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7" r:id="rId1"/>
  </p:sldMasterIdLst>
  <p:notesMasterIdLst>
    <p:notesMasterId r:id="rId26"/>
  </p:notesMasterIdLst>
  <p:sldIdLst>
    <p:sldId id="312" r:id="rId2"/>
    <p:sldId id="313" r:id="rId3"/>
    <p:sldId id="314" r:id="rId4"/>
    <p:sldId id="256" r:id="rId5"/>
    <p:sldId id="278" r:id="rId6"/>
    <p:sldId id="264" r:id="rId7"/>
    <p:sldId id="262" r:id="rId8"/>
    <p:sldId id="318" r:id="rId9"/>
    <p:sldId id="317" r:id="rId10"/>
    <p:sldId id="257" r:id="rId11"/>
    <p:sldId id="320" r:id="rId12"/>
    <p:sldId id="321" r:id="rId13"/>
    <p:sldId id="268" r:id="rId14"/>
    <p:sldId id="322" r:id="rId15"/>
    <p:sldId id="323" r:id="rId16"/>
    <p:sldId id="261" r:id="rId17"/>
    <p:sldId id="269" r:id="rId18"/>
    <p:sldId id="290" r:id="rId19"/>
    <p:sldId id="267" r:id="rId20"/>
    <p:sldId id="284" r:id="rId21"/>
    <p:sldId id="326" r:id="rId22"/>
    <p:sldId id="272" r:id="rId23"/>
    <p:sldId id="266" r:id="rId24"/>
    <p:sldId id="273" r:id="rId25"/>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7B76F"/>
    <a:srgbClr val="D6B98D"/>
    <a:srgbClr val="9A8368"/>
    <a:srgbClr val="D4B78B"/>
    <a:srgbClr val="FFAB40"/>
    <a:srgbClr val="D4B78D"/>
    <a:srgbClr val="D6B56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DCECA88-8313-469E-A17D-B588E1AF7A41}" v="68" dt="2024-07-24T23:26:28.443"/>
  </p1510:revLst>
</p1510:revInfo>
</file>

<file path=ppt/tableStyles.xml><?xml version="1.0" encoding="utf-8"?>
<a:tblStyleLst xmlns:a="http://schemas.openxmlformats.org/drawingml/2006/main" def="{D07D9539-2B12-424B-8BE8-A41128750B29}">
  <a:tblStyle styleId="{D07D9539-2B12-424B-8BE8-A41128750B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152" autoAdjust="0"/>
    <p:restoredTop sz="94660"/>
  </p:normalViewPr>
  <p:slideViewPr>
    <p:cSldViewPr snapToGrid="0">
      <p:cViewPr varScale="1">
        <p:scale>
          <a:sx n="44" d="100"/>
          <a:sy n="44" d="100"/>
        </p:scale>
        <p:origin x="564" y="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microsoft.com/office/2016/11/relationships/changesInfo" Target="changesInfos/changesInfo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guyen My Kieu" userId="086997d0fd6f8fb8" providerId="LiveId" clId="{EDCECA88-8313-469E-A17D-B588E1AF7A41}"/>
    <pc:docChg chg="undo custSel addSld delSld modSld sldOrd delMainMaster">
      <pc:chgData name="Nguyen My Kieu" userId="086997d0fd6f8fb8" providerId="LiveId" clId="{EDCECA88-8313-469E-A17D-B588E1AF7A41}" dt="2024-07-24T23:26:28.443" v="2712" actId="115"/>
      <pc:docMkLst>
        <pc:docMk/>
      </pc:docMkLst>
      <pc:sldChg chg="addSp modSp mod modTransition">
        <pc:chgData name="Nguyen My Kieu" userId="086997d0fd6f8fb8" providerId="LiveId" clId="{EDCECA88-8313-469E-A17D-B588E1AF7A41}" dt="2024-07-24T21:43:49.958" v="416"/>
        <pc:sldMkLst>
          <pc:docMk/>
          <pc:sldMk cId="0" sldId="256"/>
        </pc:sldMkLst>
        <pc:spChg chg="add mod">
          <ac:chgData name="Nguyen My Kieu" userId="086997d0fd6f8fb8" providerId="LiveId" clId="{EDCECA88-8313-469E-A17D-B588E1AF7A41}" dt="2024-07-24T21:20:11.540" v="159" actId="1076"/>
          <ac:spMkLst>
            <pc:docMk/>
            <pc:sldMk cId="0" sldId="256"/>
            <ac:spMk id="2" creationId="{24BADB18-F8C0-6EE6-ED96-4D99B39075DE}"/>
          </ac:spMkLst>
        </pc:spChg>
        <pc:spChg chg="mod">
          <ac:chgData name="Nguyen My Kieu" userId="086997d0fd6f8fb8" providerId="LiveId" clId="{EDCECA88-8313-469E-A17D-B588E1AF7A41}" dt="2024-07-24T21:20:14.514" v="160" actId="1076"/>
          <ac:spMkLst>
            <pc:docMk/>
            <pc:sldMk cId="0" sldId="256"/>
            <ac:spMk id="9455" creationId="{00000000-0000-0000-0000-000000000000}"/>
          </ac:spMkLst>
        </pc:spChg>
        <pc:spChg chg="mod">
          <ac:chgData name="Nguyen My Kieu" userId="086997d0fd6f8fb8" providerId="LiveId" clId="{EDCECA88-8313-469E-A17D-B588E1AF7A41}" dt="2024-07-24T21:20:17.970" v="161" actId="1076"/>
          <ac:spMkLst>
            <pc:docMk/>
            <pc:sldMk cId="0" sldId="256"/>
            <ac:spMk id="9456" creationId="{00000000-0000-0000-0000-000000000000}"/>
          </ac:spMkLst>
        </pc:spChg>
        <pc:cxnChg chg="mod">
          <ac:chgData name="Nguyen My Kieu" userId="086997d0fd6f8fb8" providerId="LiveId" clId="{EDCECA88-8313-469E-A17D-B588E1AF7A41}" dt="2024-07-24T21:20:04.875" v="158" actId="14100"/>
          <ac:cxnSpMkLst>
            <pc:docMk/>
            <pc:sldMk cId="0" sldId="256"/>
            <ac:cxnSpMk id="9457" creationId="{00000000-0000-0000-0000-000000000000}"/>
          </ac:cxnSpMkLst>
        </pc:cxnChg>
      </pc:sldChg>
      <pc:sldChg chg="addSp delSp modSp mod ord modTransition modNotes">
        <pc:chgData name="Nguyen My Kieu" userId="086997d0fd6f8fb8" providerId="LiveId" clId="{EDCECA88-8313-469E-A17D-B588E1AF7A41}" dt="2024-07-24T21:56:51.984" v="571" actId="207"/>
        <pc:sldMkLst>
          <pc:docMk/>
          <pc:sldMk cId="0" sldId="257"/>
        </pc:sldMkLst>
        <pc:spChg chg="add del mod">
          <ac:chgData name="Nguyen My Kieu" userId="086997d0fd6f8fb8" providerId="LiveId" clId="{EDCECA88-8313-469E-A17D-B588E1AF7A41}" dt="2024-07-24T21:53:46.949" v="526" actId="478"/>
          <ac:spMkLst>
            <pc:docMk/>
            <pc:sldMk cId="0" sldId="257"/>
            <ac:spMk id="3" creationId="{02414121-E9B7-AE52-A73A-8CA957440929}"/>
          </ac:spMkLst>
        </pc:spChg>
        <pc:spChg chg="add del mod">
          <ac:chgData name="Nguyen My Kieu" userId="086997d0fd6f8fb8" providerId="LiveId" clId="{EDCECA88-8313-469E-A17D-B588E1AF7A41}" dt="2024-07-24T21:53:46.949" v="526" actId="478"/>
          <ac:spMkLst>
            <pc:docMk/>
            <pc:sldMk cId="0" sldId="257"/>
            <ac:spMk id="5" creationId="{9DAC1DEC-2451-A6C1-0B63-FB938F55E2C2}"/>
          </ac:spMkLst>
        </pc:spChg>
        <pc:spChg chg="del">
          <ac:chgData name="Nguyen My Kieu" userId="086997d0fd6f8fb8" providerId="LiveId" clId="{EDCECA88-8313-469E-A17D-B588E1AF7A41}" dt="2024-07-24T21:53:42.402" v="525" actId="478"/>
          <ac:spMkLst>
            <pc:docMk/>
            <pc:sldMk cId="0" sldId="257"/>
            <ac:spMk id="9590" creationId="{00000000-0000-0000-0000-000000000000}"/>
          </ac:spMkLst>
        </pc:spChg>
        <pc:spChg chg="del">
          <ac:chgData name="Nguyen My Kieu" userId="086997d0fd6f8fb8" providerId="LiveId" clId="{EDCECA88-8313-469E-A17D-B588E1AF7A41}" dt="2024-07-24T21:53:42.402" v="525" actId="478"/>
          <ac:spMkLst>
            <pc:docMk/>
            <pc:sldMk cId="0" sldId="257"/>
            <ac:spMk id="9591" creationId="{00000000-0000-0000-0000-000000000000}"/>
          </ac:spMkLst>
        </pc:spChg>
        <pc:graphicFrameChg chg="add mod modGraphic">
          <ac:chgData name="Nguyen My Kieu" userId="086997d0fd6f8fb8" providerId="LiveId" clId="{EDCECA88-8313-469E-A17D-B588E1AF7A41}" dt="2024-07-24T21:56:51.984" v="571" actId="207"/>
          <ac:graphicFrameMkLst>
            <pc:docMk/>
            <pc:sldMk cId="0" sldId="257"/>
            <ac:graphicFrameMk id="6" creationId="{7D8C3293-0908-314F-8D6E-2F016AD0F14E}"/>
          </ac:graphicFrameMkLst>
        </pc:graphicFrameChg>
      </pc:sldChg>
      <pc:sldChg chg="del modTransition">
        <pc:chgData name="Nguyen My Kieu" userId="086997d0fd6f8fb8" providerId="LiveId" clId="{EDCECA88-8313-469E-A17D-B588E1AF7A41}" dt="2024-07-24T23:19:49.637" v="2558" actId="47"/>
        <pc:sldMkLst>
          <pc:docMk/>
          <pc:sldMk cId="0" sldId="258"/>
        </pc:sldMkLst>
      </pc:sldChg>
      <pc:sldChg chg="addSp delSp modSp del mod ord modTransition modNotes">
        <pc:chgData name="Nguyen My Kieu" userId="086997d0fd6f8fb8" providerId="LiveId" clId="{EDCECA88-8313-469E-A17D-B588E1AF7A41}" dt="2024-07-24T23:19:49.637" v="2558" actId="47"/>
        <pc:sldMkLst>
          <pc:docMk/>
          <pc:sldMk cId="0" sldId="259"/>
        </pc:sldMkLst>
        <pc:spChg chg="add mod">
          <ac:chgData name="Nguyen My Kieu" userId="086997d0fd6f8fb8" providerId="LiveId" clId="{EDCECA88-8313-469E-A17D-B588E1AF7A41}" dt="2024-07-24T22:38:53.123" v="1851" actId="20577"/>
          <ac:spMkLst>
            <pc:docMk/>
            <pc:sldMk cId="0" sldId="259"/>
            <ac:spMk id="2" creationId="{855F2DE6-47DD-5BEC-9461-03ACC1E257B2}"/>
          </ac:spMkLst>
        </pc:spChg>
        <pc:spChg chg="add del mod">
          <ac:chgData name="Nguyen My Kieu" userId="086997d0fd6f8fb8" providerId="LiveId" clId="{EDCECA88-8313-469E-A17D-B588E1AF7A41}" dt="2024-07-24T22:39:00.768" v="1854" actId="478"/>
          <ac:spMkLst>
            <pc:docMk/>
            <pc:sldMk cId="0" sldId="259"/>
            <ac:spMk id="3" creationId="{7730B67E-0E93-8C9C-107F-F33F6CDDC9C1}"/>
          </ac:spMkLst>
        </pc:spChg>
        <pc:spChg chg="add del mod">
          <ac:chgData name="Nguyen My Kieu" userId="086997d0fd6f8fb8" providerId="LiveId" clId="{EDCECA88-8313-469E-A17D-B588E1AF7A41}" dt="2024-07-24T22:39:05.249" v="1855" actId="478"/>
          <ac:spMkLst>
            <pc:docMk/>
            <pc:sldMk cId="0" sldId="259"/>
            <ac:spMk id="5" creationId="{C477C6DB-CF07-877A-4134-74B5C1DB0700}"/>
          </ac:spMkLst>
        </pc:spChg>
        <pc:spChg chg="add">
          <ac:chgData name="Nguyen My Kieu" userId="086997d0fd6f8fb8" providerId="LiveId" clId="{EDCECA88-8313-469E-A17D-B588E1AF7A41}" dt="2024-07-24T22:39:22.693" v="1856" actId="22"/>
          <ac:spMkLst>
            <pc:docMk/>
            <pc:sldMk cId="0" sldId="259"/>
            <ac:spMk id="7" creationId="{22F3536B-59B7-1EAB-0BDB-523A38029230}"/>
          </ac:spMkLst>
        </pc:spChg>
        <pc:spChg chg="add mod">
          <ac:chgData name="Nguyen My Kieu" userId="086997d0fd6f8fb8" providerId="LiveId" clId="{EDCECA88-8313-469E-A17D-B588E1AF7A41}" dt="2024-07-24T22:40:11.320" v="1864" actId="1076"/>
          <ac:spMkLst>
            <pc:docMk/>
            <pc:sldMk cId="0" sldId="259"/>
            <ac:spMk id="9" creationId="{BB7AE4BF-9AF8-7CFD-6169-DFB7C56C2412}"/>
          </ac:spMkLst>
        </pc:spChg>
        <pc:spChg chg="del mod">
          <ac:chgData name="Nguyen My Kieu" userId="086997d0fd6f8fb8" providerId="LiveId" clId="{EDCECA88-8313-469E-A17D-B588E1AF7A41}" dt="2024-07-24T22:38:58.691" v="1853"/>
          <ac:spMkLst>
            <pc:docMk/>
            <pc:sldMk cId="0" sldId="259"/>
            <ac:spMk id="9626" creationId="{00000000-0000-0000-0000-000000000000}"/>
          </ac:spMkLst>
        </pc:spChg>
      </pc:sldChg>
      <pc:sldChg chg="del modTransition">
        <pc:chgData name="Nguyen My Kieu" userId="086997d0fd6f8fb8" providerId="LiveId" clId="{EDCECA88-8313-469E-A17D-B588E1AF7A41}" dt="2024-07-24T23:19:59.707" v="2559" actId="47"/>
        <pc:sldMkLst>
          <pc:docMk/>
          <pc:sldMk cId="0" sldId="260"/>
        </pc:sldMkLst>
      </pc:sldChg>
      <pc:sldChg chg="addSp delSp modSp mod ord modTransition modNotes">
        <pc:chgData name="Nguyen My Kieu" userId="086997d0fd6f8fb8" providerId="LiveId" clId="{EDCECA88-8313-469E-A17D-B588E1AF7A41}" dt="2024-07-24T22:38:37.275" v="1848" actId="20577"/>
        <pc:sldMkLst>
          <pc:docMk/>
          <pc:sldMk cId="0" sldId="261"/>
        </pc:sldMkLst>
        <pc:spChg chg="add mod">
          <ac:chgData name="Nguyen My Kieu" userId="086997d0fd6f8fb8" providerId="LiveId" clId="{EDCECA88-8313-469E-A17D-B588E1AF7A41}" dt="2024-07-24T22:38:37.275" v="1848" actId="20577"/>
          <ac:spMkLst>
            <pc:docMk/>
            <pc:sldMk cId="0" sldId="261"/>
            <ac:spMk id="2" creationId="{423AFCCC-26D5-D3DD-86A3-6CCC49761FE7}"/>
          </ac:spMkLst>
        </pc:spChg>
        <pc:spChg chg="add del mod">
          <ac:chgData name="Nguyen My Kieu" userId="086997d0fd6f8fb8" providerId="LiveId" clId="{EDCECA88-8313-469E-A17D-B588E1AF7A41}" dt="2024-07-24T22:08:50.569" v="1176" actId="478"/>
          <ac:spMkLst>
            <pc:docMk/>
            <pc:sldMk cId="0" sldId="261"/>
            <ac:spMk id="4" creationId="{7DA46973-81E6-A1C9-3324-4499D5159E55}"/>
          </ac:spMkLst>
        </pc:spChg>
        <pc:spChg chg="del">
          <ac:chgData name="Nguyen My Kieu" userId="086997d0fd6f8fb8" providerId="LiveId" clId="{EDCECA88-8313-469E-A17D-B588E1AF7A41}" dt="2024-07-24T22:08:47.772" v="1175" actId="478"/>
          <ac:spMkLst>
            <pc:docMk/>
            <pc:sldMk cId="0" sldId="261"/>
            <ac:spMk id="9865" creationId="{00000000-0000-0000-0000-000000000000}"/>
          </ac:spMkLst>
        </pc:spChg>
        <pc:spChg chg="mod">
          <ac:chgData name="Nguyen My Kieu" userId="086997d0fd6f8fb8" providerId="LiveId" clId="{EDCECA88-8313-469E-A17D-B588E1AF7A41}" dt="2024-07-24T22:10:28.203" v="1234" actId="20577"/>
          <ac:spMkLst>
            <pc:docMk/>
            <pc:sldMk cId="0" sldId="261"/>
            <ac:spMk id="9866" creationId="{00000000-0000-0000-0000-000000000000}"/>
          </ac:spMkLst>
        </pc:spChg>
        <pc:cxnChg chg="del">
          <ac:chgData name="Nguyen My Kieu" userId="086997d0fd6f8fb8" providerId="LiveId" clId="{EDCECA88-8313-469E-A17D-B588E1AF7A41}" dt="2024-07-24T22:08:52.075" v="1177" actId="478"/>
          <ac:cxnSpMkLst>
            <pc:docMk/>
            <pc:sldMk cId="0" sldId="261"/>
            <ac:cxnSpMk id="9867" creationId="{00000000-0000-0000-0000-000000000000}"/>
          </ac:cxnSpMkLst>
        </pc:cxnChg>
      </pc:sldChg>
      <pc:sldChg chg="delSp modSp mod ord modTransition">
        <pc:chgData name="Nguyen My Kieu" userId="086997d0fd6f8fb8" providerId="LiveId" clId="{EDCECA88-8313-469E-A17D-B588E1AF7A41}" dt="2024-07-24T21:46:20.007" v="447"/>
        <pc:sldMkLst>
          <pc:docMk/>
          <pc:sldMk cId="0" sldId="262"/>
        </pc:sldMkLst>
        <pc:spChg chg="mod">
          <ac:chgData name="Nguyen My Kieu" userId="086997d0fd6f8fb8" providerId="LiveId" clId="{EDCECA88-8313-469E-A17D-B588E1AF7A41}" dt="2024-07-24T21:46:10.919" v="445" actId="2711"/>
          <ac:spMkLst>
            <pc:docMk/>
            <pc:sldMk cId="0" sldId="262"/>
            <ac:spMk id="10224" creationId="{00000000-0000-0000-0000-000000000000}"/>
          </ac:spMkLst>
        </pc:spChg>
        <pc:cxnChg chg="del mod">
          <ac:chgData name="Nguyen My Kieu" userId="086997d0fd6f8fb8" providerId="LiveId" clId="{EDCECA88-8313-469E-A17D-B588E1AF7A41}" dt="2024-07-24T21:45:46.755" v="438" actId="478"/>
          <ac:cxnSpMkLst>
            <pc:docMk/>
            <pc:sldMk cId="0" sldId="262"/>
            <ac:cxnSpMk id="10227" creationId="{00000000-0000-0000-0000-000000000000}"/>
          </ac:cxnSpMkLst>
        </pc:cxnChg>
        <pc:cxnChg chg="del mod">
          <ac:chgData name="Nguyen My Kieu" userId="086997d0fd6f8fb8" providerId="LiveId" clId="{EDCECA88-8313-469E-A17D-B588E1AF7A41}" dt="2024-07-24T21:45:49.502" v="439" actId="478"/>
          <ac:cxnSpMkLst>
            <pc:docMk/>
            <pc:sldMk cId="0" sldId="262"/>
            <ac:cxnSpMk id="10228" creationId="{00000000-0000-0000-0000-000000000000}"/>
          </ac:cxnSpMkLst>
        </pc:cxnChg>
      </pc:sldChg>
      <pc:sldChg chg="del modTransition">
        <pc:chgData name="Nguyen My Kieu" userId="086997d0fd6f8fb8" providerId="LiveId" clId="{EDCECA88-8313-469E-A17D-B588E1AF7A41}" dt="2024-07-24T23:19:59.707" v="2559" actId="47"/>
        <pc:sldMkLst>
          <pc:docMk/>
          <pc:sldMk cId="0" sldId="263"/>
        </pc:sldMkLst>
      </pc:sldChg>
      <pc:sldChg chg="addSp delSp modSp mod ord modTransition modNotes">
        <pc:chgData name="Nguyen My Kieu" userId="086997d0fd6f8fb8" providerId="LiveId" clId="{EDCECA88-8313-469E-A17D-B588E1AF7A41}" dt="2024-07-24T21:43:49.958" v="416"/>
        <pc:sldMkLst>
          <pc:docMk/>
          <pc:sldMk cId="0" sldId="264"/>
        </pc:sldMkLst>
        <pc:spChg chg="add del mod">
          <ac:chgData name="Nguyen My Kieu" userId="086997d0fd6f8fb8" providerId="LiveId" clId="{EDCECA88-8313-469E-A17D-B588E1AF7A41}" dt="2024-07-24T21:35:34.023" v="286" actId="478"/>
          <ac:spMkLst>
            <pc:docMk/>
            <pc:sldMk cId="0" sldId="264"/>
            <ac:spMk id="3" creationId="{8F0510E4-7D0D-B449-909D-63BD0045EE4B}"/>
          </ac:spMkLst>
        </pc:spChg>
        <pc:spChg chg="add del mod">
          <ac:chgData name="Nguyen My Kieu" userId="086997d0fd6f8fb8" providerId="LiveId" clId="{EDCECA88-8313-469E-A17D-B588E1AF7A41}" dt="2024-07-24T21:35:34.023" v="286" actId="478"/>
          <ac:spMkLst>
            <pc:docMk/>
            <pc:sldMk cId="0" sldId="264"/>
            <ac:spMk id="5" creationId="{7C6F6741-BD50-CB20-D58F-50D469EEF535}"/>
          </ac:spMkLst>
        </pc:spChg>
        <pc:spChg chg="add del mod">
          <ac:chgData name="Nguyen My Kieu" userId="086997d0fd6f8fb8" providerId="LiveId" clId="{EDCECA88-8313-469E-A17D-B588E1AF7A41}" dt="2024-07-24T21:35:34.023" v="286" actId="478"/>
          <ac:spMkLst>
            <pc:docMk/>
            <pc:sldMk cId="0" sldId="264"/>
            <ac:spMk id="7" creationId="{1AF93644-D3A9-5964-E8A4-F50268EB5C49}"/>
          </ac:spMkLst>
        </pc:spChg>
        <pc:spChg chg="add del mod">
          <ac:chgData name="Nguyen My Kieu" userId="086997d0fd6f8fb8" providerId="LiveId" clId="{EDCECA88-8313-469E-A17D-B588E1AF7A41}" dt="2024-07-24T21:35:36.356" v="287" actId="478"/>
          <ac:spMkLst>
            <pc:docMk/>
            <pc:sldMk cId="0" sldId="264"/>
            <ac:spMk id="9" creationId="{071F52AB-DD53-F454-A563-983E893FF7E0}"/>
          </ac:spMkLst>
        </pc:spChg>
        <pc:spChg chg="del">
          <ac:chgData name="Nguyen My Kieu" userId="086997d0fd6f8fb8" providerId="LiveId" clId="{EDCECA88-8313-469E-A17D-B588E1AF7A41}" dt="2024-07-24T21:35:34.023" v="286" actId="478"/>
          <ac:spMkLst>
            <pc:docMk/>
            <pc:sldMk cId="0" sldId="264"/>
            <ac:spMk id="10255" creationId="{00000000-0000-0000-0000-000000000000}"/>
          </ac:spMkLst>
        </pc:spChg>
        <pc:spChg chg="mod">
          <ac:chgData name="Nguyen My Kieu" userId="086997d0fd6f8fb8" providerId="LiveId" clId="{EDCECA88-8313-469E-A17D-B588E1AF7A41}" dt="2024-07-24T21:39:52.394" v="353" actId="255"/>
          <ac:spMkLst>
            <pc:docMk/>
            <pc:sldMk cId="0" sldId="264"/>
            <ac:spMk id="10256" creationId="{00000000-0000-0000-0000-000000000000}"/>
          </ac:spMkLst>
        </pc:spChg>
        <pc:spChg chg="del">
          <ac:chgData name="Nguyen My Kieu" userId="086997d0fd6f8fb8" providerId="LiveId" clId="{EDCECA88-8313-469E-A17D-B588E1AF7A41}" dt="2024-07-24T21:35:22.749" v="285" actId="478"/>
          <ac:spMkLst>
            <pc:docMk/>
            <pc:sldMk cId="0" sldId="264"/>
            <ac:spMk id="10257" creationId="{00000000-0000-0000-0000-000000000000}"/>
          </ac:spMkLst>
        </pc:spChg>
        <pc:spChg chg="mod">
          <ac:chgData name="Nguyen My Kieu" userId="086997d0fd6f8fb8" providerId="LiveId" clId="{EDCECA88-8313-469E-A17D-B588E1AF7A41}" dt="2024-07-24T21:41:42.144" v="382" actId="1076"/>
          <ac:spMkLst>
            <pc:docMk/>
            <pc:sldMk cId="0" sldId="264"/>
            <ac:spMk id="10258" creationId="{00000000-0000-0000-0000-000000000000}"/>
          </ac:spMkLst>
        </pc:spChg>
        <pc:spChg chg="del">
          <ac:chgData name="Nguyen My Kieu" userId="086997d0fd6f8fb8" providerId="LiveId" clId="{EDCECA88-8313-469E-A17D-B588E1AF7A41}" dt="2024-07-24T21:35:22.749" v="285" actId="478"/>
          <ac:spMkLst>
            <pc:docMk/>
            <pc:sldMk cId="0" sldId="264"/>
            <ac:spMk id="10259" creationId="{00000000-0000-0000-0000-000000000000}"/>
          </ac:spMkLst>
        </pc:spChg>
        <pc:spChg chg="mod">
          <ac:chgData name="Nguyen My Kieu" userId="086997d0fd6f8fb8" providerId="LiveId" clId="{EDCECA88-8313-469E-A17D-B588E1AF7A41}" dt="2024-07-24T21:41:02.017" v="374" actId="1076"/>
          <ac:spMkLst>
            <pc:docMk/>
            <pc:sldMk cId="0" sldId="264"/>
            <ac:spMk id="10260" creationId="{00000000-0000-0000-0000-000000000000}"/>
          </ac:spMkLst>
        </pc:spChg>
        <pc:spChg chg="del">
          <ac:chgData name="Nguyen My Kieu" userId="086997d0fd6f8fb8" providerId="LiveId" clId="{EDCECA88-8313-469E-A17D-B588E1AF7A41}" dt="2024-07-24T21:35:22.749" v="285" actId="478"/>
          <ac:spMkLst>
            <pc:docMk/>
            <pc:sldMk cId="0" sldId="264"/>
            <ac:spMk id="10261" creationId="{00000000-0000-0000-0000-000000000000}"/>
          </ac:spMkLst>
        </pc:spChg>
        <pc:spChg chg="mod">
          <ac:chgData name="Nguyen My Kieu" userId="086997d0fd6f8fb8" providerId="LiveId" clId="{EDCECA88-8313-469E-A17D-B588E1AF7A41}" dt="2024-07-24T21:38:29.767" v="330" actId="2711"/>
          <ac:spMkLst>
            <pc:docMk/>
            <pc:sldMk cId="0" sldId="264"/>
            <ac:spMk id="10265" creationId="{00000000-0000-0000-0000-000000000000}"/>
          </ac:spMkLst>
        </pc:spChg>
        <pc:spChg chg="mod">
          <ac:chgData name="Nguyen My Kieu" userId="086997d0fd6f8fb8" providerId="LiveId" clId="{EDCECA88-8313-469E-A17D-B588E1AF7A41}" dt="2024-07-24T21:38:29.767" v="330" actId="2711"/>
          <ac:spMkLst>
            <pc:docMk/>
            <pc:sldMk cId="0" sldId="264"/>
            <ac:spMk id="10267" creationId="{00000000-0000-0000-0000-000000000000}"/>
          </ac:spMkLst>
        </pc:spChg>
        <pc:spChg chg="mod">
          <ac:chgData name="Nguyen My Kieu" userId="086997d0fd6f8fb8" providerId="LiveId" clId="{EDCECA88-8313-469E-A17D-B588E1AF7A41}" dt="2024-07-24T21:38:29.767" v="330" actId="2711"/>
          <ac:spMkLst>
            <pc:docMk/>
            <pc:sldMk cId="0" sldId="264"/>
            <ac:spMk id="10268" creationId="{00000000-0000-0000-0000-000000000000}"/>
          </ac:spMkLst>
        </pc:spChg>
        <pc:spChg chg="mod">
          <ac:chgData name="Nguyen My Kieu" userId="086997d0fd6f8fb8" providerId="LiveId" clId="{EDCECA88-8313-469E-A17D-B588E1AF7A41}" dt="2024-07-24T21:38:29.767" v="330" actId="2711"/>
          <ac:spMkLst>
            <pc:docMk/>
            <pc:sldMk cId="0" sldId="264"/>
            <ac:spMk id="10269" creationId="{00000000-0000-0000-0000-000000000000}"/>
          </ac:spMkLst>
        </pc:spChg>
        <pc:spChg chg="mod">
          <ac:chgData name="Nguyen My Kieu" userId="086997d0fd6f8fb8" providerId="LiveId" clId="{EDCECA88-8313-469E-A17D-B588E1AF7A41}" dt="2024-07-24T21:38:29.767" v="330" actId="2711"/>
          <ac:spMkLst>
            <pc:docMk/>
            <pc:sldMk cId="0" sldId="264"/>
            <ac:spMk id="10270" creationId="{00000000-0000-0000-0000-000000000000}"/>
          </ac:spMkLst>
        </pc:spChg>
        <pc:spChg chg="mod">
          <ac:chgData name="Nguyen My Kieu" userId="086997d0fd6f8fb8" providerId="LiveId" clId="{EDCECA88-8313-469E-A17D-B588E1AF7A41}" dt="2024-07-24T21:38:29.767" v="330" actId="2711"/>
          <ac:spMkLst>
            <pc:docMk/>
            <pc:sldMk cId="0" sldId="264"/>
            <ac:spMk id="10271" creationId="{00000000-0000-0000-0000-000000000000}"/>
          </ac:spMkLst>
        </pc:spChg>
        <pc:spChg chg="mod">
          <ac:chgData name="Nguyen My Kieu" userId="086997d0fd6f8fb8" providerId="LiveId" clId="{EDCECA88-8313-469E-A17D-B588E1AF7A41}" dt="2024-07-24T21:38:29.767" v="330" actId="2711"/>
          <ac:spMkLst>
            <pc:docMk/>
            <pc:sldMk cId="0" sldId="264"/>
            <ac:spMk id="10272" creationId="{00000000-0000-0000-0000-000000000000}"/>
          </ac:spMkLst>
        </pc:spChg>
        <pc:spChg chg="mod">
          <ac:chgData name="Nguyen My Kieu" userId="086997d0fd6f8fb8" providerId="LiveId" clId="{EDCECA88-8313-469E-A17D-B588E1AF7A41}" dt="2024-07-24T21:38:29.767" v="330" actId="2711"/>
          <ac:spMkLst>
            <pc:docMk/>
            <pc:sldMk cId="0" sldId="264"/>
            <ac:spMk id="10273" creationId="{00000000-0000-0000-0000-000000000000}"/>
          </ac:spMkLst>
        </pc:spChg>
        <pc:spChg chg="mod">
          <ac:chgData name="Nguyen My Kieu" userId="086997d0fd6f8fb8" providerId="LiveId" clId="{EDCECA88-8313-469E-A17D-B588E1AF7A41}" dt="2024-07-24T21:38:29.767" v="330" actId="2711"/>
          <ac:spMkLst>
            <pc:docMk/>
            <pc:sldMk cId="0" sldId="264"/>
            <ac:spMk id="10274" creationId="{00000000-0000-0000-0000-000000000000}"/>
          </ac:spMkLst>
        </pc:spChg>
        <pc:spChg chg="mod">
          <ac:chgData name="Nguyen My Kieu" userId="086997d0fd6f8fb8" providerId="LiveId" clId="{EDCECA88-8313-469E-A17D-B588E1AF7A41}" dt="2024-07-24T21:38:29.767" v="330" actId="2711"/>
          <ac:spMkLst>
            <pc:docMk/>
            <pc:sldMk cId="0" sldId="264"/>
            <ac:spMk id="10275" creationId="{00000000-0000-0000-0000-000000000000}"/>
          </ac:spMkLst>
        </pc:spChg>
        <pc:spChg chg="mod">
          <ac:chgData name="Nguyen My Kieu" userId="086997d0fd6f8fb8" providerId="LiveId" clId="{EDCECA88-8313-469E-A17D-B588E1AF7A41}" dt="2024-07-24T21:38:29.767" v="330" actId="2711"/>
          <ac:spMkLst>
            <pc:docMk/>
            <pc:sldMk cId="0" sldId="264"/>
            <ac:spMk id="10276" creationId="{00000000-0000-0000-0000-000000000000}"/>
          </ac:spMkLst>
        </pc:spChg>
        <pc:spChg chg="mod">
          <ac:chgData name="Nguyen My Kieu" userId="086997d0fd6f8fb8" providerId="LiveId" clId="{EDCECA88-8313-469E-A17D-B588E1AF7A41}" dt="2024-07-24T21:38:29.767" v="330" actId="2711"/>
          <ac:spMkLst>
            <pc:docMk/>
            <pc:sldMk cId="0" sldId="264"/>
            <ac:spMk id="10277" creationId="{00000000-0000-0000-0000-000000000000}"/>
          </ac:spMkLst>
        </pc:spChg>
        <pc:spChg chg="mod">
          <ac:chgData name="Nguyen My Kieu" userId="086997d0fd6f8fb8" providerId="LiveId" clId="{EDCECA88-8313-469E-A17D-B588E1AF7A41}" dt="2024-07-24T21:38:29.767" v="330" actId="2711"/>
          <ac:spMkLst>
            <pc:docMk/>
            <pc:sldMk cId="0" sldId="264"/>
            <ac:spMk id="10278" creationId="{00000000-0000-0000-0000-000000000000}"/>
          </ac:spMkLst>
        </pc:spChg>
        <pc:spChg chg="mod">
          <ac:chgData name="Nguyen My Kieu" userId="086997d0fd6f8fb8" providerId="LiveId" clId="{EDCECA88-8313-469E-A17D-B588E1AF7A41}" dt="2024-07-24T21:38:29.767" v="330" actId="2711"/>
          <ac:spMkLst>
            <pc:docMk/>
            <pc:sldMk cId="0" sldId="264"/>
            <ac:spMk id="10279" creationId="{00000000-0000-0000-0000-000000000000}"/>
          </ac:spMkLst>
        </pc:spChg>
        <pc:spChg chg="mod">
          <ac:chgData name="Nguyen My Kieu" userId="086997d0fd6f8fb8" providerId="LiveId" clId="{EDCECA88-8313-469E-A17D-B588E1AF7A41}" dt="2024-07-24T21:38:29.767" v="330" actId="2711"/>
          <ac:spMkLst>
            <pc:docMk/>
            <pc:sldMk cId="0" sldId="264"/>
            <ac:spMk id="10280" creationId="{00000000-0000-0000-0000-000000000000}"/>
          </ac:spMkLst>
        </pc:spChg>
        <pc:spChg chg="mod">
          <ac:chgData name="Nguyen My Kieu" userId="086997d0fd6f8fb8" providerId="LiveId" clId="{EDCECA88-8313-469E-A17D-B588E1AF7A41}" dt="2024-07-24T21:38:29.767" v="330" actId="2711"/>
          <ac:spMkLst>
            <pc:docMk/>
            <pc:sldMk cId="0" sldId="264"/>
            <ac:spMk id="10281" creationId="{00000000-0000-0000-0000-000000000000}"/>
          </ac:spMkLst>
        </pc:spChg>
        <pc:spChg chg="mod">
          <ac:chgData name="Nguyen My Kieu" userId="086997d0fd6f8fb8" providerId="LiveId" clId="{EDCECA88-8313-469E-A17D-B588E1AF7A41}" dt="2024-07-24T21:38:29.767" v="330" actId="2711"/>
          <ac:spMkLst>
            <pc:docMk/>
            <pc:sldMk cId="0" sldId="264"/>
            <ac:spMk id="10282" creationId="{00000000-0000-0000-0000-000000000000}"/>
          </ac:spMkLst>
        </pc:spChg>
        <pc:spChg chg="mod">
          <ac:chgData name="Nguyen My Kieu" userId="086997d0fd6f8fb8" providerId="LiveId" clId="{EDCECA88-8313-469E-A17D-B588E1AF7A41}" dt="2024-07-24T21:38:29.767" v="330" actId="2711"/>
          <ac:spMkLst>
            <pc:docMk/>
            <pc:sldMk cId="0" sldId="264"/>
            <ac:spMk id="10283" creationId="{00000000-0000-0000-0000-000000000000}"/>
          </ac:spMkLst>
        </pc:spChg>
        <pc:spChg chg="mod">
          <ac:chgData name="Nguyen My Kieu" userId="086997d0fd6f8fb8" providerId="LiveId" clId="{EDCECA88-8313-469E-A17D-B588E1AF7A41}" dt="2024-07-24T21:38:40.775" v="333" actId="1076"/>
          <ac:spMkLst>
            <pc:docMk/>
            <pc:sldMk cId="0" sldId="264"/>
            <ac:spMk id="10284" creationId="{00000000-0000-0000-0000-000000000000}"/>
          </ac:spMkLst>
        </pc:spChg>
        <pc:spChg chg="mod">
          <ac:chgData name="Nguyen My Kieu" userId="086997d0fd6f8fb8" providerId="LiveId" clId="{EDCECA88-8313-469E-A17D-B588E1AF7A41}" dt="2024-07-24T21:38:29.767" v="330" actId="2711"/>
          <ac:spMkLst>
            <pc:docMk/>
            <pc:sldMk cId="0" sldId="264"/>
            <ac:spMk id="10286" creationId="{00000000-0000-0000-0000-000000000000}"/>
          </ac:spMkLst>
        </pc:spChg>
        <pc:spChg chg="mod">
          <ac:chgData name="Nguyen My Kieu" userId="086997d0fd6f8fb8" providerId="LiveId" clId="{EDCECA88-8313-469E-A17D-B588E1AF7A41}" dt="2024-07-24T21:38:29.767" v="330" actId="2711"/>
          <ac:spMkLst>
            <pc:docMk/>
            <pc:sldMk cId="0" sldId="264"/>
            <ac:spMk id="10287" creationId="{00000000-0000-0000-0000-000000000000}"/>
          </ac:spMkLst>
        </pc:spChg>
        <pc:spChg chg="mod">
          <ac:chgData name="Nguyen My Kieu" userId="086997d0fd6f8fb8" providerId="LiveId" clId="{EDCECA88-8313-469E-A17D-B588E1AF7A41}" dt="2024-07-24T21:38:29.767" v="330" actId="2711"/>
          <ac:spMkLst>
            <pc:docMk/>
            <pc:sldMk cId="0" sldId="264"/>
            <ac:spMk id="10288" creationId="{00000000-0000-0000-0000-000000000000}"/>
          </ac:spMkLst>
        </pc:spChg>
        <pc:spChg chg="mod">
          <ac:chgData name="Nguyen My Kieu" userId="086997d0fd6f8fb8" providerId="LiveId" clId="{EDCECA88-8313-469E-A17D-B588E1AF7A41}" dt="2024-07-24T21:38:29.767" v="330" actId="2711"/>
          <ac:spMkLst>
            <pc:docMk/>
            <pc:sldMk cId="0" sldId="264"/>
            <ac:spMk id="10289" creationId="{00000000-0000-0000-0000-000000000000}"/>
          </ac:spMkLst>
        </pc:spChg>
        <pc:spChg chg="mod">
          <ac:chgData name="Nguyen My Kieu" userId="086997d0fd6f8fb8" providerId="LiveId" clId="{EDCECA88-8313-469E-A17D-B588E1AF7A41}" dt="2024-07-24T21:38:29.767" v="330" actId="2711"/>
          <ac:spMkLst>
            <pc:docMk/>
            <pc:sldMk cId="0" sldId="264"/>
            <ac:spMk id="10290" creationId="{00000000-0000-0000-0000-000000000000}"/>
          </ac:spMkLst>
        </pc:spChg>
        <pc:spChg chg="mod">
          <ac:chgData name="Nguyen My Kieu" userId="086997d0fd6f8fb8" providerId="LiveId" clId="{EDCECA88-8313-469E-A17D-B588E1AF7A41}" dt="2024-07-24T21:38:29.767" v="330" actId="2711"/>
          <ac:spMkLst>
            <pc:docMk/>
            <pc:sldMk cId="0" sldId="264"/>
            <ac:spMk id="10291" creationId="{00000000-0000-0000-0000-000000000000}"/>
          </ac:spMkLst>
        </pc:spChg>
        <pc:spChg chg="mod">
          <ac:chgData name="Nguyen My Kieu" userId="086997d0fd6f8fb8" providerId="LiveId" clId="{EDCECA88-8313-469E-A17D-B588E1AF7A41}" dt="2024-07-24T21:38:29.767" v="330" actId="2711"/>
          <ac:spMkLst>
            <pc:docMk/>
            <pc:sldMk cId="0" sldId="264"/>
            <ac:spMk id="10292" creationId="{00000000-0000-0000-0000-000000000000}"/>
          </ac:spMkLst>
        </pc:spChg>
        <pc:spChg chg="mod">
          <ac:chgData name="Nguyen My Kieu" userId="086997d0fd6f8fb8" providerId="LiveId" clId="{EDCECA88-8313-469E-A17D-B588E1AF7A41}" dt="2024-07-24T21:38:29.767" v="330" actId="2711"/>
          <ac:spMkLst>
            <pc:docMk/>
            <pc:sldMk cId="0" sldId="264"/>
            <ac:spMk id="10293" creationId="{00000000-0000-0000-0000-000000000000}"/>
          </ac:spMkLst>
        </pc:spChg>
        <pc:spChg chg="mod">
          <ac:chgData name="Nguyen My Kieu" userId="086997d0fd6f8fb8" providerId="LiveId" clId="{EDCECA88-8313-469E-A17D-B588E1AF7A41}" dt="2024-07-24T21:38:29.767" v="330" actId="2711"/>
          <ac:spMkLst>
            <pc:docMk/>
            <pc:sldMk cId="0" sldId="264"/>
            <ac:spMk id="10294" creationId="{00000000-0000-0000-0000-000000000000}"/>
          </ac:spMkLst>
        </pc:spChg>
        <pc:spChg chg="mod">
          <ac:chgData name="Nguyen My Kieu" userId="086997d0fd6f8fb8" providerId="LiveId" clId="{EDCECA88-8313-469E-A17D-B588E1AF7A41}" dt="2024-07-24T21:38:29.767" v="330" actId="2711"/>
          <ac:spMkLst>
            <pc:docMk/>
            <pc:sldMk cId="0" sldId="264"/>
            <ac:spMk id="10295" creationId="{00000000-0000-0000-0000-000000000000}"/>
          </ac:spMkLst>
        </pc:spChg>
        <pc:spChg chg="mod">
          <ac:chgData name="Nguyen My Kieu" userId="086997d0fd6f8fb8" providerId="LiveId" clId="{EDCECA88-8313-469E-A17D-B588E1AF7A41}" dt="2024-07-24T21:38:29.767" v="330" actId="2711"/>
          <ac:spMkLst>
            <pc:docMk/>
            <pc:sldMk cId="0" sldId="264"/>
            <ac:spMk id="10296" creationId="{00000000-0000-0000-0000-000000000000}"/>
          </ac:spMkLst>
        </pc:spChg>
        <pc:spChg chg="mod">
          <ac:chgData name="Nguyen My Kieu" userId="086997d0fd6f8fb8" providerId="LiveId" clId="{EDCECA88-8313-469E-A17D-B588E1AF7A41}" dt="2024-07-24T21:38:29.767" v="330" actId="2711"/>
          <ac:spMkLst>
            <pc:docMk/>
            <pc:sldMk cId="0" sldId="264"/>
            <ac:spMk id="10297" creationId="{00000000-0000-0000-0000-000000000000}"/>
          </ac:spMkLst>
        </pc:spChg>
        <pc:spChg chg="mod">
          <ac:chgData name="Nguyen My Kieu" userId="086997d0fd6f8fb8" providerId="LiveId" clId="{EDCECA88-8313-469E-A17D-B588E1AF7A41}" dt="2024-07-24T21:38:29.767" v="330" actId="2711"/>
          <ac:spMkLst>
            <pc:docMk/>
            <pc:sldMk cId="0" sldId="264"/>
            <ac:spMk id="10298" creationId="{00000000-0000-0000-0000-000000000000}"/>
          </ac:spMkLst>
        </pc:spChg>
        <pc:spChg chg="mod">
          <ac:chgData name="Nguyen My Kieu" userId="086997d0fd6f8fb8" providerId="LiveId" clId="{EDCECA88-8313-469E-A17D-B588E1AF7A41}" dt="2024-07-24T21:38:29.767" v="330" actId="2711"/>
          <ac:spMkLst>
            <pc:docMk/>
            <pc:sldMk cId="0" sldId="264"/>
            <ac:spMk id="10299" creationId="{00000000-0000-0000-0000-000000000000}"/>
          </ac:spMkLst>
        </pc:spChg>
        <pc:spChg chg="mod">
          <ac:chgData name="Nguyen My Kieu" userId="086997d0fd6f8fb8" providerId="LiveId" clId="{EDCECA88-8313-469E-A17D-B588E1AF7A41}" dt="2024-07-24T21:38:29.767" v="330" actId="2711"/>
          <ac:spMkLst>
            <pc:docMk/>
            <pc:sldMk cId="0" sldId="264"/>
            <ac:spMk id="10300" creationId="{00000000-0000-0000-0000-000000000000}"/>
          </ac:spMkLst>
        </pc:spChg>
        <pc:spChg chg="mod">
          <ac:chgData name="Nguyen My Kieu" userId="086997d0fd6f8fb8" providerId="LiveId" clId="{EDCECA88-8313-469E-A17D-B588E1AF7A41}" dt="2024-07-24T21:38:29.767" v="330" actId="2711"/>
          <ac:spMkLst>
            <pc:docMk/>
            <pc:sldMk cId="0" sldId="264"/>
            <ac:spMk id="10301" creationId="{00000000-0000-0000-0000-000000000000}"/>
          </ac:spMkLst>
        </pc:spChg>
        <pc:spChg chg="mod">
          <ac:chgData name="Nguyen My Kieu" userId="086997d0fd6f8fb8" providerId="LiveId" clId="{EDCECA88-8313-469E-A17D-B588E1AF7A41}" dt="2024-07-24T21:38:29.767" v="330" actId="2711"/>
          <ac:spMkLst>
            <pc:docMk/>
            <pc:sldMk cId="0" sldId="264"/>
            <ac:spMk id="10302" creationId="{00000000-0000-0000-0000-000000000000}"/>
          </ac:spMkLst>
        </pc:spChg>
        <pc:spChg chg="mod">
          <ac:chgData name="Nguyen My Kieu" userId="086997d0fd6f8fb8" providerId="LiveId" clId="{EDCECA88-8313-469E-A17D-B588E1AF7A41}" dt="2024-07-24T21:38:29.767" v="330" actId="2711"/>
          <ac:spMkLst>
            <pc:docMk/>
            <pc:sldMk cId="0" sldId="264"/>
            <ac:spMk id="10303" creationId="{00000000-0000-0000-0000-000000000000}"/>
          </ac:spMkLst>
        </pc:spChg>
        <pc:spChg chg="mod">
          <ac:chgData name="Nguyen My Kieu" userId="086997d0fd6f8fb8" providerId="LiveId" clId="{EDCECA88-8313-469E-A17D-B588E1AF7A41}" dt="2024-07-24T21:38:29.767" v="330" actId="2711"/>
          <ac:spMkLst>
            <pc:docMk/>
            <pc:sldMk cId="0" sldId="264"/>
            <ac:spMk id="10304" creationId="{00000000-0000-0000-0000-000000000000}"/>
          </ac:spMkLst>
        </pc:spChg>
        <pc:spChg chg="mod">
          <ac:chgData name="Nguyen My Kieu" userId="086997d0fd6f8fb8" providerId="LiveId" clId="{EDCECA88-8313-469E-A17D-B588E1AF7A41}" dt="2024-07-24T21:38:29.767" v="330" actId="2711"/>
          <ac:spMkLst>
            <pc:docMk/>
            <pc:sldMk cId="0" sldId="264"/>
            <ac:spMk id="10305" creationId="{00000000-0000-0000-0000-000000000000}"/>
          </ac:spMkLst>
        </pc:spChg>
        <pc:spChg chg="mod">
          <ac:chgData name="Nguyen My Kieu" userId="086997d0fd6f8fb8" providerId="LiveId" clId="{EDCECA88-8313-469E-A17D-B588E1AF7A41}" dt="2024-07-24T21:38:29.767" v="330" actId="2711"/>
          <ac:spMkLst>
            <pc:docMk/>
            <pc:sldMk cId="0" sldId="264"/>
            <ac:spMk id="10306" creationId="{00000000-0000-0000-0000-000000000000}"/>
          </ac:spMkLst>
        </pc:spChg>
        <pc:spChg chg="mod">
          <ac:chgData name="Nguyen My Kieu" userId="086997d0fd6f8fb8" providerId="LiveId" clId="{EDCECA88-8313-469E-A17D-B588E1AF7A41}" dt="2024-07-24T21:38:29.767" v="330" actId="2711"/>
          <ac:spMkLst>
            <pc:docMk/>
            <pc:sldMk cId="0" sldId="264"/>
            <ac:spMk id="10307" creationId="{00000000-0000-0000-0000-000000000000}"/>
          </ac:spMkLst>
        </pc:spChg>
        <pc:spChg chg="mod">
          <ac:chgData name="Nguyen My Kieu" userId="086997d0fd6f8fb8" providerId="LiveId" clId="{EDCECA88-8313-469E-A17D-B588E1AF7A41}" dt="2024-07-24T21:38:29.767" v="330" actId="2711"/>
          <ac:spMkLst>
            <pc:docMk/>
            <pc:sldMk cId="0" sldId="264"/>
            <ac:spMk id="10308" creationId="{00000000-0000-0000-0000-000000000000}"/>
          </ac:spMkLst>
        </pc:spChg>
        <pc:spChg chg="mod">
          <ac:chgData name="Nguyen My Kieu" userId="086997d0fd6f8fb8" providerId="LiveId" clId="{EDCECA88-8313-469E-A17D-B588E1AF7A41}" dt="2024-07-24T21:38:29.767" v="330" actId="2711"/>
          <ac:spMkLst>
            <pc:docMk/>
            <pc:sldMk cId="0" sldId="264"/>
            <ac:spMk id="10309" creationId="{00000000-0000-0000-0000-000000000000}"/>
          </ac:spMkLst>
        </pc:spChg>
        <pc:spChg chg="mod">
          <ac:chgData name="Nguyen My Kieu" userId="086997d0fd6f8fb8" providerId="LiveId" clId="{EDCECA88-8313-469E-A17D-B588E1AF7A41}" dt="2024-07-24T21:38:29.767" v="330" actId="2711"/>
          <ac:spMkLst>
            <pc:docMk/>
            <pc:sldMk cId="0" sldId="264"/>
            <ac:spMk id="10310" creationId="{00000000-0000-0000-0000-000000000000}"/>
          </ac:spMkLst>
        </pc:spChg>
        <pc:spChg chg="mod">
          <ac:chgData name="Nguyen My Kieu" userId="086997d0fd6f8fb8" providerId="LiveId" clId="{EDCECA88-8313-469E-A17D-B588E1AF7A41}" dt="2024-07-24T21:38:29.767" v="330" actId="2711"/>
          <ac:spMkLst>
            <pc:docMk/>
            <pc:sldMk cId="0" sldId="264"/>
            <ac:spMk id="10311" creationId="{00000000-0000-0000-0000-000000000000}"/>
          </ac:spMkLst>
        </pc:spChg>
        <pc:spChg chg="mod">
          <ac:chgData name="Nguyen My Kieu" userId="086997d0fd6f8fb8" providerId="LiveId" clId="{EDCECA88-8313-469E-A17D-B588E1AF7A41}" dt="2024-07-24T21:38:29.767" v="330" actId="2711"/>
          <ac:spMkLst>
            <pc:docMk/>
            <pc:sldMk cId="0" sldId="264"/>
            <ac:spMk id="10312" creationId="{00000000-0000-0000-0000-000000000000}"/>
          </ac:spMkLst>
        </pc:spChg>
        <pc:spChg chg="mod">
          <ac:chgData name="Nguyen My Kieu" userId="086997d0fd6f8fb8" providerId="LiveId" clId="{EDCECA88-8313-469E-A17D-B588E1AF7A41}" dt="2024-07-24T21:38:29.767" v="330" actId="2711"/>
          <ac:spMkLst>
            <pc:docMk/>
            <pc:sldMk cId="0" sldId="264"/>
            <ac:spMk id="10313" creationId="{00000000-0000-0000-0000-000000000000}"/>
          </ac:spMkLst>
        </pc:spChg>
        <pc:spChg chg="mod">
          <ac:chgData name="Nguyen My Kieu" userId="086997d0fd6f8fb8" providerId="LiveId" clId="{EDCECA88-8313-469E-A17D-B588E1AF7A41}" dt="2024-07-24T21:38:29.767" v="330" actId="2711"/>
          <ac:spMkLst>
            <pc:docMk/>
            <pc:sldMk cId="0" sldId="264"/>
            <ac:spMk id="10314" creationId="{00000000-0000-0000-0000-000000000000}"/>
          </ac:spMkLst>
        </pc:spChg>
        <pc:spChg chg="mod">
          <ac:chgData name="Nguyen My Kieu" userId="086997d0fd6f8fb8" providerId="LiveId" clId="{EDCECA88-8313-469E-A17D-B588E1AF7A41}" dt="2024-07-24T21:38:29.767" v="330" actId="2711"/>
          <ac:spMkLst>
            <pc:docMk/>
            <pc:sldMk cId="0" sldId="264"/>
            <ac:spMk id="10315" creationId="{00000000-0000-0000-0000-000000000000}"/>
          </ac:spMkLst>
        </pc:spChg>
        <pc:spChg chg="mod">
          <ac:chgData name="Nguyen My Kieu" userId="086997d0fd6f8fb8" providerId="LiveId" clId="{EDCECA88-8313-469E-A17D-B588E1AF7A41}" dt="2024-07-24T21:38:29.767" v="330" actId="2711"/>
          <ac:spMkLst>
            <pc:docMk/>
            <pc:sldMk cId="0" sldId="264"/>
            <ac:spMk id="10316" creationId="{00000000-0000-0000-0000-000000000000}"/>
          </ac:spMkLst>
        </pc:spChg>
        <pc:spChg chg="mod">
          <ac:chgData name="Nguyen My Kieu" userId="086997d0fd6f8fb8" providerId="LiveId" clId="{EDCECA88-8313-469E-A17D-B588E1AF7A41}" dt="2024-07-24T21:38:29.767" v="330" actId="2711"/>
          <ac:spMkLst>
            <pc:docMk/>
            <pc:sldMk cId="0" sldId="264"/>
            <ac:spMk id="10317" creationId="{00000000-0000-0000-0000-000000000000}"/>
          </ac:spMkLst>
        </pc:spChg>
        <pc:spChg chg="mod">
          <ac:chgData name="Nguyen My Kieu" userId="086997d0fd6f8fb8" providerId="LiveId" clId="{EDCECA88-8313-469E-A17D-B588E1AF7A41}" dt="2024-07-24T21:38:29.767" v="330" actId="2711"/>
          <ac:spMkLst>
            <pc:docMk/>
            <pc:sldMk cId="0" sldId="264"/>
            <ac:spMk id="10318" creationId="{00000000-0000-0000-0000-000000000000}"/>
          </ac:spMkLst>
        </pc:spChg>
        <pc:spChg chg="mod">
          <ac:chgData name="Nguyen My Kieu" userId="086997d0fd6f8fb8" providerId="LiveId" clId="{EDCECA88-8313-469E-A17D-B588E1AF7A41}" dt="2024-07-24T21:38:29.767" v="330" actId="2711"/>
          <ac:spMkLst>
            <pc:docMk/>
            <pc:sldMk cId="0" sldId="264"/>
            <ac:spMk id="10319" creationId="{00000000-0000-0000-0000-000000000000}"/>
          </ac:spMkLst>
        </pc:spChg>
        <pc:spChg chg="mod">
          <ac:chgData name="Nguyen My Kieu" userId="086997d0fd6f8fb8" providerId="LiveId" clId="{EDCECA88-8313-469E-A17D-B588E1AF7A41}" dt="2024-07-24T21:38:29.767" v="330" actId="2711"/>
          <ac:spMkLst>
            <pc:docMk/>
            <pc:sldMk cId="0" sldId="264"/>
            <ac:spMk id="10320" creationId="{00000000-0000-0000-0000-000000000000}"/>
          </ac:spMkLst>
        </pc:spChg>
        <pc:spChg chg="mod">
          <ac:chgData name="Nguyen My Kieu" userId="086997d0fd6f8fb8" providerId="LiveId" clId="{EDCECA88-8313-469E-A17D-B588E1AF7A41}" dt="2024-07-24T21:38:29.767" v="330" actId="2711"/>
          <ac:spMkLst>
            <pc:docMk/>
            <pc:sldMk cId="0" sldId="264"/>
            <ac:spMk id="10321" creationId="{00000000-0000-0000-0000-000000000000}"/>
          </ac:spMkLst>
        </pc:spChg>
        <pc:spChg chg="mod">
          <ac:chgData name="Nguyen My Kieu" userId="086997d0fd6f8fb8" providerId="LiveId" clId="{EDCECA88-8313-469E-A17D-B588E1AF7A41}" dt="2024-07-24T21:38:29.767" v="330" actId="2711"/>
          <ac:spMkLst>
            <pc:docMk/>
            <pc:sldMk cId="0" sldId="264"/>
            <ac:spMk id="10322" creationId="{00000000-0000-0000-0000-000000000000}"/>
          </ac:spMkLst>
        </pc:spChg>
        <pc:spChg chg="mod">
          <ac:chgData name="Nguyen My Kieu" userId="086997d0fd6f8fb8" providerId="LiveId" clId="{EDCECA88-8313-469E-A17D-B588E1AF7A41}" dt="2024-07-24T21:38:29.767" v="330" actId="2711"/>
          <ac:spMkLst>
            <pc:docMk/>
            <pc:sldMk cId="0" sldId="264"/>
            <ac:spMk id="10323" creationId="{00000000-0000-0000-0000-000000000000}"/>
          </ac:spMkLst>
        </pc:spChg>
        <pc:spChg chg="mod">
          <ac:chgData name="Nguyen My Kieu" userId="086997d0fd6f8fb8" providerId="LiveId" clId="{EDCECA88-8313-469E-A17D-B588E1AF7A41}" dt="2024-07-24T21:38:29.767" v="330" actId="2711"/>
          <ac:spMkLst>
            <pc:docMk/>
            <pc:sldMk cId="0" sldId="264"/>
            <ac:spMk id="10324" creationId="{00000000-0000-0000-0000-000000000000}"/>
          </ac:spMkLst>
        </pc:spChg>
        <pc:spChg chg="mod">
          <ac:chgData name="Nguyen My Kieu" userId="086997d0fd6f8fb8" providerId="LiveId" clId="{EDCECA88-8313-469E-A17D-B588E1AF7A41}" dt="2024-07-24T21:38:29.767" v="330" actId="2711"/>
          <ac:spMkLst>
            <pc:docMk/>
            <pc:sldMk cId="0" sldId="264"/>
            <ac:spMk id="10325" creationId="{00000000-0000-0000-0000-000000000000}"/>
          </ac:spMkLst>
        </pc:spChg>
        <pc:spChg chg="mod">
          <ac:chgData name="Nguyen My Kieu" userId="086997d0fd6f8fb8" providerId="LiveId" clId="{EDCECA88-8313-469E-A17D-B588E1AF7A41}" dt="2024-07-24T21:38:29.767" v="330" actId="2711"/>
          <ac:spMkLst>
            <pc:docMk/>
            <pc:sldMk cId="0" sldId="264"/>
            <ac:spMk id="10326" creationId="{00000000-0000-0000-0000-000000000000}"/>
          </ac:spMkLst>
        </pc:spChg>
        <pc:spChg chg="mod">
          <ac:chgData name="Nguyen My Kieu" userId="086997d0fd6f8fb8" providerId="LiveId" clId="{EDCECA88-8313-469E-A17D-B588E1AF7A41}" dt="2024-07-24T21:38:29.767" v="330" actId="2711"/>
          <ac:spMkLst>
            <pc:docMk/>
            <pc:sldMk cId="0" sldId="264"/>
            <ac:spMk id="10327" creationId="{00000000-0000-0000-0000-000000000000}"/>
          </ac:spMkLst>
        </pc:spChg>
        <pc:spChg chg="mod">
          <ac:chgData name="Nguyen My Kieu" userId="086997d0fd6f8fb8" providerId="LiveId" clId="{EDCECA88-8313-469E-A17D-B588E1AF7A41}" dt="2024-07-24T21:38:29.767" v="330" actId="2711"/>
          <ac:spMkLst>
            <pc:docMk/>
            <pc:sldMk cId="0" sldId="264"/>
            <ac:spMk id="10328" creationId="{00000000-0000-0000-0000-000000000000}"/>
          </ac:spMkLst>
        </pc:spChg>
        <pc:spChg chg="mod">
          <ac:chgData name="Nguyen My Kieu" userId="086997d0fd6f8fb8" providerId="LiveId" clId="{EDCECA88-8313-469E-A17D-B588E1AF7A41}" dt="2024-07-24T21:38:29.767" v="330" actId="2711"/>
          <ac:spMkLst>
            <pc:docMk/>
            <pc:sldMk cId="0" sldId="264"/>
            <ac:spMk id="10329" creationId="{00000000-0000-0000-0000-000000000000}"/>
          </ac:spMkLst>
        </pc:spChg>
        <pc:spChg chg="mod">
          <ac:chgData name="Nguyen My Kieu" userId="086997d0fd6f8fb8" providerId="LiveId" clId="{EDCECA88-8313-469E-A17D-B588E1AF7A41}" dt="2024-07-24T21:38:29.767" v="330" actId="2711"/>
          <ac:spMkLst>
            <pc:docMk/>
            <pc:sldMk cId="0" sldId="264"/>
            <ac:spMk id="10330" creationId="{00000000-0000-0000-0000-000000000000}"/>
          </ac:spMkLst>
        </pc:spChg>
        <pc:spChg chg="mod">
          <ac:chgData name="Nguyen My Kieu" userId="086997d0fd6f8fb8" providerId="LiveId" clId="{EDCECA88-8313-469E-A17D-B588E1AF7A41}" dt="2024-07-24T21:38:29.767" v="330" actId="2711"/>
          <ac:spMkLst>
            <pc:docMk/>
            <pc:sldMk cId="0" sldId="264"/>
            <ac:spMk id="10331" creationId="{00000000-0000-0000-0000-000000000000}"/>
          </ac:spMkLst>
        </pc:spChg>
        <pc:spChg chg="mod">
          <ac:chgData name="Nguyen My Kieu" userId="086997d0fd6f8fb8" providerId="LiveId" clId="{EDCECA88-8313-469E-A17D-B588E1AF7A41}" dt="2024-07-24T21:38:29.767" v="330" actId="2711"/>
          <ac:spMkLst>
            <pc:docMk/>
            <pc:sldMk cId="0" sldId="264"/>
            <ac:spMk id="10332" creationId="{00000000-0000-0000-0000-000000000000}"/>
          </ac:spMkLst>
        </pc:spChg>
        <pc:spChg chg="mod">
          <ac:chgData name="Nguyen My Kieu" userId="086997d0fd6f8fb8" providerId="LiveId" clId="{EDCECA88-8313-469E-A17D-B588E1AF7A41}" dt="2024-07-24T21:38:29.767" v="330" actId="2711"/>
          <ac:spMkLst>
            <pc:docMk/>
            <pc:sldMk cId="0" sldId="264"/>
            <ac:spMk id="10333" creationId="{00000000-0000-0000-0000-000000000000}"/>
          </ac:spMkLst>
        </pc:spChg>
        <pc:spChg chg="mod">
          <ac:chgData name="Nguyen My Kieu" userId="086997d0fd6f8fb8" providerId="LiveId" clId="{EDCECA88-8313-469E-A17D-B588E1AF7A41}" dt="2024-07-24T21:41:13.535" v="378" actId="1076"/>
          <ac:spMkLst>
            <pc:docMk/>
            <pc:sldMk cId="0" sldId="264"/>
            <ac:spMk id="10334" creationId="{00000000-0000-0000-0000-000000000000}"/>
          </ac:spMkLst>
        </pc:spChg>
        <pc:spChg chg="mod">
          <ac:chgData name="Nguyen My Kieu" userId="086997d0fd6f8fb8" providerId="LiveId" clId="{EDCECA88-8313-469E-A17D-B588E1AF7A41}" dt="2024-07-24T21:38:29.767" v="330" actId="2711"/>
          <ac:spMkLst>
            <pc:docMk/>
            <pc:sldMk cId="0" sldId="264"/>
            <ac:spMk id="10336" creationId="{00000000-0000-0000-0000-000000000000}"/>
          </ac:spMkLst>
        </pc:spChg>
        <pc:spChg chg="mod">
          <ac:chgData name="Nguyen My Kieu" userId="086997d0fd6f8fb8" providerId="LiveId" clId="{EDCECA88-8313-469E-A17D-B588E1AF7A41}" dt="2024-07-24T21:38:29.767" v="330" actId="2711"/>
          <ac:spMkLst>
            <pc:docMk/>
            <pc:sldMk cId="0" sldId="264"/>
            <ac:spMk id="10337" creationId="{00000000-0000-0000-0000-000000000000}"/>
          </ac:spMkLst>
        </pc:spChg>
        <pc:spChg chg="mod">
          <ac:chgData name="Nguyen My Kieu" userId="086997d0fd6f8fb8" providerId="LiveId" clId="{EDCECA88-8313-469E-A17D-B588E1AF7A41}" dt="2024-07-24T21:38:29.767" v="330" actId="2711"/>
          <ac:spMkLst>
            <pc:docMk/>
            <pc:sldMk cId="0" sldId="264"/>
            <ac:spMk id="10338" creationId="{00000000-0000-0000-0000-000000000000}"/>
          </ac:spMkLst>
        </pc:spChg>
        <pc:spChg chg="mod">
          <ac:chgData name="Nguyen My Kieu" userId="086997d0fd6f8fb8" providerId="LiveId" clId="{EDCECA88-8313-469E-A17D-B588E1AF7A41}" dt="2024-07-24T21:38:29.767" v="330" actId="2711"/>
          <ac:spMkLst>
            <pc:docMk/>
            <pc:sldMk cId="0" sldId="264"/>
            <ac:spMk id="10339" creationId="{00000000-0000-0000-0000-000000000000}"/>
          </ac:spMkLst>
        </pc:spChg>
        <pc:spChg chg="mod">
          <ac:chgData name="Nguyen My Kieu" userId="086997d0fd6f8fb8" providerId="LiveId" clId="{EDCECA88-8313-469E-A17D-B588E1AF7A41}" dt="2024-07-24T21:38:29.767" v="330" actId="2711"/>
          <ac:spMkLst>
            <pc:docMk/>
            <pc:sldMk cId="0" sldId="264"/>
            <ac:spMk id="10340" creationId="{00000000-0000-0000-0000-000000000000}"/>
          </ac:spMkLst>
        </pc:spChg>
        <pc:spChg chg="mod">
          <ac:chgData name="Nguyen My Kieu" userId="086997d0fd6f8fb8" providerId="LiveId" clId="{EDCECA88-8313-469E-A17D-B588E1AF7A41}" dt="2024-07-24T21:38:29.767" v="330" actId="2711"/>
          <ac:spMkLst>
            <pc:docMk/>
            <pc:sldMk cId="0" sldId="264"/>
            <ac:spMk id="10341" creationId="{00000000-0000-0000-0000-000000000000}"/>
          </ac:spMkLst>
        </pc:spChg>
        <pc:spChg chg="mod">
          <ac:chgData name="Nguyen My Kieu" userId="086997d0fd6f8fb8" providerId="LiveId" clId="{EDCECA88-8313-469E-A17D-B588E1AF7A41}" dt="2024-07-24T21:38:29.767" v="330" actId="2711"/>
          <ac:spMkLst>
            <pc:docMk/>
            <pc:sldMk cId="0" sldId="264"/>
            <ac:spMk id="10342" creationId="{00000000-0000-0000-0000-000000000000}"/>
          </ac:spMkLst>
        </pc:spChg>
        <pc:spChg chg="mod">
          <ac:chgData name="Nguyen My Kieu" userId="086997d0fd6f8fb8" providerId="LiveId" clId="{EDCECA88-8313-469E-A17D-B588E1AF7A41}" dt="2024-07-24T21:38:29.767" v="330" actId="2711"/>
          <ac:spMkLst>
            <pc:docMk/>
            <pc:sldMk cId="0" sldId="264"/>
            <ac:spMk id="10343" creationId="{00000000-0000-0000-0000-000000000000}"/>
          </ac:spMkLst>
        </pc:spChg>
        <pc:spChg chg="mod">
          <ac:chgData name="Nguyen My Kieu" userId="086997d0fd6f8fb8" providerId="LiveId" clId="{EDCECA88-8313-469E-A17D-B588E1AF7A41}" dt="2024-07-24T21:38:29.767" v="330" actId="2711"/>
          <ac:spMkLst>
            <pc:docMk/>
            <pc:sldMk cId="0" sldId="264"/>
            <ac:spMk id="10344" creationId="{00000000-0000-0000-0000-000000000000}"/>
          </ac:spMkLst>
        </pc:spChg>
        <pc:spChg chg="mod">
          <ac:chgData name="Nguyen My Kieu" userId="086997d0fd6f8fb8" providerId="LiveId" clId="{EDCECA88-8313-469E-A17D-B588E1AF7A41}" dt="2024-07-24T21:38:29.767" v="330" actId="2711"/>
          <ac:spMkLst>
            <pc:docMk/>
            <pc:sldMk cId="0" sldId="264"/>
            <ac:spMk id="10345" creationId="{00000000-0000-0000-0000-000000000000}"/>
          </ac:spMkLst>
        </pc:spChg>
        <pc:spChg chg="mod">
          <ac:chgData name="Nguyen My Kieu" userId="086997d0fd6f8fb8" providerId="LiveId" clId="{EDCECA88-8313-469E-A17D-B588E1AF7A41}" dt="2024-07-24T21:38:29.767" v="330" actId="2711"/>
          <ac:spMkLst>
            <pc:docMk/>
            <pc:sldMk cId="0" sldId="264"/>
            <ac:spMk id="10346" creationId="{00000000-0000-0000-0000-000000000000}"/>
          </ac:spMkLst>
        </pc:spChg>
        <pc:spChg chg="mod">
          <ac:chgData name="Nguyen My Kieu" userId="086997d0fd6f8fb8" providerId="LiveId" clId="{EDCECA88-8313-469E-A17D-B588E1AF7A41}" dt="2024-07-24T21:38:29.767" v="330" actId="2711"/>
          <ac:spMkLst>
            <pc:docMk/>
            <pc:sldMk cId="0" sldId="264"/>
            <ac:spMk id="10347" creationId="{00000000-0000-0000-0000-000000000000}"/>
          </ac:spMkLst>
        </pc:spChg>
        <pc:spChg chg="mod">
          <ac:chgData name="Nguyen My Kieu" userId="086997d0fd6f8fb8" providerId="LiveId" clId="{EDCECA88-8313-469E-A17D-B588E1AF7A41}" dt="2024-07-24T21:38:29.767" v="330" actId="2711"/>
          <ac:spMkLst>
            <pc:docMk/>
            <pc:sldMk cId="0" sldId="264"/>
            <ac:spMk id="10348" creationId="{00000000-0000-0000-0000-000000000000}"/>
          </ac:spMkLst>
        </pc:spChg>
        <pc:spChg chg="mod">
          <ac:chgData name="Nguyen My Kieu" userId="086997d0fd6f8fb8" providerId="LiveId" clId="{EDCECA88-8313-469E-A17D-B588E1AF7A41}" dt="2024-07-24T21:38:29.767" v="330" actId="2711"/>
          <ac:spMkLst>
            <pc:docMk/>
            <pc:sldMk cId="0" sldId="264"/>
            <ac:spMk id="10349" creationId="{00000000-0000-0000-0000-000000000000}"/>
          </ac:spMkLst>
        </pc:spChg>
        <pc:spChg chg="mod">
          <ac:chgData name="Nguyen My Kieu" userId="086997d0fd6f8fb8" providerId="LiveId" clId="{EDCECA88-8313-469E-A17D-B588E1AF7A41}" dt="2024-07-24T21:38:29.767" v="330" actId="2711"/>
          <ac:spMkLst>
            <pc:docMk/>
            <pc:sldMk cId="0" sldId="264"/>
            <ac:spMk id="10350" creationId="{00000000-0000-0000-0000-000000000000}"/>
          </ac:spMkLst>
        </pc:spChg>
        <pc:spChg chg="mod">
          <ac:chgData name="Nguyen My Kieu" userId="086997d0fd6f8fb8" providerId="LiveId" clId="{EDCECA88-8313-469E-A17D-B588E1AF7A41}" dt="2024-07-24T21:38:29.767" v="330" actId="2711"/>
          <ac:spMkLst>
            <pc:docMk/>
            <pc:sldMk cId="0" sldId="264"/>
            <ac:spMk id="10351" creationId="{00000000-0000-0000-0000-000000000000}"/>
          </ac:spMkLst>
        </pc:spChg>
        <pc:spChg chg="mod">
          <ac:chgData name="Nguyen My Kieu" userId="086997d0fd6f8fb8" providerId="LiveId" clId="{EDCECA88-8313-469E-A17D-B588E1AF7A41}" dt="2024-07-24T21:38:29.767" v="330" actId="2711"/>
          <ac:spMkLst>
            <pc:docMk/>
            <pc:sldMk cId="0" sldId="264"/>
            <ac:spMk id="10352" creationId="{00000000-0000-0000-0000-000000000000}"/>
          </ac:spMkLst>
        </pc:spChg>
        <pc:spChg chg="mod">
          <ac:chgData name="Nguyen My Kieu" userId="086997d0fd6f8fb8" providerId="LiveId" clId="{EDCECA88-8313-469E-A17D-B588E1AF7A41}" dt="2024-07-24T21:38:29.767" v="330" actId="2711"/>
          <ac:spMkLst>
            <pc:docMk/>
            <pc:sldMk cId="0" sldId="264"/>
            <ac:spMk id="10353" creationId="{00000000-0000-0000-0000-000000000000}"/>
          </ac:spMkLst>
        </pc:spChg>
        <pc:spChg chg="mod">
          <ac:chgData name="Nguyen My Kieu" userId="086997d0fd6f8fb8" providerId="LiveId" clId="{EDCECA88-8313-469E-A17D-B588E1AF7A41}" dt="2024-07-24T21:38:29.767" v="330" actId="2711"/>
          <ac:spMkLst>
            <pc:docMk/>
            <pc:sldMk cId="0" sldId="264"/>
            <ac:spMk id="10354" creationId="{00000000-0000-0000-0000-000000000000}"/>
          </ac:spMkLst>
        </pc:spChg>
        <pc:spChg chg="mod">
          <ac:chgData name="Nguyen My Kieu" userId="086997d0fd6f8fb8" providerId="LiveId" clId="{EDCECA88-8313-469E-A17D-B588E1AF7A41}" dt="2024-07-24T21:38:29.767" v="330" actId="2711"/>
          <ac:spMkLst>
            <pc:docMk/>
            <pc:sldMk cId="0" sldId="264"/>
            <ac:spMk id="10355" creationId="{00000000-0000-0000-0000-000000000000}"/>
          </ac:spMkLst>
        </pc:spChg>
        <pc:spChg chg="mod">
          <ac:chgData name="Nguyen My Kieu" userId="086997d0fd6f8fb8" providerId="LiveId" clId="{EDCECA88-8313-469E-A17D-B588E1AF7A41}" dt="2024-07-24T21:38:29.767" v="330" actId="2711"/>
          <ac:spMkLst>
            <pc:docMk/>
            <pc:sldMk cId="0" sldId="264"/>
            <ac:spMk id="10356" creationId="{00000000-0000-0000-0000-000000000000}"/>
          </ac:spMkLst>
        </pc:spChg>
        <pc:spChg chg="mod">
          <ac:chgData name="Nguyen My Kieu" userId="086997d0fd6f8fb8" providerId="LiveId" clId="{EDCECA88-8313-469E-A17D-B588E1AF7A41}" dt="2024-07-24T21:38:29.767" v="330" actId="2711"/>
          <ac:spMkLst>
            <pc:docMk/>
            <pc:sldMk cId="0" sldId="264"/>
            <ac:spMk id="10357" creationId="{00000000-0000-0000-0000-000000000000}"/>
          </ac:spMkLst>
        </pc:spChg>
        <pc:grpChg chg="mod">
          <ac:chgData name="Nguyen My Kieu" userId="086997d0fd6f8fb8" providerId="LiveId" clId="{EDCECA88-8313-469E-A17D-B588E1AF7A41}" dt="2024-07-24T21:36:25.929" v="294" actId="1076"/>
          <ac:grpSpMkLst>
            <pc:docMk/>
            <pc:sldMk cId="0" sldId="264"/>
            <ac:grpSpMk id="10266" creationId="{00000000-0000-0000-0000-000000000000}"/>
          </ac:grpSpMkLst>
        </pc:grpChg>
        <pc:grpChg chg="mod">
          <ac:chgData name="Nguyen My Kieu" userId="086997d0fd6f8fb8" providerId="LiveId" clId="{EDCECA88-8313-469E-A17D-B588E1AF7A41}" dt="2024-07-24T21:38:44.500" v="334" actId="1076"/>
          <ac:grpSpMkLst>
            <pc:docMk/>
            <pc:sldMk cId="0" sldId="264"/>
            <ac:grpSpMk id="10285" creationId="{00000000-0000-0000-0000-000000000000}"/>
          </ac:grpSpMkLst>
        </pc:grpChg>
        <pc:grpChg chg="mod">
          <ac:chgData name="Nguyen My Kieu" userId="086997d0fd6f8fb8" providerId="LiveId" clId="{EDCECA88-8313-469E-A17D-B588E1AF7A41}" dt="2024-07-24T21:41:16.320" v="379" actId="1076"/>
          <ac:grpSpMkLst>
            <pc:docMk/>
            <pc:sldMk cId="0" sldId="264"/>
            <ac:grpSpMk id="10335" creationId="{00000000-0000-0000-0000-000000000000}"/>
          </ac:grpSpMkLst>
        </pc:grpChg>
        <pc:cxnChg chg="mod">
          <ac:chgData name="Nguyen My Kieu" userId="086997d0fd6f8fb8" providerId="LiveId" clId="{EDCECA88-8313-469E-A17D-B588E1AF7A41}" dt="2024-07-24T21:40:47.039" v="371" actId="1076"/>
          <ac:cxnSpMkLst>
            <pc:docMk/>
            <pc:sldMk cId="0" sldId="264"/>
            <ac:cxnSpMk id="10262" creationId="{00000000-0000-0000-0000-000000000000}"/>
          </ac:cxnSpMkLst>
        </pc:cxnChg>
        <pc:cxnChg chg="mod">
          <ac:chgData name="Nguyen My Kieu" userId="086997d0fd6f8fb8" providerId="LiveId" clId="{EDCECA88-8313-469E-A17D-B588E1AF7A41}" dt="2024-07-24T21:41:28.521" v="381" actId="1076"/>
          <ac:cxnSpMkLst>
            <pc:docMk/>
            <pc:sldMk cId="0" sldId="264"/>
            <ac:cxnSpMk id="10263" creationId="{00000000-0000-0000-0000-000000000000}"/>
          </ac:cxnSpMkLst>
        </pc:cxnChg>
        <pc:cxnChg chg="mod">
          <ac:chgData name="Nguyen My Kieu" userId="086997d0fd6f8fb8" providerId="LiveId" clId="{EDCECA88-8313-469E-A17D-B588E1AF7A41}" dt="2024-07-24T21:40:25.496" v="365" actId="1076"/>
          <ac:cxnSpMkLst>
            <pc:docMk/>
            <pc:sldMk cId="0" sldId="264"/>
            <ac:cxnSpMk id="10264" creationId="{00000000-0000-0000-0000-000000000000}"/>
          </ac:cxnSpMkLst>
        </pc:cxnChg>
      </pc:sldChg>
      <pc:sldChg chg="del modTransition">
        <pc:chgData name="Nguyen My Kieu" userId="086997d0fd6f8fb8" providerId="LiveId" clId="{EDCECA88-8313-469E-A17D-B588E1AF7A41}" dt="2024-07-24T23:19:59.707" v="2559" actId="47"/>
        <pc:sldMkLst>
          <pc:docMk/>
          <pc:sldMk cId="0" sldId="265"/>
        </pc:sldMkLst>
      </pc:sldChg>
      <pc:sldChg chg="addSp delSp modSp mod ord modTransition">
        <pc:chgData name="Nguyen My Kieu" userId="086997d0fd6f8fb8" providerId="LiveId" clId="{EDCECA88-8313-469E-A17D-B588E1AF7A41}" dt="2024-07-24T23:16:54.121" v="2530"/>
        <pc:sldMkLst>
          <pc:docMk/>
          <pc:sldMk cId="0" sldId="266"/>
        </pc:sldMkLst>
        <pc:spChg chg="add del mod">
          <ac:chgData name="Nguyen My Kieu" userId="086997d0fd6f8fb8" providerId="LiveId" clId="{EDCECA88-8313-469E-A17D-B588E1AF7A41}" dt="2024-07-24T23:15:51.273" v="2518" actId="478"/>
          <ac:spMkLst>
            <pc:docMk/>
            <pc:sldMk cId="0" sldId="266"/>
            <ac:spMk id="3" creationId="{99969250-E0E7-E101-1B5A-B0CAF9880ECD}"/>
          </ac:spMkLst>
        </pc:spChg>
        <pc:spChg chg="mod">
          <ac:chgData name="Nguyen My Kieu" userId="086997d0fd6f8fb8" providerId="LiveId" clId="{EDCECA88-8313-469E-A17D-B588E1AF7A41}" dt="2024-07-24T23:16:31.822" v="2526" actId="14100"/>
          <ac:spMkLst>
            <pc:docMk/>
            <pc:sldMk cId="0" sldId="266"/>
            <ac:spMk id="10453" creationId="{00000000-0000-0000-0000-000000000000}"/>
          </ac:spMkLst>
        </pc:spChg>
        <pc:spChg chg="mod">
          <ac:chgData name="Nguyen My Kieu" userId="086997d0fd6f8fb8" providerId="LiveId" clId="{EDCECA88-8313-469E-A17D-B588E1AF7A41}" dt="2024-07-24T23:16:44.146" v="2528" actId="114"/>
          <ac:spMkLst>
            <pc:docMk/>
            <pc:sldMk cId="0" sldId="266"/>
            <ac:spMk id="10454" creationId="{00000000-0000-0000-0000-000000000000}"/>
          </ac:spMkLst>
        </pc:spChg>
        <pc:spChg chg="del">
          <ac:chgData name="Nguyen My Kieu" userId="086997d0fd6f8fb8" providerId="LiveId" clId="{EDCECA88-8313-469E-A17D-B588E1AF7A41}" dt="2024-07-24T23:15:49.274" v="2517" actId="478"/>
          <ac:spMkLst>
            <pc:docMk/>
            <pc:sldMk cId="0" sldId="266"/>
            <ac:spMk id="10455" creationId="{00000000-0000-0000-0000-000000000000}"/>
          </ac:spMkLst>
        </pc:spChg>
        <pc:cxnChg chg="mod">
          <ac:chgData name="Nguyen My Kieu" userId="086997d0fd6f8fb8" providerId="LiveId" clId="{EDCECA88-8313-469E-A17D-B588E1AF7A41}" dt="2024-07-24T23:15:54.225" v="2519" actId="1076"/>
          <ac:cxnSpMkLst>
            <pc:docMk/>
            <pc:sldMk cId="0" sldId="266"/>
            <ac:cxnSpMk id="10456" creationId="{00000000-0000-0000-0000-000000000000}"/>
          </ac:cxnSpMkLst>
        </pc:cxnChg>
        <pc:cxnChg chg="mod">
          <ac:chgData name="Nguyen My Kieu" userId="086997d0fd6f8fb8" providerId="LiveId" clId="{EDCECA88-8313-469E-A17D-B588E1AF7A41}" dt="2024-07-24T23:16:01.986" v="2520" actId="1076"/>
          <ac:cxnSpMkLst>
            <pc:docMk/>
            <pc:sldMk cId="0" sldId="266"/>
            <ac:cxnSpMk id="10457" creationId="{00000000-0000-0000-0000-000000000000}"/>
          </ac:cxnSpMkLst>
        </pc:cxnChg>
      </pc:sldChg>
      <pc:sldChg chg="addSp delSp modSp mod ord modTransition modNotes">
        <pc:chgData name="Nguyen My Kieu" userId="086997d0fd6f8fb8" providerId="LiveId" clId="{EDCECA88-8313-469E-A17D-B588E1AF7A41}" dt="2024-07-24T22:43:50.544" v="1899"/>
        <pc:sldMkLst>
          <pc:docMk/>
          <pc:sldMk cId="0" sldId="267"/>
        </pc:sldMkLst>
        <pc:spChg chg="add mod">
          <ac:chgData name="Nguyen My Kieu" userId="086997d0fd6f8fb8" providerId="LiveId" clId="{EDCECA88-8313-469E-A17D-B588E1AF7A41}" dt="2024-07-24T22:41:37.532" v="1888" actId="1076"/>
          <ac:spMkLst>
            <pc:docMk/>
            <pc:sldMk cId="0" sldId="267"/>
            <ac:spMk id="2" creationId="{8138DD68-7012-70FE-348A-17648E571D6C}"/>
          </ac:spMkLst>
        </pc:spChg>
        <pc:spChg chg="add del mod">
          <ac:chgData name="Nguyen My Kieu" userId="086997d0fd6f8fb8" providerId="LiveId" clId="{EDCECA88-8313-469E-A17D-B588E1AF7A41}" dt="2024-07-24T22:41:34.137" v="1887" actId="1076"/>
          <ac:spMkLst>
            <pc:docMk/>
            <pc:sldMk cId="0" sldId="267"/>
            <ac:spMk id="3" creationId="{67DBD66C-69EB-DD68-2321-42034638696F}"/>
          </ac:spMkLst>
        </pc:spChg>
        <pc:spChg chg="add mod">
          <ac:chgData name="Nguyen My Kieu" userId="086997d0fd6f8fb8" providerId="LiveId" clId="{EDCECA88-8313-469E-A17D-B588E1AF7A41}" dt="2024-07-24T22:41:48.265" v="1889" actId="1076"/>
          <ac:spMkLst>
            <pc:docMk/>
            <pc:sldMk cId="0" sldId="267"/>
            <ac:spMk id="4" creationId="{FED0BC85-D5ED-BEA6-F268-A226F8A77E1F}"/>
          </ac:spMkLst>
        </pc:spChg>
        <pc:spChg chg="del mod">
          <ac:chgData name="Nguyen My Kieu" userId="086997d0fd6f8fb8" providerId="LiveId" clId="{EDCECA88-8313-469E-A17D-B588E1AF7A41}" dt="2024-07-24T22:40:00.059" v="1861" actId="478"/>
          <ac:spMkLst>
            <pc:docMk/>
            <pc:sldMk cId="0" sldId="267"/>
            <ac:spMk id="10780" creationId="{00000000-0000-0000-0000-000000000000}"/>
          </ac:spMkLst>
        </pc:spChg>
        <pc:spChg chg="del">
          <ac:chgData name="Nguyen My Kieu" userId="086997d0fd6f8fb8" providerId="LiveId" clId="{EDCECA88-8313-469E-A17D-B588E1AF7A41}" dt="2024-07-24T22:40:26.407" v="1868" actId="478"/>
          <ac:spMkLst>
            <pc:docMk/>
            <pc:sldMk cId="0" sldId="267"/>
            <ac:spMk id="10844" creationId="{00000000-0000-0000-0000-000000000000}"/>
          </ac:spMkLst>
        </pc:spChg>
        <pc:spChg chg="del">
          <ac:chgData name="Nguyen My Kieu" userId="086997d0fd6f8fb8" providerId="LiveId" clId="{EDCECA88-8313-469E-A17D-B588E1AF7A41}" dt="2024-07-24T22:40:26.407" v="1868" actId="478"/>
          <ac:spMkLst>
            <pc:docMk/>
            <pc:sldMk cId="0" sldId="267"/>
            <ac:spMk id="10845" creationId="{00000000-0000-0000-0000-000000000000}"/>
          </ac:spMkLst>
        </pc:spChg>
        <pc:spChg chg="add del mod">
          <ac:chgData name="Nguyen My Kieu" userId="086997d0fd6f8fb8" providerId="LiveId" clId="{EDCECA88-8313-469E-A17D-B588E1AF7A41}" dt="2024-07-24T22:41:13.091" v="1881" actId="478"/>
          <ac:spMkLst>
            <pc:docMk/>
            <pc:sldMk cId="0" sldId="267"/>
            <ac:spMk id="10848" creationId="{00000000-0000-0000-0000-000000000000}"/>
          </ac:spMkLst>
        </pc:spChg>
        <pc:spChg chg="del">
          <ac:chgData name="Nguyen My Kieu" userId="086997d0fd6f8fb8" providerId="LiveId" clId="{EDCECA88-8313-469E-A17D-B588E1AF7A41}" dt="2024-07-24T22:40:29.411" v="1869" actId="478"/>
          <ac:spMkLst>
            <pc:docMk/>
            <pc:sldMk cId="0" sldId="267"/>
            <ac:spMk id="10849" creationId="{00000000-0000-0000-0000-000000000000}"/>
          </ac:spMkLst>
        </pc:spChg>
        <pc:grpChg chg="mod">
          <ac:chgData name="Nguyen My Kieu" userId="086997d0fd6f8fb8" providerId="LiveId" clId="{EDCECA88-8313-469E-A17D-B588E1AF7A41}" dt="2024-07-24T22:40:06.168" v="1863" actId="14100"/>
          <ac:grpSpMkLst>
            <pc:docMk/>
            <pc:sldMk cId="0" sldId="267"/>
            <ac:grpSpMk id="10781" creationId="{00000000-0000-0000-0000-000000000000}"/>
          </ac:grpSpMkLst>
        </pc:grpChg>
        <pc:cxnChg chg="del">
          <ac:chgData name="Nguyen My Kieu" userId="086997d0fd6f8fb8" providerId="LiveId" clId="{EDCECA88-8313-469E-A17D-B588E1AF7A41}" dt="2024-07-24T22:40:33.488" v="1871" actId="478"/>
          <ac:cxnSpMkLst>
            <pc:docMk/>
            <pc:sldMk cId="0" sldId="267"/>
            <ac:cxnSpMk id="10846" creationId="{00000000-0000-0000-0000-000000000000}"/>
          </ac:cxnSpMkLst>
        </pc:cxnChg>
        <pc:cxnChg chg="del">
          <ac:chgData name="Nguyen My Kieu" userId="086997d0fd6f8fb8" providerId="LiveId" clId="{EDCECA88-8313-469E-A17D-B588E1AF7A41}" dt="2024-07-24T22:40:32.522" v="1870" actId="478"/>
          <ac:cxnSpMkLst>
            <pc:docMk/>
            <pc:sldMk cId="0" sldId="267"/>
            <ac:cxnSpMk id="10850" creationId="{00000000-0000-0000-0000-000000000000}"/>
          </ac:cxnSpMkLst>
        </pc:cxnChg>
      </pc:sldChg>
      <pc:sldChg chg="delSp modSp mod ord modTransition modNotes">
        <pc:chgData name="Nguyen My Kieu" userId="086997d0fd6f8fb8" providerId="LiveId" clId="{EDCECA88-8313-469E-A17D-B588E1AF7A41}" dt="2024-07-24T22:07:13.636" v="1157" actId="1076"/>
        <pc:sldMkLst>
          <pc:docMk/>
          <pc:sldMk cId="0" sldId="268"/>
        </pc:sldMkLst>
        <pc:spChg chg="mod">
          <ac:chgData name="Nguyen My Kieu" userId="086997d0fd6f8fb8" providerId="LiveId" clId="{EDCECA88-8313-469E-A17D-B588E1AF7A41}" dt="2024-07-24T22:06:44.879" v="1145" actId="1076"/>
          <ac:spMkLst>
            <pc:docMk/>
            <pc:sldMk cId="0" sldId="268"/>
            <ac:spMk id="10856" creationId="{00000000-0000-0000-0000-000000000000}"/>
          </ac:spMkLst>
        </pc:spChg>
        <pc:spChg chg="mod">
          <ac:chgData name="Nguyen My Kieu" userId="086997d0fd6f8fb8" providerId="LiveId" clId="{EDCECA88-8313-469E-A17D-B588E1AF7A41}" dt="2024-07-24T22:07:13.636" v="1157" actId="1076"/>
          <ac:spMkLst>
            <pc:docMk/>
            <pc:sldMk cId="0" sldId="268"/>
            <ac:spMk id="10857" creationId="{00000000-0000-0000-0000-000000000000}"/>
          </ac:spMkLst>
        </pc:spChg>
        <pc:cxnChg chg="del">
          <ac:chgData name="Nguyen My Kieu" userId="086997d0fd6f8fb8" providerId="LiveId" clId="{EDCECA88-8313-469E-A17D-B588E1AF7A41}" dt="2024-07-24T22:04:24.986" v="1096" actId="478"/>
          <ac:cxnSpMkLst>
            <pc:docMk/>
            <pc:sldMk cId="0" sldId="268"/>
            <ac:cxnSpMk id="10858" creationId="{00000000-0000-0000-0000-000000000000}"/>
          </ac:cxnSpMkLst>
        </pc:cxnChg>
      </pc:sldChg>
      <pc:sldChg chg="addSp delSp modSp mod ord modTransition">
        <pc:chgData name="Nguyen My Kieu" userId="086997d0fd6f8fb8" providerId="LiveId" clId="{EDCECA88-8313-469E-A17D-B588E1AF7A41}" dt="2024-07-24T22:43:41.341" v="1895" actId="478"/>
        <pc:sldMkLst>
          <pc:docMk/>
          <pc:sldMk cId="0" sldId="269"/>
        </pc:sldMkLst>
        <pc:spChg chg="add del mod">
          <ac:chgData name="Nguyen My Kieu" userId="086997d0fd6f8fb8" providerId="LiveId" clId="{EDCECA88-8313-469E-A17D-B588E1AF7A41}" dt="2024-07-24T22:11:32.904" v="1236" actId="478"/>
          <ac:spMkLst>
            <pc:docMk/>
            <pc:sldMk cId="0" sldId="269"/>
            <ac:spMk id="3" creationId="{E8791F7E-393F-460B-031B-C2EA50893DA8}"/>
          </ac:spMkLst>
        </pc:spChg>
        <pc:spChg chg="add del mod">
          <ac:chgData name="Nguyen My Kieu" userId="086997d0fd6f8fb8" providerId="LiveId" clId="{EDCECA88-8313-469E-A17D-B588E1AF7A41}" dt="2024-07-24T22:11:32.904" v="1236" actId="478"/>
          <ac:spMkLst>
            <pc:docMk/>
            <pc:sldMk cId="0" sldId="269"/>
            <ac:spMk id="5" creationId="{50DE07AE-2DF6-D8C4-546D-B2A610EA95B0}"/>
          </ac:spMkLst>
        </pc:spChg>
        <pc:spChg chg="add del mod">
          <ac:chgData name="Nguyen My Kieu" userId="086997d0fd6f8fb8" providerId="LiveId" clId="{EDCECA88-8313-469E-A17D-B588E1AF7A41}" dt="2024-07-24T22:11:32.904" v="1236" actId="478"/>
          <ac:spMkLst>
            <pc:docMk/>
            <pc:sldMk cId="0" sldId="269"/>
            <ac:spMk id="7" creationId="{A1BDDBC0-9E60-128B-F9D3-827286B027DA}"/>
          </ac:spMkLst>
        </pc:spChg>
        <pc:spChg chg="add del mod">
          <ac:chgData name="Nguyen My Kieu" userId="086997d0fd6f8fb8" providerId="LiveId" clId="{EDCECA88-8313-469E-A17D-B588E1AF7A41}" dt="2024-07-24T22:11:32.904" v="1236" actId="478"/>
          <ac:spMkLst>
            <pc:docMk/>
            <pc:sldMk cId="0" sldId="269"/>
            <ac:spMk id="9" creationId="{D7FC7C3D-F017-D67B-6FF3-270384B47B89}"/>
          </ac:spMkLst>
        </pc:spChg>
        <pc:spChg chg="add del mod">
          <ac:chgData name="Nguyen My Kieu" userId="086997d0fd6f8fb8" providerId="LiveId" clId="{EDCECA88-8313-469E-A17D-B588E1AF7A41}" dt="2024-07-24T22:11:32.904" v="1236" actId="478"/>
          <ac:spMkLst>
            <pc:docMk/>
            <pc:sldMk cId="0" sldId="269"/>
            <ac:spMk id="11" creationId="{90DF7AF7-F539-88CF-BC47-B6F99FF891E5}"/>
          </ac:spMkLst>
        </pc:spChg>
        <pc:spChg chg="add del mod">
          <ac:chgData name="Nguyen My Kieu" userId="086997d0fd6f8fb8" providerId="LiveId" clId="{EDCECA88-8313-469E-A17D-B588E1AF7A41}" dt="2024-07-24T22:11:54.270" v="1238" actId="478"/>
          <ac:spMkLst>
            <pc:docMk/>
            <pc:sldMk cId="0" sldId="269"/>
            <ac:spMk id="13" creationId="{D377B3DF-D5BF-E767-48D6-C41E0520660A}"/>
          </ac:spMkLst>
        </pc:spChg>
        <pc:spChg chg="add del mod">
          <ac:chgData name="Nguyen My Kieu" userId="086997d0fd6f8fb8" providerId="LiveId" clId="{EDCECA88-8313-469E-A17D-B588E1AF7A41}" dt="2024-07-24T22:11:54.270" v="1238" actId="478"/>
          <ac:spMkLst>
            <pc:docMk/>
            <pc:sldMk cId="0" sldId="269"/>
            <ac:spMk id="15" creationId="{5B213AA2-A1D2-BD32-D839-29604525D37C}"/>
          </ac:spMkLst>
        </pc:spChg>
        <pc:spChg chg="add del mod">
          <ac:chgData name="Nguyen My Kieu" userId="086997d0fd6f8fb8" providerId="LiveId" clId="{EDCECA88-8313-469E-A17D-B588E1AF7A41}" dt="2024-07-24T22:11:54.270" v="1238" actId="478"/>
          <ac:spMkLst>
            <pc:docMk/>
            <pc:sldMk cId="0" sldId="269"/>
            <ac:spMk id="17" creationId="{DAF2CDEB-941C-D1CD-2069-3FB19AA5B757}"/>
          </ac:spMkLst>
        </pc:spChg>
        <pc:spChg chg="add del mod">
          <ac:chgData name="Nguyen My Kieu" userId="086997d0fd6f8fb8" providerId="LiveId" clId="{EDCECA88-8313-469E-A17D-B588E1AF7A41}" dt="2024-07-24T22:11:54.270" v="1238" actId="478"/>
          <ac:spMkLst>
            <pc:docMk/>
            <pc:sldMk cId="0" sldId="269"/>
            <ac:spMk id="19" creationId="{DF215035-91F3-34AE-2014-11B389C6309E}"/>
          </ac:spMkLst>
        </pc:spChg>
        <pc:spChg chg="add del mod">
          <ac:chgData name="Nguyen My Kieu" userId="086997d0fd6f8fb8" providerId="LiveId" clId="{EDCECA88-8313-469E-A17D-B588E1AF7A41}" dt="2024-07-24T22:11:54.270" v="1238" actId="478"/>
          <ac:spMkLst>
            <pc:docMk/>
            <pc:sldMk cId="0" sldId="269"/>
            <ac:spMk id="21" creationId="{6E4F2DF8-7137-65BC-26FF-8196E4809A6E}"/>
          </ac:spMkLst>
        </pc:spChg>
        <pc:spChg chg="add mod">
          <ac:chgData name="Nguyen My Kieu" userId="086997d0fd6f8fb8" providerId="LiveId" clId="{EDCECA88-8313-469E-A17D-B588E1AF7A41}" dt="2024-07-24T22:16:14.905" v="1355" actId="1076"/>
          <ac:spMkLst>
            <pc:docMk/>
            <pc:sldMk cId="0" sldId="269"/>
            <ac:spMk id="23" creationId="{D3EDB2A9-F703-3E79-6DB6-382A52B43447}"/>
          </ac:spMkLst>
        </pc:spChg>
        <pc:spChg chg="add mod">
          <ac:chgData name="Nguyen My Kieu" userId="086997d0fd6f8fb8" providerId="LiveId" clId="{EDCECA88-8313-469E-A17D-B588E1AF7A41}" dt="2024-07-24T22:15:50.266" v="1312" actId="1076"/>
          <ac:spMkLst>
            <pc:docMk/>
            <pc:sldMk cId="0" sldId="269"/>
            <ac:spMk id="24" creationId="{7729511E-3FEE-B1B6-5C05-F3A677AE1C4B}"/>
          </ac:spMkLst>
        </pc:spChg>
        <pc:spChg chg="add mod">
          <ac:chgData name="Nguyen My Kieu" userId="086997d0fd6f8fb8" providerId="LiveId" clId="{EDCECA88-8313-469E-A17D-B588E1AF7A41}" dt="2024-07-24T22:16:57.582" v="1368" actId="1076"/>
          <ac:spMkLst>
            <pc:docMk/>
            <pc:sldMk cId="0" sldId="269"/>
            <ac:spMk id="26" creationId="{CB741EF6-0932-7642-162C-7084E1DBC34E}"/>
          </ac:spMkLst>
        </pc:spChg>
        <pc:spChg chg="add del">
          <ac:chgData name="Nguyen My Kieu" userId="086997d0fd6f8fb8" providerId="LiveId" clId="{EDCECA88-8313-469E-A17D-B588E1AF7A41}" dt="2024-07-24T22:11:47.452" v="1237" actId="478"/>
          <ac:spMkLst>
            <pc:docMk/>
            <pc:sldMk cId="0" sldId="269"/>
            <ac:spMk id="10994" creationId="{00000000-0000-0000-0000-000000000000}"/>
          </ac:spMkLst>
        </pc:spChg>
        <pc:spChg chg="add del">
          <ac:chgData name="Nguyen My Kieu" userId="086997d0fd6f8fb8" providerId="LiveId" clId="{EDCECA88-8313-469E-A17D-B588E1AF7A41}" dt="2024-07-24T22:11:47.452" v="1237" actId="478"/>
          <ac:spMkLst>
            <pc:docMk/>
            <pc:sldMk cId="0" sldId="269"/>
            <ac:spMk id="10995" creationId="{00000000-0000-0000-0000-000000000000}"/>
          </ac:spMkLst>
        </pc:spChg>
        <pc:spChg chg="add del">
          <ac:chgData name="Nguyen My Kieu" userId="086997d0fd6f8fb8" providerId="LiveId" clId="{EDCECA88-8313-469E-A17D-B588E1AF7A41}" dt="2024-07-24T22:11:47.452" v="1237" actId="478"/>
          <ac:spMkLst>
            <pc:docMk/>
            <pc:sldMk cId="0" sldId="269"/>
            <ac:spMk id="10996" creationId="{00000000-0000-0000-0000-000000000000}"/>
          </ac:spMkLst>
        </pc:spChg>
        <pc:spChg chg="add del">
          <ac:chgData name="Nguyen My Kieu" userId="086997d0fd6f8fb8" providerId="LiveId" clId="{EDCECA88-8313-469E-A17D-B588E1AF7A41}" dt="2024-07-24T22:11:47.452" v="1237" actId="478"/>
          <ac:spMkLst>
            <pc:docMk/>
            <pc:sldMk cId="0" sldId="269"/>
            <ac:spMk id="10997" creationId="{00000000-0000-0000-0000-000000000000}"/>
          </ac:spMkLst>
        </pc:spChg>
        <pc:spChg chg="add del">
          <ac:chgData name="Nguyen My Kieu" userId="086997d0fd6f8fb8" providerId="LiveId" clId="{EDCECA88-8313-469E-A17D-B588E1AF7A41}" dt="2024-07-24T22:11:47.452" v="1237" actId="478"/>
          <ac:spMkLst>
            <pc:docMk/>
            <pc:sldMk cId="0" sldId="269"/>
            <ac:spMk id="10998" creationId="{00000000-0000-0000-0000-000000000000}"/>
          </ac:spMkLst>
        </pc:spChg>
        <pc:spChg chg="add del mod">
          <ac:chgData name="Nguyen My Kieu" userId="086997d0fd6f8fb8" providerId="LiveId" clId="{EDCECA88-8313-469E-A17D-B588E1AF7A41}" dt="2024-07-24T22:16:30.626" v="1358" actId="1076"/>
          <ac:spMkLst>
            <pc:docMk/>
            <pc:sldMk cId="0" sldId="269"/>
            <ac:spMk id="11001" creationId="{00000000-0000-0000-0000-000000000000}"/>
          </ac:spMkLst>
        </pc:spChg>
        <pc:spChg chg="add del mod">
          <ac:chgData name="Nguyen My Kieu" userId="086997d0fd6f8fb8" providerId="LiveId" clId="{EDCECA88-8313-469E-A17D-B588E1AF7A41}" dt="2024-07-24T22:12:10.822" v="1242" actId="1076"/>
          <ac:spMkLst>
            <pc:docMk/>
            <pc:sldMk cId="0" sldId="269"/>
            <ac:spMk id="11002" creationId="{00000000-0000-0000-0000-000000000000}"/>
          </ac:spMkLst>
        </pc:spChg>
        <pc:spChg chg="add del">
          <ac:chgData name="Nguyen My Kieu" userId="086997d0fd6f8fb8" providerId="LiveId" clId="{EDCECA88-8313-469E-A17D-B588E1AF7A41}" dt="2024-07-24T22:11:32.904" v="1236" actId="478"/>
          <ac:spMkLst>
            <pc:docMk/>
            <pc:sldMk cId="0" sldId="269"/>
            <ac:spMk id="11003" creationId="{00000000-0000-0000-0000-000000000000}"/>
          </ac:spMkLst>
        </pc:spChg>
        <pc:spChg chg="add del">
          <ac:chgData name="Nguyen My Kieu" userId="086997d0fd6f8fb8" providerId="LiveId" clId="{EDCECA88-8313-469E-A17D-B588E1AF7A41}" dt="2024-07-24T22:11:32.904" v="1236" actId="478"/>
          <ac:spMkLst>
            <pc:docMk/>
            <pc:sldMk cId="0" sldId="269"/>
            <ac:spMk id="11004" creationId="{00000000-0000-0000-0000-000000000000}"/>
          </ac:spMkLst>
        </pc:spChg>
        <pc:spChg chg="add del">
          <ac:chgData name="Nguyen My Kieu" userId="086997d0fd6f8fb8" providerId="LiveId" clId="{EDCECA88-8313-469E-A17D-B588E1AF7A41}" dt="2024-07-24T22:11:32.904" v="1236" actId="478"/>
          <ac:spMkLst>
            <pc:docMk/>
            <pc:sldMk cId="0" sldId="269"/>
            <ac:spMk id="11005" creationId="{00000000-0000-0000-0000-000000000000}"/>
          </ac:spMkLst>
        </pc:spChg>
        <pc:spChg chg="add del">
          <ac:chgData name="Nguyen My Kieu" userId="086997d0fd6f8fb8" providerId="LiveId" clId="{EDCECA88-8313-469E-A17D-B588E1AF7A41}" dt="2024-07-24T22:11:47.452" v="1237" actId="478"/>
          <ac:spMkLst>
            <pc:docMk/>
            <pc:sldMk cId="0" sldId="269"/>
            <ac:spMk id="11006" creationId="{00000000-0000-0000-0000-000000000000}"/>
          </ac:spMkLst>
        </pc:spChg>
        <pc:spChg chg="add del">
          <ac:chgData name="Nguyen My Kieu" userId="086997d0fd6f8fb8" providerId="LiveId" clId="{EDCECA88-8313-469E-A17D-B588E1AF7A41}" dt="2024-07-24T22:11:47.452" v="1237" actId="478"/>
          <ac:spMkLst>
            <pc:docMk/>
            <pc:sldMk cId="0" sldId="269"/>
            <ac:spMk id="11007" creationId="{00000000-0000-0000-0000-000000000000}"/>
          </ac:spMkLst>
        </pc:spChg>
        <pc:grpChg chg="add del">
          <ac:chgData name="Nguyen My Kieu" userId="086997d0fd6f8fb8" providerId="LiveId" clId="{EDCECA88-8313-469E-A17D-B588E1AF7A41}" dt="2024-07-24T22:11:47.452" v="1237" actId="478"/>
          <ac:grpSpMkLst>
            <pc:docMk/>
            <pc:sldMk cId="0" sldId="269"/>
            <ac:grpSpMk id="11008" creationId="{00000000-0000-0000-0000-000000000000}"/>
          </ac:grpSpMkLst>
        </pc:grpChg>
        <pc:grpChg chg="add del">
          <ac:chgData name="Nguyen My Kieu" userId="086997d0fd6f8fb8" providerId="LiveId" clId="{EDCECA88-8313-469E-A17D-B588E1AF7A41}" dt="2024-07-24T22:11:32.904" v="1236" actId="478"/>
          <ac:grpSpMkLst>
            <pc:docMk/>
            <pc:sldMk cId="0" sldId="269"/>
            <ac:grpSpMk id="11029" creationId="{00000000-0000-0000-0000-000000000000}"/>
          </ac:grpSpMkLst>
        </pc:grpChg>
        <pc:grpChg chg="add del">
          <ac:chgData name="Nguyen My Kieu" userId="086997d0fd6f8fb8" providerId="LiveId" clId="{EDCECA88-8313-469E-A17D-B588E1AF7A41}" dt="2024-07-24T22:11:47.452" v="1237" actId="478"/>
          <ac:grpSpMkLst>
            <pc:docMk/>
            <pc:sldMk cId="0" sldId="269"/>
            <ac:grpSpMk id="11038" creationId="{00000000-0000-0000-0000-000000000000}"/>
          </ac:grpSpMkLst>
        </pc:grpChg>
        <pc:picChg chg="del mod">
          <ac:chgData name="Nguyen My Kieu" userId="086997d0fd6f8fb8" providerId="LiveId" clId="{EDCECA88-8313-469E-A17D-B588E1AF7A41}" dt="2024-07-24T22:43:41.341" v="1895" actId="478"/>
          <ac:picMkLst>
            <pc:docMk/>
            <pc:sldMk cId="0" sldId="269"/>
            <ac:picMk id="27" creationId="{48675AF0-C67C-606C-6F02-170FFB0010DB}"/>
          </ac:picMkLst>
        </pc:picChg>
        <pc:cxnChg chg="add del">
          <ac:chgData name="Nguyen My Kieu" userId="086997d0fd6f8fb8" providerId="LiveId" clId="{EDCECA88-8313-469E-A17D-B588E1AF7A41}" dt="2024-07-24T22:12:25.025" v="1247" actId="478"/>
          <ac:cxnSpMkLst>
            <pc:docMk/>
            <pc:sldMk cId="0" sldId="269"/>
            <ac:cxnSpMk id="10999" creationId="{00000000-0000-0000-0000-000000000000}"/>
          </ac:cxnSpMkLst>
        </pc:cxnChg>
        <pc:cxnChg chg="add del">
          <ac:chgData name="Nguyen My Kieu" userId="086997d0fd6f8fb8" providerId="LiveId" clId="{EDCECA88-8313-469E-A17D-B588E1AF7A41}" dt="2024-07-24T22:12:29.797" v="1249" actId="478"/>
          <ac:cxnSpMkLst>
            <pc:docMk/>
            <pc:sldMk cId="0" sldId="269"/>
            <ac:cxnSpMk id="11000" creationId="{00000000-0000-0000-0000-000000000000}"/>
          </ac:cxnSpMkLst>
        </pc:cxnChg>
      </pc:sldChg>
      <pc:sldChg chg="del modTransition">
        <pc:chgData name="Nguyen My Kieu" userId="086997d0fd6f8fb8" providerId="LiveId" clId="{EDCECA88-8313-469E-A17D-B588E1AF7A41}" dt="2024-07-24T23:19:59.707" v="2559" actId="47"/>
        <pc:sldMkLst>
          <pc:docMk/>
          <pc:sldMk cId="0" sldId="270"/>
        </pc:sldMkLst>
      </pc:sldChg>
      <pc:sldChg chg="del modTransition">
        <pc:chgData name="Nguyen My Kieu" userId="086997d0fd6f8fb8" providerId="LiveId" clId="{EDCECA88-8313-469E-A17D-B588E1AF7A41}" dt="2024-07-24T23:19:59.707" v="2559" actId="47"/>
        <pc:sldMkLst>
          <pc:docMk/>
          <pc:sldMk cId="0" sldId="271"/>
        </pc:sldMkLst>
      </pc:sldChg>
      <pc:sldChg chg="addSp delSp modSp mod ord modTransition modAnim modNotes">
        <pc:chgData name="Nguyen My Kieu" userId="086997d0fd6f8fb8" providerId="LiveId" clId="{EDCECA88-8313-469E-A17D-B588E1AF7A41}" dt="2024-07-24T23:26:28.443" v="2712" actId="115"/>
        <pc:sldMkLst>
          <pc:docMk/>
          <pc:sldMk cId="0" sldId="272"/>
        </pc:sldMkLst>
        <pc:spChg chg="add mod">
          <ac:chgData name="Nguyen My Kieu" userId="086997d0fd6f8fb8" providerId="LiveId" clId="{EDCECA88-8313-469E-A17D-B588E1AF7A41}" dt="2024-07-24T23:26:28.443" v="2712" actId="115"/>
          <ac:spMkLst>
            <pc:docMk/>
            <pc:sldMk cId="0" sldId="272"/>
            <ac:spMk id="3" creationId="{18868BF3-47BB-149C-8ECC-7ADB6554FB4C}"/>
          </ac:spMkLst>
        </pc:spChg>
        <pc:spChg chg="add mod">
          <ac:chgData name="Nguyen My Kieu" userId="086997d0fd6f8fb8" providerId="LiveId" clId="{EDCECA88-8313-469E-A17D-B588E1AF7A41}" dt="2024-07-24T23:09:20.877" v="2273" actId="14100"/>
          <ac:spMkLst>
            <pc:docMk/>
            <pc:sldMk cId="0" sldId="272"/>
            <ac:spMk id="5" creationId="{14BF081D-B85A-1727-24A9-30559B13510E}"/>
          </ac:spMkLst>
        </pc:spChg>
        <pc:spChg chg="add mod">
          <ac:chgData name="Nguyen My Kieu" userId="086997d0fd6f8fb8" providerId="LiveId" clId="{EDCECA88-8313-469E-A17D-B588E1AF7A41}" dt="2024-07-24T23:10:41.690" v="2342" actId="122"/>
          <ac:spMkLst>
            <pc:docMk/>
            <pc:sldMk cId="0" sldId="272"/>
            <ac:spMk id="6" creationId="{3E46990A-508A-9641-CAAD-3E0ADB8EF21C}"/>
          </ac:spMkLst>
        </pc:spChg>
        <pc:spChg chg="add mod">
          <ac:chgData name="Nguyen My Kieu" userId="086997d0fd6f8fb8" providerId="LiveId" clId="{EDCECA88-8313-469E-A17D-B588E1AF7A41}" dt="2024-07-24T23:11:44.025" v="2382" actId="1076"/>
          <ac:spMkLst>
            <pc:docMk/>
            <pc:sldMk cId="0" sldId="272"/>
            <ac:spMk id="7" creationId="{67093F85-AAB1-AC48-9FB2-0112582684FB}"/>
          </ac:spMkLst>
        </pc:spChg>
        <pc:spChg chg="add mod">
          <ac:chgData name="Nguyen My Kieu" userId="086997d0fd6f8fb8" providerId="LiveId" clId="{EDCECA88-8313-469E-A17D-B588E1AF7A41}" dt="2024-07-24T23:11:56.288" v="2386" actId="1076"/>
          <ac:spMkLst>
            <pc:docMk/>
            <pc:sldMk cId="0" sldId="272"/>
            <ac:spMk id="8" creationId="{65E253E7-BF3D-A674-8B7F-3898A5179E09}"/>
          </ac:spMkLst>
        </pc:spChg>
        <pc:spChg chg="add mod">
          <ac:chgData name="Nguyen My Kieu" userId="086997d0fd6f8fb8" providerId="LiveId" clId="{EDCECA88-8313-469E-A17D-B588E1AF7A41}" dt="2024-07-24T23:12:45.499" v="2391" actId="571"/>
          <ac:spMkLst>
            <pc:docMk/>
            <pc:sldMk cId="0" sldId="272"/>
            <ac:spMk id="9" creationId="{BDE13CB0-FC3A-C21C-3F02-CDE67DC9C943}"/>
          </ac:spMkLst>
        </pc:spChg>
        <pc:spChg chg="add mod">
          <ac:chgData name="Nguyen My Kieu" userId="086997d0fd6f8fb8" providerId="LiveId" clId="{EDCECA88-8313-469E-A17D-B588E1AF7A41}" dt="2024-07-24T23:12:45.499" v="2391" actId="571"/>
          <ac:spMkLst>
            <pc:docMk/>
            <pc:sldMk cId="0" sldId="272"/>
            <ac:spMk id="11" creationId="{4F2AA986-6338-C32D-BE41-10C8E101D56F}"/>
          </ac:spMkLst>
        </pc:spChg>
        <pc:spChg chg="add mod">
          <ac:chgData name="Nguyen My Kieu" userId="086997d0fd6f8fb8" providerId="LiveId" clId="{EDCECA88-8313-469E-A17D-B588E1AF7A41}" dt="2024-07-24T23:12:45.499" v="2391" actId="571"/>
          <ac:spMkLst>
            <pc:docMk/>
            <pc:sldMk cId="0" sldId="272"/>
            <ac:spMk id="12" creationId="{B3C6A455-96F7-0281-00E2-6C4932DCAD1A}"/>
          </ac:spMkLst>
        </pc:spChg>
        <pc:spChg chg="add mod">
          <ac:chgData name="Nguyen My Kieu" userId="086997d0fd6f8fb8" providerId="LiveId" clId="{EDCECA88-8313-469E-A17D-B588E1AF7A41}" dt="2024-07-24T23:12:45.499" v="2391" actId="571"/>
          <ac:spMkLst>
            <pc:docMk/>
            <pc:sldMk cId="0" sldId="272"/>
            <ac:spMk id="13" creationId="{0242C17E-34DB-B21A-9603-697870DDDC83}"/>
          </ac:spMkLst>
        </pc:spChg>
        <pc:spChg chg="add mod">
          <ac:chgData name="Nguyen My Kieu" userId="086997d0fd6f8fb8" providerId="LiveId" clId="{EDCECA88-8313-469E-A17D-B588E1AF7A41}" dt="2024-07-24T23:12:45.499" v="2391" actId="571"/>
          <ac:spMkLst>
            <pc:docMk/>
            <pc:sldMk cId="0" sldId="272"/>
            <ac:spMk id="14" creationId="{30B553B8-FB2B-0611-72EC-35F811B3E272}"/>
          </ac:spMkLst>
        </pc:spChg>
        <pc:spChg chg="mod">
          <ac:chgData name="Nguyen My Kieu" userId="086997d0fd6f8fb8" providerId="LiveId" clId="{EDCECA88-8313-469E-A17D-B588E1AF7A41}" dt="2024-07-24T23:12:45.499" v="2391" actId="571"/>
          <ac:spMkLst>
            <pc:docMk/>
            <pc:sldMk cId="0" sldId="272"/>
            <ac:spMk id="19" creationId="{ADB179AC-D2BC-4954-2B01-6862B9704E2E}"/>
          </ac:spMkLst>
        </pc:spChg>
        <pc:spChg chg="mod">
          <ac:chgData name="Nguyen My Kieu" userId="086997d0fd6f8fb8" providerId="LiveId" clId="{EDCECA88-8313-469E-A17D-B588E1AF7A41}" dt="2024-07-24T23:12:45.499" v="2391" actId="571"/>
          <ac:spMkLst>
            <pc:docMk/>
            <pc:sldMk cId="0" sldId="272"/>
            <ac:spMk id="20" creationId="{F902F407-87DA-1914-0B3A-3B9262C0463B}"/>
          </ac:spMkLst>
        </pc:spChg>
        <pc:spChg chg="mod">
          <ac:chgData name="Nguyen My Kieu" userId="086997d0fd6f8fb8" providerId="LiveId" clId="{EDCECA88-8313-469E-A17D-B588E1AF7A41}" dt="2024-07-24T23:12:45.499" v="2391" actId="571"/>
          <ac:spMkLst>
            <pc:docMk/>
            <pc:sldMk cId="0" sldId="272"/>
            <ac:spMk id="21" creationId="{EC1111EB-4B33-A25B-EBB4-07D2BD0AC621}"/>
          </ac:spMkLst>
        </pc:spChg>
        <pc:spChg chg="mod">
          <ac:chgData name="Nguyen My Kieu" userId="086997d0fd6f8fb8" providerId="LiveId" clId="{EDCECA88-8313-469E-A17D-B588E1AF7A41}" dt="2024-07-24T23:12:45.499" v="2391" actId="571"/>
          <ac:spMkLst>
            <pc:docMk/>
            <pc:sldMk cId="0" sldId="272"/>
            <ac:spMk id="22" creationId="{5C4F7E3B-3772-21AB-E4A9-82D7E8BDBA96}"/>
          </ac:spMkLst>
        </pc:spChg>
        <pc:spChg chg="mod">
          <ac:chgData name="Nguyen My Kieu" userId="086997d0fd6f8fb8" providerId="LiveId" clId="{EDCECA88-8313-469E-A17D-B588E1AF7A41}" dt="2024-07-24T23:12:45.499" v="2391" actId="571"/>
          <ac:spMkLst>
            <pc:docMk/>
            <pc:sldMk cId="0" sldId="272"/>
            <ac:spMk id="23" creationId="{C4232651-E3E2-BFC4-492E-619024AF566D}"/>
          </ac:spMkLst>
        </pc:spChg>
        <pc:spChg chg="mod">
          <ac:chgData name="Nguyen My Kieu" userId="086997d0fd6f8fb8" providerId="LiveId" clId="{EDCECA88-8313-469E-A17D-B588E1AF7A41}" dt="2024-07-24T23:12:45.499" v="2391" actId="571"/>
          <ac:spMkLst>
            <pc:docMk/>
            <pc:sldMk cId="0" sldId="272"/>
            <ac:spMk id="24" creationId="{43EDB873-DBE5-004D-7C7B-FCA83F4C50E8}"/>
          </ac:spMkLst>
        </pc:spChg>
        <pc:spChg chg="mod">
          <ac:chgData name="Nguyen My Kieu" userId="086997d0fd6f8fb8" providerId="LiveId" clId="{EDCECA88-8313-469E-A17D-B588E1AF7A41}" dt="2024-07-24T23:12:45.499" v="2391" actId="571"/>
          <ac:spMkLst>
            <pc:docMk/>
            <pc:sldMk cId="0" sldId="272"/>
            <ac:spMk id="25" creationId="{C907EBBB-9E09-28A2-E9B6-F586A67BBDDE}"/>
          </ac:spMkLst>
        </pc:spChg>
        <pc:spChg chg="mod">
          <ac:chgData name="Nguyen My Kieu" userId="086997d0fd6f8fb8" providerId="LiveId" clId="{EDCECA88-8313-469E-A17D-B588E1AF7A41}" dt="2024-07-24T23:12:45.499" v="2391" actId="571"/>
          <ac:spMkLst>
            <pc:docMk/>
            <pc:sldMk cId="0" sldId="272"/>
            <ac:spMk id="26" creationId="{AAB4FA3A-A9D0-D4AD-CA1A-A7BD057BA5A3}"/>
          </ac:spMkLst>
        </pc:spChg>
        <pc:spChg chg="mod">
          <ac:chgData name="Nguyen My Kieu" userId="086997d0fd6f8fb8" providerId="LiveId" clId="{EDCECA88-8313-469E-A17D-B588E1AF7A41}" dt="2024-07-24T23:12:45.499" v="2391" actId="571"/>
          <ac:spMkLst>
            <pc:docMk/>
            <pc:sldMk cId="0" sldId="272"/>
            <ac:spMk id="27" creationId="{F4823734-2CCE-50FF-B576-05ED8607E2D1}"/>
          </ac:spMkLst>
        </pc:spChg>
        <pc:spChg chg="mod">
          <ac:chgData name="Nguyen My Kieu" userId="086997d0fd6f8fb8" providerId="LiveId" clId="{EDCECA88-8313-469E-A17D-B588E1AF7A41}" dt="2024-07-24T23:12:45.499" v="2391" actId="571"/>
          <ac:spMkLst>
            <pc:docMk/>
            <pc:sldMk cId="0" sldId="272"/>
            <ac:spMk id="28" creationId="{A8F0D084-9BA1-AD1A-EB33-11E2AF9E63A7}"/>
          </ac:spMkLst>
        </pc:spChg>
        <pc:spChg chg="mod">
          <ac:chgData name="Nguyen My Kieu" userId="086997d0fd6f8fb8" providerId="LiveId" clId="{EDCECA88-8313-469E-A17D-B588E1AF7A41}" dt="2024-07-24T23:12:45.499" v="2391" actId="571"/>
          <ac:spMkLst>
            <pc:docMk/>
            <pc:sldMk cId="0" sldId="272"/>
            <ac:spMk id="29" creationId="{D6E2B776-5F9A-5421-1CB1-843F946A6F6C}"/>
          </ac:spMkLst>
        </pc:spChg>
        <pc:spChg chg="mod">
          <ac:chgData name="Nguyen My Kieu" userId="086997d0fd6f8fb8" providerId="LiveId" clId="{EDCECA88-8313-469E-A17D-B588E1AF7A41}" dt="2024-07-24T23:12:45.499" v="2391" actId="571"/>
          <ac:spMkLst>
            <pc:docMk/>
            <pc:sldMk cId="0" sldId="272"/>
            <ac:spMk id="30" creationId="{6E316343-1092-ECA4-286D-61AA59C1CFEC}"/>
          </ac:spMkLst>
        </pc:spChg>
        <pc:spChg chg="mod">
          <ac:chgData name="Nguyen My Kieu" userId="086997d0fd6f8fb8" providerId="LiveId" clId="{EDCECA88-8313-469E-A17D-B588E1AF7A41}" dt="2024-07-24T23:12:45.499" v="2391" actId="571"/>
          <ac:spMkLst>
            <pc:docMk/>
            <pc:sldMk cId="0" sldId="272"/>
            <ac:spMk id="31" creationId="{435DACB2-AE9C-81DE-9410-D5E784D961A3}"/>
          </ac:spMkLst>
        </pc:spChg>
        <pc:spChg chg="mod">
          <ac:chgData name="Nguyen My Kieu" userId="086997d0fd6f8fb8" providerId="LiveId" clId="{EDCECA88-8313-469E-A17D-B588E1AF7A41}" dt="2024-07-24T23:12:45.499" v="2391" actId="571"/>
          <ac:spMkLst>
            <pc:docMk/>
            <pc:sldMk cId="0" sldId="272"/>
            <ac:spMk id="32" creationId="{91CAA39B-2031-ECD4-08C6-8F205DF99CA0}"/>
          </ac:spMkLst>
        </pc:spChg>
        <pc:spChg chg="mod">
          <ac:chgData name="Nguyen My Kieu" userId="086997d0fd6f8fb8" providerId="LiveId" clId="{EDCECA88-8313-469E-A17D-B588E1AF7A41}" dt="2024-07-24T23:12:45.499" v="2391" actId="571"/>
          <ac:spMkLst>
            <pc:docMk/>
            <pc:sldMk cId="0" sldId="272"/>
            <ac:spMk id="33" creationId="{1B7D2127-EA82-A260-D4E7-43E4002F7742}"/>
          </ac:spMkLst>
        </pc:spChg>
        <pc:spChg chg="mod">
          <ac:chgData name="Nguyen My Kieu" userId="086997d0fd6f8fb8" providerId="LiveId" clId="{EDCECA88-8313-469E-A17D-B588E1AF7A41}" dt="2024-07-24T23:12:45.499" v="2391" actId="571"/>
          <ac:spMkLst>
            <pc:docMk/>
            <pc:sldMk cId="0" sldId="272"/>
            <ac:spMk id="34" creationId="{51AB6DE3-4C0D-8EEB-315B-E6C05418CFDF}"/>
          </ac:spMkLst>
        </pc:spChg>
        <pc:spChg chg="mod">
          <ac:chgData name="Nguyen My Kieu" userId="086997d0fd6f8fb8" providerId="LiveId" clId="{EDCECA88-8313-469E-A17D-B588E1AF7A41}" dt="2024-07-24T23:12:45.499" v="2391" actId="571"/>
          <ac:spMkLst>
            <pc:docMk/>
            <pc:sldMk cId="0" sldId="272"/>
            <ac:spMk id="35" creationId="{10A13665-1BD6-7901-602F-16DDC7CBD8F0}"/>
          </ac:spMkLst>
        </pc:spChg>
        <pc:spChg chg="mod">
          <ac:chgData name="Nguyen My Kieu" userId="086997d0fd6f8fb8" providerId="LiveId" clId="{EDCECA88-8313-469E-A17D-B588E1AF7A41}" dt="2024-07-24T23:12:45.499" v="2391" actId="571"/>
          <ac:spMkLst>
            <pc:docMk/>
            <pc:sldMk cId="0" sldId="272"/>
            <ac:spMk id="36" creationId="{69D19232-2881-CE8A-2234-6581D9EA3B4E}"/>
          </ac:spMkLst>
        </pc:spChg>
        <pc:spChg chg="mod">
          <ac:chgData name="Nguyen My Kieu" userId="086997d0fd6f8fb8" providerId="LiveId" clId="{EDCECA88-8313-469E-A17D-B588E1AF7A41}" dt="2024-07-24T23:12:45.499" v="2391" actId="571"/>
          <ac:spMkLst>
            <pc:docMk/>
            <pc:sldMk cId="0" sldId="272"/>
            <ac:spMk id="37" creationId="{BCD56581-0C3A-AB62-6412-A07F28EB6B93}"/>
          </ac:spMkLst>
        </pc:spChg>
        <pc:spChg chg="mod">
          <ac:chgData name="Nguyen My Kieu" userId="086997d0fd6f8fb8" providerId="LiveId" clId="{EDCECA88-8313-469E-A17D-B588E1AF7A41}" dt="2024-07-24T23:12:45.499" v="2391" actId="571"/>
          <ac:spMkLst>
            <pc:docMk/>
            <pc:sldMk cId="0" sldId="272"/>
            <ac:spMk id="38" creationId="{FCEBE784-D6AD-4D79-27F1-BA45F832CEA0}"/>
          </ac:spMkLst>
        </pc:spChg>
        <pc:spChg chg="mod">
          <ac:chgData name="Nguyen My Kieu" userId="086997d0fd6f8fb8" providerId="LiveId" clId="{EDCECA88-8313-469E-A17D-B588E1AF7A41}" dt="2024-07-24T23:12:45.499" v="2391" actId="571"/>
          <ac:spMkLst>
            <pc:docMk/>
            <pc:sldMk cId="0" sldId="272"/>
            <ac:spMk id="40" creationId="{551EB487-F628-3C42-4086-65908522E55E}"/>
          </ac:spMkLst>
        </pc:spChg>
        <pc:spChg chg="mod">
          <ac:chgData name="Nguyen My Kieu" userId="086997d0fd6f8fb8" providerId="LiveId" clId="{EDCECA88-8313-469E-A17D-B588E1AF7A41}" dt="2024-07-24T23:12:45.499" v="2391" actId="571"/>
          <ac:spMkLst>
            <pc:docMk/>
            <pc:sldMk cId="0" sldId="272"/>
            <ac:spMk id="41" creationId="{0F7E7F12-612A-B764-AD86-3032B22B6A8E}"/>
          </ac:spMkLst>
        </pc:spChg>
        <pc:spChg chg="mod">
          <ac:chgData name="Nguyen My Kieu" userId="086997d0fd6f8fb8" providerId="LiveId" clId="{EDCECA88-8313-469E-A17D-B588E1AF7A41}" dt="2024-07-24T23:12:45.499" v="2391" actId="571"/>
          <ac:spMkLst>
            <pc:docMk/>
            <pc:sldMk cId="0" sldId="272"/>
            <ac:spMk id="42" creationId="{F36BE4B4-1377-C29F-0062-3AC6F5F74DEB}"/>
          </ac:spMkLst>
        </pc:spChg>
        <pc:spChg chg="mod">
          <ac:chgData name="Nguyen My Kieu" userId="086997d0fd6f8fb8" providerId="LiveId" clId="{EDCECA88-8313-469E-A17D-B588E1AF7A41}" dt="2024-07-24T23:12:45.499" v="2391" actId="571"/>
          <ac:spMkLst>
            <pc:docMk/>
            <pc:sldMk cId="0" sldId="272"/>
            <ac:spMk id="43" creationId="{5DF898F4-96B3-78B0-D513-B8ABBA5E66AC}"/>
          </ac:spMkLst>
        </pc:spChg>
        <pc:spChg chg="mod">
          <ac:chgData name="Nguyen My Kieu" userId="086997d0fd6f8fb8" providerId="LiveId" clId="{EDCECA88-8313-469E-A17D-B588E1AF7A41}" dt="2024-07-24T23:12:45.499" v="2391" actId="571"/>
          <ac:spMkLst>
            <pc:docMk/>
            <pc:sldMk cId="0" sldId="272"/>
            <ac:spMk id="44" creationId="{2E93FED7-4F75-2ACB-BE11-77AF897DD19D}"/>
          </ac:spMkLst>
        </pc:spChg>
        <pc:spChg chg="mod">
          <ac:chgData name="Nguyen My Kieu" userId="086997d0fd6f8fb8" providerId="LiveId" clId="{EDCECA88-8313-469E-A17D-B588E1AF7A41}" dt="2024-07-24T23:12:45.499" v="2391" actId="571"/>
          <ac:spMkLst>
            <pc:docMk/>
            <pc:sldMk cId="0" sldId="272"/>
            <ac:spMk id="45" creationId="{60D83F5E-14F6-1264-94E3-8210579B18B3}"/>
          </ac:spMkLst>
        </pc:spChg>
        <pc:spChg chg="mod">
          <ac:chgData name="Nguyen My Kieu" userId="086997d0fd6f8fb8" providerId="LiveId" clId="{EDCECA88-8313-469E-A17D-B588E1AF7A41}" dt="2024-07-24T23:12:45.499" v="2391" actId="571"/>
          <ac:spMkLst>
            <pc:docMk/>
            <pc:sldMk cId="0" sldId="272"/>
            <ac:spMk id="46" creationId="{247A174B-CB74-7E5A-5BC0-49C75AC96AC2}"/>
          </ac:spMkLst>
        </pc:spChg>
        <pc:spChg chg="mod">
          <ac:chgData name="Nguyen My Kieu" userId="086997d0fd6f8fb8" providerId="LiveId" clId="{EDCECA88-8313-469E-A17D-B588E1AF7A41}" dt="2024-07-24T23:12:45.499" v="2391" actId="571"/>
          <ac:spMkLst>
            <pc:docMk/>
            <pc:sldMk cId="0" sldId="272"/>
            <ac:spMk id="47" creationId="{589F0069-0217-6447-2EE1-4C66169E53C8}"/>
          </ac:spMkLst>
        </pc:spChg>
        <pc:spChg chg="mod">
          <ac:chgData name="Nguyen My Kieu" userId="086997d0fd6f8fb8" providerId="LiveId" clId="{EDCECA88-8313-469E-A17D-B588E1AF7A41}" dt="2024-07-24T23:12:45.499" v="2391" actId="571"/>
          <ac:spMkLst>
            <pc:docMk/>
            <pc:sldMk cId="0" sldId="272"/>
            <ac:spMk id="48" creationId="{89682F4C-DC28-1DB9-3165-0ED356304E27}"/>
          </ac:spMkLst>
        </pc:spChg>
        <pc:spChg chg="mod">
          <ac:chgData name="Nguyen My Kieu" userId="086997d0fd6f8fb8" providerId="LiveId" clId="{EDCECA88-8313-469E-A17D-B588E1AF7A41}" dt="2024-07-24T23:12:45.499" v="2391" actId="571"/>
          <ac:spMkLst>
            <pc:docMk/>
            <pc:sldMk cId="0" sldId="272"/>
            <ac:spMk id="49" creationId="{EAC13554-C396-DE8E-6AAC-3BF308436687}"/>
          </ac:spMkLst>
        </pc:spChg>
        <pc:spChg chg="mod">
          <ac:chgData name="Nguyen My Kieu" userId="086997d0fd6f8fb8" providerId="LiveId" clId="{EDCECA88-8313-469E-A17D-B588E1AF7A41}" dt="2024-07-24T23:12:45.499" v="2391" actId="571"/>
          <ac:spMkLst>
            <pc:docMk/>
            <pc:sldMk cId="0" sldId="272"/>
            <ac:spMk id="50" creationId="{F46E3BB5-6E60-5C1A-9D49-88B54270967B}"/>
          </ac:spMkLst>
        </pc:spChg>
        <pc:spChg chg="mod">
          <ac:chgData name="Nguyen My Kieu" userId="086997d0fd6f8fb8" providerId="LiveId" clId="{EDCECA88-8313-469E-A17D-B588E1AF7A41}" dt="2024-07-24T23:12:45.499" v="2391" actId="571"/>
          <ac:spMkLst>
            <pc:docMk/>
            <pc:sldMk cId="0" sldId="272"/>
            <ac:spMk id="51" creationId="{B8B36DFA-5F6E-C07B-E085-14F3556D55B3}"/>
          </ac:spMkLst>
        </pc:spChg>
        <pc:spChg chg="mod">
          <ac:chgData name="Nguyen My Kieu" userId="086997d0fd6f8fb8" providerId="LiveId" clId="{EDCECA88-8313-469E-A17D-B588E1AF7A41}" dt="2024-07-24T23:12:45.499" v="2391" actId="571"/>
          <ac:spMkLst>
            <pc:docMk/>
            <pc:sldMk cId="0" sldId="272"/>
            <ac:spMk id="53" creationId="{351BC5D1-2844-BDDB-082F-7D68534856EA}"/>
          </ac:spMkLst>
        </pc:spChg>
        <pc:spChg chg="mod">
          <ac:chgData name="Nguyen My Kieu" userId="086997d0fd6f8fb8" providerId="LiveId" clId="{EDCECA88-8313-469E-A17D-B588E1AF7A41}" dt="2024-07-24T23:12:45.499" v="2391" actId="571"/>
          <ac:spMkLst>
            <pc:docMk/>
            <pc:sldMk cId="0" sldId="272"/>
            <ac:spMk id="54" creationId="{BC92C3EB-9EB5-257B-C610-F31A93DDD580}"/>
          </ac:spMkLst>
        </pc:spChg>
        <pc:spChg chg="mod">
          <ac:chgData name="Nguyen My Kieu" userId="086997d0fd6f8fb8" providerId="LiveId" clId="{EDCECA88-8313-469E-A17D-B588E1AF7A41}" dt="2024-07-24T23:12:45.499" v="2391" actId="571"/>
          <ac:spMkLst>
            <pc:docMk/>
            <pc:sldMk cId="0" sldId="272"/>
            <ac:spMk id="55" creationId="{02E1E480-B2F7-D488-76F7-17E19C1BC281}"/>
          </ac:spMkLst>
        </pc:spChg>
        <pc:spChg chg="mod">
          <ac:chgData name="Nguyen My Kieu" userId="086997d0fd6f8fb8" providerId="LiveId" clId="{EDCECA88-8313-469E-A17D-B588E1AF7A41}" dt="2024-07-24T23:12:45.499" v="2391" actId="571"/>
          <ac:spMkLst>
            <pc:docMk/>
            <pc:sldMk cId="0" sldId="272"/>
            <ac:spMk id="56" creationId="{E33A3978-0AFC-5398-9926-5709C3834091}"/>
          </ac:spMkLst>
        </pc:spChg>
        <pc:spChg chg="mod">
          <ac:chgData name="Nguyen My Kieu" userId="086997d0fd6f8fb8" providerId="LiveId" clId="{EDCECA88-8313-469E-A17D-B588E1AF7A41}" dt="2024-07-24T23:12:45.499" v="2391" actId="571"/>
          <ac:spMkLst>
            <pc:docMk/>
            <pc:sldMk cId="0" sldId="272"/>
            <ac:spMk id="57" creationId="{DD92132D-2998-ABA1-7E0F-50BA6F2B8CDC}"/>
          </ac:spMkLst>
        </pc:spChg>
        <pc:spChg chg="mod">
          <ac:chgData name="Nguyen My Kieu" userId="086997d0fd6f8fb8" providerId="LiveId" clId="{EDCECA88-8313-469E-A17D-B588E1AF7A41}" dt="2024-07-24T23:12:45.499" v="2391" actId="571"/>
          <ac:spMkLst>
            <pc:docMk/>
            <pc:sldMk cId="0" sldId="272"/>
            <ac:spMk id="58" creationId="{DCEE61F0-8AFB-9593-B9B7-01E3AD60C9B4}"/>
          </ac:spMkLst>
        </pc:spChg>
        <pc:spChg chg="mod">
          <ac:chgData name="Nguyen My Kieu" userId="086997d0fd6f8fb8" providerId="LiveId" clId="{EDCECA88-8313-469E-A17D-B588E1AF7A41}" dt="2024-07-24T23:12:45.499" v="2391" actId="571"/>
          <ac:spMkLst>
            <pc:docMk/>
            <pc:sldMk cId="0" sldId="272"/>
            <ac:spMk id="59" creationId="{96EE9E11-7E19-6097-DF04-4958D38014BD}"/>
          </ac:spMkLst>
        </pc:spChg>
        <pc:spChg chg="mod">
          <ac:chgData name="Nguyen My Kieu" userId="086997d0fd6f8fb8" providerId="LiveId" clId="{EDCECA88-8313-469E-A17D-B588E1AF7A41}" dt="2024-07-24T23:12:45.499" v="2391" actId="571"/>
          <ac:spMkLst>
            <pc:docMk/>
            <pc:sldMk cId="0" sldId="272"/>
            <ac:spMk id="60" creationId="{949DAFD9-47F8-4BA7-7090-EA9FD86007D5}"/>
          </ac:spMkLst>
        </pc:spChg>
        <pc:spChg chg="mod">
          <ac:chgData name="Nguyen My Kieu" userId="086997d0fd6f8fb8" providerId="LiveId" clId="{EDCECA88-8313-469E-A17D-B588E1AF7A41}" dt="2024-07-24T23:12:45.499" v="2391" actId="571"/>
          <ac:spMkLst>
            <pc:docMk/>
            <pc:sldMk cId="0" sldId="272"/>
            <ac:spMk id="61" creationId="{21EEAE2E-DEAC-BB17-DB2C-929AF93A5437}"/>
          </ac:spMkLst>
        </pc:spChg>
        <pc:spChg chg="mod">
          <ac:chgData name="Nguyen My Kieu" userId="086997d0fd6f8fb8" providerId="LiveId" clId="{EDCECA88-8313-469E-A17D-B588E1AF7A41}" dt="2024-07-24T23:12:45.499" v="2391" actId="571"/>
          <ac:spMkLst>
            <pc:docMk/>
            <pc:sldMk cId="0" sldId="272"/>
            <ac:spMk id="62" creationId="{CE222B77-D808-911B-B2CA-A24DF2798C0D}"/>
          </ac:spMkLst>
        </pc:spChg>
        <pc:spChg chg="mod">
          <ac:chgData name="Nguyen My Kieu" userId="086997d0fd6f8fb8" providerId="LiveId" clId="{EDCECA88-8313-469E-A17D-B588E1AF7A41}" dt="2024-07-24T23:12:45.499" v="2391" actId="571"/>
          <ac:spMkLst>
            <pc:docMk/>
            <pc:sldMk cId="0" sldId="272"/>
            <ac:spMk id="63" creationId="{A9CF4122-323B-1DF5-1BEF-C39B7EB9CB71}"/>
          </ac:spMkLst>
        </pc:spChg>
        <pc:spChg chg="mod">
          <ac:chgData name="Nguyen My Kieu" userId="086997d0fd6f8fb8" providerId="LiveId" clId="{EDCECA88-8313-469E-A17D-B588E1AF7A41}" dt="2024-07-24T23:12:45.499" v="2391" actId="571"/>
          <ac:spMkLst>
            <pc:docMk/>
            <pc:sldMk cId="0" sldId="272"/>
            <ac:spMk id="11136" creationId="{A18CD51B-DD5D-CBB8-37D2-320D9198EA71}"/>
          </ac:spMkLst>
        </pc:spChg>
        <pc:spChg chg="mod">
          <ac:chgData name="Nguyen My Kieu" userId="086997d0fd6f8fb8" providerId="LiveId" clId="{EDCECA88-8313-469E-A17D-B588E1AF7A41}" dt="2024-07-24T23:12:45.499" v="2391" actId="571"/>
          <ac:spMkLst>
            <pc:docMk/>
            <pc:sldMk cId="0" sldId="272"/>
            <ac:spMk id="11138" creationId="{021D8AAE-FF95-41E6-228B-3FE6E8F045EE}"/>
          </ac:spMkLst>
        </pc:spChg>
        <pc:spChg chg="mod">
          <ac:chgData name="Nguyen My Kieu" userId="086997d0fd6f8fb8" providerId="LiveId" clId="{EDCECA88-8313-469E-A17D-B588E1AF7A41}" dt="2024-07-24T23:12:45.499" v="2391" actId="571"/>
          <ac:spMkLst>
            <pc:docMk/>
            <pc:sldMk cId="0" sldId="272"/>
            <ac:spMk id="11139" creationId="{DA57D924-D24D-5255-2FB1-2B6B9BFE480F}"/>
          </ac:spMkLst>
        </pc:spChg>
        <pc:spChg chg="mod">
          <ac:chgData name="Nguyen My Kieu" userId="086997d0fd6f8fb8" providerId="LiveId" clId="{EDCECA88-8313-469E-A17D-B588E1AF7A41}" dt="2024-07-24T23:12:45.499" v="2391" actId="571"/>
          <ac:spMkLst>
            <pc:docMk/>
            <pc:sldMk cId="0" sldId="272"/>
            <ac:spMk id="11140" creationId="{0CE9F52E-413A-A4E7-BA16-99F198766347}"/>
          </ac:spMkLst>
        </pc:spChg>
        <pc:spChg chg="mod">
          <ac:chgData name="Nguyen My Kieu" userId="086997d0fd6f8fb8" providerId="LiveId" clId="{EDCECA88-8313-469E-A17D-B588E1AF7A41}" dt="2024-07-24T23:12:45.499" v="2391" actId="571"/>
          <ac:spMkLst>
            <pc:docMk/>
            <pc:sldMk cId="0" sldId="272"/>
            <ac:spMk id="11141" creationId="{7FECB299-A913-E276-9B97-353C25B6497A}"/>
          </ac:spMkLst>
        </pc:spChg>
        <pc:spChg chg="mod">
          <ac:chgData name="Nguyen My Kieu" userId="086997d0fd6f8fb8" providerId="LiveId" clId="{EDCECA88-8313-469E-A17D-B588E1AF7A41}" dt="2024-07-24T23:12:45.499" v="2391" actId="571"/>
          <ac:spMkLst>
            <pc:docMk/>
            <pc:sldMk cId="0" sldId="272"/>
            <ac:spMk id="11142" creationId="{9DC42298-8B27-9BF6-6B7E-7FFD5618E097}"/>
          </ac:spMkLst>
        </pc:spChg>
        <pc:spChg chg="mod">
          <ac:chgData name="Nguyen My Kieu" userId="086997d0fd6f8fb8" providerId="LiveId" clId="{EDCECA88-8313-469E-A17D-B588E1AF7A41}" dt="2024-07-24T23:12:45.499" v="2391" actId="571"/>
          <ac:spMkLst>
            <pc:docMk/>
            <pc:sldMk cId="0" sldId="272"/>
            <ac:spMk id="11143" creationId="{A71ADD11-48F6-72AC-6F83-1B20B361214B}"/>
          </ac:spMkLst>
        </pc:spChg>
        <pc:spChg chg="mod">
          <ac:chgData name="Nguyen My Kieu" userId="086997d0fd6f8fb8" providerId="LiveId" clId="{EDCECA88-8313-469E-A17D-B588E1AF7A41}" dt="2024-07-24T23:12:45.499" v="2391" actId="571"/>
          <ac:spMkLst>
            <pc:docMk/>
            <pc:sldMk cId="0" sldId="272"/>
            <ac:spMk id="11144" creationId="{FF0198BE-E1FF-B49A-14E3-7E9FF1335775}"/>
          </ac:spMkLst>
        </pc:spChg>
        <pc:spChg chg="mod">
          <ac:chgData name="Nguyen My Kieu" userId="086997d0fd6f8fb8" providerId="LiveId" clId="{EDCECA88-8313-469E-A17D-B588E1AF7A41}" dt="2024-07-24T23:12:45.499" v="2391" actId="571"/>
          <ac:spMkLst>
            <pc:docMk/>
            <pc:sldMk cId="0" sldId="272"/>
            <ac:spMk id="11145" creationId="{AF1F76B9-E72F-636F-855C-EE55912E6CAB}"/>
          </ac:spMkLst>
        </pc:spChg>
        <pc:spChg chg="mod">
          <ac:chgData name="Nguyen My Kieu" userId="086997d0fd6f8fb8" providerId="LiveId" clId="{EDCECA88-8313-469E-A17D-B588E1AF7A41}" dt="2024-07-24T23:12:45.499" v="2391" actId="571"/>
          <ac:spMkLst>
            <pc:docMk/>
            <pc:sldMk cId="0" sldId="272"/>
            <ac:spMk id="11146" creationId="{23AE96A4-C530-2B0C-EAA6-7CC9055BDC5C}"/>
          </ac:spMkLst>
        </pc:spChg>
        <pc:spChg chg="mod">
          <ac:chgData name="Nguyen My Kieu" userId="086997d0fd6f8fb8" providerId="LiveId" clId="{EDCECA88-8313-469E-A17D-B588E1AF7A41}" dt="2024-07-24T23:12:45.499" v="2391" actId="571"/>
          <ac:spMkLst>
            <pc:docMk/>
            <pc:sldMk cId="0" sldId="272"/>
            <ac:spMk id="11147" creationId="{FD567C01-F974-B09D-6A09-D04F56BA4CF6}"/>
          </ac:spMkLst>
        </pc:spChg>
        <pc:spChg chg="mod">
          <ac:chgData name="Nguyen My Kieu" userId="086997d0fd6f8fb8" providerId="LiveId" clId="{EDCECA88-8313-469E-A17D-B588E1AF7A41}" dt="2024-07-24T23:12:45.499" v="2391" actId="571"/>
          <ac:spMkLst>
            <pc:docMk/>
            <pc:sldMk cId="0" sldId="272"/>
            <ac:spMk id="11148" creationId="{2ADABE48-8233-582B-4855-E274BD08FCEA}"/>
          </ac:spMkLst>
        </pc:spChg>
        <pc:spChg chg="mod">
          <ac:chgData name="Nguyen My Kieu" userId="086997d0fd6f8fb8" providerId="LiveId" clId="{EDCECA88-8313-469E-A17D-B588E1AF7A41}" dt="2024-07-24T23:12:45.499" v="2391" actId="571"/>
          <ac:spMkLst>
            <pc:docMk/>
            <pc:sldMk cId="0" sldId="272"/>
            <ac:spMk id="11149" creationId="{34114981-4056-A00B-5D22-3A98A76844C7}"/>
          </ac:spMkLst>
        </pc:spChg>
        <pc:spChg chg="add mod">
          <ac:chgData name="Nguyen My Kieu" userId="086997d0fd6f8fb8" providerId="LiveId" clId="{EDCECA88-8313-469E-A17D-B588E1AF7A41}" dt="2024-07-24T23:12:45.499" v="2391" actId="571"/>
          <ac:spMkLst>
            <pc:docMk/>
            <pc:sldMk cId="0" sldId="272"/>
            <ac:spMk id="11150" creationId="{0A0C8557-2454-1609-2CCB-DDE23F4FB7DC}"/>
          </ac:spMkLst>
        </pc:spChg>
        <pc:spChg chg="add mod">
          <ac:chgData name="Nguyen My Kieu" userId="086997d0fd6f8fb8" providerId="LiveId" clId="{EDCECA88-8313-469E-A17D-B588E1AF7A41}" dt="2024-07-24T23:12:45.499" v="2391" actId="571"/>
          <ac:spMkLst>
            <pc:docMk/>
            <pc:sldMk cId="0" sldId="272"/>
            <ac:spMk id="11151" creationId="{AB0DB14D-9E0E-1BF6-9B2B-BD9DA5BEB4F8}"/>
          </ac:spMkLst>
        </pc:spChg>
        <pc:spChg chg="add mod">
          <ac:chgData name="Nguyen My Kieu" userId="086997d0fd6f8fb8" providerId="LiveId" clId="{EDCECA88-8313-469E-A17D-B588E1AF7A41}" dt="2024-07-24T23:12:45.205" v="2390" actId="571"/>
          <ac:spMkLst>
            <pc:docMk/>
            <pc:sldMk cId="0" sldId="272"/>
            <ac:spMk id="11152" creationId="{279C8B0D-9B82-8FBD-7F7E-4EDF1EDB66AB}"/>
          </ac:spMkLst>
        </pc:spChg>
        <pc:spChg chg="add mod">
          <ac:chgData name="Nguyen My Kieu" userId="086997d0fd6f8fb8" providerId="LiveId" clId="{EDCECA88-8313-469E-A17D-B588E1AF7A41}" dt="2024-07-24T23:12:45.205" v="2390" actId="571"/>
          <ac:spMkLst>
            <pc:docMk/>
            <pc:sldMk cId="0" sldId="272"/>
            <ac:spMk id="11153" creationId="{601FA329-A3F6-63E0-CADF-35D9AA74C892}"/>
          </ac:spMkLst>
        </pc:spChg>
        <pc:spChg chg="add mod">
          <ac:chgData name="Nguyen My Kieu" userId="086997d0fd6f8fb8" providerId="LiveId" clId="{EDCECA88-8313-469E-A17D-B588E1AF7A41}" dt="2024-07-24T23:12:45.205" v="2390" actId="571"/>
          <ac:spMkLst>
            <pc:docMk/>
            <pc:sldMk cId="0" sldId="272"/>
            <ac:spMk id="11155" creationId="{F2092DBD-3CE2-A80A-D5F5-514FF144975F}"/>
          </ac:spMkLst>
        </pc:spChg>
        <pc:spChg chg="add mod">
          <ac:chgData name="Nguyen My Kieu" userId="086997d0fd6f8fb8" providerId="LiveId" clId="{EDCECA88-8313-469E-A17D-B588E1AF7A41}" dt="2024-07-24T23:12:45.205" v="2390" actId="571"/>
          <ac:spMkLst>
            <pc:docMk/>
            <pc:sldMk cId="0" sldId="272"/>
            <ac:spMk id="11156" creationId="{BDA81B85-C223-6EE0-CA5F-6A294EE727D2}"/>
          </ac:spMkLst>
        </pc:spChg>
        <pc:spChg chg="add mod">
          <ac:chgData name="Nguyen My Kieu" userId="086997d0fd6f8fb8" providerId="LiveId" clId="{EDCECA88-8313-469E-A17D-B588E1AF7A41}" dt="2024-07-24T23:12:45.205" v="2390" actId="571"/>
          <ac:spMkLst>
            <pc:docMk/>
            <pc:sldMk cId="0" sldId="272"/>
            <ac:spMk id="11157" creationId="{E33DFA41-159D-4BF6-C9B2-709B4DA53085}"/>
          </ac:spMkLst>
        </pc:spChg>
        <pc:spChg chg="add mod">
          <ac:chgData name="Nguyen My Kieu" userId="086997d0fd6f8fb8" providerId="LiveId" clId="{EDCECA88-8313-469E-A17D-B588E1AF7A41}" dt="2024-07-24T23:12:45.205" v="2390" actId="571"/>
          <ac:spMkLst>
            <pc:docMk/>
            <pc:sldMk cId="0" sldId="272"/>
            <ac:spMk id="11158" creationId="{0D7E0998-0FD8-4ADD-8B10-D691EDDEA349}"/>
          </ac:spMkLst>
        </pc:spChg>
        <pc:spChg chg="mod">
          <ac:chgData name="Nguyen My Kieu" userId="086997d0fd6f8fb8" providerId="LiveId" clId="{EDCECA88-8313-469E-A17D-B588E1AF7A41}" dt="2024-07-24T23:12:45.205" v="2390" actId="571"/>
          <ac:spMkLst>
            <pc:docMk/>
            <pc:sldMk cId="0" sldId="272"/>
            <ac:spMk id="11163" creationId="{1889FEF7-104C-18E7-9A2F-6A6E380CB994}"/>
          </ac:spMkLst>
        </pc:spChg>
        <pc:spChg chg="mod">
          <ac:chgData name="Nguyen My Kieu" userId="086997d0fd6f8fb8" providerId="LiveId" clId="{EDCECA88-8313-469E-A17D-B588E1AF7A41}" dt="2024-07-24T23:12:45.205" v="2390" actId="571"/>
          <ac:spMkLst>
            <pc:docMk/>
            <pc:sldMk cId="0" sldId="272"/>
            <ac:spMk id="11164" creationId="{A7C38E5F-3FBC-7E92-D4A7-08D6814A5601}"/>
          </ac:spMkLst>
        </pc:spChg>
        <pc:spChg chg="mod">
          <ac:chgData name="Nguyen My Kieu" userId="086997d0fd6f8fb8" providerId="LiveId" clId="{EDCECA88-8313-469E-A17D-B588E1AF7A41}" dt="2024-07-24T23:12:45.205" v="2390" actId="571"/>
          <ac:spMkLst>
            <pc:docMk/>
            <pc:sldMk cId="0" sldId="272"/>
            <ac:spMk id="11165" creationId="{F573AE3E-F47E-6DA5-FD08-3EF62F309148}"/>
          </ac:spMkLst>
        </pc:spChg>
        <pc:spChg chg="mod">
          <ac:chgData name="Nguyen My Kieu" userId="086997d0fd6f8fb8" providerId="LiveId" clId="{EDCECA88-8313-469E-A17D-B588E1AF7A41}" dt="2024-07-24T23:12:45.205" v="2390" actId="571"/>
          <ac:spMkLst>
            <pc:docMk/>
            <pc:sldMk cId="0" sldId="272"/>
            <ac:spMk id="11166" creationId="{37E7D23B-4ED9-1714-30DE-BA6F36AA1EC1}"/>
          </ac:spMkLst>
        </pc:spChg>
        <pc:spChg chg="mod">
          <ac:chgData name="Nguyen My Kieu" userId="086997d0fd6f8fb8" providerId="LiveId" clId="{EDCECA88-8313-469E-A17D-B588E1AF7A41}" dt="2024-07-24T23:12:45.205" v="2390" actId="571"/>
          <ac:spMkLst>
            <pc:docMk/>
            <pc:sldMk cId="0" sldId="272"/>
            <ac:spMk id="11167" creationId="{46DEEB03-0576-5C41-3EB9-81F206D534DC}"/>
          </ac:spMkLst>
        </pc:spChg>
        <pc:spChg chg="mod">
          <ac:chgData name="Nguyen My Kieu" userId="086997d0fd6f8fb8" providerId="LiveId" clId="{EDCECA88-8313-469E-A17D-B588E1AF7A41}" dt="2024-07-24T23:12:45.205" v="2390" actId="571"/>
          <ac:spMkLst>
            <pc:docMk/>
            <pc:sldMk cId="0" sldId="272"/>
            <ac:spMk id="11168" creationId="{172C5F72-AD80-5B0D-1112-78C52637EA91}"/>
          </ac:spMkLst>
        </pc:spChg>
        <pc:spChg chg="mod">
          <ac:chgData name="Nguyen My Kieu" userId="086997d0fd6f8fb8" providerId="LiveId" clId="{EDCECA88-8313-469E-A17D-B588E1AF7A41}" dt="2024-07-24T23:12:45.205" v="2390" actId="571"/>
          <ac:spMkLst>
            <pc:docMk/>
            <pc:sldMk cId="0" sldId="272"/>
            <ac:spMk id="11169" creationId="{43E97D81-5D93-B72C-83AC-C9022B818E6D}"/>
          </ac:spMkLst>
        </pc:spChg>
        <pc:spChg chg="mod">
          <ac:chgData name="Nguyen My Kieu" userId="086997d0fd6f8fb8" providerId="LiveId" clId="{EDCECA88-8313-469E-A17D-B588E1AF7A41}" dt="2024-07-24T23:12:45.205" v="2390" actId="571"/>
          <ac:spMkLst>
            <pc:docMk/>
            <pc:sldMk cId="0" sldId="272"/>
            <ac:spMk id="11170" creationId="{4060B38B-9F19-71C4-E24E-95BCA12BD919}"/>
          </ac:spMkLst>
        </pc:spChg>
        <pc:spChg chg="mod">
          <ac:chgData name="Nguyen My Kieu" userId="086997d0fd6f8fb8" providerId="LiveId" clId="{EDCECA88-8313-469E-A17D-B588E1AF7A41}" dt="2024-07-24T23:12:45.205" v="2390" actId="571"/>
          <ac:spMkLst>
            <pc:docMk/>
            <pc:sldMk cId="0" sldId="272"/>
            <ac:spMk id="11171" creationId="{E4586E76-F9FE-0460-C3AA-AEE3E2ADC9D5}"/>
          </ac:spMkLst>
        </pc:spChg>
        <pc:spChg chg="mod">
          <ac:chgData name="Nguyen My Kieu" userId="086997d0fd6f8fb8" providerId="LiveId" clId="{EDCECA88-8313-469E-A17D-B588E1AF7A41}" dt="2024-07-24T23:12:45.205" v="2390" actId="571"/>
          <ac:spMkLst>
            <pc:docMk/>
            <pc:sldMk cId="0" sldId="272"/>
            <ac:spMk id="11172" creationId="{1D813D70-C135-DB7B-E72C-2A6A1F3A5DAB}"/>
          </ac:spMkLst>
        </pc:spChg>
        <pc:spChg chg="mod">
          <ac:chgData name="Nguyen My Kieu" userId="086997d0fd6f8fb8" providerId="LiveId" clId="{EDCECA88-8313-469E-A17D-B588E1AF7A41}" dt="2024-07-24T23:12:45.205" v="2390" actId="571"/>
          <ac:spMkLst>
            <pc:docMk/>
            <pc:sldMk cId="0" sldId="272"/>
            <ac:spMk id="11173" creationId="{C77FC90F-A352-9246-7A3E-1A4081F3E962}"/>
          </ac:spMkLst>
        </pc:spChg>
        <pc:spChg chg="mod">
          <ac:chgData name="Nguyen My Kieu" userId="086997d0fd6f8fb8" providerId="LiveId" clId="{EDCECA88-8313-469E-A17D-B588E1AF7A41}" dt="2024-07-24T23:12:45.205" v="2390" actId="571"/>
          <ac:spMkLst>
            <pc:docMk/>
            <pc:sldMk cId="0" sldId="272"/>
            <ac:spMk id="11174" creationId="{4599ACEA-4C8D-FE49-EB66-9F4F70B6AA32}"/>
          </ac:spMkLst>
        </pc:spChg>
        <pc:spChg chg="mod">
          <ac:chgData name="Nguyen My Kieu" userId="086997d0fd6f8fb8" providerId="LiveId" clId="{EDCECA88-8313-469E-A17D-B588E1AF7A41}" dt="2024-07-24T23:12:45.205" v="2390" actId="571"/>
          <ac:spMkLst>
            <pc:docMk/>
            <pc:sldMk cId="0" sldId="272"/>
            <ac:spMk id="11175" creationId="{F22DAEC8-C911-C92E-D397-2B7238F6C5E8}"/>
          </ac:spMkLst>
        </pc:spChg>
        <pc:spChg chg="mod">
          <ac:chgData name="Nguyen My Kieu" userId="086997d0fd6f8fb8" providerId="LiveId" clId="{EDCECA88-8313-469E-A17D-B588E1AF7A41}" dt="2024-07-24T23:12:45.205" v="2390" actId="571"/>
          <ac:spMkLst>
            <pc:docMk/>
            <pc:sldMk cId="0" sldId="272"/>
            <ac:spMk id="11176" creationId="{CDFE145E-2290-5634-BF91-A5EA509A831D}"/>
          </ac:spMkLst>
        </pc:spChg>
        <pc:spChg chg="mod">
          <ac:chgData name="Nguyen My Kieu" userId="086997d0fd6f8fb8" providerId="LiveId" clId="{EDCECA88-8313-469E-A17D-B588E1AF7A41}" dt="2024-07-24T23:12:45.205" v="2390" actId="571"/>
          <ac:spMkLst>
            <pc:docMk/>
            <pc:sldMk cId="0" sldId="272"/>
            <ac:spMk id="11177" creationId="{2786AD88-7B38-C7AF-EDFF-3B85625783D2}"/>
          </ac:spMkLst>
        </pc:spChg>
        <pc:spChg chg="mod">
          <ac:chgData name="Nguyen My Kieu" userId="086997d0fd6f8fb8" providerId="LiveId" clId="{EDCECA88-8313-469E-A17D-B588E1AF7A41}" dt="2024-07-24T23:12:45.205" v="2390" actId="571"/>
          <ac:spMkLst>
            <pc:docMk/>
            <pc:sldMk cId="0" sldId="272"/>
            <ac:spMk id="11178" creationId="{7A65CAEC-AE94-8F8A-B63F-4E64208123C2}"/>
          </ac:spMkLst>
        </pc:spChg>
        <pc:spChg chg="mod">
          <ac:chgData name="Nguyen My Kieu" userId="086997d0fd6f8fb8" providerId="LiveId" clId="{EDCECA88-8313-469E-A17D-B588E1AF7A41}" dt="2024-07-24T23:12:45.205" v="2390" actId="571"/>
          <ac:spMkLst>
            <pc:docMk/>
            <pc:sldMk cId="0" sldId="272"/>
            <ac:spMk id="11179" creationId="{3775F3E8-CA8E-6886-4D6C-3148D0980C2C}"/>
          </ac:spMkLst>
        </pc:spChg>
        <pc:spChg chg="mod">
          <ac:chgData name="Nguyen My Kieu" userId="086997d0fd6f8fb8" providerId="LiveId" clId="{EDCECA88-8313-469E-A17D-B588E1AF7A41}" dt="2024-07-24T23:08:54.222" v="2262" actId="1076"/>
          <ac:spMkLst>
            <pc:docMk/>
            <pc:sldMk cId="0" sldId="272"/>
            <ac:spMk id="11180" creationId="{00000000-0000-0000-0000-000000000000}"/>
          </ac:spMkLst>
        </pc:spChg>
        <pc:spChg chg="del">
          <ac:chgData name="Nguyen My Kieu" userId="086997d0fd6f8fb8" providerId="LiveId" clId="{EDCECA88-8313-469E-A17D-B588E1AF7A41}" dt="2024-07-24T23:07:08.567" v="2221" actId="478"/>
          <ac:spMkLst>
            <pc:docMk/>
            <pc:sldMk cId="0" sldId="272"/>
            <ac:spMk id="11181" creationId="{00000000-0000-0000-0000-000000000000}"/>
          </ac:spMkLst>
        </pc:spChg>
        <pc:spChg chg="del">
          <ac:chgData name="Nguyen My Kieu" userId="086997d0fd6f8fb8" providerId="LiveId" clId="{EDCECA88-8313-469E-A17D-B588E1AF7A41}" dt="2024-07-24T23:07:08.567" v="2221" actId="478"/>
          <ac:spMkLst>
            <pc:docMk/>
            <pc:sldMk cId="0" sldId="272"/>
            <ac:spMk id="11182" creationId="{00000000-0000-0000-0000-000000000000}"/>
          </ac:spMkLst>
        </pc:spChg>
        <pc:spChg chg="del">
          <ac:chgData name="Nguyen My Kieu" userId="086997d0fd6f8fb8" providerId="LiveId" clId="{EDCECA88-8313-469E-A17D-B588E1AF7A41}" dt="2024-07-24T23:07:08.567" v="2221" actId="478"/>
          <ac:spMkLst>
            <pc:docMk/>
            <pc:sldMk cId="0" sldId="272"/>
            <ac:spMk id="11185" creationId="{00000000-0000-0000-0000-000000000000}"/>
          </ac:spMkLst>
        </pc:spChg>
        <pc:spChg chg="del">
          <ac:chgData name="Nguyen My Kieu" userId="086997d0fd6f8fb8" providerId="LiveId" clId="{EDCECA88-8313-469E-A17D-B588E1AF7A41}" dt="2024-07-24T23:07:08.567" v="2221" actId="478"/>
          <ac:spMkLst>
            <pc:docMk/>
            <pc:sldMk cId="0" sldId="272"/>
            <ac:spMk id="11186" creationId="{00000000-0000-0000-0000-000000000000}"/>
          </ac:spMkLst>
        </pc:spChg>
        <pc:spChg chg="del">
          <ac:chgData name="Nguyen My Kieu" userId="086997d0fd6f8fb8" providerId="LiveId" clId="{EDCECA88-8313-469E-A17D-B588E1AF7A41}" dt="2024-07-24T23:07:08.567" v="2221" actId="478"/>
          <ac:spMkLst>
            <pc:docMk/>
            <pc:sldMk cId="0" sldId="272"/>
            <ac:spMk id="11189" creationId="{00000000-0000-0000-0000-000000000000}"/>
          </ac:spMkLst>
        </pc:spChg>
        <pc:spChg chg="del">
          <ac:chgData name="Nguyen My Kieu" userId="086997d0fd6f8fb8" providerId="LiveId" clId="{EDCECA88-8313-469E-A17D-B588E1AF7A41}" dt="2024-07-24T23:07:08.567" v="2221" actId="478"/>
          <ac:spMkLst>
            <pc:docMk/>
            <pc:sldMk cId="0" sldId="272"/>
            <ac:spMk id="11190" creationId="{00000000-0000-0000-0000-000000000000}"/>
          </ac:spMkLst>
        </pc:spChg>
        <pc:spChg chg="del">
          <ac:chgData name="Nguyen My Kieu" userId="086997d0fd6f8fb8" providerId="LiveId" clId="{EDCECA88-8313-469E-A17D-B588E1AF7A41}" dt="2024-07-24T23:07:08.567" v="2221" actId="478"/>
          <ac:spMkLst>
            <pc:docMk/>
            <pc:sldMk cId="0" sldId="272"/>
            <ac:spMk id="11193" creationId="{00000000-0000-0000-0000-000000000000}"/>
          </ac:spMkLst>
        </pc:spChg>
        <pc:spChg chg="del">
          <ac:chgData name="Nguyen My Kieu" userId="086997d0fd6f8fb8" providerId="LiveId" clId="{EDCECA88-8313-469E-A17D-B588E1AF7A41}" dt="2024-07-24T23:07:08.567" v="2221" actId="478"/>
          <ac:spMkLst>
            <pc:docMk/>
            <pc:sldMk cId="0" sldId="272"/>
            <ac:spMk id="11194" creationId="{00000000-0000-0000-0000-000000000000}"/>
          </ac:spMkLst>
        </pc:spChg>
        <pc:spChg chg="mod">
          <ac:chgData name="Nguyen My Kieu" userId="086997d0fd6f8fb8" providerId="LiveId" clId="{EDCECA88-8313-469E-A17D-B588E1AF7A41}" dt="2024-07-24T23:12:45.499" v="2391" actId="571"/>
          <ac:spMkLst>
            <pc:docMk/>
            <pc:sldMk cId="0" sldId="272"/>
            <ac:spMk id="11262" creationId="{B0680735-1686-ED5F-09A9-372866237ACE}"/>
          </ac:spMkLst>
        </pc:spChg>
        <pc:spChg chg="mod">
          <ac:chgData name="Nguyen My Kieu" userId="086997d0fd6f8fb8" providerId="LiveId" clId="{EDCECA88-8313-469E-A17D-B588E1AF7A41}" dt="2024-07-24T23:12:45.499" v="2391" actId="571"/>
          <ac:spMkLst>
            <pc:docMk/>
            <pc:sldMk cId="0" sldId="272"/>
            <ac:spMk id="11263" creationId="{2B1CEEE7-1A78-5D91-8635-801E2470382C}"/>
          </ac:spMkLst>
        </pc:spChg>
        <pc:spChg chg="mod">
          <ac:chgData name="Nguyen My Kieu" userId="086997d0fd6f8fb8" providerId="LiveId" clId="{EDCECA88-8313-469E-A17D-B588E1AF7A41}" dt="2024-07-24T23:12:45.205" v="2390" actId="571"/>
          <ac:spMkLst>
            <pc:docMk/>
            <pc:sldMk cId="0" sldId="272"/>
            <ac:spMk id="11264" creationId="{5F4F5765-FEE8-ED04-A6ED-9BF46E78ABD8}"/>
          </ac:spMkLst>
        </pc:spChg>
        <pc:spChg chg="mod">
          <ac:chgData name="Nguyen My Kieu" userId="086997d0fd6f8fb8" providerId="LiveId" clId="{EDCECA88-8313-469E-A17D-B588E1AF7A41}" dt="2024-07-24T23:12:45.205" v="2390" actId="571"/>
          <ac:spMkLst>
            <pc:docMk/>
            <pc:sldMk cId="0" sldId="272"/>
            <ac:spMk id="11265" creationId="{64EAC2C9-9472-E8A4-D2E7-082266957FFC}"/>
          </ac:spMkLst>
        </pc:spChg>
        <pc:spChg chg="mod">
          <ac:chgData name="Nguyen My Kieu" userId="086997d0fd6f8fb8" providerId="LiveId" clId="{EDCECA88-8313-469E-A17D-B588E1AF7A41}" dt="2024-07-24T23:12:45.205" v="2390" actId="571"/>
          <ac:spMkLst>
            <pc:docMk/>
            <pc:sldMk cId="0" sldId="272"/>
            <ac:spMk id="11266" creationId="{DE4D1455-759A-16E1-2DAE-546E51F15071}"/>
          </ac:spMkLst>
        </pc:spChg>
        <pc:spChg chg="mod">
          <ac:chgData name="Nguyen My Kieu" userId="086997d0fd6f8fb8" providerId="LiveId" clId="{EDCECA88-8313-469E-A17D-B588E1AF7A41}" dt="2024-07-24T23:12:45.205" v="2390" actId="571"/>
          <ac:spMkLst>
            <pc:docMk/>
            <pc:sldMk cId="0" sldId="272"/>
            <ac:spMk id="11268" creationId="{7F477FF0-841A-EA9E-44F8-C721AD433CCE}"/>
          </ac:spMkLst>
        </pc:spChg>
        <pc:spChg chg="mod">
          <ac:chgData name="Nguyen My Kieu" userId="086997d0fd6f8fb8" providerId="LiveId" clId="{EDCECA88-8313-469E-A17D-B588E1AF7A41}" dt="2024-07-24T23:12:45.205" v="2390" actId="571"/>
          <ac:spMkLst>
            <pc:docMk/>
            <pc:sldMk cId="0" sldId="272"/>
            <ac:spMk id="11269" creationId="{2202EDF2-572C-3853-735D-D6F2527684D0}"/>
          </ac:spMkLst>
        </pc:spChg>
        <pc:spChg chg="mod">
          <ac:chgData name="Nguyen My Kieu" userId="086997d0fd6f8fb8" providerId="LiveId" clId="{EDCECA88-8313-469E-A17D-B588E1AF7A41}" dt="2024-07-24T23:12:45.205" v="2390" actId="571"/>
          <ac:spMkLst>
            <pc:docMk/>
            <pc:sldMk cId="0" sldId="272"/>
            <ac:spMk id="11270" creationId="{971374CF-4278-B17B-02FC-3CCC2CA50488}"/>
          </ac:spMkLst>
        </pc:spChg>
        <pc:spChg chg="mod">
          <ac:chgData name="Nguyen My Kieu" userId="086997d0fd6f8fb8" providerId="LiveId" clId="{EDCECA88-8313-469E-A17D-B588E1AF7A41}" dt="2024-07-24T23:12:45.205" v="2390" actId="571"/>
          <ac:spMkLst>
            <pc:docMk/>
            <pc:sldMk cId="0" sldId="272"/>
            <ac:spMk id="11271" creationId="{D5206DCF-C8BC-C069-645B-924C8B9BA54B}"/>
          </ac:spMkLst>
        </pc:spChg>
        <pc:spChg chg="mod">
          <ac:chgData name="Nguyen My Kieu" userId="086997d0fd6f8fb8" providerId="LiveId" clId="{EDCECA88-8313-469E-A17D-B588E1AF7A41}" dt="2024-07-24T23:12:45.205" v="2390" actId="571"/>
          <ac:spMkLst>
            <pc:docMk/>
            <pc:sldMk cId="0" sldId="272"/>
            <ac:spMk id="11272" creationId="{43AE8455-5C6F-9626-9A5E-263E1DCBAE25}"/>
          </ac:spMkLst>
        </pc:spChg>
        <pc:spChg chg="mod">
          <ac:chgData name="Nguyen My Kieu" userId="086997d0fd6f8fb8" providerId="LiveId" clId="{EDCECA88-8313-469E-A17D-B588E1AF7A41}" dt="2024-07-24T23:12:45.205" v="2390" actId="571"/>
          <ac:spMkLst>
            <pc:docMk/>
            <pc:sldMk cId="0" sldId="272"/>
            <ac:spMk id="11273" creationId="{EB819189-3743-F7CE-8005-4C41D0850922}"/>
          </ac:spMkLst>
        </pc:spChg>
        <pc:spChg chg="mod">
          <ac:chgData name="Nguyen My Kieu" userId="086997d0fd6f8fb8" providerId="LiveId" clId="{EDCECA88-8313-469E-A17D-B588E1AF7A41}" dt="2024-07-24T23:12:45.205" v="2390" actId="571"/>
          <ac:spMkLst>
            <pc:docMk/>
            <pc:sldMk cId="0" sldId="272"/>
            <ac:spMk id="11274" creationId="{4BB275E2-B91E-7709-ACA0-44AD03BE7BC9}"/>
          </ac:spMkLst>
        </pc:spChg>
        <pc:spChg chg="mod">
          <ac:chgData name="Nguyen My Kieu" userId="086997d0fd6f8fb8" providerId="LiveId" clId="{EDCECA88-8313-469E-A17D-B588E1AF7A41}" dt="2024-07-24T23:12:45.205" v="2390" actId="571"/>
          <ac:spMkLst>
            <pc:docMk/>
            <pc:sldMk cId="0" sldId="272"/>
            <ac:spMk id="11275" creationId="{82DA47CA-B0EB-E0ED-2A69-AA208C881F29}"/>
          </ac:spMkLst>
        </pc:spChg>
        <pc:spChg chg="mod">
          <ac:chgData name="Nguyen My Kieu" userId="086997d0fd6f8fb8" providerId="LiveId" clId="{EDCECA88-8313-469E-A17D-B588E1AF7A41}" dt="2024-07-24T23:12:45.205" v="2390" actId="571"/>
          <ac:spMkLst>
            <pc:docMk/>
            <pc:sldMk cId="0" sldId="272"/>
            <ac:spMk id="11276" creationId="{A56B22F3-3664-9269-6C84-DF06E1FE7829}"/>
          </ac:spMkLst>
        </pc:spChg>
        <pc:spChg chg="mod">
          <ac:chgData name="Nguyen My Kieu" userId="086997d0fd6f8fb8" providerId="LiveId" clId="{EDCECA88-8313-469E-A17D-B588E1AF7A41}" dt="2024-07-24T23:12:45.205" v="2390" actId="571"/>
          <ac:spMkLst>
            <pc:docMk/>
            <pc:sldMk cId="0" sldId="272"/>
            <ac:spMk id="11277" creationId="{22A9F8D9-2AC0-E848-7E03-7B5C3A4C6915}"/>
          </ac:spMkLst>
        </pc:spChg>
        <pc:spChg chg="mod">
          <ac:chgData name="Nguyen My Kieu" userId="086997d0fd6f8fb8" providerId="LiveId" clId="{EDCECA88-8313-469E-A17D-B588E1AF7A41}" dt="2024-07-24T23:12:45.205" v="2390" actId="571"/>
          <ac:spMkLst>
            <pc:docMk/>
            <pc:sldMk cId="0" sldId="272"/>
            <ac:spMk id="11278" creationId="{9173510A-F39D-C947-715C-A02108D1A38D}"/>
          </ac:spMkLst>
        </pc:spChg>
        <pc:spChg chg="mod">
          <ac:chgData name="Nguyen My Kieu" userId="086997d0fd6f8fb8" providerId="LiveId" clId="{EDCECA88-8313-469E-A17D-B588E1AF7A41}" dt="2024-07-24T23:12:45.205" v="2390" actId="571"/>
          <ac:spMkLst>
            <pc:docMk/>
            <pc:sldMk cId="0" sldId="272"/>
            <ac:spMk id="11279" creationId="{105D52ED-3D02-4B11-E89C-F29E4C95119D}"/>
          </ac:spMkLst>
        </pc:spChg>
        <pc:spChg chg="mod">
          <ac:chgData name="Nguyen My Kieu" userId="086997d0fd6f8fb8" providerId="LiveId" clId="{EDCECA88-8313-469E-A17D-B588E1AF7A41}" dt="2024-07-24T23:12:45.205" v="2390" actId="571"/>
          <ac:spMkLst>
            <pc:docMk/>
            <pc:sldMk cId="0" sldId="272"/>
            <ac:spMk id="11281" creationId="{54D9686F-3252-8F7D-025B-343C9EAB00F5}"/>
          </ac:spMkLst>
        </pc:spChg>
        <pc:spChg chg="mod">
          <ac:chgData name="Nguyen My Kieu" userId="086997d0fd6f8fb8" providerId="LiveId" clId="{EDCECA88-8313-469E-A17D-B588E1AF7A41}" dt="2024-07-24T23:12:45.205" v="2390" actId="571"/>
          <ac:spMkLst>
            <pc:docMk/>
            <pc:sldMk cId="0" sldId="272"/>
            <ac:spMk id="11282" creationId="{4D0A1954-317A-CB37-04D0-A3FCFAB266CE}"/>
          </ac:spMkLst>
        </pc:spChg>
        <pc:spChg chg="mod">
          <ac:chgData name="Nguyen My Kieu" userId="086997d0fd6f8fb8" providerId="LiveId" clId="{EDCECA88-8313-469E-A17D-B588E1AF7A41}" dt="2024-07-24T23:12:45.205" v="2390" actId="571"/>
          <ac:spMkLst>
            <pc:docMk/>
            <pc:sldMk cId="0" sldId="272"/>
            <ac:spMk id="11283" creationId="{207D225A-4E5D-CCAC-B8EA-7FB31A8AC36F}"/>
          </ac:spMkLst>
        </pc:spChg>
        <pc:spChg chg="mod">
          <ac:chgData name="Nguyen My Kieu" userId="086997d0fd6f8fb8" providerId="LiveId" clId="{EDCECA88-8313-469E-A17D-B588E1AF7A41}" dt="2024-07-24T23:12:45.205" v="2390" actId="571"/>
          <ac:spMkLst>
            <pc:docMk/>
            <pc:sldMk cId="0" sldId="272"/>
            <ac:spMk id="11284" creationId="{841AE9F3-1B69-5DA8-38E9-FFD8539D0B04}"/>
          </ac:spMkLst>
        </pc:spChg>
        <pc:spChg chg="mod">
          <ac:chgData name="Nguyen My Kieu" userId="086997d0fd6f8fb8" providerId="LiveId" clId="{EDCECA88-8313-469E-A17D-B588E1AF7A41}" dt="2024-07-24T23:12:45.205" v="2390" actId="571"/>
          <ac:spMkLst>
            <pc:docMk/>
            <pc:sldMk cId="0" sldId="272"/>
            <ac:spMk id="11285" creationId="{D7C06B95-ED10-E22C-97C3-7D6E476ECDD8}"/>
          </ac:spMkLst>
        </pc:spChg>
        <pc:spChg chg="mod">
          <ac:chgData name="Nguyen My Kieu" userId="086997d0fd6f8fb8" providerId="LiveId" clId="{EDCECA88-8313-469E-A17D-B588E1AF7A41}" dt="2024-07-24T23:12:45.205" v="2390" actId="571"/>
          <ac:spMkLst>
            <pc:docMk/>
            <pc:sldMk cId="0" sldId="272"/>
            <ac:spMk id="11286" creationId="{0BCBB24F-A9CB-1E32-BE4B-B3E3CEA81189}"/>
          </ac:spMkLst>
        </pc:spChg>
        <pc:spChg chg="mod">
          <ac:chgData name="Nguyen My Kieu" userId="086997d0fd6f8fb8" providerId="LiveId" clId="{EDCECA88-8313-469E-A17D-B588E1AF7A41}" dt="2024-07-24T23:12:45.205" v="2390" actId="571"/>
          <ac:spMkLst>
            <pc:docMk/>
            <pc:sldMk cId="0" sldId="272"/>
            <ac:spMk id="11287" creationId="{346A42F3-E580-D3F4-2018-37490F3D13C7}"/>
          </ac:spMkLst>
        </pc:spChg>
        <pc:spChg chg="mod">
          <ac:chgData name="Nguyen My Kieu" userId="086997d0fd6f8fb8" providerId="LiveId" clId="{EDCECA88-8313-469E-A17D-B588E1AF7A41}" dt="2024-07-24T23:12:45.205" v="2390" actId="571"/>
          <ac:spMkLst>
            <pc:docMk/>
            <pc:sldMk cId="0" sldId="272"/>
            <ac:spMk id="11288" creationId="{53C6976F-2642-F24F-3590-4B1F11BAA7CB}"/>
          </ac:spMkLst>
        </pc:spChg>
        <pc:spChg chg="mod">
          <ac:chgData name="Nguyen My Kieu" userId="086997d0fd6f8fb8" providerId="LiveId" clId="{EDCECA88-8313-469E-A17D-B588E1AF7A41}" dt="2024-07-24T23:12:45.205" v="2390" actId="571"/>
          <ac:spMkLst>
            <pc:docMk/>
            <pc:sldMk cId="0" sldId="272"/>
            <ac:spMk id="11289" creationId="{A46CB420-13F7-362B-D411-AB50F47B15C3}"/>
          </ac:spMkLst>
        </pc:spChg>
        <pc:spChg chg="mod">
          <ac:chgData name="Nguyen My Kieu" userId="086997d0fd6f8fb8" providerId="LiveId" clId="{EDCECA88-8313-469E-A17D-B588E1AF7A41}" dt="2024-07-24T23:12:45.205" v="2390" actId="571"/>
          <ac:spMkLst>
            <pc:docMk/>
            <pc:sldMk cId="0" sldId="272"/>
            <ac:spMk id="11290" creationId="{75D9DBE9-EAAA-65E7-956C-02ABAC5BCB59}"/>
          </ac:spMkLst>
        </pc:spChg>
        <pc:spChg chg="mod">
          <ac:chgData name="Nguyen My Kieu" userId="086997d0fd6f8fb8" providerId="LiveId" clId="{EDCECA88-8313-469E-A17D-B588E1AF7A41}" dt="2024-07-24T23:12:45.205" v="2390" actId="571"/>
          <ac:spMkLst>
            <pc:docMk/>
            <pc:sldMk cId="0" sldId="272"/>
            <ac:spMk id="11291" creationId="{0E2831BC-D2B4-F098-0E69-6CDF53781826}"/>
          </ac:spMkLst>
        </pc:spChg>
        <pc:spChg chg="mod">
          <ac:chgData name="Nguyen My Kieu" userId="086997d0fd6f8fb8" providerId="LiveId" clId="{EDCECA88-8313-469E-A17D-B588E1AF7A41}" dt="2024-07-24T23:12:45.205" v="2390" actId="571"/>
          <ac:spMkLst>
            <pc:docMk/>
            <pc:sldMk cId="0" sldId="272"/>
            <ac:spMk id="11292" creationId="{086444FF-AEAE-903C-3036-F128EA5878F1}"/>
          </ac:spMkLst>
        </pc:spChg>
        <pc:spChg chg="mod">
          <ac:chgData name="Nguyen My Kieu" userId="086997d0fd6f8fb8" providerId="LiveId" clId="{EDCECA88-8313-469E-A17D-B588E1AF7A41}" dt="2024-07-24T23:12:45.205" v="2390" actId="571"/>
          <ac:spMkLst>
            <pc:docMk/>
            <pc:sldMk cId="0" sldId="272"/>
            <ac:spMk id="11293" creationId="{29F25DDB-359F-B933-EF8D-AA74D8F0DA7A}"/>
          </ac:spMkLst>
        </pc:spChg>
        <pc:spChg chg="mod">
          <ac:chgData name="Nguyen My Kieu" userId="086997d0fd6f8fb8" providerId="LiveId" clId="{EDCECA88-8313-469E-A17D-B588E1AF7A41}" dt="2024-07-24T23:12:45.205" v="2390" actId="571"/>
          <ac:spMkLst>
            <pc:docMk/>
            <pc:sldMk cId="0" sldId="272"/>
            <ac:spMk id="11294" creationId="{64AFDAA6-6FDC-F531-C0EA-94FA3AC69221}"/>
          </ac:spMkLst>
        </pc:spChg>
        <pc:spChg chg="mod">
          <ac:chgData name="Nguyen My Kieu" userId="086997d0fd6f8fb8" providerId="LiveId" clId="{EDCECA88-8313-469E-A17D-B588E1AF7A41}" dt="2024-07-24T23:12:45.205" v="2390" actId="571"/>
          <ac:spMkLst>
            <pc:docMk/>
            <pc:sldMk cId="0" sldId="272"/>
            <ac:spMk id="11296" creationId="{ADFE768E-E44F-1042-F6C1-C5A6188AB1E5}"/>
          </ac:spMkLst>
        </pc:spChg>
        <pc:spChg chg="mod">
          <ac:chgData name="Nguyen My Kieu" userId="086997d0fd6f8fb8" providerId="LiveId" clId="{EDCECA88-8313-469E-A17D-B588E1AF7A41}" dt="2024-07-24T23:12:45.205" v="2390" actId="571"/>
          <ac:spMkLst>
            <pc:docMk/>
            <pc:sldMk cId="0" sldId="272"/>
            <ac:spMk id="11297" creationId="{BE2B8686-0506-E991-0EF3-E7481E50BAAD}"/>
          </ac:spMkLst>
        </pc:spChg>
        <pc:spChg chg="mod">
          <ac:chgData name="Nguyen My Kieu" userId="086997d0fd6f8fb8" providerId="LiveId" clId="{EDCECA88-8313-469E-A17D-B588E1AF7A41}" dt="2024-07-24T23:12:45.205" v="2390" actId="571"/>
          <ac:spMkLst>
            <pc:docMk/>
            <pc:sldMk cId="0" sldId="272"/>
            <ac:spMk id="11298" creationId="{D560339B-FA04-522B-6D97-CC8D3D8487BB}"/>
          </ac:spMkLst>
        </pc:spChg>
        <pc:spChg chg="mod">
          <ac:chgData name="Nguyen My Kieu" userId="086997d0fd6f8fb8" providerId="LiveId" clId="{EDCECA88-8313-469E-A17D-B588E1AF7A41}" dt="2024-07-24T23:12:45.205" v="2390" actId="571"/>
          <ac:spMkLst>
            <pc:docMk/>
            <pc:sldMk cId="0" sldId="272"/>
            <ac:spMk id="11299" creationId="{D04B9583-F19C-832F-A144-184C5E102097}"/>
          </ac:spMkLst>
        </pc:spChg>
        <pc:spChg chg="mod">
          <ac:chgData name="Nguyen My Kieu" userId="086997d0fd6f8fb8" providerId="LiveId" clId="{EDCECA88-8313-469E-A17D-B588E1AF7A41}" dt="2024-07-24T23:12:45.205" v="2390" actId="571"/>
          <ac:spMkLst>
            <pc:docMk/>
            <pc:sldMk cId="0" sldId="272"/>
            <ac:spMk id="11300" creationId="{67DC9BAF-49CF-03B4-6B2B-BD47A7996C02}"/>
          </ac:spMkLst>
        </pc:spChg>
        <pc:spChg chg="mod">
          <ac:chgData name="Nguyen My Kieu" userId="086997d0fd6f8fb8" providerId="LiveId" clId="{EDCECA88-8313-469E-A17D-B588E1AF7A41}" dt="2024-07-24T23:12:45.205" v="2390" actId="571"/>
          <ac:spMkLst>
            <pc:docMk/>
            <pc:sldMk cId="0" sldId="272"/>
            <ac:spMk id="11301" creationId="{49651F34-B164-2488-3B70-7A97DFF13B31}"/>
          </ac:spMkLst>
        </pc:spChg>
        <pc:spChg chg="mod">
          <ac:chgData name="Nguyen My Kieu" userId="086997d0fd6f8fb8" providerId="LiveId" clId="{EDCECA88-8313-469E-A17D-B588E1AF7A41}" dt="2024-07-24T23:12:45.205" v="2390" actId="571"/>
          <ac:spMkLst>
            <pc:docMk/>
            <pc:sldMk cId="0" sldId="272"/>
            <ac:spMk id="11302" creationId="{0A948517-035A-97AF-60C0-1B538FFF30B1}"/>
          </ac:spMkLst>
        </pc:spChg>
        <pc:spChg chg="mod">
          <ac:chgData name="Nguyen My Kieu" userId="086997d0fd6f8fb8" providerId="LiveId" clId="{EDCECA88-8313-469E-A17D-B588E1AF7A41}" dt="2024-07-24T23:12:45.205" v="2390" actId="571"/>
          <ac:spMkLst>
            <pc:docMk/>
            <pc:sldMk cId="0" sldId="272"/>
            <ac:spMk id="11303" creationId="{1EE193CF-1E89-A526-0F63-6C77C6B08731}"/>
          </ac:spMkLst>
        </pc:spChg>
        <pc:spChg chg="mod">
          <ac:chgData name="Nguyen My Kieu" userId="086997d0fd6f8fb8" providerId="LiveId" clId="{EDCECA88-8313-469E-A17D-B588E1AF7A41}" dt="2024-07-24T23:12:45.205" v="2390" actId="571"/>
          <ac:spMkLst>
            <pc:docMk/>
            <pc:sldMk cId="0" sldId="272"/>
            <ac:spMk id="11304" creationId="{75BA5E7C-AA9B-FCDC-74D1-E5F8434EB78A}"/>
          </ac:spMkLst>
        </pc:spChg>
        <pc:spChg chg="mod">
          <ac:chgData name="Nguyen My Kieu" userId="086997d0fd6f8fb8" providerId="LiveId" clId="{EDCECA88-8313-469E-A17D-B588E1AF7A41}" dt="2024-07-24T23:12:45.205" v="2390" actId="571"/>
          <ac:spMkLst>
            <pc:docMk/>
            <pc:sldMk cId="0" sldId="272"/>
            <ac:spMk id="11305" creationId="{E3C4EABF-CBBA-7291-5D63-4E71F369DD85}"/>
          </ac:spMkLst>
        </pc:spChg>
        <pc:spChg chg="mod">
          <ac:chgData name="Nguyen My Kieu" userId="086997d0fd6f8fb8" providerId="LiveId" clId="{EDCECA88-8313-469E-A17D-B588E1AF7A41}" dt="2024-07-24T23:12:45.205" v="2390" actId="571"/>
          <ac:spMkLst>
            <pc:docMk/>
            <pc:sldMk cId="0" sldId="272"/>
            <ac:spMk id="11306" creationId="{E05EB150-E746-2A9F-2907-CDFA38D61098}"/>
          </ac:spMkLst>
        </pc:spChg>
        <pc:spChg chg="mod">
          <ac:chgData name="Nguyen My Kieu" userId="086997d0fd6f8fb8" providerId="LiveId" clId="{EDCECA88-8313-469E-A17D-B588E1AF7A41}" dt="2024-07-24T23:12:45.205" v="2390" actId="571"/>
          <ac:spMkLst>
            <pc:docMk/>
            <pc:sldMk cId="0" sldId="272"/>
            <ac:spMk id="11307" creationId="{48E0E061-9F09-F9CF-D788-A3D6A52CF330}"/>
          </ac:spMkLst>
        </pc:spChg>
        <pc:spChg chg="add mod">
          <ac:chgData name="Nguyen My Kieu" userId="086997d0fd6f8fb8" providerId="LiveId" clId="{EDCECA88-8313-469E-A17D-B588E1AF7A41}" dt="2024-07-24T23:12:45.205" v="2390" actId="571"/>
          <ac:spMkLst>
            <pc:docMk/>
            <pc:sldMk cId="0" sldId="272"/>
            <ac:spMk id="11308" creationId="{4278C585-B521-997B-EB3A-68EB287F89CF}"/>
          </ac:spMkLst>
        </pc:spChg>
        <pc:spChg chg="add mod">
          <ac:chgData name="Nguyen My Kieu" userId="086997d0fd6f8fb8" providerId="LiveId" clId="{EDCECA88-8313-469E-A17D-B588E1AF7A41}" dt="2024-07-24T23:12:45.205" v="2390" actId="571"/>
          <ac:spMkLst>
            <pc:docMk/>
            <pc:sldMk cId="0" sldId="272"/>
            <ac:spMk id="11309" creationId="{3A8F3D1B-6C80-FBDA-9B47-C8968E21A890}"/>
          </ac:spMkLst>
        </pc:spChg>
        <pc:grpChg chg="add mod">
          <ac:chgData name="Nguyen My Kieu" userId="086997d0fd6f8fb8" providerId="LiveId" clId="{EDCECA88-8313-469E-A17D-B588E1AF7A41}" dt="2024-07-24T23:12:45.499" v="2391" actId="571"/>
          <ac:grpSpMkLst>
            <pc:docMk/>
            <pc:sldMk cId="0" sldId="272"/>
            <ac:grpSpMk id="18" creationId="{33C65A62-0B3B-901C-D3BC-DA631E0A7D7E}"/>
          </ac:grpSpMkLst>
        </pc:grpChg>
        <pc:grpChg chg="add mod">
          <ac:chgData name="Nguyen My Kieu" userId="086997d0fd6f8fb8" providerId="LiveId" clId="{EDCECA88-8313-469E-A17D-B588E1AF7A41}" dt="2024-07-24T23:12:45.499" v="2391" actId="571"/>
          <ac:grpSpMkLst>
            <pc:docMk/>
            <pc:sldMk cId="0" sldId="272"/>
            <ac:grpSpMk id="39" creationId="{304973BD-9B7C-C6E4-369D-F3614C051437}"/>
          </ac:grpSpMkLst>
        </pc:grpChg>
        <pc:grpChg chg="add mod">
          <ac:chgData name="Nguyen My Kieu" userId="086997d0fd6f8fb8" providerId="LiveId" clId="{EDCECA88-8313-469E-A17D-B588E1AF7A41}" dt="2024-07-24T23:12:45.499" v="2391" actId="571"/>
          <ac:grpSpMkLst>
            <pc:docMk/>
            <pc:sldMk cId="0" sldId="272"/>
            <ac:grpSpMk id="52" creationId="{1606F772-9485-35DE-AAD5-5CAF6BDC45B1}"/>
          </ac:grpSpMkLst>
        </pc:grpChg>
        <pc:grpChg chg="add mod">
          <ac:chgData name="Nguyen My Kieu" userId="086997d0fd6f8fb8" providerId="LiveId" clId="{EDCECA88-8313-469E-A17D-B588E1AF7A41}" dt="2024-07-24T23:12:45.499" v="2391" actId="571"/>
          <ac:grpSpMkLst>
            <pc:docMk/>
            <pc:sldMk cId="0" sldId="272"/>
            <ac:grpSpMk id="11137" creationId="{E597F8C3-6F5A-1C0D-AFAD-45DD28C59DA4}"/>
          </ac:grpSpMkLst>
        </pc:grpChg>
        <pc:grpChg chg="add mod">
          <ac:chgData name="Nguyen My Kieu" userId="086997d0fd6f8fb8" providerId="LiveId" clId="{EDCECA88-8313-469E-A17D-B588E1AF7A41}" dt="2024-07-24T23:12:45.205" v="2390" actId="571"/>
          <ac:grpSpMkLst>
            <pc:docMk/>
            <pc:sldMk cId="0" sldId="272"/>
            <ac:grpSpMk id="11162" creationId="{6B9697C1-14BD-91A9-0D99-E1084AD453E7}"/>
          </ac:grpSpMkLst>
        </pc:grpChg>
        <pc:grpChg chg="add mod">
          <ac:chgData name="Nguyen My Kieu" userId="086997d0fd6f8fb8" providerId="LiveId" clId="{EDCECA88-8313-469E-A17D-B588E1AF7A41}" dt="2024-07-24T23:12:45.205" v="2390" actId="571"/>
          <ac:grpSpMkLst>
            <pc:docMk/>
            <pc:sldMk cId="0" sldId="272"/>
            <ac:grpSpMk id="11267" creationId="{9E3609AD-8E1D-49EB-B8D6-469618DFE668}"/>
          </ac:grpSpMkLst>
        </pc:grpChg>
        <pc:grpChg chg="add mod">
          <ac:chgData name="Nguyen My Kieu" userId="086997d0fd6f8fb8" providerId="LiveId" clId="{EDCECA88-8313-469E-A17D-B588E1AF7A41}" dt="2024-07-24T23:12:45.205" v="2390" actId="571"/>
          <ac:grpSpMkLst>
            <pc:docMk/>
            <pc:sldMk cId="0" sldId="272"/>
            <ac:grpSpMk id="11280" creationId="{E2D3300D-38F6-57D3-9F24-4688C2FB80D5}"/>
          </ac:grpSpMkLst>
        </pc:grpChg>
        <pc:grpChg chg="add mod">
          <ac:chgData name="Nguyen My Kieu" userId="086997d0fd6f8fb8" providerId="LiveId" clId="{EDCECA88-8313-469E-A17D-B588E1AF7A41}" dt="2024-07-24T23:12:45.205" v="2390" actId="571"/>
          <ac:grpSpMkLst>
            <pc:docMk/>
            <pc:sldMk cId="0" sldId="272"/>
            <ac:grpSpMk id="11295" creationId="{A5847416-9AE9-9FA4-D1D0-878051BBC9A5}"/>
          </ac:grpSpMkLst>
        </pc:grpChg>
        <pc:cxnChg chg="add mod">
          <ac:chgData name="Nguyen My Kieu" userId="086997d0fd6f8fb8" providerId="LiveId" clId="{EDCECA88-8313-469E-A17D-B588E1AF7A41}" dt="2024-07-24T23:12:45.499" v="2391" actId="571"/>
          <ac:cxnSpMkLst>
            <pc:docMk/>
            <pc:sldMk cId="0" sldId="272"/>
            <ac:cxnSpMk id="10" creationId="{27A2E341-09BA-6B5C-CEED-640C6FD8E9D5}"/>
          </ac:cxnSpMkLst>
        </pc:cxnChg>
        <pc:cxnChg chg="add mod">
          <ac:chgData name="Nguyen My Kieu" userId="086997d0fd6f8fb8" providerId="LiveId" clId="{EDCECA88-8313-469E-A17D-B588E1AF7A41}" dt="2024-07-24T23:12:45.499" v="2391" actId="571"/>
          <ac:cxnSpMkLst>
            <pc:docMk/>
            <pc:sldMk cId="0" sldId="272"/>
            <ac:cxnSpMk id="15" creationId="{C906A6D3-5A13-4DA2-EBFA-CBE92338D965}"/>
          </ac:cxnSpMkLst>
        </pc:cxnChg>
        <pc:cxnChg chg="add mod">
          <ac:chgData name="Nguyen My Kieu" userId="086997d0fd6f8fb8" providerId="LiveId" clId="{EDCECA88-8313-469E-A17D-B588E1AF7A41}" dt="2024-07-24T23:12:45.499" v="2391" actId="571"/>
          <ac:cxnSpMkLst>
            <pc:docMk/>
            <pc:sldMk cId="0" sldId="272"/>
            <ac:cxnSpMk id="16" creationId="{755D3134-0201-7107-8290-092F6D80D0C7}"/>
          </ac:cxnSpMkLst>
        </pc:cxnChg>
        <pc:cxnChg chg="add mod">
          <ac:chgData name="Nguyen My Kieu" userId="086997d0fd6f8fb8" providerId="LiveId" clId="{EDCECA88-8313-469E-A17D-B588E1AF7A41}" dt="2024-07-24T23:12:45.499" v="2391" actId="571"/>
          <ac:cxnSpMkLst>
            <pc:docMk/>
            <pc:sldMk cId="0" sldId="272"/>
            <ac:cxnSpMk id="17" creationId="{F3DDDF8E-3774-D312-F960-5D3764EF0A5C}"/>
          </ac:cxnSpMkLst>
        </pc:cxnChg>
        <pc:cxnChg chg="add mod">
          <ac:chgData name="Nguyen My Kieu" userId="086997d0fd6f8fb8" providerId="LiveId" clId="{EDCECA88-8313-469E-A17D-B588E1AF7A41}" dt="2024-07-24T23:12:45.205" v="2390" actId="571"/>
          <ac:cxnSpMkLst>
            <pc:docMk/>
            <pc:sldMk cId="0" sldId="272"/>
            <ac:cxnSpMk id="11154" creationId="{C9236A5C-AA12-DE59-C66B-EB36F72FD1D4}"/>
          </ac:cxnSpMkLst>
        </pc:cxnChg>
        <pc:cxnChg chg="add mod">
          <ac:chgData name="Nguyen My Kieu" userId="086997d0fd6f8fb8" providerId="LiveId" clId="{EDCECA88-8313-469E-A17D-B588E1AF7A41}" dt="2024-07-24T23:12:45.205" v="2390" actId="571"/>
          <ac:cxnSpMkLst>
            <pc:docMk/>
            <pc:sldMk cId="0" sldId="272"/>
            <ac:cxnSpMk id="11159" creationId="{A1D60E60-2354-5287-4970-BBC97A966185}"/>
          </ac:cxnSpMkLst>
        </pc:cxnChg>
        <pc:cxnChg chg="add mod">
          <ac:chgData name="Nguyen My Kieu" userId="086997d0fd6f8fb8" providerId="LiveId" clId="{EDCECA88-8313-469E-A17D-B588E1AF7A41}" dt="2024-07-24T23:12:45.205" v="2390" actId="571"/>
          <ac:cxnSpMkLst>
            <pc:docMk/>
            <pc:sldMk cId="0" sldId="272"/>
            <ac:cxnSpMk id="11160" creationId="{4022036F-95C5-D358-FED5-CA28B540520B}"/>
          </ac:cxnSpMkLst>
        </pc:cxnChg>
        <pc:cxnChg chg="add mod">
          <ac:chgData name="Nguyen My Kieu" userId="086997d0fd6f8fb8" providerId="LiveId" clId="{EDCECA88-8313-469E-A17D-B588E1AF7A41}" dt="2024-07-24T23:12:45.205" v="2390" actId="571"/>
          <ac:cxnSpMkLst>
            <pc:docMk/>
            <pc:sldMk cId="0" sldId="272"/>
            <ac:cxnSpMk id="11161" creationId="{EB051116-BCC7-13FD-357F-A567B8542E2E}"/>
          </ac:cxnSpMkLst>
        </pc:cxnChg>
        <pc:cxnChg chg="mod">
          <ac:chgData name="Nguyen My Kieu" userId="086997d0fd6f8fb8" providerId="LiveId" clId="{EDCECA88-8313-469E-A17D-B588E1AF7A41}" dt="2024-07-24T23:07:14.212" v="2222" actId="1076"/>
          <ac:cxnSpMkLst>
            <pc:docMk/>
            <pc:sldMk cId="0" sldId="272"/>
            <ac:cxnSpMk id="11183" creationId="{00000000-0000-0000-0000-000000000000}"/>
          </ac:cxnSpMkLst>
        </pc:cxnChg>
        <pc:cxnChg chg="mod">
          <ac:chgData name="Nguyen My Kieu" userId="086997d0fd6f8fb8" providerId="LiveId" clId="{EDCECA88-8313-469E-A17D-B588E1AF7A41}" dt="2024-07-24T23:07:16.956" v="2223" actId="1076"/>
          <ac:cxnSpMkLst>
            <pc:docMk/>
            <pc:sldMk cId="0" sldId="272"/>
            <ac:cxnSpMk id="11187" creationId="{00000000-0000-0000-0000-000000000000}"/>
          </ac:cxnSpMkLst>
        </pc:cxnChg>
        <pc:cxnChg chg="mod">
          <ac:chgData name="Nguyen My Kieu" userId="086997d0fd6f8fb8" providerId="LiveId" clId="{EDCECA88-8313-469E-A17D-B588E1AF7A41}" dt="2024-07-24T23:11:47.515" v="2383" actId="1076"/>
          <ac:cxnSpMkLst>
            <pc:docMk/>
            <pc:sldMk cId="0" sldId="272"/>
            <ac:cxnSpMk id="11191" creationId="{00000000-0000-0000-0000-000000000000}"/>
          </ac:cxnSpMkLst>
        </pc:cxnChg>
        <pc:cxnChg chg="mod">
          <ac:chgData name="Nguyen My Kieu" userId="086997d0fd6f8fb8" providerId="LiveId" clId="{EDCECA88-8313-469E-A17D-B588E1AF7A41}" dt="2024-07-24T23:12:48.624" v="2392" actId="1076"/>
          <ac:cxnSpMkLst>
            <pc:docMk/>
            <pc:sldMk cId="0" sldId="272"/>
            <ac:cxnSpMk id="11195" creationId="{00000000-0000-0000-0000-000000000000}"/>
          </ac:cxnSpMkLst>
        </pc:cxnChg>
      </pc:sldChg>
      <pc:sldChg chg="modSp mod ord modTransition">
        <pc:chgData name="Nguyen My Kieu" userId="086997d0fd6f8fb8" providerId="LiveId" clId="{EDCECA88-8313-469E-A17D-B588E1AF7A41}" dt="2024-07-24T23:19:39.340" v="2557"/>
        <pc:sldMkLst>
          <pc:docMk/>
          <pc:sldMk cId="0" sldId="273"/>
        </pc:sldMkLst>
        <pc:spChg chg="mod">
          <ac:chgData name="Nguyen My Kieu" userId="086997d0fd6f8fb8" providerId="LiveId" clId="{EDCECA88-8313-469E-A17D-B588E1AF7A41}" dt="2024-07-24T23:19:29.081" v="2555" actId="20577"/>
          <ac:spMkLst>
            <pc:docMk/>
            <pc:sldMk cId="0" sldId="273"/>
            <ac:spMk id="11266" creationId="{00000000-0000-0000-0000-000000000000}"/>
          </ac:spMkLst>
        </pc:spChg>
      </pc:sldChg>
      <pc:sldChg chg="del modTransition">
        <pc:chgData name="Nguyen My Kieu" userId="086997d0fd6f8fb8" providerId="LiveId" clId="{EDCECA88-8313-469E-A17D-B588E1AF7A41}" dt="2024-07-24T23:19:03.732" v="2539" actId="47"/>
        <pc:sldMkLst>
          <pc:docMk/>
          <pc:sldMk cId="0" sldId="274"/>
        </pc:sldMkLst>
      </pc:sldChg>
      <pc:sldChg chg="del modTransition">
        <pc:chgData name="Nguyen My Kieu" userId="086997d0fd6f8fb8" providerId="LiveId" clId="{EDCECA88-8313-469E-A17D-B588E1AF7A41}" dt="2024-07-24T23:18:59.593" v="2538" actId="47"/>
        <pc:sldMkLst>
          <pc:docMk/>
          <pc:sldMk cId="0" sldId="275"/>
        </pc:sldMkLst>
      </pc:sldChg>
      <pc:sldChg chg="del modTransition">
        <pc:chgData name="Nguyen My Kieu" userId="086997d0fd6f8fb8" providerId="LiveId" clId="{EDCECA88-8313-469E-A17D-B588E1AF7A41}" dt="2024-07-24T23:18:51.730" v="2537" actId="47"/>
        <pc:sldMkLst>
          <pc:docMk/>
          <pc:sldMk cId="0" sldId="276"/>
        </pc:sldMkLst>
      </pc:sldChg>
      <pc:sldChg chg="del modTransition">
        <pc:chgData name="Nguyen My Kieu" userId="086997d0fd6f8fb8" providerId="LiveId" clId="{EDCECA88-8313-469E-A17D-B588E1AF7A41}" dt="2024-07-24T23:18:51.730" v="2537" actId="47"/>
        <pc:sldMkLst>
          <pc:docMk/>
          <pc:sldMk cId="0" sldId="277"/>
        </pc:sldMkLst>
      </pc:sldChg>
      <pc:sldChg chg="addSp delSp modSp mod ord modTransition">
        <pc:chgData name="Nguyen My Kieu" userId="086997d0fd6f8fb8" providerId="LiveId" clId="{EDCECA88-8313-469E-A17D-B588E1AF7A41}" dt="2024-07-24T21:47:50.590" v="479" actId="1076"/>
        <pc:sldMkLst>
          <pc:docMk/>
          <pc:sldMk cId="0" sldId="278"/>
        </pc:sldMkLst>
        <pc:spChg chg="add del mod">
          <ac:chgData name="Nguyen My Kieu" userId="086997d0fd6f8fb8" providerId="LiveId" clId="{EDCECA88-8313-469E-A17D-B588E1AF7A41}" dt="2024-07-24T21:31:36.846" v="254" actId="478"/>
          <ac:spMkLst>
            <pc:docMk/>
            <pc:sldMk cId="0" sldId="278"/>
            <ac:spMk id="3" creationId="{70165C0E-A811-3A2A-60D7-C1A5D225C43D}"/>
          </ac:spMkLst>
        </pc:spChg>
        <pc:spChg chg="add del mod">
          <ac:chgData name="Nguyen My Kieu" userId="086997d0fd6f8fb8" providerId="LiveId" clId="{EDCECA88-8313-469E-A17D-B588E1AF7A41}" dt="2024-07-24T21:33:14.544" v="269" actId="478"/>
          <ac:spMkLst>
            <pc:docMk/>
            <pc:sldMk cId="0" sldId="278"/>
            <ac:spMk id="7" creationId="{C7FAA9E6-BB43-4186-5272-F1929BEAA66E}"/>
          </ac:spMkLst>
        </pc:spChg>
        <pc:spChg chg="mod">
          <ac:chgData name="Nguyen My Kieu" userId="086997d0fd6f8fb8" providerId="LiveId" clId="{EDCECA88-8313-469E-A17D-B588E1AF7A41}" dt="2024-07-24T21:47:50.590" v="479" actId="1076"/>
          <ac:spMkLst>
            <pc:docMk/>
            <pc:sldMk cId="0" sldId="278"/>
            <ac:spMk id="11676" creationId="{00000000-0000-0000-0000-000000000000}"/>
          </ac:spMkLst>
        </pc:spChg>
        <pc:spChg chg="add del mod">
          <ac:chgData name="Nguyen My Kieu" userId="086997d0fd6f8fb8" providerId="LiveId" clId="{EDCECA88-8313-469E-A17D-B588E1AF7A41}" dt="2024-07-24T21:33:11.077" v="268" actId="478"/>
          <ac:spMkLst>
            <pc:docMk/>
            <pc:sldMk cId="0" sldId="278"/>
            <ac:spMk id="11677" creationId="{00000000-0000-0000-0000-000000000000}"/>
          </ac:spMkLst>
        </pc:spChg>
        <pc:grpChg chg="del">
          <ac:chgData name="Nguyen My Kieu" userId="086997d0fd6f8fb8" providerId="LiveId" clId="{EDCECA88-8313-469E-A17D-B588E1AF7A41}" dt="2024-07-24T21:33:18.598" v="270" actId="478"/>
          <ac:grpSpMkLst>
            <pc:docMk/>
            <pc:sldMk cId="0" sldId="278"/>
            <ac:grpSpMk id="11680" creationId="{00000000-0000-0000-0000-000000000000}"/>
          </ac:grpSpMkLst>
        </pc:grpChg>
        <pc:picChg chg="add mod">
          <ac:chgData name="Nguyen My Kieu" userId="086997d0fd6f8fb8" providerId="LiveId" clId="{EDCECA88-8313-469E-A17D-B588E1AF7A41}" dt="2024-07-24T21:31:34.002" v="248" actId="14100"/>
          <ac:picMkLst>
            <pc:docMk/>
            <pc:sldMk cId="0" sldId="278"/>
            <ac:picMk id="5" creationId="{2D7B9C5B-A573-3D39-0610-27AD274BB51A}"/>
          </ac:picMkLst>
        </pc:picChg>
        <pc:picChg chg="add mod">
          <ac:chgData name="Nguyen My Kieu" userId="086997d0fd6f8fb8" providerId="LiveId" clId="{EDCECA88-8313-469E-A17D-B588E1AF7A41}" dt="2024-07-24T21:43:31.350" v="414" actId="14100"/>
          <ac:picMkLst>
            <pc:docMk/>
            <pc:sldMk cId="0" sldId="278"/>
            <ac:picMk id="9" creationId="{07A33C01-7A35-8B09-0A7D-1B9CEEB9CAC5}"/>
          </ac:picMkLst>
        </pc:picChg>
        <pc:picChg chg="del mod">
          <ac:chgData name="Nguyen My Kieu" userId="086997d0fd6f8fb8" providerId="LiveId" clId="{EDCECA88-8313-469E-A17D-B588E1AF7A41}" dt="2024-07-24T21:42:42.945" v="402" actId="478"/>
          <ac:picMkLst>
            <pc:docMk/>
            <pc:sldMk cId="0" sldId="278"/>
            <ac:picMk id="11678" creationId="{00000000-0000-0000-0000-000000000000}"/>
          </ac:picMkLst>
        </pc:picChg>
        <pc:cxnChg chg="add del">
          <ac:chgData name="Nguyen My Kieu" userId="086997d0fd6f8fb8" providerId="LiveId" clId="{EDCECA88-8313-469E-A17D-B588E1AF7A41}" dt="2024-07-24T21:33:09.390" v="267" actId="478"/>
          <ac:cxnSpMkLst>
            <pc:docMk/>
            <pc:sldMk cId="0" sldId="278"/>
            <ac:cxnSpMk id="11679" creationId="{00000000-0000-0000-0000-000000000000}"/>
          </ac:cxnSpMkLst>
        </pc:cxnChg>
      </pc:sldChg>
      <pc:sldChg chg="del modTransition">
        <pc:chgData name="Nguyen My Kieu" userId="086997d0fd6f8fb8" providerId="LiveId" clId="{EDCECA88-8313-469E-A17D-B588E1AF7A41}" dt="2024-07-24T23:18:51.730" v="2537" actId="47"/>
        <pc:sldMkLst>
          <pc:docMk/>
          <pc:sldMk cId="0" sldId="279"/>
        </pc:sldMkLst>
      </pc:sldChg>
      <pc:sldChg chg="del modTransition">
        <pc:chgData name="Nguyen My Kieu" userId="086997d0fd6f8fb8" providerId="LiveId" clId="{EDCECA88-8313-469E-A17D-B588E1AF7A41}" dt="2024-07-24T23:18:51.730" v="2537" actId="47"/>
        <pc:sldMkLst>
          <pc:docMk/>
          <pc:sldMk cId="0" sldId="280"/>
        </pc:sldMkLst>
      </pc:sldChg>
      <pc:sldChg chg="del modTransition">
        <pc:chgData name="Nguyen My Kieu" userId="086997d0fd6f8fb8" providerId="LiveId" clId="{EDCECA88-8313-469E-A17D-B588E1AF7A41}" dt="2024-07-24T23:18:51.730" v="2537" actId="47"/>
        <pc:sldMkLst>
          <pc:docMk/>
          <pc:sldMk cId="0" sldId="281"/>
        </pc:sldMkLst>
      </pc:sldChg>
      <pc:sldChg chg="del modTransition">
        <pc:chgData name="Nguyen My Kieu" userId="086997d0fd6f8fb8" providerId="LiveId" clId="{EDCECA88-8313-469E-A17D-B588E1AF7A41}" dt="2024-07-24T23:18:45.773" v="2536" actId="47"/>
        <pc:sldMkLst>
          <pc:docMk/>
          <pc:sldMk cId="0" sldId="282"/>
        </pc:sldMkLst>
      </pc:sldChg>
      <pc:sldChg chg="del modTransition">
        <pc:chgData name="Nguyen My Kieu" userId="086997d0fd6f8fb8" providerId="LiveId" clId="{EDCECA88-8313-469E-A17D-B588E1AF7A41}" dt="2024-07-24T23:18:45.773" v="2536" actId="47"/>
        <pc:sldMkLst>
          <pc:docMk/>
          <pc:sldMk cId="0" sldId="283"/>
        </pc:sldMkLst>
      </pc:sldChg>
      <pc:sldChg chg="addSp delSp modSp mod ord modTransition">
        <pc:chgData name="Nguyen My Kieu" userId="086997d0fd6f8fb8" providerId="LiveId" clId="{EDCECA88-8313-469E-A17D-B588E1AF7A41}" dt="2024-07-24T22:59:59.845" v="2087" actId="207"/>
        <pc:sldMkLst>
          <pc:docMk/>
          <pc:sldMk cId="0" sldId="284"/>
        </pc:sldMkLst>
        <pc:spChg chg="add mod">
          <ac:chgData name="Nguyen My Kieu" userId="086997d0fd6f8fb8" providerId="LiveId" clId="{EDCECA88-8313-469E-A17D-B588E1AF7A41}" dt="2024-07-24T22:53:37.843" v="2015" actId="1076"/>
          <ac:spMkLst>
            <pc:docMk/>
            <pc:sldMk cId="0" sldId="284"/>
            <ac:spMk id="2" creationId="{6BA0621C-1354-D115-6D7D-1FD32A9E1A79}"/>
          </ac:spMkLst>
        </pc:spChg>
        <pc:spChg chg="add del mod">
          <ac:chgData name="Nguyen My Kieu" userId="086997d0fd6f8fb8" providerId="LiveId" clId="{EDCECA88-8313-469E-A17D-B588E1AF7A41}" dt="2024-07-24T22:53:44.709" v="2019" actId="478"/>
          <ac:spMkLst>
            <pc:docMk/>
            <pc:sldMk cId="0" sldId="284"/>
            <ac:spMk id="4" creationId="{199B3FD0-9A3D-C393-1D8C-0DC87E154342}"/>
          </ac:spMkLst>
        </pc:spChg>
        <pc:spChg chg="add del mod">
          <ac:chgData name="Nguyen My Kieu" userId="086997d0fd6f8fb8" providerId="LiveId" clId="{EDCECA88-8313-469E-A17D-B588E1AF7A41}" dt="2024-07-24T22:53:51.327" v="2024" actId="478"/>
          <ac:spMkLst>
            <pc:docMk/>
            <pc:sldMk cId="0" sldId="284"/>
            <ac:spMk id="6" creationId="{B489D9A9-4303-B3BF-A57A-3F640A744B44}"/>
          </ac:spMkLst>
        </pc:spChg>
        <pc:spChg chg="add del mod">
          <ac:chgData name="Nguyen My Kieu" userId="086997d0fd6f8fb8" providerId="LiveId" clId="{EDCECA88-8313-469E-A17D-B588E1AF7A41}" dt="2024-07-24T22:53:49.834" v="2023" actId="478"/>
          <ac:spMkLst>
            <pc:docMk/>
            <pc:sldMk cId="0" sldId="284"/>
            <ac:spMk id="8" creationId="{70E1A7FD-CBE3-DCA9-78F1-AA206BF2C863}"/>
          </ac:spMkLst>
        </pc:spChg>
        <pc:spChg chg="add mod">
          <ac:chgData name="Nguyen My Kieu" userId="086997d0fd6f8fb8" providerId="LiveId" clId="{EDCECA88-8313-469E-A17D-B588E1AF7A41}" dt="2024-07-24T22:54:10.391" v="2027" actId="1076"/>
          <ac:spMkLst>
            <pc:docMk/>
            <pc:sldMk cId="0" sldId="284"/>
            <ac:spMk id="9" creationId="{4042BF95-AE25-3405-C011-CEF2DA05EB32}"/>
          </ac:spMkLst>
        </pc:spChg>
        <pc:spChg chg="add del mod">
          <ac:chgData name="Nguyen My Kieu" userId="086997d0fd6f8fb8" providerId="LiveId" clId="{EDCECA88-8313-469E-A17D-B588E1AF7A41}" dt="2024-07-24T22:55:41.287" v="2045" actId="478"/>
          <ac:spMkLst>
            <pc:docMk/>
            <pc:sldMk cId="0" sldId="284"/>
            <ac:spMk id="11" creationId="{2230262F-2901-7190-477B-477416C429B1}"/>
          </ac:spMkLst>
        </pc:spChg>
        <pc:spChg chg="add mod">
          <ac:chgData name="Nguyen My Kieu" userId="086997d0fd6f8fb8" providerId="LiveId" clId="{EDCECA88-8313-469E-A17D-B588E1AF7A41}" dt="2024-07-24T22:59:59.845" v="2087" actId="207"/>
          <ac:spMkLst>
            <pc:docMk/>
            <pc:sldMk cId="0" sldId="284"/>
            <ac:spMk id="12" creationId="{BF6A0AE3-17FA-979D-ACEE-91FD625F5F92}"/>
          </ac:spMkLst>
        </pc:spChg>
        <pc:spChg chg="add del">
          <ac:chgData name="Nguyen My Kieu" userId="086997d0fd6f8fb8" providerId="LiveId" clId="{EDCECA88-8313-469E-A17D-B588E1AF7A41}" dt="2024-07-24T22:56:51.986" v="2053" actId="478"/>
          <ac:spMkLst>
            <pc:docMk/>
            <pc:sldMk cId="0" sldId="284"/>
            <ac:spMk id="13" creationId="{9C15E22E-44AE-55FD-06D3-E27A30116064}"/>
          </ac:spMkLst>
        </pc:spChg>
        <pc:spChg chg="add del mod">
          <ac:chgData name="Nguyen My Kieu" userId="086997d0fd6f8fb8" providerId="LiveId" clId="{EDCECA88-8313-469E-A17D-B588E1AF7A41}" dt="2024-07-24T22:57:13.045" v="2056" actId="478"/>
          <ac:spMkLst>
            <pc:docMk/>
            <pc:sldMk cId="0" sldId="284"/>
            <ac:spMk id="14" creationId="{F553B9AC-9299-9D98-8782-8CC6C286961B}"/>
          </ac:spMkLst>
        </pc:spChg>
        <pc:spChg chg="add mod">
          <ac:chgData name="Nguyen My Kieu" userId="086997d0fd6f8fb8" providerId="LiveId" clId="{EDCECA88-8313-469E-A17D-B588E1AF7A41}" dt="2024-07-24T22:59:36.529" v="2083" actId="207"/>
          <ac:spMkLst>
            <pc:docMk/>
            <pc:sldMk cId="0" sldId="284"/>
            <ac:spMk id="15" creationId="{9724386D-A999-2F77-DCE7-FA1E51140A64}"/>
          </ac:spMkLst>
        </pc:spChg>
        <pc:spChg chg="del">
          <ac:chgData name="Nguyen My Kieu" userId="086997d0fd6f8fb8" providerId="LiveId" clId="{EDCECA88-8313-469E-A17D-B588E1AF7A41}" dt="2024-07-24T22:53:40.139" v="2016" actId="478"/>
          <ac:spMkLst>
            <pc:docMk/>
            <pc:sldMk cId="0" sldId="284"/>
            <ac:spMk id="12653" creationId="{00000000-0000-0000-0000-000000000000}"/>
          </ac:spMkLst>
        </pc:spChg>
        <pc:spChg chg="del mod">
          <ac:chgData name="Nguyen My Kieu" userId="086997d0fd6f8fb8" providerId="LiveId" clId="{EDCECA88-8313-469E-A17D-B588E1AF7A41}" dt="2024-07-24T22:53:41.793" v="2018" actId="478"/>
          <ac:spMkLst>
            <pc:docMk/>
            <pc:sldMk cId="0" sldId="284"/>
            <ac:spMk id="12654" creationId="{00000000-0000-0000-0000-000000000000}"/>
          </ac:spMkLst>
        </pc:spChg>
        <pc:spChg chg="del mod">
          <ac:chgData name="Nguyen My Kieu" userId="086997d0fd6f8fb8" providerId="LiveId" clId="{EDCECA88-8313-469E-A17D-B588E1AF7A41}" dt="2024-07-24T22:53:48.287" v="2022" actId="478"/>
          <ac:spMkLst>
            <pc:docMk/>
            <pc:sldMk cId="0" sldId="284"/>
            <ac:spMk id="12655" creationId="{00000000-0000-0000-0000-000000000000}"/>
          </ac:spMkLst>
        </pc:spChg>
        <pc:spChg chg="del mod">
          <ac:chgData name="Nguyen My Kieu" userId="086997d0fd6f8fb8" providerId="LiveId" clId="{EDCECA88-8313-469E-A17D-B588E1AF7A41}" dt="2024-07-24T22:52:54.795" v="2007" actId="478"/>
          <ac:spMkLst>
            <pc:docMk/>
            <pc:sldMk cId="0" sldId="284"/>
            <ac:spMk id="12997" creationId="{00000000-0000-0000-0000-000000000000}"/>
          </ac:spMkLst>
        </pc:spChg>
        <pc:grpChg chg="mod">
          <ac:chgData name="Nguyen My Kieu" userId="086997d0fd6f8fb8" providerId="LiveId" clId="{EDCECA88-8313-469E-A17D-B588E1AF7A41}" dt="2024-07-24T22:53:02.069" v="2009" actId="1076"/>
          <ac:grpSpMkLst>
            <pc:docMk/>
            <pc:sldMk cId="0" sldId="284"/>
            <ac:grpSpMk id="12657" creationId="{00000000-0000-0000-0000-000000000000}"/>
          </ac:grpSpMkLst>
        </pc:grpChg>
        <pc:grpChg chg="mod">
          <ac:chgData name="Nguyen My Kieu" userId="086997d0fd6f8fb8" providerId="LiveId" clId="{EDCECA88-8313-469E-A17D-B588E1AF7A41}" dt="2024-07-24T22:52:58.217" v="2008" actId="1076"/>
          <ac:grpSpMkLst>
            <pc:docMk/>
            <pc:sldMk cId="0" sldId="284"/>
            <ac:grpSpMk id="12945" creationId="{00000000-0000-0000-0000-000000000000}"/>
          </ac:grpSpMkLst>
        </pc:grpChg>
        <pc:cxnChg chg="del">
          <ac:chgData name="Nguyen My Kieu" userId="086997d0fd6f8fb8" providerId="LiveId" clId="{EDCECA88-8313-469E-A17D-B588E1AF7A41}" dt="2024-07-24T22:53:47.078" v="2021" actId="478"/>
          <ac:cxnSpMkLst>
            <pc:docMk/>
            <pc:sldMk cId="0" sldId="284"/>
            <ac:cxnSpMk id="12656" creationId="{00000000-0000-0000-0000-000000000000}"/>
          </ac:cxnSpMkLst>
        </pc:cxnChg>
      </pc:sldChg>
      <pc:sldChg chg="del modTransition">
        <pc:chgData name="Nguyen My Kieu" userId="086997d0fd6f8fb8" providerId="LiveId" clId="{EDCECA88-8313-469E-A17D-B588E1AF7A41}" dt="2024-07-24T23:18:45.773" v="2536" actId="47"/>
        <pc:sldMkLst>
          <pc:docMk/>
          <pc:sldMk cId="0" sldId="285"/>
        </pc:sldMkLst>
      </pc:sldChg>
      <pc:sldChg chg="del modTransition">
        <pc:chgData name="Nguyen My Kieu" userId="086997d0fd6f8fb8" providerId="LiveId" clId="{EDCECA88-8313-469E-A17D-B588E1AF7A41}" dt="2024-07-24T23:18:45.773" v="2536" actId="47"/>
        <pc:sldMkLst>
          <pc:docMk/>
          <pc:sldMk cId="0" sldId="286"/>
        </pc:sldMkLst>
      </pc:sldChg>
      <pc:sldChg chg="del modTransition">
        <pc:chgData name="Nguyen My Kieu" userId="086997d0fd6f8fb8" providerId="LiveId" clId="{EDCECA88-8313-469E-A17D-B588E1AF7A41}" dt="2024-07-24T23:18:45.773" v="2536" actId="47"/>
        <pc:sldMkLst>
          <pc:docMk/>
          <pc:sldMk cId="0" sldId="287"/>
        </pc:sldMkLst>
      </pc:sldChg>
      <pc:sldChg chg="del modTransition">
        <pc:chgData name="Nguyen My Kieu" userId="086997d0fd6f8fb8" providerId="LiveId" clId="{EDCECA88-8313-469E-A17D-B588E1AF7A41}" dt="2024-07-24T23:18:45.773" v="2536" actId="47"/>
        <pc:sldMkLst>
          <pc:docMk/>
          <pc:sldMk cId="0" sldId="288"/>
        </pc:sldMkLst>
      </pc:sldChg>
      <pc:sldChg chg="del modTransition">
        <pc:chgData name="Nguyen My Kieu" userId="086997d0fd6f8fb8" providerId="LiveId" clId="{EDCECA88-8313-469E-A17D-B588E1AF7A41}" dt="2024-07-24T23:18:59.593" v="2538" actId="47"/>
        <pc:sldMkLst>
          <pc:docMk/>
          <pc:sldMk cId="0" sldId="289"/>
        </pc:sldMkLst>
      </pc:sldChg>
      <pc:sldChg chg="addSp delSp modSp mod ord modTransition modAnim modNotes">
        <pc:chgData name="Nguyen My Kieu" userId="086997d0fd6f8fb8" providerId="LiveId" clId="{EDCECA88-8313-469E-A17D-B588E1AF7A41}" dt="2024-07-24T22:37:48.444" v="1847"/>
        <pc:sldMkLst>
          <pc:docMk/>
          <pc:sldMk cId="0" sldId="290"/>
        </pc:sldMkLst>
        <pc:spChg chg="add del mod">
          <ac:chgData name="Nguyen My Kieu" userId="086997d0fd6f8fb8" providerId="LiveId" clId="{EDCECA88-8313-469E-A17D-B588E1AF7A41}" dt="2024-07-24T22:19:40.067" v="1389" actId="478"/>
          <ac:spMkLst>
            <pc:docMk/>
            <pc:sldMk cId="0" sldId="290"/>
            <ac:spMk id="3" creationId="{7A5853EF-0188-C906-F10B-C866AF3C8F26}"/>
          </ac:spMkLst>
        </pc:spChg>
        <pc:spChg chg="add del mod">
          <ac:chgData name="Nguyen My Kieu" userId="086997d0fd6f8fb8" providerId="LiveId" clId="{EDCECA88-8313-469E-A17D-B588E1AF7A41}" dt="2024-07-24T22:19:40.067" v="1389" actId="478"/>
          <ac:spMkLst>
            <pc:docMk/>
            <pc:sldMk cId="0" sldId="290"/>
            <ac:spMk id="5" creationId="{E82AA255-6DE7-FE32-2A51-5681CB81932E}"/>
          </ac:spMkLst>
        </pc:spChg>
        <pc:spChg chg="add mod ord">
          <ac:chgData name="Nguyen My Kieu" userId="086997d0fd6f8fb8" providerId="LiveId" clId="{EDCECA88-8313-469E-A17D-B588E1AF7A41}" dt="2024-07-24T22:21:44.652" v="1416" actId="167"/>
          <ac:spMkLst>
            <pc:docMk/>
            <pc:sldMk cId="0" sldId="290"/>
            <ac:spMk id="6" creationId="{F2D75768-DEEE-0F44-ACB3-85C93ECF0703}"/>
          </ac:spMkLst>
        </pc:spChg>
        <pc:spChg chg="add del">
          <ac:chgData name="Nguyen My Kieu" userId="086997d0fd6f8fb8" providerId="LiveId" clId="{EDCECA88-8313-469E-A17D-B588E1AF7A41}" dt="2024-07-24T22:23:34.079" v="1446" actId="22"/>
          <ac:spMkLst>
            <pc:docMk/>
            <pc:sldMk cId="0" sldId="290"/>
            <ac:spMk id="9" creationId="{9577FA83-21AF-0361-2354-36F53F974D5E}"/>
          </ac:spMkLst>
        </pc:spChg>
        <pc:spChg chg="add mod">
          <ac:chgData name="Nguyen My Kieu" userId="086997d0fd6f8fb8" providerId="LiveId" clId="{EDCECA88-8313-469E-A17D-B588E1AF7A41}" dt="2024-07-24T22:37:00.499" v="1837" actId="164"/>
          <ac:spMkLst>
            <pc:docMk/>
            <pc:sldMk cId="0" sldId="290"/>
            <ac:spMk id="11" creationId="{C931EF0C-387F-AA4C-C4F4-9C2D7ACAACB2}"/>
          </ac:spMkLst>
        </pc:spChg>
        <pc:spChg chg="add mod">
          <ac:chgData name="Nguyen My Kieu" userId="086997d0fd6f8fb8" providerId="LiveId" clId="{EDCECA88-8313-469E-A17D-B588E1AF7A41}" dt="2024-07-24T22:37:36.991" v="1844" actId="1076"/>
          <ac:spMkLst>
            <pc:docMk/>
            <pc:sldMk cId="0" sldId="290"/>
            <ac:spMk id="12" creationId="{CE769144-AF1F-451F-7182-EA686F019A24}"/>
          </ac:spMkLst>
        </pc:spChg>
        <pc:spChg chg="add del mod">
          <ac:chgData name="Nguyen My Kieu" userId="086997d0fd6f8fb8" providerId="LiveId" clId="{EDCECA88-8313-469E-A17D-B588E1AF7A41}" dt="2024-07-24T22:31:12.450" v="1709" actId="478"/>
          <ac:spMkLst>
            <pc:docMk/>
            <pc:sldMk cId="0" sldId="290"/>
            <ac:spMk id="13" creationId="{8AD335AB-23DF-EF13-279D-B18712EB05C4}"/>
          </ac:spMkLst>
        </pc:spChg>
        <pc:spChg chg="add del mod">
          <ac:chgData name="Nguyen My Kieu" userId="086997d0fd6f8fb8" providerId="LiveId" clId="{EDCECA88-8313-469E-A17D-B588E1AF7A41}" dt="2024-07-24T22:31:11.130" v="1708" actId="478"/>
          <ac:spMkLst>
            <pc:docMk/>
            <pc:sldMk cId="0" sldId="290"/>
            <ac:spMk id="14" creationId="{67A30A96-7AE6-C54F-0651-55B51515A876}"/>
          </ac:spMkLst>
        </pc:spChg>
        <pc:spChg chg="add mod">
          <ac:chgData name="Nguyen My Kieu" userId="086997d0fd6f8fb8" providerId="LiveId" clId="{EDCECA88-8313-469E-A17D-B588E1AF7A41}" dt="2024-07-24T22:33:41.705" v="1834" actId="1076"/>
          <ac:spMkLst>
            <pc:docMk/>
            <pc:sldMk cId="0" sldId="290"/>
            <ac:spMk id="15" creationId="{4F55B0D5-D8AA-DAC5-E992-3D2B93BB5FDE}"/>
          </ac:spMkLst>
        </pc:spChg>
        <pc:spChg chg="add mod">
          <ac:chgData name="Nguyen My Kieu" userId="086997d0fd6f8fb8" providerId="LiveId" clId="{EDCECA88-8313-469E-A17D-B588E1AF7A41}" dt="2024-07-24T22:37:32.103" v="1843" actId="1076"/>
          <ac:spMkLst>
            <pc:docMk/>
            <pc:sldMk cId="0" sldId="290"/>
            <ac:spMk id="16" creationId="{FA274501-FA25-B337-62A6-DACCA94BD05C}"/>
          </ac:spMkLst>
        </pc:spChg>
        <pc:spChg chg="add mod">
          <ac:chgData name="Nguyen My Kieu" userId="086997d0fd6f8fb8" providerId="LiveId" clId="{EDCECA88-8313-469E-A17D-B588E1AF7A41}" dt="2024-07-24T22:33:36.206" v="1832" actId="1076"/>
          <ac:spMkLst>
            <pc:docMk/>
            <pc:sldMk cId="0" sldId="290"/>
            <ac:spMk id="17" creationId="{810430DC-956B-951A-A5D7-E4D163DC2AA9}"/>
          </ac:spMkLst>
        </pc:spChg>
        <pc:spChg chg="add mod">
          <ac:chgData name="Nguyen My Kieu" userId="086997d0fd6f8fb8" providerId="LiveId" clId="{EDCECA88-8313-469E-A17D-B588E1AF7A41}" dt="2024-07-24T22:33:29.763" v="1831" actId="1076"/>
          <ac:spMkLst>
            <pc:docMk/>
            <pc:sldMk cId="0" sldId="290"/>
            <ac:spMk id="18" creationId="{E4DE2D93-D051-BAE5-9808-87876A695D7E}"/>
          </ac:spMkLst>
        </pc:spChg>
        <pc:spChg chg="mod">
          <ac:chgData name="Nguyen My Kieu" userId="086997d0fd6f8fb8" providerId="LiveId" clId="{EDCECA88-8313-469E-A17D-B588E1AF7A41}" dt="2024-07-24T22:21:47.843" v="1417" actId="20577"/>
          <ac:spMkLst>
            <pc:docMk/>
            <pc:sldMk cId="0" sldId="290"/>
            <ac:spMk id="13098" creationId="{00000000-0000-0000-0000-000000000000}"/>
          </ac:spMkLst>
        </pc:spChg>
        <pc:spChg chg="del mod">
          <ac:chgData name="Nguyen My Kieu" userId="086997d0fd6f8fb8" providerId="LiveId" clId="{EDCECA88-8313-469E-A17D-B588E1AF7A41}" dt="2024-07-24T22:19:35.415" v="1388" actId="478"/>
          <ac:spMkLst>
            <pc:docMk/>
            <pc:sldMk cId="0" sldId="290"/>
            <ac:spMk id="13099" creationId="{00000000-0000-0000-0000-000000000000}"/>
          </ac:spMkLst>
        </pc:spChg>
        <pc:spChg chg="del">
          <ac:chgData name="Nguyen My Kieu" userId="086997d0fd6f8fb8" providerId="LiveId" clId="{EDCECA88-8313-469E-A17D-B588E1AF7A41}" dt="2024-07-24T22:19:35.415" v="1388" actId="478"/>
          <ac:spMkLst>
            <pc:docMk/>
            <pc:sldMk cId="0" sldId="290"/>
            <ac:spMk id="13100" creationId="{00000000-0000-0000-0000-000000000000}"/>
          </ac:spMkLst>
        </pc:spChg>
        <pc:spChg chg="mod topLvl">
          <ac:chgData name="Nguyen My Kieu" userId="086997d0fd6f8fb8" providerId="LiveId" clId="{EDCECA88-8313-469E-A17D-B588E1AF7A41}" dt="2024-07-24T22:37:00.499" v="1837" actId="164"/>
          <ac:spMkLst>
            <pc:docMk/>
            <pc:sldMk cId="0" sldId="290"/>
            <ac:spMk id="13104" creationId="{00000000-0000-0000-0000-000000000000}"/>
          </ac:spMkLst>
        </pc:spChg>
        <pc:spChg chg="mod topLvl">
          <ac:chgData name="Nguyen My Kieu" userId="086997d0fd6f8fb8" providerId="LiveId" clId="{EDCECA88-8313-469E-A17D-B588E1AF7A41}" dt="2024-07-24T22:37:00.499" v="1837" actId="164"/>
          <ac:spMkLst>
            <pc:docMk/>
            <pc:sldMk cId="0" sldId="290"/>
            <ac:spMk id="13105" creationId="{00000000-0000-0000-0000-000000000000}"/>
          </ac:spMkLst>
        </pc:spChg>
        <pc:spChg chg="mod">
          <ac:chgData name="Nguyen My Kieu" userId="086997d0fd6f8fb8" providerId="LiveId" clId="{EDCECA88-8313-469E-A17D-B588E1AF7A41}" dt="2024-07-24T22:22:36.416" v="1427" actId="165"/>
          <ac:spMkLst>
            <pc:docMk/>
            <pc:sldMk cId="0" sldId="290"/>
            <ac:spMk id="13107" creationId="{00000000-0000-0000-0000-000000000000}"/>
          </ac:spMkLst>
        </pc:spChg>
        <pc:spChg chg="mod">
          <ac:chgData name="Nguyen My Kieu" userId="086997d0fd6f8fb8" providerId="LiveId" clId="{EDCECA88-8313-469E-A17D-B588E1AF7A41}" dt="2024-07-24T22:22:36.416" v="1427" actId="165"/>
          <ac:spMkLst>
            <pc:docMk/>
            <pc:sldMk cId="0" sldId="290"/>
            <ac:spMk id="13108" creationId="{00000000-0000-0000-0000-000000000000}"/>
          </ac:spMkLst>
        </pc:spChg>
        <pc:spChg chg="del">
          <ac:chgData name="Nguyen My Kieu" userId="086997d0fd6f8fb8" providerId="LiveId" clId="{EDCECA88-8313-469E-A17D-B588E1AF7A41}" dt="2024-07-24T22:22:30.710" v="1425" actId="478"/>
          <ac:spMkLst>
            <pc:docMk/>
            <pc:sldMk cId="0" sldId="290"/>
            <ac:spMk id="13109" creationId="{00000000-0000-0000-0000-000000000000}"/>
          </ac:spMkLst>
        </pc:spChg>
        <pc:spChg chg="mod">
          <ac:chgData name="Nguyen My Kieu" userId="086997d0fd6f8fb8" providerId="LiveId" clId="{EDCECA88-8313-469E-A17D-B588E1AF7A41}" dt="2024-07-24T22:22:36.416" v="1427" actId="165"/>
          <ac:spMkLst>
            <pc:docMk/>
            <pc:sldMk cId="0" sldId="290"/>
            <ac:spMk id="13110" creationId="{00000000-0000-0000-0000-000000000000}"/>
          </ac:spMkLst>
        </pc:spChg>
        <pc:spChg chg="mod">
          <ac:chgData name="Nguyen My Kieu" userId="086997d0fd6f8fb8" providerId="LiveId" clId="{EDCECA88-8313-469E-A17D-B588E1AF7A41}" dt="2024-07-24T22:22:36.416" v="1427" actId="165"/>
          <ac:spMkLst>
            <pc:docMk/>
            <pc:sldMk cId="0" sldId="290"/>
            <ac:spMk id="13111" creationId="{00000000-0000-0000-0000-000000000000}"/>
          </ac:spMkLst>
        </pc:spChg>
        <pc:spChg chg="mod">
          <ac:chgData name="Nguyen My Kieu" userId="086997d0fd6f8fb8" providerId="LiveId" clId="{EDCECA88-8313-469E-A17D-B588E1AF7A41}" dt="2024-07-24T22:22:36.416" v="1427" actId="165"/>
          <ac:spMkLst>
            <pc:docMk/>
            <pc:sldMk cId="0" sldId="290"/>
            <ac:spMk id="13112" creationId="{00000000-0000-0000-0000-000000000000}"/>
          </ac:spMkLst>
        </pc:spChg>
        <pc:spChg chg="mod">
          <ac:chgData name="Nguyen My Kieu" userId="086997d0fd6f8fb8" providerId="LiveId" clId="{EDCECA88-8313-469E-A17D-B588E1AF7A41}" dt="2024-07-24T22:22:36.416" v="1427" actId="165"/>
          <ac:spMkLst>
            <pc:docMk/>
            <pc:sldMk cId="0" sldId="290"/>
            <ac:spMk id="13113" creationId="{00000000-0000-0000-0000-000000000000}"/>
          </ac:spMkLst>
        </pc:spChg>
        <pc:spChg chg="mod">
          <ac:chgData name="Nguyen My Kieu" userId="086997d0fd6f8fb8" providerId="LiveId" clId="{EDCECA88-8313-469E-A17D-B588E1AF7A41}" dt="2024-07-24T22:22:36.416" v="1427" actId="165"/>
          <ac:spMkLst>
            <pc:docMk/>
            <pc:sldMk cId="0" sldId="290"/>
            <ac:spMk id="13115" creationId="{00000000-0000-0000-0000-000000000000}"/>
          </ac:spMkLst>
        </pc:spChg>
        <pc:spChg chg="mod">
          <ac:chgData name="Nguyen My Kieu" userId="086997d0fd6f8fb8" providerId="LiveId" clId="{EDCECA88-8313-469E-A17D-B588E1AF7A41}" dt="2024-07-24T22:22:36.416" v="1427" actId="165"/>
          <ac:spMkLst>
            <pc:docMk/>
            <pc:sldMk cId="0" sldId="290"/>
            <ac:spMk id="13116" creationId="{00000000-0000-0000-0000-000000000000}"/>
          </ac:spMkLst>
        </pc:spChg>
        <pc:spChg chg="mod">
          <ac:chgData name="Nguyen My Kieu" userId="086997d0fd6f8fb8" providerId="LiveId" clId="{EDCECA88-8313-469E-A17D-B588E1AF7A41}" dt="2024-07-24T22:22:36.416" v="1427" actId="165"/>
          <ac:spMkLst>
            <pc:docMk/>
            <pc:sldMk cId="0" sldId="290"/>
            <ac:spMk id="13118" creationId="{00000000-0000-0000-0000-000000000000}"/>
          </ac:spMkLst>
        </pc:spChg>
        <pc:spChg chg="mod">
          <ac:chgData name="Nguyen My Kieu" userId="086997d0fd6f8fb8" providerId="LiveId" clId="{EDCECA88-8313-469E-A17D-B588E1AF7A41}" dt="2024-07-24T22:22:36.416" v="1427" actId="165"/>
          <ac:spMkLst>
            <pc:docMk/>
            <pc:sldMk cId="0" sldId="290"/>
            <ac:spMk id="13119" creationId="{00000000-0000-0000-0000-000000000000}"/>
          </ac:spMkLst>
        </pc:spChg>
        <pc:spChg chg="mod">
          <ac:chgData name="Nguyen My Kieu" userId="086997d0fd6f8fb8" providerId="LiveId" clId="{EDCECA88-8313-469E-A17D-B588E1AF7A41}" dt="2024-07-24T22:22:36.416" v="1427" actId="165"/>
          <ac:spMkLst>
            <pc:docMk/>
            <pc:sldMk cId="0" sldId="290"/>
            <ac:spMk id="13120" creationId="{00000000-0000-0000-0000-000000000000}"/>
          </ac:spMkLst>
        </pc:spChg>
        <pc:spChg chg="mod">
          <ac:chgData name="Nguyen My Kieu" userId="086997d0fd6f8fb8" providerId="LiveId" clId="{EDCECA88-8313-469E-A17D-B588E1AF7A41}" dt="2024-07-24T22:22:36.416" v="1427" actId="165"/>
          <ac:spMkLst>
            <pc:docMk/>
            <pc:sldMk cId="0" sldId="290"/>
            <ac:spMk id="13121" creationId="{00000000-0000-0000-0000-000000000000}"/>
          </ac:spMkLst>
        </pc:spChg>
        <pc:spChg chg="mod">
          <ac:chgData name="Nguyen My Kieu" userId="086997d0fd6f8fb8" providerId="LiveId" clId="{EDCECA88-8313-469E-A17D-B588E1AF7A41}" dt="2024-07-24T22:22:36.416" v="1427" actId="165"/>
          <ac:spMkLst>
            <pc:docMk/>
            <pc:sldMk cId="0" sldId="290"/>
            <ac:spMk id="13122" creationId="{00000000-0000-0000-0000-000000000000}"/>
          </ac:spMkLst>
        </pc:spChg>
        <pc:spChg chg="mod">
          <ac:chgData name="Nguyen My Kieu" userId="086997d0fd6f8fb8" providerId="LiveId" clId="{EDCECA88-8313-469E-A17D-B588E1AF7A41}" dt="2024-07-24T22:22:36.416" v="1427" actId="165"/>
          <ac:spMkLst>
            <pc:docMk/>
            <pc:sldMk cId="0" sldId="290"/>
            <ac:spMk id="13123" creationId="{00000000-0000-0000-0000-000000000000}"/>
          </ac:spMkLst>
        </pc:spChg>
        <pc:spChg chg="mod topLvl">
          <ac:chgData name="Nguyen My Kieu" userId="086997d0fd6f8fb8" providerId="LiveId" clId="{EDCECA88-8313-469E-A17D-B588E1AF7A41}" dt="2024-07-24T22:37:00.499" v="1837" actId="164"/>
          <ac:spMkLst>
            <pc:docMk/>
            <pc:sldMk cId="0" sldId="290"/>
            <ac:spMk id="13124" creationId="{00000000-0000-0000-0000-000000000000}"/>
          </ac:spMkLst>
        </pc:spChg>
        <pc:spChg chg="mod topLvl">
          <ac:chgData name="Nguyen My Kieu" userId="086997d0fd6f8fb8" providerId="LiveId" clId="{EDCECA88-8313-469E-A17D-B588E1AF7A41}" dt="2024-07-24T22:37:00.499" v="1837" actId="164"/>
          <ac:spMkLst>
            <pc:docMk/>
            <pc:sldMk cId="0" sldId="290"/>
            <ac:spMk id="13125" creationId="{00000000-0000-0000-0000-000000000000}"/>
          </ac:spMkLst>
        </pc:spChg>
        <pc:spChg chg="mod">
          <ac:chgData name="Nguyen My Kieu" userId="086997d0fd6f8fb8" providerId="LiveId" clId="{EDCECA88-8313-469E-A17D-B588E1AF7A41}" dt="2024-07-24T22:22:36.416" v="1427" actId="165"/>
          <ac:spMkLst>
            <pc:docMk/>
            <pc:sldMk cId="0" sldId="290"/>
            <ac:spMk id="13136" creationId="{00000000-0000-0000-0000-000000000000}"/>
          </ac:spMkLst>
        </pc:spChg>
        <pc:spChg chg="mod">
          <ac:chgData name="Nguyen My Kieu" userId="086997d0fd6f8fb8" providerId="LiveId" clId="{EDCECA88-8313-469E-A17D-B588E1AF7A41}" dt="2024-07-24T22:22:36.416" v="1427" actId="165"/>
          <ac:spMkLst>
            <pc:docMk/>
            <pc:sldMk cId="0" sldId="290"/>
            <ac:spMk id="13137" creationId="{00000000-0000-0000-0000-000000000000}"/>
          </ac:spMkLst>
        </pc:spChg>
        <pc:spChg chg="mod">
          <ac:chgData name="Nguyen My Kieu" userId="086997d0fd6f8fb8" providerId="LiveId" clId="{EDCECA88-8313-469E-A17D-B588E1AF7A41}" dt="2024-07-24T22:22:36.416" v="1427" actId="165"/>
          <ac:spMkLst>
            <pc:docMk/>
            <pc:sldMk cId="0" sldId="290"/>
            <ac:spMk id="13138" creationId="{00000000-0000-0000-0000-000000000000}"/>
          </ac:spMkLst>
        </pc:spChg>
        <pc:spChg chg="mod">
          <ac:chgData name="Nguyen My Kieu" userId="086997d0fd6f8fb8" providerId="LiveId" clId="{EDCECA88-8313-469E-A17D-B588E1AF7A41}" dt="2024-07-24T22:22:36.416" v="1427" actId="165"/>
          <ac:spMkLst>
            <pc:docMk/>
            <pc:sldMk cId="0" sldId="290"/>
            <ac:spMk id="13139" creationId="{00000000-0000-0000-0000-000000000000}"/>
          </ac:spMkLst>
        </pc:spChg>
        <pc:spChg chg="mod">
          <ac:chgData name="Nguyen My Kieu" userId="086997d0fd6f8fb8" providerId="LiveId" clId="{EDCECA88-8313-469E-A17D-B588E1AF7A41}" dt="2024-07-24T22:22:36.416" v="1427" actId="165"/>
          <ac:spMkLst>
            <pc:docMk/>
            <pc:sldMk cId="0" sldId="290"/>
            <ac:spMk id="13140" creationId="{00000000-0000-0000-0000-000000000000}"/>
          </ac:spMkLst>
        </pc:spChg>
        <pc:spChg chg="mod">
          <ac:chgData name="Nguyen My Kieu" userId="086997d0fd6f8fb8" providerId="LiveId" clId="{EDCECA88-8313-469E-A17D-B588E1AF7A41}" dt="2024-07-24T22:22:36.416" v="1427" actId="165"/>
          <ac:spMkLst>
            <pc:docMk/>
            <pc:sldMk cId="0" sldId="290"/>
            <ac:spMk id="13141" creationId="{00000000-0000-0000-0000-000000000000}"/>
          </ac:spMkLst>
        </pc:spChg>
        <pc:spChg chg="mod">
          <ac:chgData name="Nguyen My Kieu" userId="086997d0fd6f8fb8" providerId="LiveId" clId="{EDCECA88-8313-469E-A17D-B588E1AF7A41}" dt="2024-07-24T22:22:36.416" v="1427" actId="165"/>
          <ac:spMkLst>
            <pc:docMk/>
            <pc:sldMk cId="0" sldId="290"/>
            <ac:spMk id="13142" creationId="{00000000-0000-0000-0000-000000000000}"/>
          </ac:spMkLst>
        </pc:spChg>
        <pc:spChg chg="mod">
          <ac:chgData name="Nguyen My Kieu" userId="086997d0fd6f8fb8" providerId="LiveId" clId="{EDCECA88-8313-469E-A17D-B588E1AF7A41}" dt="2024-07-24T22:22:36.416" v="1427" actId="165"/>
          <ac:spMkLst>
            <pc:docMk/>
            <pc:sldMk cId="0" sldId="290"/>
            <ac:spMk id="13143" creationId="{00000000-0000-0000-0000-000000000000}"/>
          </ac:spMkLst>
        </pc:spChg>
        <pc:spChg chg="mod">
          <ac:chgData name="Nguyen My Kieu" userId="086997d0fd6f8fb8" providerId="LiveId" clId="{EDCECA88-8313-469E-A17D-B588E1AF7A41}" dt="2024-07-24T22:22:36.416" v="1427" actId="165"/>
          <ac:spMkLst>
            <pc:docMk/>
            <pc:sldMk cId="0" sldId="290"/>
            <ac:spMk id="13144" creationId="{00000000-0000-0000-0000-000000000000}"/>
          </ac:spMkLst>
        </pc:spChg>
        <pc:grpChg chg="add del mod">
          <ac:chgData name="Nguyen My Kieu" userId="086997d0fd6f8fb8" providerId="LiveId" clId="{EDCECA88-8313-469E-A17D-B588E1AF7A41}" dt="2024-07-24T22:22:36.416" v="1427" actId="165"/>
          <ac:grpSpMkLst>
            <pc:docMk/>
            <pc:sldMk cId="0" sldId="290"/>
            <ac:grpSpMk id="7" creationId="{61419D48-D76E-2536-C1E7-27C8CC70F963}"/>
          </ac:grpSpMkLst>
        </pc:grpChg>
        <pc:grpChg chg="add mod">
          <ac:chgData name="Nguyen My Kieu" userId="086997d0fd6f8fb8" providerId="LiveId" clId="{EDCECA88-8313-469E-A17D-B588E1AF7A41}" dt="2024-07-24T22:37:00.499" v="1837" actId="164"/>
          <ac:grpSpMkLst>
            <pc:docMk/>
            <pc:sldMk cId="0" sldId="290"/>
            <ac:grpSpMk id="19" creationId="{7A6053B6-8D98-E6B7-2EFE-21163AECA771}"/>
          </ac:grpSpMkLst>
        </pc:grpChg>
        <pc:grpChg chg="mod topLvl">
          <ac:chgData name="Nguyen My Kieu" userId="086997d0fd6f8fb8" providerId="LiveId" clId="{EDCECA88-8313-469E-A17D-B588E1AF7A41}" dt="2024-07-24T22:37:00.499" v="1837" actId="164"/>
          <ac:grpSpMkLst>
            <pc:docMk/>
            <pc:sldMk cId="0" sldId="290"/>
            <ac:grpSpMk id="13106" creationId="{00000000-0000-0000-0000-000000000000}"/>
          </ac:grpSpMkLst>
        </pc:grpChg>
        <pc:grpChg chg="mod topLvl">
          <ac:chgData name="Nguyen My Kieu" userId="086997d0fd6f8fb8" providerId="LiveId" clId="{EDCECA88-8313-469E-A17D-B588E1AF7A41}" dt="2024-07-24T22:37:00.499" v="1837" actId="164"/>
          <ac:grpSpMkLst>
            <pc:docMk/>
            <pc:sldMk cId="0" sldId="290"/>
            <ac:grpSpMk id="13114" creationId="{00000000-0000-0000-0000-000000000000}"/>
          </ac:grpSpMkLst>
        </pc:grpChg>
        <pc:grpChg chg="mod">
          <ac:chgData name="Nguyen My Kieu" userId="086997d0fd6f8fb8" providerId="LiveId" clId="{EDCECA88-8313-469E-A17D-B588E1AF7A41}" dt="2024-07-24T22:22:36.416" v="1427" actId="165"/>
          <ac:grpSpMkLst>
            <pc:docMk/>
            <pc:sldMk cId="0" sldId="290"/>
            <ac:grpSpMk id="13117" creationId="{00000000-0000-0000-0000-000000000000}"/>
          </ac:grpSpMkLst>
        </pc:grpChg>
        <pc:grpChg chg="mod ord">
          <ac:chgData name="Nguyen My Kieu" userId="086997d0fd6f8fb8" providerId="LiveId" clId="{EDCECA88-8313-469E-A17D-B588E1AF7A41}" dt="2024-07-24T22:37:00.499" v="1837" actId="164"/>
          <ac:grpSpMkLst>
            <pc:docMk/>
            <pc:sldMk cId="0" sldId="290"/>
            <ac:grpSpMk id="13126" creationId="{00000000-0000-0000-0000-000000000000}"/>
          </ac:grpSpMkLst>
        </pc:grpChg>
        <pc:grpChg chg="mod topLvl">
          <ac:chgData name="Nguyen My Kieu" userId="086997d0fd6f8fb8" providerId="LiveId" clId="{EDCECA88-8313-469E-A17D-B588E1AF7A41}" dt="2024-07-24T22:37:00.499" v="1837" actId="164"/>
          <ac:grpSpMkLst>
            <pc:docMk/>
            <pc:sldMk cId="0" sldId="290"/>
            <ac:grpSpMk id="13135" creationId="{00000000-0000-0000-0000-000000000000}"/>
          </ac:grpSpMkLst>
        </pc:grpChg>
        <pc:picChg chg="add mod">
          <ac:chgData name="Nguyen My Kieu" userId="086997d0fd6f8fb8" providerId="LiveId" clId="{EDCECA88-8313-469E-A17D-B588E1AF7A41}" dt="2024-07-24T22:37:00.499" v="1837" actId="164"/>
          <ac:picMkLst>
            <pc:docMk/>
            <pc:sldMk cId="0" sldId="290"/>
            <ac:picMk id="10" creationId="{2C99F11A-A14D-0EAF-7F01-90FB7843B5B9}"/>
          </ac:picMkLst>
        </pc:picChg>
        <pc:cxnChg chg="del">
          <ac:chgData name="Nguyen My Kieu" userId="086997d0fd6f8fb8" providerId="LiveId" clId="{EDCECA88-8313-469E-A17D-B588E1AF7A41}" dt="2024-07-24T22:19:27.566" v="1387" actId="478"/>
          <ac:cxnSpMkLst>
            <pc:docMk/>
            <pc:sldMk cId="0" sldId="290"/>
            <ac:cxnSpMk id="13101" creationId="{00000000-0000-0000-0000-000000000000}"/>
          </ac:cxnSpMkLst>
        </pc:cxnChg>
        <pc:cxnChg chg="del">
          <ac:chgData name="Nguyen My Kieu" userId="086997d0fd6f8fb8" providerId="LiveId" clId="{EDCECA88-8313-469E-A17D-B588E1AF7A41}" dt="2024-07-24T22:19:35.415" v="1388" actId="478"/>
          <ac:cxnSpMkLst>
            <pc:docMk/>
            <pc:sldMk cId="0" sldId="290"/>
            <ac:cxnSpMk id="13102" creationId="{00000000-0000-0000-0000-000000000000}"/>
          </ac:cxnSpMkLst>
        </pc:cxnChg>
        <pc:cxnChg chg="del">
          <ac:chgData name="Nguyen My Kieu" userId="086997d0fd6f8fb8" providerId="LiveId" clId="{EDCECA88-8313-469E-A17D-B588E1AF7A41}" dt="2024-07-24T22:19:35.415" v="1388" actId="478"/>
          <ac:cxnSpMkLst>
            <pc:docMk/>
            <pc:sldMk cId="0" sldId="290"/>
            <ac:cxnSpMk id="13103" creationId="{00000000-0000-0000-0000-000000000000}"/>
          </ac:cxnSpMkLst>
        </pc:cxnChg>
      </pc:sldChg>
      <pc:sldChg chg="del modTransition">
        <pc:chgData name="Nguyen My Kieu" userId="086997d0fd6f8fb8" providerId="LiveId" clId="{EDCECA88-8313-469E-A17D-B588E1AF7A41}" dt="2024-07-24T23:18:38.995" v="2535" actId="47"/>
        <pc:sldMkLst>
          <pc:docMk/>
          <pc:sldMk cId="0" sldId="291"/>
        </pc:sldMkLst>
      </pc:sldChg>
      <pc:sldChg chg="del modTransition">
        <pc:chgData name="Nguyen My Kieu" userId="086997d0fd6f8fb8" providerId="LiveId" clId="{EDCECA88-8313-469E-A17D-B588E1AF7A41}" dt="2024-07-24T23:18:38.995" v="2535" actId="47"/>
        <pc:sldMkLst>
          <pc:docMk/>
          <pc:sldMk cId="0" sldId="292"/>
        </pc:sldMkLst>
      </pc:sldChg>
      <pc:sldChg chg="del modTransition">
        <pc:chgData name="Nguyen My Kieu" userId="086997d0fd6f8fb8" providerId="LiveId" clId="{EDCECA88-8313-469E-A17D-B588E1AF7A41}" dt="2024-07-24T23:18:38.995" v="2535" actId="47"/>
        <pc:sldMkLst>
          <pc:docMk/>
          <pc:sldMk cId="0" sldId="293"/>
        </pc:sldMkLst>
      </pc:sldChg>
      <pc:sldChg chg="del modTransition">
        <pc:chgData name="Nguyen My Kieu" userId="086997d0fd6f8fb8" providerId="LiveId" clId="{EDCECA88-8313-469E-A17D-B588E1AF7A41}" dt="2024-07-24T23:18:38.995" v="2535" actId="47"/>
        <pc:sldMkLst>
          <pc:docMk/>
          <pc:sldMk cId="0" sldId="294"/>
        </pc:sldMkLst>
      </pc:sldChg>
      <pc:sldChg chg="del modTransition">
        <pc:chgData name="Nguyen My Kieu" userId="086997d0fd6f8fb8" providerId="LiveId" clId="{EDCECA88-8313-469E-A17D-B588E1AF7A41}" dt="2024-07-24T23:18:38.995" v="2535" actId="47"/>
        <pc:sldMkLst>
          <pc:docMk/>
          <pc:sldMk cId="0" sldId="295"/>
        </pc:sldMkLst>
      </pc:sldChg>
      <pc:sldChg chg="addSp delSp modSp del mod ord modTransition">
        <pc:chgData name="Nguyen My Kieu" userId="086997d0fd6f8fb8" providerId="LiveId" clId="{EDCECA88-8313-469E-A17D-B588E1AF7A41}" dt="2024-07-24T22:52:17.666" v="2004" actId="47"/>
        <pc:sldMkLst>
          <pc:docMk/>
          <pc:sldMk cId="0" sldId="296"/>
        </pc:sldMkLst>
        <pc:spChg chg="add del mod">
          <ac:chgData name="Nguyen My Kieu" userId="086997d0fd6f8fb8" providerId="LiveId" clId="{EDCECA88-8313-469E-A17D-B588E1AF7A41}" dt="2024-07-24T22:44:15.279" v="1903" actId="478"/>
          <ac:spMkLst>
            <pc:docMk/>
            <pc:sldMk cId="0" sldId="296"/>
            <ac:spMk id="3" creationId="{07CE5F4A-1BEC-FC8B-5164-66535B1FAE26}"/>
          </ac:spMkLst>
        </pc:spChg>
        <pc:spChg chg="add del mod">
          <ac:chgData name="Nguyen My Kieu" userId="086997d0fd6f8fb8" providerId="LiveId" clId="{EDCECA88-8313-469E-A17D-B588E1AF7A41}" dt="2024-07-24T22:45:10.948" v="1914" actId="478"/>
          <ac:spMkLst>
            <pc:docMk/>
            <pc:sldMk cId="0" sldId="296"/>
            <ac:spMk id="5" creationId="{1CB60226-5EF2-BCCF-CFF3-EB89D9ADD1D7}"/>
          </ac:spMkLst>
        </pc:spChg>
        <pc:spChg chg="add mod">
          <ac:chgData name="Nguyen My Kieu" userId="086997d0fd6f8fb8" providerId="LiveId" clId="{EDCECA88-8313-469E-A17D-B588E1AF7A41}" dt="2024-07-24T22:49:11.551" v="1982" actId="113"/>
          <ac:spMkLst>
            <pc:docMk/>
            <pc:sldMk cId="0" sldId="296"/>
            <ac:spMk id="6" creationId="{E55910A2-5534-83DC-91FB-EE331B407166}"/>
          </ac:spMkLst>
        </pc:spChg>
        <pc:spChg chg="add mod">
          <ac:chgData name="Nguyen My Kieu" userId="086997d0fd6f8fb8" providerId="LiveId" clId="{EDCECA88-8313-469E-A17D-B588E1AF7A41}" dt="2024-07-24T22:51:50.417" v="2003" actId="1076"/>
          <ac:spMkLst>
            <pc:docMk/>
            <pc:sldMk cId="0" sldId="296"/>
            <ac:spMk id="7" creationId="{91009447-9BD3-C68F-4A6C-171C104CC0CE}"/>
          </ac:spMkLst>
        </pc:spChg>
        <pc:spChg chg="add mod">
          <ac:chgData name="Nguyen My Kieu" userId="086997d0fd6f8fb8" providerId="LiveId" clId="{EDCECA88-8313-469E-A17D-B588E1AF7A41}" dt="2024-07-24T22:51:31.608" v="2001" actId="2085"/>
          <ac:spMkLst>
            <pc:docMk/>
            <pc:sldMk cId="0" sldId="296"/>
            <ac:spMk id="10" creationId="{2CA0A5B0-1F59-6E55-FB68-9D30466C886D}"/>
          </ac:spMkLst>
        </pc:spChg>
        <pc:spChg chg="del">
          <ac:chgData name="Nguyen My Kieu" userId="086997d0fd6f8fb8" providerId="LiveId" clId="{EDCECA88-8313-469E-A17D-B588E1AF7A41}" dt="2024-07-24T22:44:13.396" v="1902" actId="478"/>
          <ac:spMkLst>
            <pc:docMk/>
            <pc:sldMk cId="0" sldId="296"/>
            <ac:spMk id="14117" creationId="{00000000-0000-0000-0000-000000000000}"/>
          </ac:spMkLst>
        </pc:spChg>
        <pc:spChg chg="del">
          <ac:chgData name="Nguyen My Kieu" userId="086997d0fd6f8fb8" providerId="LiveId" clId="{EDCECA88-8313-469E-A17D-B588E1AF7A41}" dt="2024-07-24T22:44:13.396" v="1902" actId="478"/>
          <ac:spMkLst>
            <pc:docMk/>
            <pc:sldMk cId="0" sldId="296"/>
            <ac:spMk id="14118" creationId="{00000000-0000-0000-0000-000000000000}"/>
          </ac:spMkLst>
        </pc:spChg>
        <pc:spChg chg="del">
          <ac:chgData name="Nguyen My Kieu" userId="086997d0fd6f8fb8" providerId="LiveId" clId="{EDCECA88-8313-469E-A17D-B588E1AF7A41}" dt="2024-07-24T22:44:13.396" v="1902" actId="478"/>
          <ac:spMkLst>
            <pc:docMk/>
            <pc:sldMk cId="0" sldId="296"/>
            <ac:spMk id="14119" creationId="{00000000-0000-0000-0000-000000000000}"/>
          </ac:spMkLst>
        </pc:spChg>
        <pc:spChg chg="del">
          <ac:chgData name="Nguyen My Kieu" userId="086997d0fd6f8fb8" providerId="LiveId" clId="{EDCECA88-8313-469E-A17D-B588E1AF7A41}" dt="2024-07-24T22:44:13.396" v="1902" actId="478"/>
          <ac:spMkLst>
            <pc:docMk/>
            <pc:sldMk cId="0" sldId="296"/>
            <ac:spMk id="14120" creationId="{00000000-0000-0000-0000-000000000000}"/>
          </ac:spMkLst>
        </pc:spChg>
        <pc:spChg chg="del">
          <ac:chgData name="Nguyen My Kieu" userId="086997d0fd6f8fb8" providerId="LiveId" clId="{EDCECA88-8313-469E-A17D-B588E1AF7A41}" dt="2024-07-24T22:44:13.396" v="1902" actId="478"/>
          <ac:spMkLst>
            <pc:docMk/>
            <pc:sldMk cId="0" sldId="296"/>
            <ac:spMk id="14121" creationId="{00000000-0000-0000-0000-000000000000}"/>
          </ac:spMkLst>
        </pc:spChg>
        <pc:spChg chg="del">
          <ac:chgData name="Nguyen My Kieu" userId="086997d0fd6f8fb8" providerId="LiveId" clId="{EDCECA88-8313-469E-A17D-B588E1AF7A41}" dt="2024-07-24T22:44:13.396" v="1902" actId="478"/>
          <ac:spMkLst>
            <pc:docMk/>
            <pc:sldMk cId="0" sldId="296"/>
            <ac:spMk id="14122" creationId="{00000000-0000-0000-0000-000000000000}"/>
          </ac:spMkLst>
        </pc:spChg>
        <pc:spChg chg="del">
          <ac:chgData name="Nguyen My Kieu" userId="086997d0fd6f8fb8" providerId="LiveId" clId="{EDCECA88-8313-469E-A17D-B588E1AF7A41}" dt="2024-07-24T22:44:13.396" v="1902" actId="478"/>
          <ac:spMkLst>
            <pc:docMk/>
            <pc:sldMk cId="0" sldId="296"/>
            <ac:spMk id="14123" creationId="{00000000-0000-0000-0000-000000000000}"/>
          </ac:spMkLst>
        </pc:spChg>
        <pc:spChg chg="del">
          <ac:chgData name="Nguyen My Kieu" userId="086997d0fd6f8fb8" providerId="LiveId" clId="{EDCECA88-8313-469E-A17D-B588E1AF7A41}" dt="2024-07-24T22:44:13.396" v="1902" actId="478"/>
          <ac:spMkLst>
            <pc:docMk/>
            <pc:sldMk cId="0" sldId="296"/>
            <ac:spMk id="14124" creationId="{00000000-0000-0000-0000-000000000000}"/>
          </ac:spMkLst>
        </pc:spChg>
        <pc:spChg chg="del">
          <ac:chgData name="Nguyen My Kieu" userId="086997d0fd6f8fb8" providerId="LiveId" clId="{EDCECA88-8313-469E-A17D-B588E1AF7A41}" dt="2024-07-24T22:44:13.396" v="1902" actId="478"/>
          <ac:spMkLst>
            <pc:docMk/>
            <pc:sldMk cId="0" sldId="296"/>
            <ac:spMk id="14125" creationId="{00000000-0000-0000-0000-000000000000}"/>
          </ac:spMkLst>
        </pc:spChg>
        <pc:spChg chg="del">
          <ac:chgData name="Nguyen My Kieu" userId="086997d0fd6f8fb8" providerId="LiveId" clId="{EDCECA88-8313-469E-A17D-B588E1AF7A41}" dt="2024-07-24T22:44:13.396" v="1902" actId="478"/>
          <ac:spMkLst>
            <pc:docMk/>
            <pc:sldMk cId="0" sldId="296"/>
            <ac:spMk id="14126" creationId="{00000000-0000-0000-0000-000000000000}"/>
          </ac:spMkLst>
        </pc:spChg>
        <pc:spChg chg="del">
          <ac:chgData name="Nguyen My Kieu" userId="086997d0fd6f8fb8" providerId="LiveId" clId="{EDCECA88-8313-469E-A17D-B588E1AF7A41}" dt="2024-07-24T22:44:13.396" v="1902" actId="478"/>
          <ac:spMkLst>
            <pc:docMk/>
            <pc:sldMk cId="0" sldId="296"/>
            <ac:spMk id="14127" creationId="{00000000-0000-0000-0000-000000000000}"/>
          </ac:spMkLst>
        </pc:spChg>
        <pc:spChg chg="del">
          <ac:chgData name="Nguyen My Kieu" userId="086997d0fd6f8fb8" providerId="LiveId" clId="{EDCECA88-8313-469E-A17D-B588E1AF7A41}" dt="2024-07-24T22:44:13.396" v="1902" actId="478"/>
          <ac:spMkLst>
            <pc:docMk/>
            <pc:sldMk cId="0" sldId="296"/>
            <ac:spMk id="14128" creationId="{00000000-0000-0000-0000-000000000000}"/>
          </ac:spMkLst>
        </pc:spChg>
        <pc:spChg chg="del">
          <ac:chgData name="Nguyen My Kieu" userId="086997d0fd6f8fb8" providerId="LiveId" clId="{EDCECA88-8313-469E-A17D-B588E1AF7A41}" dt="2024-07-24T22:44:13.396" v="1902" actId="478"/>
          <ac:spMkLst>
            <pc:docMk/>
            <pc:sldMk cId="0" sldId="296"/>
            <ac:spMk id="14129" creationId="{00000000-0000-0000-0000-000000000000}"/>
          </ac:spMkLst>
        </pc:spChg>
        <pc:spChg chg="del">
          <ac:chgData name="Nguyen My Kieu" userId="086997d0fd6f8fb8" providerId="LiveId" clId="{EDCECA88-8313-469E-A17D-B588E1AF7A41}" dt="2024-07-24T22:44:13.396" v="1902" actId="478"/>
          <ac:spMkLst>
            <pc:docMk/>
            <pc:sldMk cId="0" sldId="296"/>
            <ac:spMk id="14130" creationId="{00000000-0000-0000-0000-000000000000}"/>
          </ac:spMkLst>
        </pc:spChg>
        <pc:spChg chg="del">
          <ac:chgData name="Nguyen My Kieu" userId="086997d0fd6f8fb8" providerId="LiveId" clId="{EDCECA88-8313-469E-A17D-B588E1AF7A41}" dt="2024-07-24T22:44:13.396" v="1902" actId="478"/>
          <ac:spMkLst>
            <pc:docMk/>
            <pc:sldMk cId="0" sldId="296"/>
            <ac:spMk id="14131" creationId="{00000000-0000-0000-0000-000000000000}"/>
          </ac:spMkLst>
        </pc:spChg>
        <pc:spChg chg="del">
          <ac:chgData name="Nguyen My Kieu" userId="086997d0fd6f8fb8" providerId="LiveId" clId="{EDCECA88-8313-469E-A17D-B588E1AF7A41}" dt="2024-07-24T22:44:13.396" v="1902" actId="478"/>
          <ac:spMkLst>
            <pc:docMk/>
            <pc:sldMk cId="0" sldId="296"/>
            <ac:spMk id="14132" creationId="{00000000-0000-0000-0000-000000000000}"/>
          </ac:spMkLst>
        </pc:spChg>
        <pc:spChg chg="del">
          <ac:chgData name="Nguyen My Kieu" userId="086997d0fd6f8fb8" providerId="LiveId" clId="{EDCECA88-8313-469E-A17D-B588E1AF7A41}" dt="2024-07-24T22:44:13.396" v="1902" actId="478"/>
          <ac:spMkLst>
            <pc:docMk/>
            <pc:sldMk cId="0" sldId="296"/>
            <ac:spMk id="14133" creationId="{00000000-0000-0000-0000-000000000000}"/>
          </ac:spMkLst>
        </pc:spChg>
        <pc:spChg chg="del">
          <ac:chgData name="Nguyen My Kieu" userId="086997d0fd6f8fb8" providerId="LiveId" clId="{EDCECA88-8313-469E-A17D-B588E1AF7A41}" dt="2024-07-24T22:44:13.396" v="1902" actId="478"/>
          <ac:spMkLst>
            <pc:docMk/>
            <pc:sldMk cId="0" sldId="296"/>
            <ac:spMk id="14134" creationId="{00000000-0000-0000-0000-000000000000}"/>
          </ac:spMkLst>
        </pc:spChg>
        <pc:spChg chg="del">
          <ac:chgData name="Nguyen My Kieu" userId="086997d0fd6f8fb8" providerId="LiveId" clId="{EDCECA88-8313-469E-A17D-B588E1AF7A41}" dt="2024-07-24T22:44:13.396" v="1902" actId="478"/>
          <ac:spMkLst>
            <pc:docMk/>
            <pc:sldMk cId="0" sldId="296"/>
            <ac:spMk id="14135" creationId="{00000000-0000-0000-0000-000000000000}"/>
          </ac:spMkLst>
        </pc:spChg>
        <pc:picChg chg="add del mod">
          <ac:chgData name="Nguyen My Kieu" userId="086997d0fd6f8fb8" providerId="LiveId" clId="{EDCECA88-8313-469E-A17D-B588E1AF7A41}" dt="2024-07-24T22:51:15.810" v="1998" actId="1076"/>
          <ac:picMkLst>
            <pc:docMk/>
            <pc:sldMk cId="0" sldId="296"/>
            <ac:picMk id="4" creationId="{257F9CA5-F841-BFA8-776E-8DA3CDA6280E}"/>
          </ac:picMkLst>
        </pc:picChg>
        <pc:cxnChg chg="add mod">
          <ac:chgData name="Nguyen My Kieu" userId="086997d0fd6f8fb8" providerId="LiveId" clId="{EDCECA88-8313-469E-A17D-B588E1AF7A41}" dt="2024-07-24T22:50:54.644" v="1995" actId="1076"/>
          <ac:cxnSpMkLst>
            <pc:docMk/>
            <pc:sldMk cId="0" sldId="296"/>
            <ac:cxnSpMk id="9" creationId="{2F8B9A68-1FFE-CFB8-3B80-058017C422EB}"/>
          </ac:cxnSpMkLst>
        </pc:cxnChg>
      </pc:sldChg>
      <pc:sldChg chg="del modTransition">
        <pc:chgData name="Nguyen My Kieu" userId="086997d0fd6f8fb8" providerId="LiveId" clId="{EDCECA88-8313-469E-A17D-B588E1AF7A41}" dt="2024-07-24T23:18:38.995" v="2535" actId="47"/>
        <pc:sldMkLst>
          <pc:docMk/>
          <pc:sldMk cId="0" sldId="297"/>
        </pc:sldMkLst>
      </pc:sldChg>
      <pc:sldChg chg="del modTransition">
        <pc:chgData name="Nguyen My Kieu" userId="086997d0fd6f8fb8" providerId="LiveId" clId="{EDCECA88-8313-469E-A17D-B588E1AF7A41}" dt="2024-07-24T23:18:38.995" v="2535" actId="47"/>
        <pc:sldMkLst>
          <pc:docMk/>
          <pc:sldMk cId="0" sldId="298"/>
        </pc:sldMkLst>
      </pc:sldChg>
      <pc:sldChg chg="del modTransition">
        <pc:chgData name="Nguyen My Kieu" userId="086997d0fd6f8fb8" providerId="LiveId" clId="{EDCECA88-8313-469E-A17D-B588E1AF7A41}" dt="2024-07-24T23:18:21.602" v="2533" actId="47"/>
        <pc:sldMkLst>
          <pc:docMk/>
          <pc:sldMk cId="0" sldId="299"/>
        </pc:sldMkLst>
      </pc:sldChg>
      <pc:sldChg chg="del modTransition">
        <pc:chgData name="Nguyen My Kieu" userId="086997d0fd6f8fb8" providerId="LiveId" clId="{EDCECA88-8313-469E-A17D-B588E1AF7A41}" dt="2024-07-24T23:18:21.602" v="2533" actId="47"/>
        <pc:sldMkLst>
          <pc:docMk/>
          <pc:sldMk cId="0" sldId="300"/>
        </pc:sldMkLst>
      </pc:sldChg>
      <pc:sldChg chg="del modTransition">
        <pc:chgData name="Nguyen My Kieu" userId="086997d0fd6f8fb8" providerId="LiveId" clId="{EDCECA88-8313-469E-A17D-B588E1AF7A41}" dt="2024-07-24T23:18:31.344" v="2534" actId="47"/>
        <pc:sldMkLst>
          <pc:docMk/>
          <pc:sldMk cId="0" sldId="301"/>
        </pc:sldMkLst>
      </pc:sldChg>
      <pc:sldChg chg="del modTransition">
        <pc:chgData name="Nguyen My Kieu" userId="086997d0fd6f8fb8" providerId="LiveId" clId="{EDCECA88-8313-469E-A17D-B588E1AF7A41}" dt="2024-07-24T23:18:31.344" v="2534" actId="47"/>
        <pc:sldMkLst>
          <pc:docMk/>
          <pc:sldMk cId="0" sldId="302"/>
        </pc:sldMkLst>
      </pc:sldChg>
      <pc:sldChg chg="del modTransition">
        <pc:chgData name="Nguyen My Kieu" userId="086997d0fd6f8fb8" providerId="LiveId" clId="{EDCECA88-8313-469E-A17D-B588E1AF7A41}" dt="2024-07-24T23:18:31.344" v="2534" actId="47"/>
        <pc:sldMkLst>
          <pc:docMk/>
          <pc:sldMk cId="0" sldId="303"/>
        </pc:sldMkLst>
      </pc:sldChg>
      <pc:sldChg chg="del modTransition">
        <pc:chgData name="Nguyen My Kieu" userId="086997d0fd6f8fb8" providerId="LiveId" clId="{EDCECA88-8313-469E-A17D-B588E1AF7A41}" dt="2024-07-24T23:18:31.344" v="2534" actId="47"/>
        <pc:sldMkLst>
          <pc:docMk/>
          <pc:sldMk cId="0" sldId="304"/>
        </pc:sldMkLst>
      </pc:sldChg>
      <pc:sldChg chg="del modTransition">
        <pc:chgData name="Nguyen My Kieu" userId="086997d0fd6f8fb8" providerId="LiveId" clId="{EDCECA88-8313-469E-A17D-B588E1AF7A41}" dt="2024-07-24T23:18:31.344" v="2534" actId="47"/>
        <pc:sldMkLst>
          <pc:docMk/>
          <pc:sldMk cId="0" sldId="305"/>
        </pc:sldMkLst>
      </pc:sldChg>
      <pc:sldChg chg="del modTransition">
        <pc:chgData name="Nguyen My Kieu" userId="086997d0fd6f8fb8" providerId="LiveId" clId="{EDCECA88-8313-469E-A17D-B588E1AF7A41}" dt="2024-07-24T23:18:31.344" v="2534" actId="47"/>
        <pc:sldMkLst>
          <pc:docMk/>
          <pc:sldMk cId="0" sldId="306"/>
        </pc:sldMkLst>
      </pc:sldChg>
      <pc:sldChg chg="del modTransition">
        <pc:chgData name="Nguyen My Kieu" userId="086997d0fd6f8fb8" providerId="LiveId" clId="{EDCECA88-8313-469E-A17D-B588E1AF7A41}" dt="2024-07-24T23:18:31.344" v="2534" actId="47"/>
        <pc:sldMkLst>
          <pc:docMk/>
          <pc:sldMk cId="0" sldId="307"/>
        </pc:sldMkLst>
      </pc:sldChg>
      <pc:sldChg chg="del modTransition">
        <pc:chgData name="Nguyen My Kieu" userId="086997d0fd6f8fb8" providerId="LiveId" clId="{EDCECA88-8313-469E-A17D-B588E1AF7A41}" dt="2024-07-24T23:18:31.344" v="2534" actId="47"/>
        <pc:sldMkLst>
          <pc:docMk/>
          <pc:sldMk cId="0" sldId="308"/>
        </pc:sldMkLst>
      </pc:sldChg>
      <pc:sldChg chg="del modTransition">
        <pc:chgData name="Nguyen My Kieu" userId="086997d0fd6f8fb8" providerId="LiveId" clId="{EDCECA88-8313-469E-A17D-B588E1AF7A41}" dt="2024-07-24T23:18:31.344" v="2534" actId="47"/>
        <pc:sldMkLst>
          <pc:docMk/>
          <pc:sldMk cId="0" sldId="309"/>
        </pc:sldMkLst>
      </pc:sldChg>
      <pc:sldChg chg="del modTransition">
        <pc:chgData name="Nguyen My Kieu" userId="086997d0fd6f8fb8" providerId="LiveId" clId="{EDCECA88-8313-469E-A17D-B588E1AF7A41}" dt="2024-07-24T23:18:31.344" v="2534" actId="47"/>
        <pc:sldMkLst>
          <pc:docMk/>
          <pc:sldMk cId="0" sldId="310"/>
        </pc:sldMkLst>
      </pc:sldChg>
      <pc:sldChg chg="del modTransition">
        <pc:chgData name="Nguyen My Kieu" userId="086997d0fd6f8fb8" providerId="LiveId" clId="{EDCECA88-8313-469E-A17D-B588E1AF7A41}" dt="2024-07-24T23:18:31.344" v="2534" actId="47"/>
        <pc:sldMkLst>
          <pc:docMk/>
          <pc:sldMk cId="0" sldId="311"/>
        </pc:sldMkLst>
      </pc:sldChg>
      <pc:sldChg chg="addSp delSp modSp add mod ord modTransition">
        <pc:chgData name="Nguyen My Kieu" userId="086997d0fd6f8fb8" providerId="LiveId" clId="{EDCECA88-8313-469E-A17D-B588E1AF7A41}" dt="2024-07-24T21:43:49.958" v="416"/>
        <pc:sldMkLst>
          <pc:docMk/>
          <pc:sldMk cId="4075899923" sldId="312"/>
        </pc:sldMkLst>
        <pc:spChg chg="add del mod">
          <ac:chgData name="Nguyen My Kieu" userId="086997d0fd6f8fb8" providerId="LiveId" clId="{EDCECA88-8313-469E-A17D-B588E1AF7A41}" dt="2024-07-24T21:23:38.326" v="171" actId="478"/>
          <ac:spMkLst>
            <pc:docMk/>
            <pc:sldMk cId="4075899923" sldId="312"/>
            <ac:spMk id="3" creationId="{63C82AC7-41CB-A182-A8A0-358430B1E170}"/>
          </ac:spMkLst>
        </pc:spChg>
        <pc:spChg chg="del">
          <ac:chgData name="Nguyen My Kieu" userId="086997d0fd6f8fb8" providerId="LiveId" clId="{EDCECA88-8313-469E-A17D-B588E1AF7A41}" dt="2024-07-24T21:23:36.767" v="170" actId="478"/>
          <ac:spMkLst>
            <pc:docMk/>
            <pc:sldMk cId="4075899923" sldId="312"/>
            <ac:spMk id="9625" creationId="{00000000-0000-0000-0000-000000000000}"/>
          </ac:spMkLst>
        </pc:spChg>
        <pc:spChg chg="mod">
          <ac:chgData name="Nguyen My Kieu" userId="086997d0fd6f8fb8" providerId="LiveId" clId="{EDCECA88-8313-469E-A17D-B588E1AF7A41}" dt="2024-07-24T21:24:12.215" v="180" actId="1076"/>
          <ac:spMkLst>
            <pc:docMk/>
            <pc:sldMk cId="4075899923" sldId="312"/>
            <ac:spMk id="9626" creationId="{00000000-0000-0000-0000-000000000000}"/>
          </ac:spMkLst>
        </pc:spChg>
        <pc:grpChg chg="mod">
          <ac:chgData name="Nguyen My Kieu" userId="086997d0fd6f8fb8" providerId="LiveId" clId="{EDCECA88-8313-469E-A17D-B588E1AF7A41}" dt="2024-07-24T21:24:05.484" v="178" actId="1076"/>
          <ac:grpSpMkLst>
            <pc:docMk/>
            <pc:sldMk cId="4075899923" sldId="312"/>
            <ac:grpSpMk id="9628" creationId="{00000000-0000-0000-0000-000000000000}"/>
          </ac:grpSpMkLst>
        </pc:grpChg>
        <pc:grpChg chg="mod">
          <ac:chgData name="Nguyen My Kieu" userId="086997d0fd6f8fb8" providerId="LiveId" clId="{EDCECA88-8313-469E-A17D-B588E1AF7A41}" dt="2024-07-24T21:24:07.993" v="179" actId="1076"/>
          <ac:grpSpMkLst>
            <pc:docMk/>
            <pc:sldMk cId="4075899923" sldId="312"/>
            <ac:grpSpMk id="9733" creationId="{00000000-0000-0000-0000-000000000000}"/>
          </ac:grpSpMkLst>
        </pc:grpChg>
        <pc:cxnChg chg="del">
          <ac:chgData name="Nguyen My Kieu" userId="086997d0fd6f8fb8" providerId="LiveId" clId="{EDCECA88-8313-469E-A17D-B588E1AF7A41}" dt="2024-07-24T21:23:39.077" v="172" actId="478"/>
          <ac:cxnSpMkLst>
            <pc:docMk/>
            <pc:sldMk cId="4075899923" sldId="312"/>
            <ac:cxnSpMk id="9627" creationId="{00000000-0000-0000-0000-000000000000}"/>
          </ac:cxnSpMkLst>
        </pc:cxnChg>
      </pc:sldChg>
      <pc:sldChg chg="modSp add mod modTransition">
        <pc:chgData name="Nguyen My Kieu" userId="086997d0fd6f8fb8" providerId="LiveId" clId="{EDCECA88-8313-469E-A17D-B588E1AF7A41}" dt="2024-07-24T21:43:49.958" v="416"/>
        <pc:sldMkLst>
          <pc:docMk/>
          <pc:sldMk cId="4076801316" sldId="313"/>
        </pc:sldMkLst>
        <pc:spChg chg="mod">
          <ac:chgData name="Nguyen My Kieu" userId="086997d0fd6f8fb8" providerId="LiveId" clId="{EDCECA88-8313-469E-A17D-B588E1AF7A41}" dt="2024-07-24T21:25:29.435" v="196" actId="1076"/>
          <ac:spMkLst>
            <pc:docMk/>
            <pc:sldMk cId="4076801316" sldId="313"/>
            <ac:spMk id="9626" creationId="{00000000-0000-0000-0000-000000000000}"/>
          </ac:spMkLst>
        </pc:spChg>
      </pc:sldChg>
      <pc:sldChg chg="modSp add mod modTransition">
        <pc:chgData name="Nguyen My Kieu" userId="086997d0fd6f8fb8" providerId="LiveId" clId="{EDCECA88-8313-469E-A17D-B588E1AF7A41}" dt="2024-07-24T21:43:49.958" v="416"/>
        <pc:sldMkLst>
          <pc:docMk/>
          <pc:sldMk cId="324512402" sldId="314"/>
        </pc:sldMkLst>
        <pc:spChg chg="mod">
          <ac:chgData name="Nguyen My Kieu" userId="086997d0fd6f8fb8" providerId="LiveId" clId="{EDCECA88-8313-469E-A17D-B588E1AF7A41}" dt="2024-07-24T21:26:54.322" v="212" actId="20577"/>
          <ac:spMkLst>
            <pc:docMk/>
            <pc:sldMk cId="324512402" sldId="314"/>
            <ac:spMk id="9626" creationId="{00000000-0000-0000-0000-000000000000}"/>
          </ac:spMkLst>
        </pc:spChg>
      </pc:sldChg>
      <pc:sldChg chg="add del modTransition">
        <pc:chgData name="Nguyen My Kieu" userId="086997d0fd6f8fb8" providerId="LiveId" clId="{EDCECA88-8313-469E-A17D-B588E1AF7A41}" dt="2024-07-24T23:18:51.730" v="2537" actId="47"/>
        <pc:sldMkLst>
          <pc:docMk/>
          <pc:sldMk cId="950139354" sldId="315"/>
        </pc:sldMkLst>
      </pc:sldChg>
      <pc:sldChg chg="add del">
        <pc:chgData name="Nguyen My Kieu" userId="086997d0fd6f8fb8" providerId="LiveId" clId="{EDCECA88-8313-469E-A17D-B588E1AF7A41}" dt="2024-07-24T21:31:31.146" v="238" actId="2890"/>
        <pc:sldMkLst>
          <pc:docMk/>
          <pc:sldMk cId="1539980068" sldId="315"/>
        </pc:sldMkLst>
      </pc:sldChg>
      <pc:sldChg chg="add del modTransition">
        <pc:chgData name="Nguyen My Kieu" userId="086997d0fd6f8fb8" providerId="LiveId" clId="{EDCECA88-8313-469E-A17D-B588E1AF7A41}" dt="2024-07-24T23:19:49.637" v="2558" actId="47"/>
        <pc:sldMkLst>
          <pc:docMk/>
          <pc:sldMk cId="4191046318" sldId="316"/>
        </pc:sldMkLst>
      </pc:sldChg>
      <pc:sldChg chg="addSp delSp modSp add mod ord">
        <pc:chgData name="Nguyen My Kieu" userId="086997d0fd6f8fb8" providerId="LiveId" clId="{EDCECA88-8313-469E-A17D-B588E1AF7A41}" dt="2024-07-24T21:50:23.037" v="516" actId="14100"/>
        <pc:sldMkLst>
          <pc:docMk/>
          <pc:sldMk cId="3863428178" sldId="317"/>
        </pc:sldMkLst>
        <pc:spChg chg="add del mod">
          <ac:chgData name="Nguyen My Kieu" userId="086997d0fd6f8fb8" providerId="LiveId" clId="{EDCECA88-8313-469E-A17D-B588E1AF7A41}" dt="2024-07-24T21:49:36.687" v="508" actId="478"/>
          <ac:spMkLst>
            <pc:docMk/>
            <pc:sldMk cId="3863428178" sldId="317"/>
            <ac:spMk id="3" creationId="{9E360919-0B8D-7406-FD10-A760A02B6EB6}"/>
          </ac:spMkLst>
        </pc:spChg>
        <pc:spChg chg="add del mod">
          <ac:chgData name="Nguyen My Kieu" userId="086997d0fd6f8fb8" providerId="LiveId" clId="{EDCECA88-8313-469E-A17D-B588E1AF7A41}" dt="2024-07-24T21:49:36.687" v="508" actId="478"/>
          <ac:spMkLst>
            <pc:docMk/>
            <pc:sldMk cId="3863428178" sldId="317"/>
            <ac:spMk id="5" creationId="{509C30E5-0D26-FE31-D150-9E525604411D}"/>
          </ac:spMkLst>
        </pc:spChg>
        <pc:spChg chg="add del mod">
          <ac:chgData name="Nguyen My Kieu" userId="086997d0fd6f8fb8" providerId="LiveId" clId="{EDCECA88-8313-469E-A17D-B588E1AF7A41}" dt="2024-07-24T21:49:36.687" v="508" actId="478"/>
          <ac:spMkLst>
            <pc:docMk/>
            <pc:sldMk cId="3863428178" sldId="317"/>
            <ac:spMk id="7" creationId="{31E4E359-C12D-777F-DB5F-BE05C0386CE0}"/>
          </ac:spMkLst>
        </pc:spChg>
        <pc:spChg chg="add mod">
          <ac:chgData name="Nguyen My Kieu" userId="086997d0fd6f8fb8" providerId="LiveId" clId="{EDCECA88-8313-469E-A17D-B588E1AF7A41}" dt="2024-07-24T21:50:23.037" v="516" actId="14100"/>
          <ac:spMkLst>
            <pc:docMk/>
            <pc:sldMk cId="3863428178" sldId="317"/>
            <ac:spMk id="9" creationId="{B5D91E57-65CE-F39F-6A2D-AD047DA55721}"/>
          </ac:spMkLst>
        </pc:spChg>
        <pc:spChg chg="del mod">
          <ac:chgData name="Nguyen My Kieu" userId="086997d0fd6f8fb8" providerId="LiveId" clId="{EDCECA88-8313-469E-A17D-B588E1AF7A41}" dt="2024-07-24T21:49:34.141" v="507" actId="478"/>
          <ac:spMkLst>
            <pc:docMk/>
            <pc:sldMk cId="3863428178" sldId="317"/>
            <ac:spMk id="11085" creationId="{00000000-0000-0000-0000-000000000000}"/>
          </ac:spMkLst>
        </pc:spChg>
        <pc:spChg chg="del">
          <ac:chgData name="Nguyen My Kieu" userId="086997d0fd6f8fb8" providerId="LiveId" clId="{EDCECA88-8313-469E-A17D-B588E1AF7A41}" dt="2024-07-24T21:49:34.141" v="507" actId="478"/>
          <ac:spMkLst>
            <pc:docMk/>
            <pc:sldMk cId="3863428178" sldId="317"/>
            <ac:spMk id="11086" creationId="{00000000-0000-0000-0000-000000000000}"/>
          </ac:spMkLst>
        </pc:spChg>
        <pc:spChg chg="del">
          <ac:chgData name="Nguyen My Kieu" userId="086997d0fd6f8fb8" providerId="LiveId" clId="{EDCECA88-8313-469E-A17D-B588E1AF7A41}" dt="2024-07-24T21:49:34.141" v="507" actId="478"/>
          <ac:spMkLst>
            <pc:docMk/>
            <pc:sldMk cId="3863428178" sldId="317"/>
            <ac:spMk id="11087" creationId="{00000000-0000-0000-0000-000000000000}"/>
          </ac:spMkLst>
        </pc:spChg>
        <pc:grpChg chg="del">
          <ac:chgData name="Nguyen My Kieu" userId="086997d0fd6f8fb8" providerId="LiveId" clId="{EDCECA88-8313-469E-A17D-B588E1AF7A41}" dt="2024-07-24T21:49:34.141" v="507" actId="478"/>
          <ac:grpSpMkLst>
            <pc:docMk/>
            <pc:sldMk cId="3863428178" sldId="317"/>
            <ac:grpSpMk id="11090" creationId="{00000000-0000-0000-0000-000000000000}"/>
          </ac:grpSpMkLst>
        </pc:grpChg>
        <pc:cxnChg chg="del">
          <ac:chgData name="Nguyen My Kieu" userId="086997d0fd6f8fb8" providerId="LiveId" clId="{EDCECA88-8313-469E-A17D-B588E1AF7A41}" dt="2024-07-24T21:49:34.141" v="507" actId="478"/>
          <ac:cxnSpMkLst>
            <pc:docMk/>
            <pc:sldMk cId="3863428178" sldId="317"/>
            <ac:cxnSpMk id="11088" creationId="{00000000-0000-0000-0000-000000000000}"/>
          </ac:cxnSpMkLst>
        </pc:cxnChg>
        <pc:cxnChg chg="del">
          <ac:chgData name="Nguyen My Kieu" userId="086997d0fd6f8fb8" providerId="LiveId" clId="{EDCECA88-8313-469E-A17D-B588E1AF7A41}" dt="2024-07-24T21:49:34.141" v="507" actId="478"/>
          <ac:cxnSpMkLst>
            <pc:docMk/>
            <pc:sldMk cId="3863428178" sldId="317"/>
            <ac:cxnSpMk id="11089" creationId="{00000000-0000-0000-0000-000000000000}"/>
          </ac:cxnSpMkLst>
        </pc:cxnChg>
      </pc:sldChg>
      <pc:sldChg chg="addSp delSp modSp add mod ord">
        <pc:chgData name="Nguyen My Kieu" userId="086997d0fd6f8fb8" providerId="LiveId" clId="{EDCECA88-8313-469E-A17D-B588E1AF7A41}" dt="2024-07-24T21:49:21.449" v="506"/>
        <pc:sldMkLst>
          <pc:docMk/>
          <pc:sldMk cId="3600360923" sldId="318"/>
        </pc:sldMkLst>
        <pc:spChg chg="add del mod">
          <ac:chgData name="Nguyen My Kieu" userId="086997d0fd6f8fb8" providerId="LiveId" clId="{EDCECA88-8313-469E-A17D-B588E1AF7A41}" dt="2024-07-24T21:48:18.128" v="489" actId="478"/>
          <ac:spMkLst>
            <pc:docMk/>
            <pc:sldMk cId="3600360923" sldId="318"/>
            <ac:spMk id="3" creationId="{09630DC1-1566-5E21-D1FE-6049FC40C009}"/>
          </ac:spMkLst>
        </pc:spChg>
        <pc:spChg chg="add del mod">
          <ac:chgData name="Nguyen My Kieu" userId="086997d0fd6f8fb8" providerId="LiveId" clId="{EDCECA88-8313-469E-A17D-B588E1AF7A41}" dt="2024-07-24T21:48:44.921" v="496" actId="478"/>
          <ac:spMkLst>
            <pc:docMk/>
            <pc:sldMk cId="3600360923" sldId="318"/>
            <ac:spMk id="5" creationId="{936693AB-C67C-6762-AB7D-CA0286B50BB5}"/>
          </ac:spMkLst>
        </pc:spChg>
        <pc:spChg chg="mod">
          <ac:chgData name="Nguyen My Kieu" userId="086997d0fd6f8fb8" providerId="LiveId" clId="{EDCECA88-8313-469E-A17D-B588E1AF7A41}" dt="2024-07-24T21:49:15.052" v="504" actId="1076"/>
          <ac:spMkLst>
            <pc:docMk/>
            <pc:sldMk cId="3600360923" sldId="318"/>
            <ac:spMk id="11085" creationId="{00000000-0000-0000-0000-000000000000}"/>
          </ac:spMkLst>
        </pc:spChg>
        <pc:spChg chg="del mod">
          <ac:chgData name="Nguyen My Kieu" userId="086997d0fd6f8fb8" providerId="LiveId" clId="{EDCECA88-8313-469E-A17D-B588E1AF7A41}" dt="2024-07-24T21:48:14.910" v="488" actId="478"/>
          <ac:spMkLst>
            <pc:docMk/>
            <pc:sldMk cId="3600360923" sldId="318"/>
            <ac:spMk id="11086" creationId="{00000000-0000-0000-0000-000000000000}"/>
          </ac:spMkLst>
        </pc:spChg>
        <pc:spChg chg="del">
          <ac:chgData name="Nguyen My Kieu" userId="086997d0fd6f8fb8" providerId="LiveId" clId="{EDCECA88-8313-469E-A17D-B588E1AF7A41}" dt="2024-07-24T21:48:43.721" v="495" actId="478"/>
          <ac:spMkLst>
            <pc:docMk/>
            <pc:sldMk cId="3600360923" sldId="318"/>
            <ac:spMk id="11087" creationId="{00000000-0000-0000-0000-000000000000}"/>
          </ac:spMkLst>
        </pc:spChg>
        <pc:grpChg chg="del">
          <ac:chgData name="Nguyen My Kieu" userId="086997d0fd6f8fb8" providerId="LiveId" clId="{EDCECA88-8313-469E-A17D-B588E1AF7A41}" dt="2024-07-24T21:48:23.793" v="491" actId="478"/>
          <ac:grpSpMkLst>
            <pc:docMk/>
            <pc:sldMk cId="3600360923" sldId="318"/>
            <ac:grpSpMk id="11090" creationId="{00000000-0000-0000-0000-000000000000}"/>
          </ac:grpSpMkLst>
        </pc:grpChg>
        <pc:cxnChg chg="del">
          <ac:chgData name="Nguyen My Kieu" userId="086997d0fd6f8fb8" providerId="LiveId" clId="{EDCECA88-8313-469E-A17D-B588E1AF7A41}" dt="2024-07-24T21:48:49.409" v="498" actId="478"/>
          <ac:cxnSpMkLst>
            <pc:docMk/>
            <pc:sldMk cId="3600360923" sldId="318"/>
            <ac:cxnSpMk id="11088" creationId="{00000000-0000-0000-0000-000000000000}"/>
          </ac:cxnSpMkLst>
        </pc:cxnChg>
        <pc:cxnChg chg="del">
          <ac:chgData name="Nguyen My Kieu" userId="086997d0fd6f8fb8" providerId="LiveId" clId="{EDCECA88-8313-469E-A17D-B588E1AF7A41}" dt="2024-07-24T21:48:48.088" v="497" actId="478"/>
          <ac:cxnSpMkLst>
            <pc:docMk/>
            <pc:sldMk cId="3600360923" sldId="318"/>
            <ac:cxnSpMk id="11089" creationId="{00000000-0000-0000-0000-000000000000}"/>
          </ac:cxnSpMkLst>
        </pc:cxnChg>
      </pc:sldChg>
      <pc:sldChg chg="addSp delSp modSp add del mod">
        <pc:chgData name="Nguyen My Kieu" userId="086997d0fd6f8fb8" providerId="LiveId" clId="{EDCECA88-8313-469E-A17D-B588E1AF7A41}" dt="2024-07-24T23:24:56.594" v="2705" actId="47"/>
        <pc:sldMkLst>
          <pc:docMk/>
          <pc:sldMk cId="948013693" sldId="319"/>
        </pc:sldMkLst>
        <pc:spChg chg="add mod">
          <ac:chgData name="Nguyen My Kieu" userId="086997d0fd6f8fb8" providerId="LiveId" clId="{EDCECA88-8313-469E-A17D-B588E1AF7A41}" dt="2024-07-24T22:00:45.878" v="1035" actId="20577"/>
          <ac:spMkLst>
            <pc:docMk/>
            <pc:sldMk cId="948013693" sldId="319"/>
            <ac:spMk id="10" creationId="{013DB532-552E-D923-AC43-E4504A1B7F1B}"/>
          </ac:spMkLst>
        </pc:spChg>
        <pc:graphicFrameChg chg="add mod modGraphic">
          <ac:chgData name="Nguyen My Kieu" userId="086997d0fd6f8fb8" providerId="LiveId" clId="{EDCECA88-8313-469E-A17D-B588E1AF7A41}" dt="2024-07-24T21:57:45.447" v="582" actId="1076"/>
          <ac:graphicFrameMkLst>
            <pc:docMk/>
            <pc:sldMk cId="948013693" sldId="319"/>
            <ac:graphicFrameMk id="2" creationId="{B76163C3-257D-BBCA-C66B-26E3DB99FEF7}"/>
          </ac:graphicFrameMkLst>
        </pc:graphicFrameChg>
        <pc:graphicFrameChg chg="del modGraphic">
          <ac:chgData name="Nguyen My Kieu" userId="086997d0fd6f8fb8" providerId="LiveId" clId="{EDCECA88-8313-469E-A17D-B588E1AF7A41}" dt="2024-07-24T21:57:16.719" v="574" actId="478"/>
          <ac:graphicFrameMkLst>
            <pc:docMk/>
            <pc:sldMk cId="948013693" sldId="319"/>
            <ac:graphicFrameMk id="6" creationId="{7D8C3293-0908-314F-8D6E-2F016AD0F14E}"/>
          </ac:graphicFrameMkLst>
        </pc:graphicFrameChg>
        <pc:picChg chg="add del mod">
          <ac:chgData name="Nguyen My Kieu" userId="086997d0fd6f8fb8" providerId="LiveId" clId="{EDCECA88-8313-469E-A17D-B588E1AF7A41}" dt="2024-07-24T21:58:17.084" v="588" actId="478"/>
          <ac:picMkLst>
            <pc:docMk/>
            <pc:sldMk cId="948013693" sldId="319"/>
            <ac:picMk id="4" creationId="{23E24D9A-9E61-EF66-5589-C57E6F822988}"/>
          </ac:picMkLst>
        </pc:picChg>
        <pc:picChg chg="add del mod">
          <ac:chgData name="Nguyen My Kieu" userId="086997d0fd6f8fb8" providerId="LiveId" clId="{EDCECA88-8313-469E-A17D-B588E1AF7A41}" dt="2024-07-24T21:59:24.803" v="602" actId="478"/>
          <ac:picMkLst>
            <pc:docMk/>
            <pc:sldMk cId="948013693" sldId="319"/>
            <ac:picMk id="7" creationId="{9729641A-1A33-FB5E-A32B-2F2A59B56185}"/>
          </ac:picMkLst>
        </pc:picChg>
        <pc:picChg chg="add mod">
          <ac:chgData name="Nguyen My Kieu" userId="086997d0fd6f8fb8" providerId="LiveId" clId="{EDCECA88-8313-469E-A17D-B588E1AF7A41}" dt="2024-07-24T21:59:34.973" v="610" actId="1076"/>
          <ac:picMkLst>
            <pc:docMk/>
            <pc:sldMk cId="948013693" sldId="319"/>
            <ac:picMk id="9" creationId="{4F3AABBB-5B0D-41B6-47B6-F3D2E1D2E0B7}"/>
          </ac:picMkLst>
        </pc:picChg>
      </pc:sldChg>
      <pc:sldChg chg="addSp delSp modSp add mod">
        <pc:chgData name="Nguyen My Kieu" userId="086997d0fd6f8fb8" providerId="LiveId" clId="{EDCECA88-8313-469E-A17D-B588E1AF7A41}" dt="2024-07-24T23:25:43.075" v="2709" actId="1076"/>
        <pc:sldMkLst>
          <pc:docMk/>
          <pc:sldMk cId="3805072381" sldId="320"/>
        </pc:sldMkLst>
        <pc:spChg chg="add mod">
          <ac:chgData name="Nguyen My Kieu" userId="086997d0fd6f8fb8" providerId="LiveId" clId="{EDCECA88-8313-469E-A17D-B588E1AF7A41}" dt="2024-07-24T22:02:02.197" v="1049" actId="115"/>
          <ac:spMkLst>
            <pc:docMk/>
            <pc:sldMk cId="3805072381" sldId="320"/>
            <ac:spMk id="4" creationId="{1D975DDE-295D-947F-4B79-7FAC15093FA1}"/>
          </ac:spMkLst>
        </pc:spChg>
        <pc:spChg chg="del">
          <ac:chgData name="Nguyen My Kieu" userId="086997d0fd6f8fb8" providerId="LiveId" clId="{EDCECA88-8313-469E-A17D-B588E1AF7A41}" dt="2024-07-24T22:01:15.015" v="1038" actId="478"/>
          <ac:spMkLst>
            <pc:docMk/>
            <pc:sldMk cId="3805072381" sldId="320"/>
            <ac:spMk id="10" creationId="{013DB532-552E-D923-AC43-E4504A1B7F1B}"/>
          </ac:spMkLst>
        </pc:spChg>
        <pc:graphicFrameChg chg="mod">
          <ac:chgData name="Nguyen My Kieu" userId="086997d0fd6f8fb8" providerId="LiveId" clId="{EDCECA88-8313-469E-A17D-B588E1AF7A41}" dt="2024-07-24T23:25:43.075" v="2709" actId="1076"/>
          <ac:graphicFrameMkLst>
            <pc:docMk/>
            <pc:sldMk cId="3805072381" sldId="320"/>
            <ac:graphicFrameMk id="2" creationId="{B76163C3-257D-BBCA-C66B-26E3DB99FEF7}"/>
          </ac:graphicFrameMkLst>
        </pc:graphicFrameChg>
        <pc:picChg chg="del">
          <ac:chgData name="Nguyen My Kieu" userId="086997d0fd6f8fb8" providerId="LiveId" clId="{EDCECA88-8313-469E-A17D-B588E1AF7A41}" dt="2024-07-24T22:01:13.251" v="1037" actId="478"/>
          <ac:picMkLst>
            <pc:docMk/>
            <pc:sldMk cId="3805072381" sldId="320"/>
            <ac:picMk id="9" creationId="{4F3AABBB-5B0D-41B6-47B6-F3D2E1D2E0B7}"/>
          </ac:picMkLst>
        </pc:picChg>
      </pc:sldChg>
      <pc:sldChg chg="modSp add mod">
        <pc:chgData name="Nguyen My Kieu" userId="086997d0fd6f8fb8" providerId="LiveId" clId="{EDCECA88-8313-469E-A17D-B588E1AF7A41}" dt="2024-07-24T23:25:58.493" v="2711" actId="1076"/>
        <pc:sldMkLst>
          <pc:docMk/>
          <pc:sldMk cId="2770901554" sldId="321"/>
        </pc:sldMkLst>
        <pc:spChg chg="mod">
          <ac:chgData name="Nguyen My Kieu" userId="086997d0fd6f8fb8" providerId="LiveId" clId="{EDCECA88-8313-469E-A17D-B588E1AF7A41}" dt="2024-07-24T23:25:52.736" v="2710" actId="1076"/>
          <ac:spMkLst>
            <pc:docMk/>
            <pc:sldMk cId="2770901554" sldId="321"/>
            <ac:spMk id="4" creationId="{1D975DDE-295D-947F-4B79-7FAC15093FA1}"/>
          </ac:spMkLst>
        </pc:spChg>
        <pc:graphicFrameChg chg="mod">
          <ac:chgData name="Nguyen My Kieu" userId="086997d0fd6f8fb8" providerId="LiveId" clId="{EDCECA88-8313-469E-A17D-B588E1AF7A41}" dt="2024-07-24T23:25:58.493" v="2711" actId="1076"/>
          <ac:graphicFrameMkLst>
            <pc:docMk/>
            <pc:sldMk cId="2770901554" sldId="321"/>
            <ac:graphicFrameMk id="2" creationId="{B76163C3-257D-BBCA-C66B-26E3DB99FEF7}"/>
          </ac:graphicFrameMkLst>
        </pc:graphicFrameChg>
      </pc:sldChg>
      <pc:sldChg chg="delSp modSp add mod">
        <pc:chgData name="Nguyen My Kieu" userId="086997d0fd6f8fb8" providerId="LiveId" clId="{EDCECA88-8313-469E-A17D-B588E1AF7A41}" dt="2024-07-24T22:06:59.811" v="1155" actId="5793"/>
        <pc:sldMkLst>
          <pc:docMk/>
          <pc:sldMk cId="2876742137" sldId="322"/>
        </pc:sldMkLst>
        <pc:spChg chg="mod">
          <ac:chgData name="Nguyen My Kieu" userId="086997d0fd6f8fb8" providerId="LiveId" clId="{EDCECA88-8313-469E-A17D-B588E1AF7A41}" dt="2024-07-24T22:06:30.881" v="1141" actId="14100"/>
          <ac:spMkLst>
            <pc:docMk/>
            <pc:sldMk cId="2876742137" sldId="322"/>
            <ac:spMk id="10856" creationId="{00000000-0000-0000-0000-000000000000}"/>
          </ac:spMkLst>
        </pc:spChg>
        <pc:spChg chg="mod">
          <ac:chgData name="Nguyen My Kieu" userId="086997d0fd6f8fb8" providerId="LiveId" clId="{EDCECA88-8313-469E-A17D-B588E1AF7A41}" dt="2024-07-24T22:06:59.811" v="1155" actId="5793"/>
          <ac:spMkLst>
            <pc:docMk/>
            <pc:sldMk cId="2876742137" sldId="322"/>
            <ac:spMk id="10857" creationId="{00000000-0000-0000-0000-000000000000}"/>
          </ac:spMkLst>
        </pc:spChg>
        <pc:grpChg chg="del">
          <ac:chgData name="Nguyen My Kieu" userId="086997d0fd6f8fb8" providerId="LiveId" clId="{EDCECA88-8313-469E-A17D-B588E1AF7A41}" dt="2024-07-24T22:05:16.910" v="1119" actId="478"/>
          <ac:grpSpMkLst>
            <pc:docMk/>
            <pc:sldMk cId="2876742137" sldId="322"/>
            <ac:grpSpMk id="10859" creationId="{00000000-0000-0000-0000-000000000000}"/>
          </ac:grpSpMkLst>
        </pc:grpChg>
      </pc:sldChg>
      <pc:sldChg chg="delSp modSp add mod ord">
        <pc:chgData name="Nguyen My Kieu" userId="086997d0fd6f8fb8" providerId="LiveId" clId="{EDCECA88-8313-469E-A17D-B588E1AF7A41}" dt="2024-07-24T22:08:18.797" v="1171" actId="478"/>
        <pc:sldMkLst>
          <pc:docMk/>
          <pc:sldMk cId="1106082670" sldId="323"/>
        </pc:sldMkLst>
        <pc:spChg chg="mod">
          <ac:chgData name="Nguyen My Kieu" userId="086997d0fd6f8fb8" providerId="LiveId" clId="{EDCECA88-8313-469E-A17D-B588E1AF7A41}" dt="2024-07-24T22:08:10.128" v="1169" actId="255"/>
          <ac:spMkLst>
            <pc:docMk/>
            <pc:sldMk cId="1106082670" sldId="323"/>
            <ac:spMk id="10857" creationId="{00000000-0000-0000-0000-000000000000}"/>
          </ac:spMkLst>
        </pc:spChg>
        <pc:grpChg chg="del mod">
          <ac:chgData name="Nguyen My Kieu" userId="086997d0fd6f8fb8" providerId="LiveId" clId="{EDCECA88-8313-469E-A17D-B588E1AF7A41}" dt="2024-07-24T22:08:18.797" v="1171" actId="478"/>
          <ac:grpSpMkLst>
            <pc:docMk/>
            <pc:sldMk cId="1106082670" sldId="323"/>
            <ac:grpSpMk id="10859" creationId="{00000000-0000-0000-0000-000000000000}"/>
          </ac:grpSpMkLst>
        </pc:grpChg>
      </pc:sldChg>
      <pc:sldChg chg="del">
        <pc:chgData name="Nguyen My Kieu" userId="086997d0fd6f8fb8" providerId="LiveId" clId="{EDCECA88-8313-469E-A17D-B588E1AF7A41}" dt="2024-07-24T23:19:49.637" v="2558" actId="47"/>
        <pc:sldMkLst>
          <pc:docMk/>
          <pc:sldMk cId="0" sldId="324"/>
        </pc:sldMkLst>
      </pc:sldChg>
      <pc:sldChg chg="addSp delSp modSp add del mod ord">
        <pc:chgData name="Nguyen My Kieu" userId="086997d0fd6f8fb8" providerId="LiveId" clId="{EDCECA88-8313-469E-A17D-B588E1AF7A41}" dt="2024-07-24T23:19:49.637" v="2558" actId="47"/>
        <pc:sldMkLst>
          <pc:docMk/>
          <pc:sldMk cId="0" sldId="325"/>
        </pc:sldMkLst>
        <pc:spChg chg="add del mod">
          <ac:chgData name="Nguyen My Kieu" userId="086997d0fd6f8fb8" providerId="LiveId" clId="{EDCECA88-8313-469E-A17D-B588E1AF7A41}" dt="2024-07-24T22:43:58.828" v="1901" actId="478"/>
          <ac:spMkLst>
            <pc:docMk/>
            <pc:sldMk cId="0" sldId="325"/>
            <ac:spMk id="4" creationId="{7E6E1044-3EBD-DEAE-61D2-96222BE03C1C}"/>
          </ac:spMkLst>
        </pc:spChg>
        <pc:spChg chg="add mod">
          <ac:chgData name="Nguyen My Kieu" userId="086997d0fd6f8fb8" providerId="LiveId" clId="{EDCECA88-8313-469E-A17D-B588E1AF7A41}" dt="2024-07-24T23:14:46.849" v="2458" actId="20577"/>
          <ac:spMkLst>
            <pc:docMk/>
            <pc:sldMk cId="0" sldId="325"/>
            <ac:spMk id="5" creationId="{93B003F8-64E7-74A1-83C1-A00FD9A3D2E0}"/>
          </ac:spMkLst>
        </pc:spChg>
        <pc:spChg chg="del mod">
          <ac:chgData name="Nguyen My Kieu" userId="086997d0fd6f8fb8" providerId="LiveId" clId="{EDCECA88-8313-469E-A17D-B588E1AF7A41}" dt="2024-07-24T22:43:56.169" v="1900" actId="478"/>
          <ac:spMkLst>
            <pc:docMk/>
            <pc:sldMk cId="0" sldId="325"/>
            <ac:spMk id="8648" creationId="{00000000-0000-0000-0000-000000000000}"/>
          </ac:spMkLst>
        </pc:spChg>
        <pc:spChg chg="del">
          <ac:chgData name="Nguyen My Kieu" userId="086997d0fd6f8fb8" providerId="LiveId" clId="{EDCECA88-8313-469E-A17D-B588E1AF7A41}" dt="2024-07-24T22:43:56.169" v="1900" actId="478"/>
          <ac:spMkLst>
            <pc:docMk/>
            <pc:sldMk cId="0" sldId="325"/>
            <ac:spMk id="8649" creationId="{00000000-0000-0000-0000-000000000000}"/>
          </ac:spMkLst>
        </pc:spChg>
        <pc:spChg chg="del">
          <ac:chgData name="Nguyen My Kieu" userId="086997d0fd6f8fb8" providerId="LiveId" clId="{EDCECA88-8313-469E-A17D-B588E1AF7A41}" dt="2024-07-24T22:43:56.169" v="1900" actId="478"/>
          <ac:spMkLst>
            <pc:docMk/>
            <pc:sldMk cId="0" sldId="325"/>
            <ac:spMk id="8650" creationId="{00000000-0000-0000-0000-000000000000}"/>
          </ac:spMkLst>
        </pc:spChg>
        <pc:spChg chg="del">
          <ac:chgData name="Nguyen My Kieu" userId="086997d0fd6f8fb8" providerId="LiveId" clId="{EDCECA88-8313-469E-A17D-B588E1AF7A41}" dt="2024-07-24T22:43:56.169" v="1900" actId="478"/>
          <ac:spMkLst>
            <pc:docMk/>
            <pc:sldMk cId="0" sldId="325"/>
            <ac:spMk id="8651" creationId="{00000000-0000-0000-0000-000000000000}"/>
          </ac:spMkLst>
        </pc:spChg>
        <pc:spChg chg="del">
          <ac:chgData name="Nguyen My Kieu" userId="086997d0fd6f8fb8" providerId="LiveId" clId="{EDCECA88-8313-469E-A17D-B588E1AF7A41}" dt="2024-07-24T22:43:56.169" v="1900" actId="478"/>
          <ac:spMkLst>
            <pc:docMk/>
            <pc:sldMk cId="0" sldId="325"/>
            <ac:spMk id="8652" creationId="{00000000-0000-0000-0000-000000000000}"/>
          </ac:spMkLst>
        </pc:spChg>
        <pc:spChg chg="del">
          <ac:chgData name="Nguyen My Kieu" userId="086997d0fd6f8fb8" providerId="LiveId" clId="{EDCECA88-8313-469E-A17D-B588E1AF7A41}" dt="2024-07-24T22:43:56.169" v="1900" actId="478"/>
          <ac:spMkLst>
            <pc:docMk/>
            <pc:sldMk cId="0" sldId="325"/>
            <ac:spMk id="8659" creationId="{00000000-0000-0000-0000-000000000000}"/>
          </ac:spMkLst>
        </pc:spChg>
        <pc:spChg chg="del">
          <ac:chgData name="Nguyen My Kieu" userId="086997d0fd6f8fb8" providerId="LiveId" clId="{EDCECA88-8313-469E-A17D-B588E1AF7A41}" dt="2024-07-24T22:43:56.169" v="1900" actId="478"/>
          <ac:spMkLst>
            <pc:docMk/>
            <pc:sldMk cId="0" sldId="325"/>
            <ac:spMk id="8660" creationId="{00000000-0000-0000-0000-000000000000}"/>
          </ac:spMkLst>
        </pc:spChg>
        <pc:spChg chg="del">
          <ac:chgData name="Nguyen My Kieu" userId="086997d0fd6f8fb8" providerId="LiveId" clId="{EDCECA88-8313-469E-A17D-B588E1AF7A41}" dt="2024-07-24T22:43:56.169" v="1900" actId="478"/>
          <ac:spMkLst>
            <pc:docMk/>
            <pc:sldMk cId="0" sldId="325"/>
            <ac:spMk id="8661" creationId="{00000000-0000-0000-0000-000000000000}"/>
          </ac:spMkLst>
        </pc:spChg>
        <pc:spChg chg="del">
          <ac:chgData name="Nguyen My Kieu" userId="086997d0fd6f8fb8" providerId="LiveId" clId="{EDCECA88-8313-469E-A17D-B588E1AF7A41}" dt="2024-07-24T22:43:56.169" v="1900" actId="478"/>
          <ac:spMkLst>
            <pc:docMk/>
            <pc:sldMk cId="0" sldId="325"/>
            <ac:spMk id="8662" creationId="{00000000-0000-0000-0000-000000000000}"/>
          </ac:spMkLst>
        </pc:spChg>
        <pc:spChg chg="del">
          <ac:chgData name="Nguyen My Kieu" userId="086997d0fd6f8fb8" providerId="LiveId" clId="{EDCECA88-8313-469E-A17D-B588E1AF7A41}" dt="2024-07-24T22:43:56.169" v="1900" actId="478"/>
          <ac:spMkLst>
            <pc:docMk/>
            <pc:sldMk cId="0" sldId="325"/>
            <ac:spMk id="8663" creationId="{00000000-0000-0000-0000-000000000000}"/>
          </ac:spMkLst>
        </pc:spChg>
        <pc:spChg chg="del">
          <ac:chgData name="Nguyen My Kieu" userId="086997d0fd6f8fb8" providerId="LiveId" clId="{EDCECA88-8313-469E-A17D-B588E1AF7A41}" dt="2024-07-24T22:43:56.169" v="1900" actId="478"/>
          <ac:spMkLst>
            <pc:docMk/>
            <pc:sldMk cId="0" sldId="325"/>
            <ac:spMk id="8664" creationId="{00000000-0000-0000-0000-000000000000}"/>
          </ac:spMkLst>
        </pc:spChg>
        <pc:spChg chg="del">
          <ac:chgData name="Nguyen My Kieu" userId="086997d0fd6f8fb8" providerId="LiveId" clId="{EDCECA88-8313-469E-A17D-B588E1AF7A41}" dt="2024-07-24T22:43:56.169" v="1900" actId="478"/>
          <ac:spMkLst>
            <pc:docMk/>
            <pc:sldMk cId="0" sldId="325"/>
            <ac:spMk id="8665" creationId="{00000000-0000-0000-0000-000000000000}"/>
          </ac:spMkLst>
        </pc:spChg>
        <pc:spChg chg="del">
          <ac:chgData name="Nguyen My Kieu" userId="086997d0fd6f8fb8" providerId="LiveId" clId="{EDCECA88-8313-469E-A17D-B588E1AF7A41}" dt="2024-07-24T22:43:56.169" v="1900" actId="478"/>
          <ac:spMkLst>
            <pc:docMk/>
            <pc:sldMk cId="0" sldId="325"/>
            <ac:spMk id="8666" creationId="{00000000-0000-0000-0000-000000000000}"/>
          </ac:spMkLst>
        </pc:spChg>
        <pc:grpChg chg="del">
          <ac:chgData name="Nguyen My Kieu" userId="086997d0fd6f8fb8" providerId="LiveId" clId="{EDCECA88-8313-469E-A17D-B588E1AF7A41}" dt="2024-07-24T22:43:56.169" v="1900" actId="478"/>
          <ac:grpSpMkLst>
            <pc:docMk/>
            <pc:sldMk cId="0" sldId="325"/>
            <ac:grpSpMk id="8653" creationId="{00000000-0000-0000-0000-000000000000}"/>
          </ac:grpSpMkLst>
        </pc:grpChg>
        <pc:grpChg chg="del">
          <ac:chgData name="Nguyen My Kieu" userId="086997d0fd6f8fb8" providerId="LiveId" clId="{EDCECA88-8313-469E-A17D-B588E1AF7A41}" dt="2024-07-24T22:43:56.169" v="1900" actId="478"/>
          <ac:grpSpMkLst>
            <pc:docMk/>
            <pc:sldMk cId="0" sldId="325"/>
            <ac:grpSpMk id="8669" creationId="{00000000-0000-0000-0000-000000000000}"/>
          </ac:grpSpMkLst>
        </pc:grpChg>
        <pc:grpChg chg="del">
          <ac:chgData name="Nguyen My Kieu" userId="086997d0fd6f8fb8" providerId="LiveId" clId="{EDCECA88-8313-469E-A17D-B588E1AF7A41}" dt="2024-07-24T22:43:56.169" v="1900" actId="478"/>
          <ac:grpSpMkLst>
            <pc:docMk/>
            <pc:sldMk cId="0" sldId="325"/>
            <ac:grpSpMk id="8678" creationId="{00000000-0000-0000-0000-000000000000}"/>
          </ac:grpSpMkLst>
        </pc:grpChg>
        <pc:cxnChg chg="del mod">
          <ac:chgData name="Nguyen My Kieu" userId="086997d0fd6f8fb8" providerId="LiveId" clId="{EDCECA88-8313-469E-A17D-B588E1AF7A41}" dt="2024-07-24T22:43:56.169" v="1900" actId="478"/>
          <ac:cxnSpMkLst>
            <pc:docMk/>
            <pc:sldMk cId="0" sldId="325"/>
            <ac:cxnSpMk id="8667" creationId="{00000000-0000-0000-0000-000000000000}"/>
          </ac:cxnSpMkLst>
        </pc:cxnChg>
        <pc:cxnChg chg="del mod">
          <ac:chgData name="Nguyen My Kieu" userId="086997d0fd6f8fb8" providerId="LiveId" clId="{EDCECA88-8313-469E-A17D-B588E1AF7A41}" dt="2024-07-24T22:43:56.169" v="1900" actId="478"/>
          <ac:cxnSpMkLst>
            <pc:docMk/>
            <pc:sldMk cId="0" sldId="325"/>
            <ac:cxnSpMk id="8668" creationId="{00000000-0000-0000-0000-000000000000}"/>
          </ac:cxnSpMkLst>
        </pc:cxnChg>
      </pc:sldChg>
      <pc:sldChg chg="modSp add del mod">
        <pc:chgData name="Nguyen My Kieu" userId="086997d0fd6f8fb8" providerId="LiveId" clId="{EDCECA88-8313-469E-A17D-B588E1AF7A41}" dt="2024-07-24T23:04:45.109" v="2164" actId="1076"/>
        <pc:sldMkLst>
          <pc:docMk/>
          <pc:sldMk cId="2683509097" sldId="326"/>
        </pc:sldMkLst>
        <pc:spChg chg="mod">
          <ac:chgData name="Nguyen My Kieu" userId="086997d0fd6f8fb8" providerId="LiveId" clId="{EDCECA88-8313-469E-A17D-B588E1AF7A41}" dt="2024-07-24T23:04:45.109" v="2164" actId="1076"/>
          <ac:spMkLst>
            <pc:docMk/>
            <pc:sldMk cId="2683509097" sldId="326"/>
            <ac:spMk id="9" creationId="{4042BF95-AE25-3405-C011-CEF2DA05EB32}"/>
          </ac:spMkLst>
        </pc:spChg>
        <pc:spChg chg="mod">
          <ac:chgData name="Nguyen My Kieu" userId="086997d0fd6f8fb8" providerId="LiveId" clId="{EDCECA88-8313-469E-A17D-B588E1AF7A41}" dt="2024-07-24T23:02:43.271" v="2142" actId="14100"/>
          <ac:spMkLst>
            <pc:docMk/>
            <pc:sldMk cId="2683509097" sldId="326"/>
            <ac:spMk id="12" creationId="{BF6A0AE3-17FA-979D-ACEE-91FD625F5F92}"/>
          </ac:spMkLst>
        </pc:spChg>
        <pc:spChg chg="mod">
          <ac:chgData name="Nguyen My Kieu" userId="086997d0fd6f8fb8" providerId="LiveId" clId="{EDCECA88-8313-469E-A17D-B588E1AF7A41}" dt="2024-07-24T23:04:37.908" v="2163" actId="207"/>
          <ac:spMkLst>
            <pc:docMk/>
            <pc:sldMk cId="2683509097" sldId="326"/>
            <ac:spMk id="15" creationId="{9724386D-A999-2F77-DCE7-FA1E51140A64}"/>
          </ac:spMkLst>
        </pc:spChg>
        <pc:grpChg chg="mod">
          <ac:chgData name="Nguyen My Kieu" userId="086997d0fd6f8fb8" providerId="LiveId" clId="{EDCECA88-8313-469E-A17D-B588E1AF7A41}" dt="2024-07-24T23:04:27.569" v="2162" actId="1076"/>
          <ac:grpSpMkLst>
            <pc:docMk/>
            <pc:sldMk cId="2683509097" sldId="326"/>
            <ac:grpSpMk id="12945" creationId="{00000000-0000-0000-0000-000000000000}"/>
          </ac:grpSpMkLst>
        </pc:grpChg>
      </pc:sldChg>
      <pc:sldChg chg="new del">
        <pc:chgData name="Nguyen My Kieu" userId="086997d0fd6f8fb8" providerId="LiveId" clId="{EDCECA88-8313-469E-A17D-B588E1AF7A41}" dt="2024-07-24T23:20:31.532" v="2561" actId="47"/>
        <pc:sldMkLst>
          <pc:docMk/>
          <pc:sldMk cId="799287084" sldId="327"/>
        </pc:sldMkLst>
      </pc:sldChg>
      <pc:sldChg chg="new del">
        <pc:chgData name="Nguyen My Kieu" userId="086997d0fd6f8fb8" providerId="LiveId" clId="{EDCECA88-8313-469E-A17D-B588E1AF7A41}" dt="2024-07-24T23:23:09.491" v="2696" actId="47"/>
        <pc:sldMkLst>
          <pc:docMk/>
          <pc:sldMk cId="2507631578" sldId="327"/>
        </pc:sldMkLst>
      </pc:sldChg>
      <pc:sldChg chg="new del">
        <pc:chgData name="Nguyen My Kieu" userId="086997d0fd6f8fb8" providerId="LiveId" clId="{EDCECA88-8313-469E-A17D-B588E1AF7A41}" dt="2024-07-24T23:23:09.491" v="2696" actId="47"/>
        <pc:sldMkLst>
          <pc:docMk/>
          <pc:sldMk cId="4112725947" sldId="328"/>
        </pc:sldMkLst>
      </pc:sldChg>
      <pc:sldChg chg="new del">
        <pc:chgData name="Nguyen My Kieu" userId="086997d0fd6f8fb8" providerId="LiveId" clId="{EDCECA88-8313-469E-A17D-B588E1AF7A41}" dt="2024-07-24T23:23:09.491" v="2696" actId="47"/>
        <pc:sldMkLst>
          <pc:docMk/>
          <pc:sldMk cId="4126355086" sldId="329"/>
        </pc:sldMkLst>
      </pc:sldChg>
      <pc:sldChg chg="new del">
        <pc:chgData name="Nguyen My Kieu" userId="086997d0fd6f8fb8" providerId="LiveId" clId="{EDCECA88-8313-469E-A17D-B588E1AF7A41}" dt="2024-07-24T23:23:09.491" v="2696" actId="47"/>
        <pc:sldMkLst>
          <pc:docMk/>
          <pc:sldMk cId="1723754579" sldId="330"/>
        </pc:sldMkLst>
      </pc:sldChg>
      <pc:sldChg chg="new del">
        <pc:chgData name="Nguyen My Kieu" userId="086997d0fd6f8fb8" providerId="LiveId" clId="{EDCECA88-8313-469E-A17D-B588E1AF7A41}" dt="2024-07-24T23:23:09.491" v="2696" actId="47"/>
        <pc:sldMkLst>
          <pc:docMk/>
          <pc:sldMk cId="2012449586" sldId="331"/>
        </pc:sldMkLst>
      </pc:sldChg>
      <pc:sldChg chg="new del">
        <pc:chgData name="Nguyen My Kieu" userId="086997d0fd6f8fb8" providerId="LiveId" clId="{EDCECA88-8313-469E-A17D-B588E1AF7A41}" dt="2024-07-24T23:23:09.491" v="2696" actId="47"/>
        <pc:sldMkLst>
          <pc:docMk/>
          <pc:sldMk cId="1046798834" sldId="332"/>
        </pc:sldMkLst>
      </pc:sldChg>
      <pc:sldChg chg="new del">
        <pc:chgData name="Nguyen My Kieu" userId="086997d0fd6f8fb8" providerId="LiveId" clId="{EDCECA88-8313-469E-A17D-B588E1AF7A41}" dt="2024-07-24T23:23:09.491" v="2696" actId="47"/>
        <pc:sldMkLst>
          <pc:docMk/>
          <pc:sldMk cId="1016649045" sldId="333"/>
        </pc:sldMkLst>
      </pc:sldChg>
      <pc:sldChg chg="new del">
        <pc:chgData name="Nguyen My Kieu" userId="086997d0fd6f8fb8" providerId="LiveId" clId="{EDCECA88-8313-469E-A17D-B588E1AF7A41}" dt="2024-07-24T23:23:09.491" v="2696" actId="47"/>
        <pc:sldMkLst>
          <pc:docMk/>
          <pc:sldMk cId="2904606254" sldId="334"/>
        </pc:sldMkLst>
      </pc:sldChg>
      <pc:sldChg chg="new del">
        <pc:chgData name="Nguyen My Kieu" userId="086997d0fd6f8fb8" providerId="LiveId" clId="{EDCECA88-8313-469E-A17D-B588E1AF7A41}" dt="2024-07-24T23:23:09.491" v="2696" actId="47"/>
        <pc:sldMkLst>
          <pc:docMk/>
          <pc:sldMk cId="424573389" sldId="335"/>
        </pc:sldMkLst>
      </pc:sldChg>
      <pc:sldChg chg="new del">
        <pc:chgData name="Nguyen My Kieu" userId="086997d0fd6f8fb8" providerId="LiveId" clId="{EDCECA88-8313-469E-A17D-B588E1AF7A41}" dt="2024-07-24T23:23:45.248" v="2697" actId="47"/>
        <pc:sldMkLst>
          <pc:docMk/>
          <pc:sldMk cId="2595155929" sldId="336"/>
        </pc:sldMkLst>
      </pc:sldChg>
      <pc:sldChg chg="new del">
        <pc:chgData name="Nguyen My Kieu" userId="086997d0fd6f8fb8" providerId="LiveId" clId="{EDCECA88-8313-469E-A17D-B588E1AF7A41}" dt="2024-07-24T23:23:45.248" v="2697" actId="47"/>
        <pc:sldMkLst>
          <pc:docMk/>
          <pc:sldMk cId="2401675779" sldId="337"/>
        </pc:sldMkLst>
      </pc:sldChg>
      <pc:sldChg chg="new del">
        <pc:chgData name="Nguyen My Kieu" userId="086997d0fd6f8fb8" providerId="LiveId" clId="{EDCECA88-8313-469E-A17D-B588E1AF7A41}" dt="2024-07-24T23:23:45.248" v="2697" actId="47"/>
        <pc:sldMkLst>
          <pc:docMk/>
          <pc:sldMk cId="1165891959" sldId="338"/>
        </pc:sldMkLst>
      </pc:sldChg>
      <pc:sldChg chg="new del">
        <pc:chgData name="Nguyen My Kieu" userId="086997d0fd6f8fb8" providerId="LiveId" clId="{EDCECA88-8313-469E-A17D-B588E1AF7A41}" dt="2024-07-24T23:23:45.248" v="2697" actId="47"/>
        <pc:sldMkLst>
          <pc:docMk/>
          <pc:sldMk cId="1929142889" sldId="339"/>
        </pc:sldMkLst>
      </pc:sldChg>
      <pc:sldChg chg="new del">
        <pc:chgData name="Nguyen My Kieu" userId="086997d0fd6f8fb8" providerId="LiveId" clId="{EDCECA88-8313-469E-A17D-B588E1AF7A41}" dt="2024-07-24T23:23:45.248" v="2697" actId="47"/>
        <pc:sldMkLst>
          <pc:docMk/>
          <pc:sldMk cId="1393014768" sldId="340"/>
        </pc:sldMkLst>
      </pc:sldChg>
      <pc:sldChg chg="new del">
        <pc:chgData name="Nguyen My Kieu" userId="086997d0fd6f8fb8" providerId="LiveId" clId="{EDCECA88-8313-469E-A17D-B588E1AF7A41}" dt="2024-07-24T23:23:45.248" v="2697" actId="47"/>
        <pc:sldMkLst>
          <pc:docMk/>
          <pc:sldMk cId="2062205604" sldId="341"/>
        </pc:sldMkLst>
      </pc:sldChg>
      <pc:sldChg chg="new del">
        <pc:chgData name="Nguyen My Kieu" userId="086997d0fd6f8fb8" providerId="LiveId" clId="{EDCECA88-8313-469E-A17D-B588E1AF7A41}" dt="2024-07-24T23:23:45.248" v="2697" actId="47"/>
        <pc:sldMkLst>
          <pc:docMk/>
          <pc:sldMk cId="4214474861" sldId="342"/>
        </pc:sldMkLst>
      </pc:sldChg>
      <pc:sldChg chg="new del">
        <pc:chgData name="Nguyen My Kieu" userId="086997d0fd6f8fb8" providerId="LiveId" clId="{EDCECA88-8313-469E-A17D-B588E1AF7A41}" dt="2024-07-24T23:23:45.248" v="2697" actId="47"/>
        <pc:sldMkLst>
          <pc:docMk/>
          <pc:sldMk cId="2093691887" sldId="343"/>
        </pc:sldMkLst>
      </pc:sldChg>
      <pc:sldChg chg="new del">
        <pc:chgData name="Nguyen My Kieu" userId="086997d0fd6f8fb8" providerId="LiveId" clId="{EDCECA88-8313-469E-A17D-B588E1AF7A41}" dt="2024-07-24T23:23:45.248" v="2697" actId="47"/>
        <pc:sldMkLst>
          <pc:docMk/>
          <pc:sldMk cId="619314526" sldId="344"/>
        </pc:sldMkLst>
      </pc:sldChg>
      <pc:sldChg chg="new del">
        <pc:chgData name="Nguyen My Kieu" userId="086997d0fd6f8fb8" providerId="LiveId" clId="{EDCECA88-8313-469E-A17D-B588E1AF7A41}" dt="2024-07-24T23:23:45.248" v="2697" actId="47"/>
        <pc:sldMkLst>
          <pc:docMk/>
          <pc:sldMk cId="3985704481" sldId="345"/>
        </pc:sldMkLst>
      </pc:sldChg>
      <pc:sldChg chg="new del">
        <pc:chgData name="Nguyen My Kieu" userId="086997d0fd6f8fb8" providerId="LiveId" clId="{EDCECA88-8313-469E-A17D-B588E1AF7A41}" dt="2024-07-24T23:23:45.248" v="2697" actId="47"/>
        <pc:sldMkLst>
          <pc:docMk/>
          <pc:sldMk cId="517489517" sldId="346"/>
        </pc:sldMkLst>
      </pc:sldChg>
      <pc:sldChg chg="new del">
        <pc:chgData name="Nguyen My Kieu" userId="086997d0fd6f8fb8" providerId="LiveId" clId="{EDCECA88-8313-469E-A17D-B588E1AF7A41}" dt="2024-07-24T23:23:45.248" v="2697" actId="47"/>
        <pc:sldMkLst>
          <pc:docMk/>
          <pc:sldMk cId="2287045591" sldId="347"/>
        </pc:sldMkLst>
      </pc:sldChg>
      <pc:sldChg chg="new del">
        <pc:chgData name="Nguyen My Kieu" userId="086997d0fd6f8fb8" providerId="LiveId" clId="{EDCECA88-8313-469E-A17D-B588E1AF7A41}" dt="2024-07-24T23:23:45.248" v="2697" actId="47"/>
        <pc:sldMkLst>
          <pc:docMk/>
          <pc:sldMk cId="396014263" sldId="348"/>
        </pc:sldMkLst>
      </pc:sldChg>
      <pc:sldChg chg="new del">
        <pc:chgData name="Nguyen My Kieu" userId="086997d0fd6f8fb8" providerId="LiveId" clId="{EDCECA88-8313-469E-A17D-B588E1AF7A41}" dt="2024-07-24T23:23:45.248" v="2697" actId="47"/>
        <pc:sldMkLst>
          <pc:docMk/>
          <pc:sldMk cId="4109977196" sldId="349"/>
        </pc:sldMkLst>
      </pc:sldChg>
      <pc:sldChg chg="new del">
        <pc:chgData name="Nguyen My Kieu" userId="086997d0fd6f8fb8" providerId="LiveId" clId="{EDCECA88-8313-469E-A17D-B588E1AF7A41}" dt="2024-07-24T23:23:45.248" v="2697" actId="47"/>
        <pc:sldMkLst>
          <pc:docMk/>
          <pc:sldMk cId="3814444681" sldId="350"/>
        </pc:sldMkLst>
      </pc:sldChg>
      <pc:sldChg chg="new del">
        <pc:chgData name="Nguyen My Kieu" userId="086997d0fd6f8fb8" providerId="LiveId" clId="{EDCECA88-8313-469E-A17D-B588E1AF7A41}" dt="2024-07-24T23:25:14.166" v="2706" actId="47"/>
        <pc:sldMkLst>
          <pc:docMk/>
          <pc:sldMk cId="2732044371" sldId="351"/>
        </pc:sldMkLst>
      </pc:sldChg>
      <pc:sldChg chg="new del">
        <pc:chgData name="Nguyen My Kieu" userId="086997d0fd6f8fb8" providerId="LiveId" clId="{EDCECA88-8313-469E-A17D-B588E1AF7A41}" dt="2024-07-24T23:25:14.166" v="2706" actId="47"/>
        <pc:sldMkLst>
          <pc:docMk/>
          <pc:sldMk cId="3309196499" sldId="352"/>
        </pc:sldMkLst>
      </pc:sldChg>
      <pc:sldChg chg="new del">
        <pc:chgData name="Nguyen My Kieu" userId="086997d0fd6f8fb8" providerId="LiveId" clId="{EDCECA88-8313-469E-A17D-B588E1AF7A41}" dt="2024-07-24T23:25:14.166" v="2706" actId="47"/>
        <pc:sldMkLst>
          <pc:docMk/>
          <pc:sldMk cId="4095372101" sldId="353"/>
        </pc:sldMkLst>
      </pc:sldChg>
      <pc:sldChg chg="new del">
        <pc:chgData name="Nguyen My Kieu" userId="086997d0fd6f8fb8" providerId="LiveId" clId="{EDCECA88-8313-469E-A17D-B588E1AF7A41}" dt="2024-07-24T23:25:14.166" v="2706" actId="47"/>
        <pc:sldMkLst>
          <pc:docMk/>
          <pc:sldMk cId="3122642575" sldId="354"/>
        </pc:sldMkLst>
      </pc:sldChg>
      <pc:sldChg chg="new del">
        <pc:chgData name="Nguyen My Kieu" userId="086997d0fd6f8fb8" providerId="LiveId" clId="{EDCECA88-8313-469E-A17D-B588E1AF7A41}" dt="2024-07-24T23:25:14.166" v="2706" actId="47"/>
        <pc:sldMkLst>
          <pc:docMk/>
          <pc:sldMk cId="2935755335" sldId="355"/>
        </pc:sldMkLst>
      </pc:sldChg>
      <pc:sldChg chg="new del">
        <pc:chgData name="Nguyen My Kieu" userId="086997d0fd6f8fb8" providerId="LiveId" clId="{EDCECA88-8313-469E-A17D-B588E1AF7A41}" dt="2024-07-24T23:25:14.166" v="2706" actId="47"/>
        <pc:sldMkLst>
          <pc:docMk/>
          <pc:sldMk cId="1188869890" sldId="356"/>
        </pc:sldMkLst>
      </pc:sldChg>
      <pc:sldChg chg="new del">
        <pc:chgData name="Nguyen My Kieu" userId="086997d0fd6f8fb8" providerId="LiveId" clId="{EDCECA88-8313-469E-A17D-B588E1AF7A41}" dt="2024-07-24T23:25:14.166" v="2706" actId="47"/>
        <pc:sldMkLst>
          <pc:docMk/>
          <pc:sldMk cId="4278264148" sldId="357"/>
        </pc:sldMkLst>
      </pc:sldChg>
      <pc:sldChg chg="new del">
        <pc:chgData name="Nguyen My Kieu" userId="086997d0fd6f8fb8" providerId="LiveId" clId="{EDCECA88-8313-469E-A17D-B588E1AF7A41}" dt="2024-07-24T23:25:14.166" v="2706" actId="47"/>
        <pc:sldMkLst>
          <pc:docMk/>
          <pc:sldMk cId="2621097066" sldId="358"/>
        </pc:sldMkLst>
      </pc:sldChg>
      <pc:sldChg chg="new del">
        <pc:chgData name="Nguyen My Kieu" userId="086997d0fd6f8fb8" providerId="LiveId" clId="{EDCECA88-8313-469E-A17D-B588E1AF7A41}" dt="2024-07-24T23:25:14.166" v="2706" actId="47"/>
        <pc:sldMkLst>
          <pc:docMk/>
          <pc:sldMk cId="522155664" sldId="359"/>
        </pc:sldMkLst>
      </pc:sldChg>
      <pc:sldChg chg="new del">
        <pc:chgData name="Nguyen My Kieu" userId="086997d0fd6f8fb8" providerId="LiveId" clId="{EDCECA88-8313-469E-A17D-B588E1AF7A41}" dt="2024-07-24T23:25:14.166" v="2706" actId="47"/>
        <pc:sldMkLst>
          <pc:docMk/>
          <pc:sldMk cId="992023914" sldId="360"/>
        </pc:sldMkLst>
      </pc:sldChg>
      <pc:sldChg chg="new del">
        <pc:chgData name="Nguyen My Kieu" userId="086997d0fd6f8fb8" providerId="LiveId" clId="{EDCECA88-8313-469E-A17D-B588E1AF7A41}" dt="2024-07-24T23:25:17.395" v="2707" actId="47"/>
        <pc:sldMkLst>
          <pc:docMk/>
          <pc:sldMk cId="2644075387" sldId="361"/>
        </pc:sldMkLst>
      </pc:sldChg>
      <pc:sldChg chg="new del">
        <pc:chgData name="Nguyen My Kieu" userId="086997d0fd6f8fb8" providerId="LiveId" clId="{EDCECA88-8313-469E-A17D-B588E1AF7A41}" dt="2024-07-24T23:25:17.395" v="2707" actId="47"/>
        <pc:sldMkLst>
          <pc:docMk/>
          <pc:sldMk cId="1016909178" sldId="362"/>
        </pc:sldMkLst>
      </pc:sldChg>
      <pc:sldChg chg="new del">
        <pc:chgData name="Nguyen My Kieu" userId="086997d0fd6f8fb8" providerId="LiveId" clId="{EDCECA88-8313-469E-A17D-B588E1AF7A41}" dt="2024-07-24T23:25:22.878" v="2708" actId="47"/>
        <pc:sldMkLst>
          <pc:docMk/>
          <pc:sldMk cId="3671572117" sldId="363"/>
        </pc:sldMkLst>
      </pc:sldChg>
      <pc:sldChg chg="new del">
        <pc:chgData name="Nguyen My Kieu" userId="086997d0fd6f8fb8" providerId="LiveId" clId="{EDCECA88-8313-469E-A17D-B588E1AF7A41}" dt="2024-07-24T23:25:22.878" v="2708" actId="47"/>
        <pc:sldMkLst>
          <pc:docMk/>
          <pc:sldMk cId="3305781789" sldId="364"/>
        </pc:sldMkLst>
      </pc:sldChg>
      <pc:sldChg chg="new del">
        <pc:chgData name="Nguyen My Kieu" userId="086997d0fd6f8fb8" providerId="LiveId" clId="{EDCECA88-8313-469E-A17D-B588E1AF7A41}" dt="2024-07-24T23:25:14.166" v="2706" actId="47"/>
        <pc:sldMkLst>
          <pc:docMk/>
          <pc:sldMk cId="4255186633" sldId="365"/>
        </pc:sldMkLst>
      </pc:sldChg>
      <pc:sldChg chg="new del">
        <pc:chgData name="Nguyen My Kieu" userId="086997d0fd6f8fb8" providerId="LiveId" clId="{EDCECA88-8313-469E-A17D-B588E1AF7A41}" dt="2024-07-24T23:25:14.166" v="2706" actId="47"/>
        <pc:sldMkLst>
          <pc:docMk/>
          <pc:sldMk cId="244531214" sldId="366"/>
        </pc:sldMkLst>
      </pc:sldChg>
      <pc:sldChg chg="new del">
        <pc:chgData name="Nguyen My Kieu" userId="086997d0fd6f8fb8" providerId="LiveId" clId="{EDCECA88-8313-469E-A17D-B588E1AF7A41}" dt="2024-07-24T23:25:14.166" v="2706" actId="47"/>
        <pc:sldMkLst>
          <pc:docMk/>
          <pc:sldMk cId="3117862040" sldId="367"/>
        </pc:sldMkLst>
      </pc:sldChg>
      <pc:sldChg chg="new del">
        <pc:chgData name="Nguyen My Kieu" userId="086997d0fd6f8fb8" providerId="LiveId" clId="{EDCECA88-8313-469E-A17D-B588E1AF7A41}" dt="2024-07-24T23:25:14.166" v="2706" actId="47"/>
        <pc:sldMkLst>
          <pc:docMk/>
          <pc:sldMk cId="571459603" sldId="368"/>
        </pc:sldMkLst>
      </pc:sldChg>
      <pc:sldChg chg="new del">
        <pc:chgData name="Nguyen My Kieu" userId="086997d0fd6f8fb8" providerId="LiveId" clId="{EDCECA88-8313-469E-A17D-B588E1AF7A41}" dt="2024-07-24T23:24:56.594" v="2705" actId="47"/>
        <pc:sldMkLst>
          <pc:docMk/>
          <pc:sldMk cId="483557859" sldId="369"/>
        </pc:sldMkLst>
      </pc:sldChg>
      <pc:sldChg chg="new del">
        <pc:chgData name="Nguyen My Kieu" userId="086997d0fd6f8fb8" providerId="LiveId" clId="{EDCECA88-8313-469E-A17D-B588E1AF7A41}" dt="2024-07-24T23:24:56.594" v="2705" actId="47"/>
        <pc:sldMkLst>
          <pc:docMk/>
          <pc:sldMk cId="884978517" sldId="370"/>
        </pc:sldMkLst>
      </pc:sldChg>
      <pc:sldChg chg="new del">
        <pc:chgData name="Nguyen My Kieu" userId="086997d0fd6f8fb8" providerId="LiveId" clId="{EDCECA88-8313-469E-A17D-B588E1AF7A41}" dt="2024-07-24T23:24:52.838" v="2704" actId="47"/>
        <pc:sldMkLst>
          <pc:docMk/>
          <pc:sldMk cId="778000730" sldId="371"/>
        </pc:sldMkLst>
      </pc:sldChg>
      <pc:sldChg chg="new del">
        <pc:chgData name="Nguyen My Kieu" userId="086997d0fd6f8fb8" providerId="LiveId" clId="{EDCECA88-8313-469E-A17D-B588E1AF7A41}" dt="2024-07-24T23:24:52.838" v="2704" actId="47"/>
        <pc:sldMkLst>
          <pc:docMk/>
          <pc:sldMk cId="2605708054" sldId="372"/>
        </pc:sldMkLst>
      </pc:sldChg>
      <pc:sldChg chg="new del">
        <pc:chgData name="Nguyen My Kieu" userId="086997d0fd6f8fb8" providerId="LiveId" clId="{EDCECA88-8313-469E-A17D-B588E1AF7A41}" dt="2024-07-24T23:24:50.477" v="2703" actId="47"/>
        <pc:sldMkLst>
          <pc:docMk/>
          <pc:sldMk cId="3695919778" sldId="373"/>
        </pc:sldMkLst>
      </pc:sldChg>
      <pc:sldChg chg="new del">
        <pc:chgData name="Nguyen My Kieu" userId="086997d0fd6f8fb8" providerId="LiveId" clId="{EDCECA88-8313-469E-A17D-B588E1AF7A41}" dt="2024-07-24T23:24:50.477" v="2703" actId="47"/>
        <pc:sldMkLst>
          <pc:docMk/>
          <pc:sldMk cId="3135701112" sldId="374"/>
        </pc:sldMkLst>
      </pc:sldChg>
      <pc:sldChg chg="new del">
        <pc:chgData name="Nguyen My Kieu" userId="086997d0fd6f8fb8" providerId="LiveId" clId="{EDCECA88-8313-469E-A17D-B588E1AF7A41}" dt="2024-07-24T23:24:46.105" v="2702" actId="47"/>
        <pc:sldMkLst>
          <pc:docMk/>
          <pc:sldMk cId="4205216194" sldId="375"/>
        </pc:sldMkLst>
      </pc:sldChg>
      <pc:sldChg chg="new del">
        <pc:chgData name="Nguyen My Kieu" userId="086997d0fd6f8fb8" providerId="LiveId" clId="{EDCECA88-8313-469E-A17D-B588E1AF7A41}" dt="2024-07-24T23:24:46.105" v="2702" actId="47"/>
        <pc:sldMkLst>
          <pc:docMk/>
          <pc:sldMk cId="2462383827" sldId="376"/>
        </pc:sldMkLst>
      </pc:sldChg>
      <pc:sldChg chg="new del">
        <pc:chgData name="Nguyen My Kieu" userId="086997d0fd6f8fb8" providerId="LiveId" clId="{EDCECA88-8313-469E-A17D-B588E1AF7A41}" dt="2024-07-24T23:24:34.690" v="2701" actId="47"/>
        <pc:sldMkLst>
          <pc:docMk/>
          <pc:sldMk cId="2004981790" sldId="377"/>
        </pc:sldMkLst>
      </pc:sldChg>
      <pc:sldChg chg="new del">
        <pc:chgData name="Nguyen My Kieu" userId="086997d0fd6f8fb8" providerId="LiveId" clId="{EDCECA88-8313-469E-A17D-B588E1AF7A41}" dt="2024-07-24T23:24:34.690" v="2701" actId="47"/>
        <pc:sldMkLst>
          <pc:docMk/>
          <pc:sldMk cId="580872081" sldId="378"/>
        </pc:sldMkLst>
      </pc:sldChg>
      <pc:sldChg chg="new add del">
        <pc:chgData name="Nguyen My Kieu" userId="086997d0fd6f8fb8" providerId="LiveId" clId="{EDCECA88-8313-469E-A17D-B588E1AF7A41}" dt="2024-07-24T23:24:19.901" v="2700" actId="47"/>
        <pc:sldMkLst>
          <pc:docMk/>
          <pc:sldMk cId="1718505736" sldId="379"/>
        </pc:sldMkLst>
      </pc:sldChg>
      <pc:sldChg chg="new add del">
        <pc:chgData name="Nguyen My Kieu" userId="086997d0fd6f8fb8" providerId="LiveId" clId="{EDCECA88-8313-469E-A17D-B588E1AF7A41}" dt="2024-07-24T23:24:19.901" v="2700" actId="47"/>
        <pc:sldMkLst>
          <pc:docMk/>
          <pc:sldMk cId="3598811157" sldId="380"/>
        </pc:sldMkLst>
      </pc:sldChg>
      <pc:sldChg chg="new add del">
        <pc:chgData name="Nguyen My Kieu" userId="086997d0fd6f8fb8" providerId="LiveId" clId="{EDCECA88-8313-469E-A17D-B588E1AF7A41}" dt="2024-07-24T23:24:19.901" v="2700" actId="47"/>
        <pc:sldMkLst>
          <pc:docMk/>
          <pc:sldMk cId="2356944390" sldId="381"/>
        </pc:sldMkLst>
      </pc:sldChg>
      <pc:sldChg chg="new add del">
        <pc:chgData name="Nguyen My Kieu" userId="086997d0fd6f8fb8" providerId="LiveId" clId="{EDCECA88-8313-469E-A17D-B588E1AF7A41}" dt="2024-07-24T23:24:19.901" v="2700" actId="47"/>
        <pc:sldMkLst>
          <pc:docMk/>
          <pc:sldMk cId="3568100883" sldId="382"/>
        </pc:sldMkLst>
      </pc:sldChg>
      <pc:sldChg chg="new del">
        <pc:chgData name="Nguyen My Kieu" userId="086997d0fd6f8fb8" providerId="LiveId" clId="{EDCECA88-8313-469E-A17D-B588E1AF7A41}" dt="2024-07-24T23:24:19.901" v="2700" actId="47"/>
        <pc:sldMkLst>
          <pc:docMk/>
          <pc:sldMk cId="3069576225" sldId="383"/>
        </pc:sldMkLst>
      </pc:sldChg>
      <pc:sldChg chg="new del">
        <pc:chgData name="Nguyen My Kieu" userId="086997d0fd6f8fb8" providerId="LiveId" clId="{EDCECA88-8313-469E-A17D-B588E1AF7A41}" dt="2024-07-24T23:24:19.901" v="2700" actId="47"/>
        <pc:sldMkLst>
          <pc:docMk/>
          <pc:sldMk cId="312169935" sldId="384"/>
        </pc:sldMkLst>
      </pc:sldChg>
      <pc:sldChg chg="new del">
        <pc:chgData name="Nguyen My Kieu" userId="086997d0fd6f8fb8" providerId="LiveId" clId="{EDCECA88-8313-469E-A17D-B588E1AF7A41}" dt="2024-07-24T23:24:34.690" v="2701" actId="47"/>
        <pc:sldMkLst>
          <pc:docMk/>
          <pc:sldMk cId="1046728557" sldId="385"/>
        </pc:sldMkLst>
      </pc:sldChg>
      <pc:sldChg chg="new del">
        <pc:chgData name="Nguyen My Kieu" userId="086997d0fd6f8fb8" providerId="LiveId" clId="{EDCECA88-8313-469E-A17D-B588E1AF7A41}" dt="2024-07-24T23:24:34.690" v="2701" actId="47"/>
        <pc:sldMkLst>
          <pc:docMk/>
          <pc:sldMk cId="3247380012" sldId="386"/>
        </pc:sldMkLst>
      </pc:sldChg>
      <pc:sldChg chg="new del">
        <pc:chgData name="Nguyen My Kieu" userId="086997d0fd6f8fb8" providerId="LiveId" clId="{EDCECA88-8313-469E-A17D-B588E1AF7A41}" dt="2024-07-24T23:24:34.690" v="2701" actId="47"/>
        <pc:sldMkLst>
          <pc:docMk/>
          <pc:sldMk cId="138481940" sldId="387"/>
        </pc:sldMkLst>
      </pc:sldChg>
      <pc:sldChg chg="new del">
        <pc:chgData name="Nguyen My Kieu" userId="086997d0fd6f8fb8" providerId="LiveId" clId="{EDCECA88-8313-469E-A17D-B588E1AF7A41}" dt="2024-07-24T23:24:34.690" v="2701" actId="47"/>
        <pc:sldMkLst>
          <pc:docMk/>
          <pc:sldMk cId="586569590" sldId="388"/>
        </pc:sldMkLst>
      </pc:sldChg>
      <pc:sldChg chg="new del">
        <pc:chgData name="Nguyen My Kieu" userId="086997d0fd6f8fb8" providerId="LiveId" clId="{EDCECA88-8313-469E-A17D-B588E1AF7A41}" dt="2024-07-24T23:24:34.690" v="2701" actId="47"/>
        <pc:sldMkLst>
          <pc:docMk/>
          <pc:sldMk cId="4208308888" sldId="389"/>
        </pc:sldMkLst>
      </pc:sldChg>
      <pc:sldChg chg="new del">
        <pc:chgData name="Nguyen My Kieu" userId="086997d0fd6f8fb8" providerId="LiveId" clId="{EDCECA88-8313-469E-A17D-B588E1AF7A41}" dt="2024-07-24T23:24:34.690" v="2701" actId="47"/>
        <pc:sldMkLst>
          <pc:docMk/>
          <pc:sldMk cId="3614027290" sldId="390"/>
        </pc:sldMkLst>
      </pc:sldChg>
      <pc:sldChg chg="new del">
        <pc:chgData name="Nguyen My Kieu" userId="086997d0fd6f8fb8" providerId="LiveId" clId="{EDCECA88-8313-469E-A17D-B588E1AF7A41}" dt="2024-07-24T23:24:34.690" v="2701" actId="47"/>
        <pc:sldMkLst>
          <pc:docMk/>
          <pc:sldMk cId="135078464" sldId="391"/>
        </pc:sldMkLst>
      </pc:sldChg>
      <pc:sldChg chg="new del">
        <pc:chgData name="Nguyen My Kieu" userId="086997d0fd6f8fb8" providerId="LiveId" clId="{EDCECA88-8313-469E-A17D-B588E1AF7A41}" dt="2024-07-24T23:24:34.690" v="2701" actId="47"/>
        <pc:sldMkLst>
          <pc:docMk/>
          <pc:sldMk cId="4123269805" sldId="392"/>
        </pc:sldMkLst>
      </pc:sldChg>
      <pc:sldChg chg="new del">
        <pc:chgData name="Nguyen My Kieu" userId="086997d0fd6f8fb8" providerId="LiveId" clId="{EDCECA88-8313-469E-A17D-B588E1AF7A41}" dt="2024-07-24T23:24:34.690" v="2701" actId="47"/>
        <pc:sldMkLst>
          <pc:docMk/>
          <pc:sldMk cId="4071436786" sldId="393"/>
        </pc:sldMkLst>
      </pc:sldChg>
      <pc:sldChg chg="new del">
        <pc:chgData name="Nguyen My Kieu" userId="086997d0fd6f8fb8" providerId="LiveId" clId="{EDCECA88-8313-469E-A17D-B588E1AF7A41}" dt="2024-07-24T23:24:34.690" v="2701" actId="47"/>
        <pc:sldMkLst>
          <pc:docMk/>
          <pc:sldMk cId="2589979414" sldId="394"/>
        </pc:sldMkLst>
      </pc:sldChg>
      <pc:sldChg chg="new del">
        <pc:chgData name="Nguyen My Kieu" userId="086997d0fd6f8fb8" providerId="LiveId" clId="{EDCECA88-8313-469E-A17D-B588E1AF7A41}" dt="2024-07-24T23:24:46.105" v="2702" actId="47"/>
        <pc:sldMkLst>
          <pc:docMk/>
          <pc:sldMk cId="139118331" sldId="395"/>
        </pc:sldMkLst>
      </pc:sldChg>
      <pc:sldChg chg="new del">
        <pc:chgData name="Nguyen My Kieu" userId="086997d0fd6f8fb8" providerId="LiveId" clId="{EDCECA88-8313-469E-A17D-B588E1AF7A41}" dt="2024-07-24T23:22:41.960" v="2694" actId="47"/>
        <pc:sldMkLst>
          <pc:docMk/>
          <pc:sldMk cId="3108683617" sldId="396"/>
        </pc:sldMkLst>
      </pc:sldChg>
      <pc:sldChg chg="new del">
        <pc:chgData name="Nguyen My Kieu" userId="086997d0fd6f8fb8" providerId="LiveId" clId="{EDCECA88-8313-469E-A17D-B588E1AF7A41}" dt="2024-07-24T23:22:41.960" v="2694" actId="47"/>
        <pc:sldMkLst>
          <pc:docMk/>
          <pc:sldMk cId="434930641" sldId="397"/>
        </pc:sldMkLst>
      </pc:sldChg>
      <pc:sldChg chg="new del">
        <pc:chgData name="Nguyen My Kieu" userId="086997d0fd6f8fb8" providerId="LiveId" clId="{EDCECA88-8313-469E-A17D-B588E1AF7A41}" dt="2024-07-24T23:22:41.960" v="2694" actId="47"/>
        <pc:sldMkLst>
          <pc:docMk/>
          <pc:sldMk cId="2522793393" sldId="398"/>
        </pc:sldMkLst>
      </pc:sldChg>
      <pc:sldChg chg="new del">
        <pc:chgData name="Nguyen My Kieu" userId="086997d0fd6f8fb8" providerId="LiveId" clId="{EDCECA88-8313-469E-A17D-B588E1AF7A41}" dt="2024-07-24T23:22:41.960" v="2694" actId="47"/>
        <pc:sldMkLst>
          <pc:docMk/>
          <pc:sldMk cId="1540795023" sldId="399"/>
        </pc:sldMkLst>
      </pc:sldChg>
      <pc:sldChg chg="new del">
        <pc:chgData name="Nguyen My Kieu" userId="086997d0fd6f8fb8" providerId="LiveId" clId="{EDCECA88-8313-469E-A17D-B588E1AF7A41}" dt="2024-07-24T23:22:41.960" v="2694" actId="47"/>
        <pc:sldMkLst>
          <pc:docMk/>
          <pc:sldMk cId="620057651" sldId="400"/>
        </pc:sldMkLst>
      </pc:sldChg>
      <pc:sldChg chg="new del">
        <pc:chgData name="Nguyen My Kieu" userId="086997d0fd6f8fb8" providerId="LiveId" clId="{EDCECA88-8313-469E-A17D-B588E1AF7A41}" dt="2024-07-24T23:22:41.960" v="2694" actId="47"/>
        <pc:sldMkLst>
          <pc:docMk/>
          <pc:sldMk cId="2540626006" sldId="401"/>
        </pc:sldMkLst>
      </pc:sldChg>
      <pc:sldChg chg="new del">
        <pc:chgData name="Nguyen My Kieu" userId="086997d0fd6f8fb8" providerId="LiveId" clId="{EDCECA88-8313-469E-A17D-B588E1AF7A41}" dt="2024-07-24T23:22:41.960" v="2694" actId="47"/>
        <pc:sldMkLst>
          <pc:docMk/>
          <pc:sldMk cId="416882959" sldId="402"/>
        </pc:sldMkLst>
      </pc:sldChg>
      <pc:sldChg chg="new del">
        <pc:chgData name="Nguyen My Kieu" userId="086997d0fd6f8fb8" providerId="LiveId" clId="{EDCECA88-8313-469E-A17D-B588E1AF7A41}" dt="2024-07-24T23:24:34.690" v="2701" actId="47"/>
        <pc:sldMkLst>
          <pc:docMk/>
          <pc:sldMk cId="2601255687" sldId="403"/>
        </pc:sldMkLst>
      </pc:sldChg>
      <pc:sldChg chg="new del">
        <pc:chgData name="Nguyen My Kieu" userId="086997d0fd6f8fb8" providerId="LiveId" clId="{EDCECA88-8313-469E-A17D-B588E1AF7A41}" dt="2024-07-24T23:24:34.690" v="2701" actId="47"/>
        <pc:sldMkLst>
          <pc:docMk/>
          <pc:sldMk cId="3693846771" sldId="404"/>
        </pc:sldMkLst>
      </pc:sldChg>
      <pc:sldChg chg="new del">
        <pc:chgData name="Nguyen My Kieu" userId="086997d0fd6f8fb8" providerId="LiveId" clId="{EDCECA88-8313-469E-A17D-B588E1AF7A41}" dt="2024-07-24T23:24:34.690" v="2701" actId="47"/>
        <pc:sldMkLst>
          <pc:docMk/>
          <pc:sldMk cId="1367637687" sldId="405"/>
        </pc:sldMkLst>
      </pc:sldChg>
      <pc:sldChg chg="new del">
        <pc:chgData name="Nguyen My Kieu" userId="086997d0fd6f8fb8" providerId="LiveId" clId="{EDCECA88-8313-469E-A17D-B588E1AF7A41}" dt="2024-07-24T23:24:46.105" v="2702" actId="47"/>
        <pc:sldMkLst>
          <pc:docMk/>
          <pc:sldMk cId="585973578" sldId="406"/>
        </pc:sldMkLst>
      </pc:sldChg>
      <pc:sldChg chg="new del">
        <pc:chgData name="Nguyen My Kieu" userId="086997d0fd6f8fb8" providerId="LiveId" clId="{EDCECA88-8313-469E-A17D-B588E1AF7A41}" dt="2024-07-24T23:24:50.477" v="2703" actId="47"/>
        <pc:sldMkLst>
          <pc:docMk/>
          <pc:sldMk cId="3219790960" sldId="407"/>
        </pc:sldMkLst>
      </pc:sldChg>
      <pc:sldChg chg="new del">
        <pc:chgData name="Nguyen My Kieu" userId="086997d0fd6f8fb8" providerId="LiveId" clId="{EDCECA88-8313-469E-A17D-B588E1AF7A41}" dt="2024-07-24T23:24:46.105" v="2702" actId="47"/>
        <pc:sldMkLst>
          <pc:docMk/>
          <pc:sldMk cId="2852263603" sldId="408"/>
        </pc:sldMkLst>
      </pc:sldChg>
      <pc:sldChg chg="new del">
        <pc:chgData name="Nguyen My Kieu" userId="086997d0fd6f8fb8" providerId="LiveId" clId="{EDCECA88-8313-469E-A17D-B588E1AF7A41}" dt="2024-07-24T23:24:46.105" v="2702" actId="47"/>
        <pc:sldMkLst>
          <pc:docMk/>
          <pc:sldMk cId="4289848111" sldId="409"/>
        </pc:sldMkLst>
      </pc:sldChg>
      <pc:sldChg chg="new del">
        <pc:chgData name="Nguyen My Kieu" userId="086997d0fd6f8fb8" providerId="LiveId" clId="{EDCECA88-8313-469E-A17D-B588E1AF7A41}" dt="2024-07-24T23:24:46.105" v="2702" actId="47"/>
        <pc:sldMkLst>
          <pc:docMk/>
          <pc:sldMk cId="820173950" sldId="410"/>
        </pc:sldMkLst>
      </pc:sldChg>
      <pc:sldChg chg="new del">
        <pc:chgData name="Nguyen My Kieu" userId="086997d0fd6f8fb8" providerId="LiveId" clId="{EDCECA88-8313-469E-A17D-B588E1AF7A41}" dt="2024-07-24T23:24:46.105" v="2702" actId="47"/>
        <pc:sldMkLst>
          <pc:docMk/>
          <pc:sldMk cId="1265957952" sldId="411"/>
        </pc:sldMkLst>
      </pc:sldChg>
      <pc:sldChg chg="new del">
        <pc:chgData name="Nguyen My Kieu" userId="086997d0fd6f8fb8" providerId="LiveId" clId="{EDCECA88-8313-469E-A17D-B588E1AF7A41}" dt="2024-07-24T23:22:48.176" v="2695" actId="47"/>
        <pc:sldMkLst>
          <pc:docMk/>
          <pc:sldMk cId="206207602" sldId="412"/>
        </pc:sldMkLst>
      </pc:sldChg>
      <pc:sldChg chg="new del">
        <pc:chgData name="Nguyen My Kieu" userId="086997d0fd6f8fb8" providerId="LiveId" clId="{EDCECA88-8313-469E-A17D-B588E1AF7A41}" dt="2024-07-24T23:22:48.176" v="2695" actId="47"/>
        <pc:sldMkLst>
          <pc:docMk/>
          <pc:sldMk cId="1270177867" sldId="413"/>
        </pc:sldMkLst>
      </pc:sldChg>
      <pc:sldChg chg="new del">
        <pc:chgData name="Nguyen My Kieu" userId="086997d0fd6f8fb8" providerId="LiveId" clId="{EDCECA88-8313-469E-A17D-B588E1AF7A41}" dt="2024-07-24T23:22:48.176" v="2695" actId="47"/>
        <pc:sldMkLst>
          <pc:docMk/>
          <pc:sldMk cId="2000853121" sldId="414"/>
        </pc:sldMkLst>
      </pc:sldChg>
      <pc:sldChg chg="new del">
        <pc:chgData name="Nguyen My Kieu" userId="086997d0fd6f8fb8" providerId="LiveId" clId="{EDCECA88-8313-469E-A17D-B588E1AF7A41}" dt="2024-07-24T23:22:48.176" v="2695" actId="47"/>
        <pc:sldMkLst>
          <pc:docMk/>
          <pc:sldMk cId="1720421623" sldId="415"/>
        </pc:sldMkLst>
      </pc:sldChg>
      <pc:sldChg chg="new del">
        <pc:chgData name="Nguyen My Kieu" userId="086997d0fd6f8fb8" providerId="LiveId" clId="{EDCECA88-8313-469E-A17D-B588E1AF7A41}" dt="2024-07-24T23:22:41.960" v="2694" actId="47"/>
        <pc:sldMkLst>
          <pc:docMk/>
          <pc:sldMk cId="1481232590" sldId="416"/>
        </pc:sldMkLst>
      </pc:sldChg>
      <pc:sldChg chg="new del">
        <pc:chgData name="Nguyen My Kieu" userId="086997d0fd6f8fb8" providerId="LiveId" clId="{EDCECA88-8313-469E-A17D-B588E1AF7A41}" dt="2024-07-24T23:22:41.960" v="2694" actId="47"/>
        <pc:sldMkLst>
          <pc:docMk/>
          <pc:sldMk cId="1094322891" sldId="417"/>
        </pc:sldMkLst>
      </pc:sldChg>
      <pc:sldChg chg="new del">
        <pc:chgData name="Nguyen My Kieu" userId="086997d0fd6f8fb8" providerId="LiveId" clId="{EDCECA88-8313-469E-A17D-B588E1AF7A41}" dt="2024-07-24T23:22:41.960" v="2694" actId="47"/>
        <pc:sldMkLst>
          <pc:docMk/>
          <pc:sldMk cId="3070311301" sldId="418"/>
        </pc:sldMkLst>
      </pc:sldChg>
      <pc:sldChg chg="new del">
        <pc:chgData name="Nguyen My Kieu" userId="086997d0fd6f8fb8" providerId="LiveId" clId="{EDCECA88-8313-469E-A17D-B588E1AF7A41}" dt="2024-07-24T23:21:25.131" v="2693" actId="680"/>
        <pc:sldMkLst>
          <pc:docMk/>
          <pc:sldMk cId="872836332" sldId="419"/>
        </pc:sldMkLst>
      </pc:sldChg>
      <pc:sldChg chg="new del">
        <pc:chgData name="Nguyen My Kieu" userId="086997d0fd6f8fb8" providerId="LiveId" clId="{EDCECA88-8313-469E-A17D-B588E1AF7A41}" dt="2024-07-24T23:21:25.115" v="2692" actId="680"/>
        <pc:sldMkLst>
          <pc:docMk/>
          <pc:sldMk cId="2678073814" sldId="420"/>
        </pc:sldMkLst>
      </pc:sldChg>
      <pc:sldChg chg="new del">
        <pc:chgData name="Nguyen My Kieu" userId="086997d0fd6f8fb8" providerId="LiveId" clId="{EDCECA88-8313-469E-A17D-B588E1AF7A41}" dt="2024-07-24T23:21:25.036" v="2691" actId="680"/>
        <pc:sldMkLst>
          <pc:docMk/>
          <pc:sldMk cId="1450524113" sldId="421"/>
        </pc:sldMkLst>
      </pc:sldChg>
      <pc:sldChg chg="new del">
        <pc:chgData name="Nguyen My Kieu" userId="086997d0fd6f8fb8" providerId="LiveId" clId="{EDCECA88-8313-469E-A17D-B588E1AF7A41}" dt="2024-07-24T23:21:25.004" v="2690" actId="680"/>
        <pc:sldMkLst>
          <pc:docMk/>
          <pc:sldMk cId="2061746943" sldId="422"/>
        </pc:sldMkLst>
      </pc:sldChg>
      <pc:sldChg chg="new del">
        <pc:chgData name="Nguyen My Kieu" userId="086997d0fd6f8fb8" providerId="LiveId" clId="{EDCECA88-8313-469E-A17D-B588E1AF7A41}" dt="2024-07-24T23:21:24.974" v="2689" actId="680"/>
        <pc:sldMkLst>
          <pc:docMk/>
          <pc:sldMk cId="549810336" sldId="423"/>
        </pc:sldMkLst>
      </pc:sldChg>
      <pc:sldChg chg="new del">
        <pc:chgData name="Nguyen My Kieu" userId="086997d0fd6f8fb8" providerId="LiveId" clId="{EDCECA88-8313-469E-A17D-B588E1AF7A41}" dt="2024-07-24T23:21:24.957" v="2688" actId="680"/>
        <pc:sldMkLst>
          <pc:docMk/>
          <pc:sldMk cId="3848503069" sldId="424"/>
        </pc:sldMkLst>
      </pc:sldChg>
      <pc:sldChg chg="new del">
        <pc:chgData name="Nguyen My Kieu" userId="086997d0fd6f8fb8" providerId="LiveId" clId="{EDCECA88-8313-469E-A17D-B588E1AF7A41}" dt="2024-07-24T23:21:24.925" v="2687" actId="680"/>
        <pc:sldMkLst>
          <pc:docMk/>
          <pc:sldMk cId="3967928712" sldId="425"/>
        </pc:sldMkLst>
      </pc:sldChg>
      <pc:sldChg chg="new del">
        <pc:chgData name="Nguyen My Kieu" userId="086997d0fd6f8fb8" providerId="LiveId" clId="{EDCECA88-8313-469E-A17D-B588E1AF7A41}" dt="2024-07-24T23:21:24.862" v="2686" actId="680"/>
        <pc:sldMkLst>
          <pc:docMk/>
          <pc:sldMk cId="3636642631" sldId="426"/>
        </pc:sldMkLst>
      </pc:sldChg>
      <pc:sldChg chg="new del">
        <pc:chgData name="Nguyen My Kieu" userId="086997d0fd6f8fb8" providerId="LiveId" clId="{EDCECA88-8313-469E-A17D-B588E1AF7A41}" dt="2024-07-24T23:21:24.831" v="2685" actId="680"/>
        <pc:sldMkLst>
          <pc:docMk/>
          <pc:sldMk cId="3129086519" sldId="427"/>
        </pc:sldMkLst>
      </pc:sldChg>
      <pc:sldChg chg="new del">
        <pc:chgData name="Nguyen My Kieu" userId="086997d0fd6f8fb8" providerId="LiveId" clId="{EDCECA88-8313-469E-A17D-B588E1AF7A41}" dt="2024-07-24T23:21:24.806" v="2684" actId="680"/>
        <pc:sldMkLst>
          <pc:docMk/>
          <pc:sldMk cId="1141938192" sldId="428"/>
        </pc:sldMkLst>
      </pc:sldChg>
      <pc:sldChg chg="new del">
        <pc:chgData name="Nguyen My Kieu" userId="086997d0fd6f8fb8" providerId="LiveId" clId="{EDCECA88-8313-469E-A17D-B588E1AF7A41}" dt="2024-07-24T23:21:24.784" v="2683" actId="680"/>
        <pc:sldMkLst>
          <pc:docMk/>
          <pc:sldMk cId="2595985605" sldId="429"/>
        </pc:sldMkLst>
      </pc:sldChg>
      <pc:sldChg chg="new del">
        <pc:chgData name="Nguyen My Kieu" userId="086997d0fd6f8fb8" providerId="LiveId" clId="{EDCECA88-8313-469E-A17D-B588E1AF7A41}" dt="2024-07-24T23:21:24.752" v="2682" actId="680"/>
        <pc:sldMkLst>
          <pc:docMk/>
          <pc:sldMk cId="1649795179" sldId="430"/>
        </pc:sldMkLst>
      </pc:sldChg>
      <pc:sldChg chg="new del">
        <pc:chgData name="Nguyen My Kieu" userId="086997d0fd6f8fb8" providerId="LiveId" clId="{EDCECA88-8313-469E-A17D-B588E1AF7A41}" dt="2024-07-24T23:21:24.726" v="2681" actId="680"/>
        <pc:sldMkLst>
          <pc:docMk/>
          <pc:sldMk cId="2717662538" sldId="431"/>
        </pc:sldMkLst>
      </pc:sldChg>
      <pc:sldChg chg="new del">
        <pc:chgData name="Nguyen My Kieu" userId="086997d0fd6f8fb8" providerId="LiveId" clId="{EDCECA88-8313-469E-A17D-B588E1AF7A41}" dt="2024-07-24T23:21:24.672" v="2680" actId="680"/>
        <pc:sldMkLst>
          <pc:docMk/>
          <pc:sldMk cId="2865926909" sldId="432"/>
        </pc:sldMkLst>
      </pc:sldChg>
      <pc:sldChg chg="new del">
        <pc:chgData name="Nguyen My Kieu" userId="086997d0fd6f8fb8" providerId="LiveId" clId="{EDCECA88-8313-469E-A17D-B588E1AF7A41}" dt="2024-07-24T23:21:24.624" v="2679" actId="680"/>
        <pc:sldMkLst>
          <pc:docMk/>
          <pc:sldMk cId="2778155353" sldId="433"/>
        </pc:sldMkLst>
      </pc:sldChg>
      <pc:sldChg chg="new del">
        <pc:chgData name="Nguyen My Kieu" userId="086997d0fd6f8fb8" providerId="LiveId" clId="{EDCECA88-8313-469E-A17D-B588E1AF7A41}" dt="2024-07-24T23:21:24.594" v="2678" actId="680"/>
        <pc:sldMkLst>
          <pc:docMk/>
          <pc:sldMk cId="3268844292" sldId="434"/>
        </pc:sldMkLst>
      </pc:sldChg>
      <pc:sldChg chg="new del">
        <pc:chgData name="Nguyen My Kieu" userId="086997d0fd6f8fb8" providerId="LiveId" clId="{EDCECA88-8313-469E-A17D-B588E1AF7A41}" dt="2024-07-24T23:21:24.561" v="2677" actId="680"/>
        <pc:sldMkLst>
          <pc:docMk/>
          <pc:sldMk cId="1231191402" sldId="435"/>
        </pc:sldMkLst>
      </pc:sldChg>
      <pc:sldChg chg="new del">
        <pc:chgData name="Nguyen My Kieu" userId="086997d0fd6f8fb8" providerId="LiveId" clId="{EDCECA88-8313-469E-A17D-B588E1AF7A41}" dt="2024-07-24T23:21:24.540" v="2676" actId="680"/>
        <pc:sldMkLst>
          <pc:docMk/>
          <pc:sldMk cId="1118950765" sldId="436"/>
        </pc:sldMkLst>
      </pc:sldChg>
      <pc:sldChg chg="new del">
        <pc:chgData name="Nguyen My Kieu" userId="086997d0fd6f8fb8" providerId="LiveId" clId="{EDCECA88-8313-469E-A17D-B588E1AF7A41}" dt="2024-07-24T23:21:24.499" v="2675" actId="680"/>
        <pc:sldMkLst>
          <pc:docMk/>
          <pc:sldMk cId="84988159" sldId="437"/>
        </pc:sldMkLst>
      </pc:sldChg>
      <pc:sldChg chg="new del">
        <pc:chgData name="Nguyen My Kieu" userId="086997d0fd6f8fb8" providerId="LiveId" clId="{EDCECA88-8313-469E-A17D-B588E1AF7A41}" dt="2024-07-24T23:21:24.008" v="2674" actId="680"/>
        <pc:sldMkLst>
          <pc:docMk/>
          <pc:sldMk cId="356868122" sldId="438"/>
        </pc:sldMkLst>
      </pc:sldChg>
      <pc:sldMasterChg chg="delSldLayout">
        <pc:chgData name="Nguyen My Kieu" userId="086997d0fd6f8fb8" providerId="LiveId" clId="{EDCECA88-8313-469E-A17D-B588E1AF7A41}" dt="2024-07-24T23:19:59.707" v="2559" actId="47"/>
        <pc:sldMasterMkLst>
          <pc:docMk/>
          <pc:sldMasterMk cId="0" sldId="2147483687"/>
        </pc:sldMasterMkLst>
        <pc:sldLayoutChg chg="del">
          <pc:chgData name="Nguyen My Kieu" userId="086997d0fd6f8fb8" providerId="LiveId" clId="{EDCECA88-8313-469E-A17D-B588E1AF7A41}" dt="2024-07-24T23:19:59.707" v="2559" actId="47"/>
          <pc:sldLayoutMkLst>
            <pc:docMk/>
            <pc:sldMasterMk cId="0" sldId="2147483687"/>
            <pc:sldLayoutMk cId="0" sldId="2147483649"/>
          </pc:sldLayoutMkLst>
        </pc:sldLayoutChg>
        <pc:sldLayoutChg chg="del">
          <pc:chgData name="Nguyen My Kieu" userId="086997d0fd6f8fb8" providerId="LiveId" clId="{EDCECA88-8313-469E-A17D-B588E1AF7A41}" dt="2024-07-24T23:18:51.730" v="2537" actId="47"/>
          <pc:sldLayoutMkLst>
            <pc:docMk/>
            <pc:sldMasterMk cId="0" sldId="2147483687"/>
            <pc:sldLayoutMk cId="0" sldId="2147483651"/>
          </pc:sldLayoutMkLst>
        </pc:sldLayoutChg>
        <pc:sldLayoutChg chg="del">
          <pc:chgData name="Nguyen My Kieu" userId="086997d0fd6f8fb8" providerId="LiveId" clId="{EDCECA88-8313-469E-A17D-B588E1AF7A41}" dt="2024-07-24T23:19:59.707" v="2559" actId="47"/>
          <pc:sldLayoutMkLst>
            <pc:docMk/>
            <pc:sldMasterMk cId="0" sldId="2147483687"/>
            <pc:sldLayoutMk cId="0" sldId="2147483653"/>
          </pc:sldLayoutMkLst>
        </pc:sldLayoutChg>
        <pc:sldLayoutChg chg="del">
          <pc:chgData name="Nguyen My Kieu" userId="086997d0fd6f8fb8" providerId="LiveId" clId="{EDCECA88-8313-469E-A17D-B588E1AF7A41}" dt="2024-07-24T23:18:51.730" v="2537" actId="47"/>
          <pc:sldLayoutMkLst>
            <pc:docMk/>
            <pc:sldMasterMk cId="0" sldId="2147483687"/>
            <pc:sldLayoutMk cId="0" sldId="2147483657"/>
          </pc:sldLayoutMkLst>
        </pc:sldLayoutChg>
        <pc:sldLayoutChg chg="del">
          <pc:chgData name="Nguyen My Kieu" userId="086997d0fd6f8fb8" providerId="LiveId" clId="{EDCECA88-8313-469E-A17D-B588E1AF7A41}" dt="2024-07-24T23:19:49.637" v="2558" actId="47"/>
          <pc:sldLayoutMkLst>
            <pc:docMk/>
            <pc:sldMasterMk cId="0" sldId="2147483687"/>
            <pc:sldLayoutMk cId="0" sldId="2147483659"/>
          </pc:sldLayoutMkLst>
        </pc:sldLayoutChg>
        <pc:sldLayoutChg chg="del">
          <pc:chgData name="Nguyen My Kieu" userId="086997d0fd6f8fb8" providerId="LiveId" clId="{EDCECA88-8313-469E-A17D-B588E1AF7A41}" dt="2024-07-24T23:18:51.730" v="2537" actId="47"/>
          <pc:sldLayoutMkLst>
            <pc:docMk/>
            <pc:sldMasterMk cId="0" sldId="2147483687"/>
            <pc:sldLayoutMk cId="0" sldId="2147483662"/>
          </pc:sldLayoutMkLst>
        </pc:sldLayoutChg>
        <pc:sldLayoutChg chg="del">
          <pc:chgData name="Nguyen My Kieu" userId="086997d0fd6f8fb8" providerId="LiveId" clId="{EDCECA88-8313-469E-A17D-B588E1AF7A41}" dt="2024-07-24T23:18:59.593" v="2538" actId="47"/>
          <pc:sldLayoutMkLst>
            <pc:docMk/>
            <pc:sldMasterMk cId="0" sldId="2147483687"/>
            <pc:sldLayoutMk cId="0" sldId="2147483665"/>
          </pc:sldLayoutMkLst>
        </pc:sldLayoutChg>
        <pc:sldLayoutChg chg="del">
          <pc:chgData name="Nguyen My Kieu" userId="086997d0fd6f8fb8" providerId="LiveId" clId="{EDCECA88-8313-469E-A17D-B588E1AF7A41}" dt="2024-07-24T23:18:45.773" v="2536" actId="47"/>
          <pc:sldLayoutMkLst>
            <pc:docMk/>
            <pc:sldMasterMk cId="0" sldId="2147483687"/>
            <pc:sldLayoutMk cId="0" sldId="2147483667"/>
          </pc:sldLayoutMkLst>
        </pc:sldLayoutChg>
        <pc:sldLayoutChg chg="del">
          <pc:chgData name="Nguyen My Kieu" userId="086997d0fd6f8fb8" providerId="LiveId" clId="{EDCECA88-8313-469E-A17D-B588E1AF7A41}" dt="2024-07-24T23:18:45.773" v="2536" actId="47"/>
          <pc:sldLayoutMkLst>
            <pc:docMk/>
            <pc:sldMasterMk cId="0" sldId="2147483687"/>
            <pc:sldLayoutMk cId="0" sldId="2147483668"/>
          </pc:sldLayoutMkLst>
        </pc:sldLayoutChg>
        <pc:sldLayoutChg chg="del">
          <pc:chgData name="Nguyen My Kieu" userId="086997d0fd6f8fb8" providerId="LiveId" clId="{EDCECA88-8313-469E-A17D-B588E1AF7A41}" dt="2024-07-24T23:18:59.593" v="2538" actId="47"/>
          <pc:sldLayoutMkLst>
            <pc:docMk/>
            <pc:sldMasterMk cId="0" sldId="2147483687"/>
            <pc:sldLayoutMk cId="0" sldId="2147483669"/>
          </pc:sldLayoutMkLst>
        </pc:sldLayoutChg>
        <pc:sldLayoutChg chg="del">
          <pc:chgData name="Nguyen My Kieu" userId="086997d0fd6f8fb8" providerId="LiveId" clId="{EDCECA88-8313-469E-A17D-B588E1AF7A41}" dt="2024-07-24T23:19:59.707" v="2559" actId="47"/>
          <pc:sldLayoutMkLst>
            <pc:docMk/>
            <pc:sldMasterMk cId="0" sldId="2147483687"/>
            <pc:sldLayoutMk cId="0" sldId="2147483671"/>
          </pc:sldLayoutMkLst>
        </pc:sldLayoutChg>
        <pc:sldLayoutChg chg="del">
          <pc:chgData name="Nguyen My Kieu" userId="086997d0fd6f8fb8" providerId="LiveId" clId="{EDCECA88-8313-469E-A17D-B588E1AF7A41}" dt="2024-07-24T23:18:38.995" v="2535" actId="47"/>
          <pc:sldLayoutMkLst>
            <pc:docMk/>
            <pc:sldMasterMk cId="0" sldId="2147483687"/>
            <pc:sldLayoutMk cId="0" sldId="2147483672"/>
          </pc:sldLayoutMkLst>
        </pc:sldLayoutChg>
        <pc:sldLayoutChg chg="del">
          <pc:chgData name="Nguyen My Kieu" userId="086997d0fd6f8fb8" providerId="LiveId" clId="{EDCECA88-8313-469E-A17D-B588E1AF7A41}" dt="2024-07-24T23:18:51.730" v="2537" actId="47"/>
          <pc:sldLayoutMkLst>
            <pc:docMk/>
            <pc:sldMasterMk cId="0" sldId="2147483687"/>
            <pc:sldLayoutMk cId="0" sldId="2147483674"/>
          </pc:sldLayoutMkLst>
        </pc:sldLayoutChg>
        <pc:sldLayoutChg chg="del">
          <pc:chgData name="Nguyen My Kieu" userId="086997d0fd6f8fb8" providerId="LiveId" clId="{EDCECA88-8313-469E-A17D-B588E1AF7A41}" dt="2024-07-24T23:18:45.773" v="2536" actId="47"/>
          <pc:sldLayoutMkLst>
            <pc:docMk/>
            <pc:sldMasterMk cId="0" sldId="2147483687"/>
            <pc:sldLayoutMk cId="0" sldId="2147483675"/>
          </pc:sldLayoutMkLst>
        </pc:sldLayoutChg>
        <pc:sldLayoutChg chg="del">
          <pc:chgData name="Nguyen My Kieu" userId="086997d0fd6f8fb8" providerId="LiveId" clId="{EDCECA88-8313-469E-A17D-B588E1AF7A41}" dt="2024-07-24T23:19:59.707" v="2559" actId="47"/>
          <pc:sldLayoutMkLst>
            <pc:docMk/>
            <pc:sldMasterMk cId="0" sldId="2147483687"/>
            <pc:sldLayoutMk cId="0" sldId="2147483676"/>
          </pc:sldLayoutMkLst>
        </pc:sldLayoutChg>
        <pc:sldLayoutChg chg="del">
          <pc:chgData name="Nguyen My Kieu" userId="086997d0fd6f8fb8" providerId="LiveId" clId="{EDCECA88-8313-469E-A17D-B588E1AF7A41}" dt="2024-07-24T23:18:45.773" v="2536" actId="47"/>
          <pc:sldLayoutMkLst>
            <pc:docMk/>
            <pc:sldMasterMk cId="0" sldId="2147483687"/>
            <pc:sldLayoutMk cId="0" sldId="2147483677"/>
          </pc:sldLayoutMkLst>
        </pc:sldLayoutChg>
      </pc:sldMasterChg>
      <pc:sldMasterChg chg="del delSldLayout">
        <pc:chgData name="Nguyen My Kieu" userId="086997d0fd6f8fb8" providerId="LiveId" clId="{EDCECA88-8313-469E-A17D-B588E1AF7A41}" dt="2024-07-24T23:18:38.995" v="2535" actId="47"/>
        <pc:sldMasterMkLst>
          <pc:docMk/>
          <pc:sldMasterMk cId="0" sldId="2147483688"/>
        </pc:sldMasterMkLst>
        <pc:sldLayoutChg chg="del">
          <pc:chgData name="Nguyen My Kieu" userId="086997d0fd6f8fb8" providerId="LiveId" clId="{EDCECA88-8313-469E-A17D-B588E1AF7A41}" dt="2024-07-24T23:18:31.344" v="2534" actId="47"/>
          <pc:sldLayoutMkLst>
            <pc:docMk/>
            <pc:sldMasterMk cId="0" sldId="2147483688"/>
            <pc:sldLayoutMk cId="0" sldId="2147483685"/>
          </pc:sldLayoutMkLst>
        </pc:sldLayoutChg>
        <pc:sldLayoutChg chg="del">
          <pc:chgData name="Nguyen My Kieu" userId="086997d0fd6f8fb8" providerId="LiveId" clId="{EDCECA88-8313-469E-A17D-B588E1AF7A41}" dt="2024-07-24T23:18:38.995" v="2535" actId="47"/>
          <pc:sldLayoutMkLst>
            <pc:docMk/>
            <pc:sldMasterMk cId="0" sldId="2147483688"/>
            <pc:sldLayoutMk cId="0" sldId="2147483686"/>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1"/>
        <p:cNvGrpSpPr/>
        <p:nvPr/>
      </p:nvGrpSpPr>
      <p:grpSpPr>
        <a:xfrm>
          <a:off x="0" y="0"/>
          <a:ext cx="0" cy="0"/>
          <a:chOff x="0" y="0"/>
          <a:chExt cx="0" cy="0"/>
        </a:xfrm>
      </p:grpSpPr>
      <p:sp>
        <p:nvSpPr>
          <p:cNvPr id="9622" name="Google Shape;9622;gcfdc828165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3" name="Google Shape;9623;gcfdc828165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14788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6"/>
        <p:cNvGrpSpPr/>
        <p:nvPr/>
      </p:nvGrpSpPr>
      <p:grpSpPr>
        <a:xfrm>
          <a:off x="0" y="0"/>
          <a:ext cx="0" cy="0"/>
          <a:chOff x="0" y="0"/>
          <a:chExt cx="0" cy="0"/>
        </a:xfrm>
      </p:grpSpPr>
      <p:sp>
        <p:nvSpPr>
          <p:cNvPr id="9587" name="Google Shape;958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8" name="Google Shape;958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6"/>
        <p:cNvGrpSpPr/>
        <p:nvPr/>
      </p:nvGrpSpPr>
      <p:grpSpPr>
        <a:xfrm>
          <a:off x="0" y="0"/>
          <a:ext cx="0" cy="0"/>
          <a:chOff x="0" y="0"/>
          <a:chExt cx="0" cy="0"/>
        </a:xfrm>
      </p:grpSpPr>
      <p:sp>
        <p:nvSpPr>
          <p:cNvPr id="9587" name="Google Shape;958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8" name="Google Shape;958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31959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86"/>
        <p:cNvGrpSpPr/>
        <p:nvPr/>
      </p:nvGrpSpPr>
      <p:grpSpPr>
        <a:xfrm>
          <a:off x="0" y="0"/>
          <a:ext cx="0" cy="0"/>
          <a:chOff x="0" y="0"/>
          <a:chExt cx="0" cy="0"/>
        </a:xfrm>
      </p:grpSpPr>
      <p:sp>
        <p:nvSpPr>
          <p:cNvPr id="9587" name="Google Shape;9587;gad36770f4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8" name="Google Shape;9588;gad36770f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57902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2"/>
        <p:cNvGrpSpPr/>
        <p:nvPr/>
      </p:nvGrpSpPr>
      <p:grpSpPr>
        <a:xfrm>
          <a:off x="0" y="0"/>
          <a:ext cx="0" cy="0"/>
          <a:chOff x="0" y="0"/>
          <a:chExt cx="0" cy="0"/>
        </a:xfrm>
      </p:grpSpPr>
      <p:sp>
        <p:nvSpPr>
          <p:cNvPr id="10853" name="Google Shape;10853;gcfdc828165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4" name="Google Shape;10854;gcfdc828165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2"/>
        <p:cNvGrpSpPr/>
        <p:nvPr/>
      </p:nvGrpSpPr>
      <p:grpSpPr>
        <a:xfrm>
          <a:off x="0" y="0"/>
          <a:ext cx="0" cy="0"/>
          <a:chOff x="0" y="0"/>
          <a:chExt cx="0" cy="0"/>
        </a:xfrm>
      </p:grpSpPr>
      <p:sp>
        <p:nvSpPr>
          <p:cNvPr id="10853" name="Google Shape;10853;gcfdc828165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4" name="Google Shape;10854;gcfdc828165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41364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2"/>
        <p:cNvGrpSpPr/>
        <p:nvPr/>
      </p:nvGrpSpPr>
      <p:grpSpPr>
        <a:xfrm>
          <a:off x="0" y="0"/>
          <a:ext cx="0" cy="0"/>
          <a:chOff x="0" y="0"/>
          <a:chExt cx="0" cy="0"/>
        </a:xfrm>
      </p:grpSpPr>
      <p:sp>
        <p:nvSpPr>
          <p:cNvPr id="10853" name="Google Shape;10853;gcfdc828165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54" name="Google Shape;10854;gcfdc828165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57967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1"/>
        <p:cNvGrpSpPr/>
        <p:nvPr/>
      </p:nvGrpSpPr>
      <p:grpSpPr>
        <a:xfrm>
          <a:off x="0" y="0"/>
          <a:ext cx="0" cy="0"/>
          <a:chOff x="0" y="0"/>
          <a:chExt cx="0" cy="0"/>
        </a:xfrm>
      </p:grpSpPr>
      <p:sp>
        <p:nvSpPr>
          <p:cNvPr id="9862" name="Google Shape;9862;g1003d90df7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3" name="Google Shape;9863;g1003d90df7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0"/>
        <p:cNvGrpSpPr/>
        <p:nvPr/>
      </p:nvGrpSpPr>
      <p:grpSpPr>
        <a:xfrm>
          <a:off x="0" y="0"/>
          <a:ext cx="0" cy="0"/>
          <a:chOff x="0" y="0"/>
          <a:chExt cx="0" cy="0"/>
        </a:xfrm>
      </p:grpSpPr>
      <p:sp>
        <p:nvSpPr>
          <p:cNvPr id="10991" name="Google Shape;10991;g106e31c1267_0_99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2" name="Google Shape;10992;g106e31c1267_0_99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4"/>
        <p:cNvGrpSpPr/>
        <p:nvPr/>
      </p:nvGrpSpPr>
      <p:grpSpPr>
        <a:xfrm>
          <a:off x="0" y="0"/>
          <a:ext cx="0" cy="0"/>
          <a:chOff x="0" y="0"/>
          <a:chExt cx="0" cy="0"/>
        </a:xfrm>
      </p:grpSpPr>
      <p:sp>
        <p:nvSpPr>
          <p:cNvPr id="13095" name="Google Shape;13095;gb1fa4ddd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6" name="Google Shape;13096;gb1fa4ddd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6"/>
        <p:cNvGrpSpPr/>
        <p:nvPr/>
      </p:nvGrpSpPr>
      <p:grpSpPr>
        <a:xfrm>
          <a:off x="0" y="0"/>
          <a:ext cx="0" cy="0"/>
          <a:chOff x="0" y="0"/>
          <a:chExt cx="0" cy="0"/>
        </a:xfrm>
      </p:grpSpPr>
      <p:sp>
        <p:nvSpPr>
          <p:cNvPr id="10777" name="Google Shape;10777;g106e31c1267_0_9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8" name="Google Shape;10778;g106e31c1267_0_9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1"/>
        <p:cNvGrpSpPr/>
        <p:nvPr/>
      </p:nvGrpSpPr>
      <p:grpSpPr>
        <a:xfrm>
          <a:off x="0" y="0"/>
          <a:ext cx="0" cy="0"/>
          <a:chOff x="0" y="0"/>
          <a:chExt cx="0" cy="0"/>
        </a:xfrm>
      </p:grpSpPr>
      <p:sp>
        <p:nvSpPr>
          <p:cNvPr id="9622" name="Google Shape;9622;gcfdc828165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3" name="Google Shape;9623;gcfdc828165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66656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49"/>
        <p:cNvGrpSpPr/>
        <p:nvPr/>
      </p:nvGrpSpPr>
      <p:grpSpPr>
        <a:xfrm>
          <a:off x="0" y="0"/>
          <a:ext cx="0" cy="0"/>
          <a:chOff x="0" y="0"/>
          <a:chExt cx="0" cy="0"/>
        </a:xfrm>
      </p:grpSpPr>
      <p:sp>
        <p:nvSpPr>
          <p:cNvPr id="12650" name="Google Shape;12650;gcfdc828165_0_4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1" name="Google Shape;12651;gcfdc828165_0_4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49"/>
        <p:cNvGrpSpPr/>
        <p:nvPr/>
      </p:nvGrpSpPr>
      <p:grpSpPr>
        <a:xfrm>
          <a:off x="0" y="0"/>
          <a:ext cx="0" cy="0"/>
          <a:chOff x="0" y="0"/>
          <a:chExt cx="0" cy="0"/>
        </a:xfrm>
      </p:grpSpPr>
      <p:sp>
        <p:nvSpPr>
          <p:cNvPr id="12650" name="Google Shape;12650;gcfdc828165_0_43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1" name="Google Shape;12651;gcfdc828165_0_43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95934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6"/>
        <p:cNvGrpSpPr/>
        <p:nvPr/>
      </p:nvGrpSpPr>
      <p:grpSpPr>
        <a:xfrm>
          <a:off x="0" y="0"/>
          <a:ext cx="0" cy="0"/>
          <a:chOff x="0" y="0"/>
          <a:chExt cx="0" cy="0"/>
        </a:xfrm>
      </p:grpSpPr>
      <p:sp>
        <p:nvSpPr>
          <p:cNvPr id="11177" name="Google Shape;11177;g106e31c1267_0_98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8" name="Google Shape;11178;g106e31c1267_0_98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49"/>
        <p:cNvGrpSpPr/>
        <p:nvPr/>
      </p:nvGrpSpPr>
      <p:grpSpPr>
        <a:xfrm>
          <a:off x="0" y="0"/>
          <a:ext cx="0" cy="0"/>
          <a:chOff x="0" y="0"/>
          <a:chExt cx="0" cy="0"/>
        </a:xfrm>
      </p:grpSpPr>
      <p:sp>
        <p:nvSpPr>
          <p:cNvPr id="10450" name="Google Shape;10450;gcfdc828165_0_43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51" name="Google Shape;10451;gcfdc828165_0_43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2"/>
        <p:cNvGrpSpPr/>
        <p:nvPr/>
      </p:nvGrpSpPr>
      <p:grpSpPr>
        <a:xfrm>
          <a:off x="0" y="0"/>
          <a:ext cx="0" cy="0"/>
          <a:chOff x="0" y="0"/>
          <a:chExt cx="0" cy="0"/>
        </a:xfrm>
      </p:grpSpPr>
      <p:sp>
        <p:nvSpPr>
          <p:cNvPr id="11263" name="Google Shape;11263;gcfdc828165_0_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4" name="Google Shape;11264;gcfdc828165_0_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1"/>
        <p:cNvGrpSpPr/>
        <p:nvPr/>
      </p:nvGrpSpPr>
      <p:grpSpPr>
        <a:xfrm>
          <a:off x="0" y="0"/>
          <a:ext cx="0" cy="0"/>
          <a:chOff x="0" y="0"/>
          <a:chExt cx="0" cy="0"/>
        </a:xfrm>
      </p:grpSpPr>
      <p:sp>
        <p:nvSpPr>
          <p:cNvPr id="9622" name="Google Shape;9622;gcfdc828165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3" name="Google Shape;9623;gcfdc828165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84583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1"/>
        <p:cNvGrpSpPr/>
        <p:nvPr/>
      </p:nvGrpSpPr>
      <p:grpSpPr>
        <a:xfrm>
          <a:off x="0" y="0"/>
          <a:ext cx="0" cy="0"/>
          <a:chOff x="0" y="0"/>
          <a:chExt cx="0" cy="0"/>
        </a:xfrm>
      </p:grpSpPr>
      <p:sp>
        <p:nvSpPr>
          <p:cNvPr id="9452" name="Google Shape;945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3" name="Google Shape;945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72"/>
        <p:cNvGrpSpPr/>
        <p:nvPr/>
      </p:nvGrpSpPr>
      <p:grpSpPr>
        <a:xfrm>
          <a:off x="0" y="0"/>
          <a:ext cx="0" cy="0"/>
          <a:chOff x="0" y="0"/>
          <a:chExt cx="0" cy="0"/>
        </a:xfrm>
      </p:grpSpPr>
      <p:sp>
        <p:nvSpPr>
          <p:cNvPr id="11673" name="Google Shape;11673;g106e31c1267_0_104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74" name="Google Shape;11674;g106e31c1267_0_10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51"/>
        <p:cNvGrpSpPr/>
        <p:nvPr/>
      </p:nvGrpSpPr>
      <p:grpSpPr>
        <a:xfrm>
          <a:off x="0" y="0"/>
          <a:ext cx="0" cy="0"/>
          <a:chOff x="0" y="0"/>
          <a:chExt cx="0" cy="0"/>
        </a:xfrm>
      </p:grpSpPr>
      <p:sp>
        <p:nvSpPr>
          <p:cNvPr id="10252" name="Google Shape;10252;g1003d90df77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3" name="Google Shape;10253;g1003d90df77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20"/>
        <p:cNvGrpSpPr/>
        <p:nvPr/>
      </p:nvGrpSpPr>
      <p:grpSpPr>
        <a:xfrm>
          <a:off x="0" y="0"/>
          <a:ext cx="0" cy="0"/>
          <a:chOff x="0" y="0"/>
          <a:chExt cx="0" cy="0"/>
        </a:xfrm>
      </p:grpSpPr>
      <p:sp>
        <p:nvSpPr>
          <p:cNvPr id="10221" name="Google Shape;10221;ge21fa792a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2" name="Google Shape;10222;ge21fa792a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1"/>
        <p:cNvGrpSpPr/>
        <p:nvPr/>
      </p:nvGrpSpPr>
      <p:grpSpPr>
        <a:xfrm>
          <a:off x="0" y="0"/>
          <a:ext cx="0" cy="0"/>
          <a:chOff x="0" y="0"/>
          <a:chExt cx="0" cy="0"/>
        </a:xfrm>
      </p:grpSpPr>
      <p:sp>
        <p:nvSpPr>
          <p:cNvPr id="11082" name="Google Shape;11082;gcfdc828165_0_4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3" name="Google Shape;11083;gcfdc828165_0_4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693908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1"/>
        <p:cNvGrpSpPr/>
        <p:nvPr/>
      </p:nvGrpSpPr>
      <p:grpSpPr>
        <a:xfrm>
          <a:off x="0" y="0"/>
          <a:ext cx="0" cy="0"/>
          <a:chOff x="0" y="0"/>
          <a:chExt cx="0" cy="0"/>
        </a:xfrm>
      </p:grpSpPr>
      <p:sp>
        <p:nvSpPr>
          <p:cNvPr id="11082" name="Google Shape;11082;gcfdc828165_0_4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83" name="Google Shape;11083;gcfdc828165_0_4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981343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58913" y="-556726"/>
            <a:ext cx="10075901" cy="6045393"/>
            <a:chOff x="-458913" y="-556726"/>
            <a:chExt cx="10075901" cy="6045393"/>
          </a:xfrm>
        </p:grpSpPr>
        <p:grpSp>
          <p:nvGrpSpPr>
            <p:cNvPr id="10" name="Google Shape;10;p2"/>
            <p:cNvGrpSpPr/>
            <p:nvPr/>
          </p:nvGrpSpPr>
          <p:grpSpPr>
            <a:xfrm>
              <a:off x="-36152" y="155421"/>
              <a:ext cx="9373434" cy="4411853"/>
              <a:chOff x="-36152" y="155421"/>
              <a:chExt cx="9373434" cy="4411853"/>
            </a:xfrm>
          </p:grpSpPr>
          <p:sp>
            <p:nvSpPr>
              <p:cNvPr id="11" name="Google Shape;11;p2"/>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 name="Google Shape;107;p2"/>
              <p:cNvGrpSpPr/>
              <p:nvPr/>
            </p:nvGrpSpPr>
            <p:grpSpPr>
              <a:xfrm>
                <a:off x="8010038" y="1066236"/>
                <a:ext cx="739597" cy="2531629"/>
                <a:chOff x="7476638" y="1066236"/>
                <a:chExt cx="739597" cy="2531629"/>
              </a:xfrm>
            </p:grpSpPr>
            <p:sp>
              <p:nvSpPr>
                <p:cNvPr id="108" name="Google Shape;108;p2"/>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472806" y="1066236"/>
                <a:ext cx="739336" cy="2612278"/>
                <a:chOff x="1006206" y="1066236"/>
                <a:chExt cx="739336" cy="2612278"/>
              </a:xfrm>
            </p:grpSpPr>
            <p:sp>
              <p:nvSpPr>
                <p:cNvPr id="116" name="Google Shape;116;p2"/>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 name="Google Shape;124;p2"/>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2"/>
              <p:cNvGrpSpPr/>
              <p:nvPr/>
            </p:nvGrpSpPr>
            <p:grpSpPr>
              <a:xfrm>
                <a:off x="720005" y="2237990"/>
                <a:ext cx="866799" cy="2172646"/>
                <a:chOff x="5007825" y="3209350"/>
                <a:chExt cx="402750" cy="1009500"/>
              </a:xfrm>
            </p:grpSpPr>
            <p:sp>
              <p:nvSpPr>
                <p:cNvPr id="167" name="Google Shape;167;p2"/>
                <p:cNvSpPr/>
                <p:nvPr/>
              </p:nvSpPr>
              <p:spPr>
                <a:xfrm>
                  <a:off x="5237525" y="3807100"/>
                  <a:ext cx="75150" cy="74100"/>
                </a:xfrm>
                <a:custGeom>
                  <a:avLst/>
                  <a:gdLst/>
                  <a:ahLst/>
                  <a:cxnLst/>
                  <a:rect l="l" t="t" r="r" b="b"/>
                  <a:pathLst>
                    <a:path w="3006" h="2964" extrusionOk="0">
                      <a:moveTo>
                        <a:pt x="1" y="1"/>
                      </a:moveTo>
                      <a:cubicBezTo>
                        <a:pt x="1" y="1"/>
                        <a:pt x="1" y="1"/>
                        <a:pt x="1" y="1"/>
                      </a:cubicBezTo>
                      <a:lnTo>
                        <a:pt x="872" y="2964"/>
                      </a:lnTo>
                      <a:cubicBezTo>
                        <a:pt x="872" y="2964"/>
                        <a:pt x="2169" y="2885"/>
                        <a:pt x="3006" y="2145"/>
                      </a:cubicBezTo>
                      <a:lnTo>
                        <a:pt x="2441" y="922"/>
                      </a:lnTo>
                      <a:cubicBezTo>
                        <a:pt x="1882" y="608"/>
                        <a:pt x="11" y="1"/>
                        <a:pt x="1"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092625" y="3807100"/>
                  <a:ext cx="75175" cy="74100"/>
                </a:xfrm>
                <a:custGeom>
                  <a:avLst/>
                  <a:gdLst/>
                  <a:ahLst/>
                  <a:cxnLst/>
                  <a:rect l="l" t="t" r="r" b="b"/>
                  <a:pathLst>
                    <a:path w="3007" h="2964" extrusionOk="0">
                      <a:moveTo>
                        <a:pt x="3006" y="1"/>
                      </a:moveTo>
                      <a:cubicBezTo>
                        <a:pt x="2995" y="1"/>
                        <a:pt x="1125" y="608"/>
                        <a:pt x="566" y="922"/>
                      </a:cubicBezTo>
                      <a:lnTo>
                        <a:pt x="0" y="2145"/>
                      </a:lnTo>
                      <a:cubicBezTo>
                        <a:pt x="838" y="2885"/>
                        <a:pt x="2134" y="2964"/>
                        <a:pt x="2134" y="2964"/>
                      </a:cubicBezTo>
                      <a:lnTo>
                        <a:pt x="3006" y="1"/>
                      </a:lnTo>
                      <a:cubicBezTo>
                        <a:pt x="3006" y="1"/>
                        <a:pt x="3006" y="1"/>
                        <a:pt x="3006"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103650" y="3791825"/>
                  <a:ext cx="200525" cy="161975"/>
                </a:xfrm>
                <a:custGeom>
                  <a:avLst/>
                  <a:gdLst/>
                  <a:ahLst/>
                  <a:cxnLst/>
                  <a:rect l="l" t="t" r="r" b="b"/>
                  <a:pathLst>
                    <a:path w="8021" h="6479" extrusionOk="0">
                      <a:moveTo>
                        <a:pt x="4846" y="1"/>
                      </a:moveTo>
                      <a:lnTo>
                        <a:pt x="1054" y="1474"/>
                      </a:lnTo>
                      <a:lnTo>
                        <a:pt x="0" y="4069"/>
                      </a:lnTo>
                      <a:cubicBezTo>
                        <a:pt x="1557" y="5595"/>
                        <a:pt x="3435" y="6460"/>
                        <a:pt x="3435" y="6460"/>
                      </a:cubicBezTo>
                      <a:lnTo>
                        <a:pt x="3995" y="5085"/>
                      </a:lnTo>
                      <a:lnTo>
                        <a:pt x="4594" y="6479"/>
                      </a:lnTo>
                      <a:cubicBezTo>
                        <a:pt x="4594" y="6479"/>
                        <a:pt x="6994" y="5200"/>
                        <a:pt x="8020" y="3622"/>
                      </a:cubicBezTo>
                      <a:lnTo>
                        <a:pt x="4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122750" y="3754050"/>
                  <a:ext cx="91425" cy="329250"/>
                </a:xfrm>
                <a:custGeom>
                  <a:avLst/>
                  <a:gdLst/>
                  <a:ahLst/>
                  <a:cxnLst/>
                  <a:rect l="l" t="t" r="r" b="b"/>
                  <a:pathLst>
                    <a:path w="3657" h="13170" extrusionOk="0">
                      <a:moveTo>
                        <a:pt x="2659" y="1"/>
                      </a:moveTo>
                      <a:cubicBezTo>
                        <a:pt x="1933" y="1"/>
                        <a:pt x="164" y="1432"/>
                        <a:pt x="71" y="3038"/>
                      </a:cubicBezTo>
                      <a:cubicBezTo>
                        <a:pt x="1" y="4229"/>
                        <a:pt x="3326" y="13170"/>
                        <a:pt x="3326" y="13170"/>
                      </a:cubicBezTo>
                      <a:lnTo>
                        <a:pt x="3656" y="13170"/>
                      </a:lnTo>
                      <a:cubicBezTo>
                        <a:pt x="3656" y="13167"/>
                        <a:pt x="3370" y="437"/>
                        <a:pt x="2862" y="58"/>
                      </a:cubicBezTo>
                      <a:cubicBezTo>
                        <a:pt x="2810" y="19"/>
                        <a:pt x="2741" y="1"/>
                        <a:pt x="2659" y="1"/>
                      </a:cubicBezTo>
                      <a:close/>
                      <a:moveTo>
                        <a:pt x="3656" y="13170"/>
                      </a:moveTo>
                      <a:cubicBezTo>
                        <a:pt x="3656" y="13170"/>
                        <a:pt x="3656" y="13170"/>
                        <a:pt x="3656" y="13170"/>
                      </a:cubicBezTo>
                      <a:cubicBezTo>
                        <a:pt x="3656" y="13170"/>
                        <a:pt x="3656" y="13170"/>
                        <a:pt x="3656" y="13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123950" y="3754050"/>
                  <a:ext cx="90250" cy="329325"/>
                </a:xfrm>
                <a:custGeom>
                  <a:avLst/>
                  <a:gdLst/>
                  <a:ahLst/>
                  <a:cxnLst/>
                  <a:rect l="l" t="t" r="r" b="b"/>
                  <a:pathLst>
                    <a:path w="3610" h="13173" extrusionOk="0">
                      <a:moveTo>
                        <a:pt x="2611" y="1"/>
                      </a:moveTo>
                      <a:cubicBezTo>
                        <a:pt x="1885" y="1"/>
                        <a:pt x="116" y="1432"/>
                        <a:pt x="23" y="3038"/>
                      </a:cubicBezTo>
                      <a:cubicBezTo>
                        <a:pt x="0" y="3455"/>
                        <a:pt x="390" y="4818"/>
                        <a:pt x="908" y="6416"/>
                      </a:cubicBezTo>
                      <a:cubicBezTo>
                        <a:pt x="1059" y="6199"/>
                        <a:pt x="1253" y="6070"/>
                        <a:pt x="1469" y="6027"/>
                      </a:cubicBezTo>
                      <a:cubicBezTo>
                        <a:pt x="1549" y="6011"/>
                        <a:pt x="1631" y="6002"/>
                        <a:pt x="1712" y="6002"/>
                      </a:cubicBezTo>
                      <a:cubicBezTo>
                        <a:pt x="2287" y="6002"/>
                        <a:pt x="2848" y="6457"/>
                        <a:pt x="2940" y="8122"/>
                      </a:cubicBezTo>
                      <a:cubicBezTo>
                        <a:pt x="3011" y="9395"/>
                        <a:pt x="3391" y="11726"/>
                        <a:pt x="2881" y="12084"/>
                      </a:cubicBezTo>
                      <a:cubicBezTo>
                        <a:pt x="3123" y="12752"/>
                        <a:pt x="3279" y="13173"/>
                        <a:pt x="3279" y="13173"/>
                      </a:cubicBezTo>
                      <a:lnTo>
                        <a:pt x="3610" y="13173"/>
                      </a:lnTo>
                      <a:cubicBezTo>
                        <a:pt x="3608" y="13173"/>
                        <a:pt x="3322" y="437"/>
                        <a:pt x="2814" y="58"/>
                      </a:cubicBezTo>
                      <a:cubicBezTo>
                        <a:pt x="2762" y="19"/>
                        <a:pt x="2693" y="1"/>
                        <a:pt x="261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198600" y="3749625"/>
                  <a:ext cx="88200" cy="333675"/>
                </a:xfrm>
                <a:custGeom>
                  <a:avLst/>
                  <a:gdLst/>
                  <a:ahLst/>
                  <a:cxnLst/>
                  <a:rect l="l" t="t" r="r" b="b"/>
                  <a:pathLst>
                    <a:path w="3528" h="13347" extrusionOk="0">
                      <a:moveTo>
                        <a:pt x="682" y="1"/>
                      </a:moveTo>
                      <a:cubicBezTo>
                        <a:pt x="609" y="1"/>
                        <a:pt x="548" y="17"/>
                        <a:pt x="502" y="52"/>
                      </a:cubicBezTo>
                      <a:cubicBezTo>
                        <a:pt x="0" y="431"/>
                        <a:pt x="456" y="13347"/>
                        <a:pt x="456" y="13347"/>
                      </a:cubicBezTo>
                      <a:lnTo>
                        <a:pt x="786" y="13347"/>
                      </a:lnTo>
                      <a:cubicBezTo>
                        <a:pt x="786" y="13347"/>
                        <a:pt x="786" y="13347"/>
                        <a:pt x="786" y="13347"/>
                      </a:cubicBezTo>
                      <a:cubicBezTo>
                        <a:pt x="787" y="13347"/>
                        <a:pt x="3528" y="4442"/>
                        <a:pt x="3435" y="3251"/>
                      </a:cubicBezTo>
                      <a:cubicBezTo>
                        <a:pt x="3308" y="1626"/>
                        <a:pt x="1405" y="1"/>
                        <a:pt x="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201750" y="3749625"/>
                  <a:ext cx="83600" cy="333675"/>
                </a:xfrm>
                <a:custGeom>
                  <a:avLst/>
                  <a:gdLst/>
                  <a:ahLst/>
                  <a:cxnLst/>
                  <a:rect l="l" t="t" r="r" b="b"/>
                  <a:pathLst>
                    <a:path w="3344" h="13347" extrusionOk="0">
                      <a:moveTo>
                        <a:pt x="556" y="1"/>
                      </a:moveTo>
                      <a:cubicBezTo>
                        <a:pt x="483" y="1"/>
                        <a:pt x="422" y="17"/>
                        <a:pt x="376" y="52"/>
                      </a:cubicBezTo>
                      <a:cubicBezTo>
                        <a:pt x="152" y="223"/>
                        <a:pt x="1" y="2805"/>
                        <a:pt x="32" y="5720"/>
                      </a:cubicBezTo>
                      <a:cubicBezTo>
                        <a:pt x="72" y="9308"/>
                        <a:pt x="330" y="13347"/>
                        <a:pt x="330" y="13347"/>
                      </a:cubicBezTo>
                      <a:lnTo>
                        <a:pt x="660" y="13347"/>
                      </a:lnTo>
                      <a:cubicBezTo>
                        <a:pt x="660" y="13347"/>
                        <a:pt x="808" y="12863"/>
                        <a:pt x="1037" y="12103"/>
                      </a:cubicBezTo>
                      <a:cubicBezTo>
                        <a:pt x="548" y="11805"/>
                        <a:pt x="223" y="8773"/>
                        <a:pt x="496" y="7172"/>
                      </a:cubicBezTo>
                      <a:cubicBezTo>
                        <a:pt x="668" y="6164"/>
                        <a:pt x="1022" y="5878"/>
                        <a:pt x="1400" y="5878"/>
                      </a:cubicBezTo>
                      <a:cubicBezTo>
                        <a:pt x="1644" y="5878"/>
                        <a:pt x="1898" y="5997"/>
                        <a:pt x="2120" y="6118"/>
                      </a:cubicBezTo>
                      <a:cubicBezTo>
                        <a:pt x="2301" y="6217"/>
                        <a:pt x="2449" y="6470"/>
                        <a:pt x="2546" y="6842"/>
                      </a:cubicBezTo>
                      <a:cubicBezTo>
                        <a:pt x="2998" y="5155"/>
                        <a:pt x="3343" y="3688"/>
                        <a:pt x="3309" y="3251"/>
                      </a:cubicBezTo>
                      <a:cubicBezTo>
                        <a:pt x="3182" y="1626"/>
                        <a:pt x="1279" y="1"/>
                        <a:pt x="5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195100" y="3801650"/>
                  <a:ext cx="14175" cy="148750"/>
                </a:xfrm>
                <a:custGeom>
                  <a:avLst/>
                  <a:gdLst/>
                  <a:ahLst/>
                  <a:cxnLst/>
                  <a:rect l="l" t="t" r="r" b="b"/>
                  <a:pathLst>
                    <a:path w="567" h="5950" extrusionOk="0">
                      <a:moveTo>
                        <a:pt x="234" y="0"/>
                      </a:moveTo>
                      <a:lnTo>
                        <a:pt x="1" y="891"/>
                      </a:lnTo>
                      <a:lnTo>
                        <a:pt x="402" y="5949"/>
                      </a:lnTo>
                      <a:lnTo>
                        <a:pt x="567" y="766"/>
                      </a:lnTo>
                      <a:lnTo>
                        <a:pt x="234" y="0"/>
                      </a:ln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229600" y="3856925"/>
                  <a:ext cx="43525" cy="34700"/>
                </a:xfrm>
                <a:custGeom>
                  <a:avLst/>
                  <a:gdLst/>
                  <a:ahLst/>
                  <a:cxnLst/>
                  <a:rect l="l" t="t" r="r" b="b"/>
                  <a:pathLst>
                    <a:path w="1741" h="1388" extrusionOk="0">
                      <a:moveTo>
                        <a:pt x="309" y="1"/>
                      </a:moveTo>
                      <a:lnTo>
                        <a:pt x="0" y="288"/>
                      </a:lnTo>
                      <a:cubicBezTo>
                        <a:pt x="0" y="288"/>
                        <a:pt x="789" y="1388"/>
                        <a:pt x="1677" y="1388"/>
                      </a:cubicBezTo>
                      <a:cubicBezTo>
                        <a:pt x="1690" y="1388"/>
                        <a:pt x="1703" y="1388"/>
                        <a:pt x="1716" y="1387"/>
                      </a:cubicBezTo>
                      <a:lnTo>
                        <a:pt x="1740" y="1301"/>
                      </a:lnTo>
                      <a:cubicBezTo>
                        <a:pt x="825" y="1288"/>
                        <a:pt x="309" y="1"/>
                        <a:pt x="3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138700" y="3856925"/>
                  <a:ext cx="43525" cy="34700"/>
                </a:xfrm>
                <a:custGeom>
                  <a:avLst/>
                  <a:gdLst/>
                  <a:ahLst/>
                  <a:cxnLst/>
                  <a:rect l="l" t="t" r="r" b="b"/>
                  <a:pathLst>
                    <a:path w="1741" h="1388" extrusionOk="0">
                      <a:moveTo>
                        <a:pt x="1432" y="1"/>
                      </a:moveTo>
                      <a:cubicBezTo>
                        <a:pt x="1432" y="1"/>
                        <a:pt x="916" y="1288"/>
                        <a:pt x="1" y="1301"/>
                      </a:cubicBezTo>
                      <a:lnTo>
                        <a:pt x="25" y="1387"/>
                      </a:lnTo>
                      <a:cubicBezTo>
                        <a:pt x="38" y="1388"/>
                        <a:pt x="51" y="1388"/>
                        <a:pt x="64" y="1388"/>
                      </a:cubicBezTo>
                      <a:cubicBezTo>
                        <a:pt x="952" y="1388"/>
                        <a:pt x="1741" y="288"/>
                        <a:pt x="1741" y="288"/>
                      </a:cubicBezTo>
                      <a:lnTo>
                        <a:pt x="143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101550" y="3636325"/>
                  <a:ext cx="202625" cy="257225"/>
                </a:xfrm>
                <a:custGeom>
                  <a:avLst/>
                  <a:gdLst/>
                  <a:ahLst/>
                  <a:cxnLst/>
                  <a:rect l="l" t="t" r="r" b="b"/>
                  <a:pathLst>
                    <a:path w="8105" h="10289" extrusionOk="0">
                      <a:moveTo>
                        <a:pt x="4852" y="0"/>
                      </a:moveTo>
                      <a:lnTo>
                        <a:pt x="2868" y="29"/>
                      </a:lnTo>
                      <a:lnTo>
                        <a:pt x="1" y="6653"/>
                      </a:lnTo>
                      <a:lnTo>
                        <a:pt x="84" y="10289"/>
                      </a:lnTo>
                      <a:cubicBezTo>
                        <a:pt x="84" y="10289"/>
                        <a:pt x="1812" y="9170"/>
                        <a:pt x="3711" y="9170"/>
                      </a:cubicBezTo>
                      <a:cubicBezTo>
                        <a:pt x="3997" y="9170"/>
                        <a:pt x="4287" y="9196"/>
                        <a:pt x="4576" y="9254"/>
                      </a:cubicBezTo>
                      <a:cubicBezTo>
                        <a:pt x="6781" y="9701"/>
                        <a:pt x="8104" y="9841"/>
                        <a:pt x="8104" y="9841"/>
                      </a:cubicBezTo>
                      <a:lnTo>
                        <a:pt x="8077" y="5982"/>
                      </a:lnTo>
                      <a:lnTo>
                        <a:pt x="48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101550" y="3636325"/>
                  <a:ext cx="202575" cy="240025"/>
                </a:xfrm>
                <a:custGeom>
                  <a:avLst/>
                  <a:gdLst/>
                  <a:ahLst/>
                  <a:cxnLst/>
                  <a:rect l="l" t="t" r="r" b="b"/>
                  <a:pathLst>
                    <a:path w="8103" h="9601" extrusionOk="0">
                      <a:moveTo>
                        <a:pt x="4852" y="0"/>
                      </a:moveTo>
                      <a:lnTo>
                        <a:pt x="2868" y="29"/>
                      </a:lnTo>
                      <a:lnTo>
                        <a:pt x="1" y="6656"/>
                      </a:lnTo>
                      <a:lnTo>
                        <a:pt x="67" y="9601"/>
                      </a:lnTo>
                      <a:cubicBezTo>
                        <a:pt x="760" y="9055"/>
                        <a:pt x="2393" y="7947"/>
                        <a:pt x="4001" y="7756"/>
                      </a:cubicBezTo>
                      <a:lnTo>
                        <a:pt x="4331" y="3810"/>
                      </a:lnTo>
                      <a:lnTo>
                        <a:pt x="4833" y="7658"/>
                      </a:lnTo>
                      <a:cubicBezTo>
                        <a:pt x="6273" y="7892"/>
                        <a:pt x="7582" y="9063"/>
                        <a:pt x="8103" y="9592"/>
                      </a:cubicBezTo>
                      <a:lnTo>
                        <a:pt x="8077" y="5984"/>
                      </a:lnTo>
                      <a:lnTo>
                        <a:pt x="48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254925" y="3477225"/>
                  <a:ext cx="137150" cy="196800"/>
                </a:xfrm>
                <a:custGeom>
                  <a:avLst/>
                  <a:gdLst/>
                  <a:ahLst/>
                  <a:cxnLst/>
                  <a:rect l="l" t="t" r="r" b="b"/>
                  <a:pathLst>
                    <a:path w="5486" h="7872" extrusionOk="0">
                      <a:moveTo>
                        <a:pt x="2227" y="1"/>
                      </a:moveTo>
                      <a:cubicBezTo>
                        <a:pt x="1538" y="1"/>
                        <a:pt x="1028" y="662"/>
                        <a:pt x="1028" y="662"/>
                      </a:cubicBezTo>
                      <a:lnTo>
                        <a:pt x="0" y="6432"/>
                      </a:lnTo>
                      <a:cubicBezTo>
                        <a:pt x="0" y="6432"/>
                        <a:pt x="802" y="7872"/>
                        <a:pt x="2979" y="7872"/>
                      </a:cubicBezTo>
                      <a:cubicBezTo>
                        <a:pt x="3173" y="7872"/>
                        <a:pt x="3378" y="7861"/>
                        <a:pt x="3594" y="7836"/>
                      </a:cubicBezTo>
                      <a:cubicBezTo>
                        <a:pt x="3594" y="7836"/>
                        <a:pt x="5485" y="5273"/>
                        <a:pt x="3969" y="1750"/>
                      </a:cubicBezTo>
                      <a:cubicBezTo>
                        <a:pt x="3383" y="387"/>
                        <a:pt x="2753" y="1"/>
                        <a:pt x="2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5351625" y="3553300"/>
                  <a:ext cx="22925" cy="99175"/>
                </a:xfrm>
                <a:custGeom>
                  <a:avLst/>
                  <a:gdLst/>
                  <a:ahLst/>
                  <a:cxnLst/>
                  <a:rect l="l" t="t" r="r" b="b"/>
                  <a:pathLst>
                    <a:path w="917" h="3967" extrusionOk="0">
                      <a:moveTo>
                        <a:pt x="501" y="0"/>
                      </a:moveTo>
                      <a:cubicBezTo>
                        <a:pt x="267" y="0"/>
                        <a:pt x="41" y="204"/>
                        <a:pt x="22" y="668"/>
                      </a:cubicBezTo>
                      <a:cubicBezTo>
                        <a:pt x="1" y="1259"/>
                        <a:pt x="514" y="1636"/>
                        <a:pt x="173" y="3966"/>
                      </a:cubicBezTo>
                      <a:cubicBezTo>
                        <a:pt x="532" y="3137"/>
                        <a:pt x="916" y="1736"/>
                        <a:pt x="525" y="3"/>
                      </a:cubicBezTo>
                      <a:cubicBezTo>
                        <a:pt x="517" y="3"/>
                        <a:pt x="509" y="0"/>
                        <a:pt x="5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007825" y="3477225"/>
                  <a:ext cx="131850" cy="198100"/>
                </a:xfrm>
                <a:custGeom>
                  <a:avLst/>
                  <a:gdLst/>
                  <a:ahLst/>
                  <a:cxnLst/>
                  <a:rect l="l" t="t" r="r" b="b"/>
                  <a:pathLst>
                    <a:path w="5274" h="7924" extrusionOk="0">
                      <a:moveTo>
                        <a:pt x="3261" y="1"/>
                      </a:moveTo>
                      <a:cubicBezTo>
                        <a:pt x="2734" y="1"/>
                        <a:pt x="2104" y="387"/>
                        <a:pt x="1517" y="1750"/>
                      </a:cubicBezTo>
                      <a:cubicBezTo>
                        <a:pt x="1" y="5273"/>
                        <a:pt x="1596" y="7836"/>
                        <a:pt x="1596" y="7836"/>
                      </a:cubicBezTo>
                      <a:cubicBezTo>
                        <a:pt x="1864" y="7897"/>
                        <a:pt x="2118" y="7924"/>
                        <a:pt x="2358" y="7924"/>
                      </a:cubicBezTo>
                      <a:cubicBezTo>
                        <a:pt x="4274" y="7924"/>
                        <a:pt x="5273" y="6186"/>
                        <a:pt x="5273" y="6186"/>
                      </a:cubicBezTo>
                      <a:lnTo>
                        <a:pt x="4460" y="662"/>
                      </a:lnTo>
                      <a:cubicBezTo>
                        <a:pt x="4460" y="662"/>
                        <a:pt x="3950" y="1"/>
                        <a:pt x="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020375" y="3563600"/>
                  <a:ext cx="28550" cy="109750"/>
                </a:xfrm>
                <a:custGeom>
                  <a:avLst/>
                  <a:gdLst/>
                  <a:ahLst/>
                  <a:cxnLst/>
                  <a:rect l="l" t="t" r="r" b="b"/>
                  <a:pathLst>
                    <a:path w="1142" h="4390" extrusionOk="0">
                      <a:moveTo>
                        <a:pt x="562" y="1"/>
                      </a:moveTo>
                      <a:cubicBezTo>
                        <a:pt x="538" y="1"/>
                        <a:pt x="512" y="6"/>
                        <a:pt x="487" y="14"/>
                      </a:cubicBezTo>
                      <a:cubicBezTo>
                        <a:pt x="0" y="2620"/>
                        <a:pt x="1094" y="4381"/>
                        <a:pt x="1094" y="4381"/>
                      </a:cubicBezTo>
                      <a:cubicBezTo>
                        <a:pt x="1110" y="4383"/>
                        <a:pt x="1125" y="4385"/>
                        <a:pt x="1141" y="4389"/>
                      </a:cubicBezTo>
                      <a:cubicBezTo>
                        <a:pt x="903" y="3659"/>
                        <a:pt x="838" y="2731"/>
                        <a:pt x="875" y="1892"/>
                      </a:cubicBezTo>
                      <a:cubicBezTo>
                        <a:pt x="942" y="462"/>
                        <a:pt x="1006" y="1"/>
                        <a:pt x="56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077425" y="3599200"/>
                  <a:ext cx="261775" cy="261500"/>
                </a:xfrm>
                <a:custGeom>
                  <a:avLst/>
                  <a:gdLst/>
                  <a:ahLst/>
                  <a:cxnLst/>
                  <a:rect l="l" t="t" r="r" b="b"/>
                  <a:pathLst>
                    <a:path w="10471" h="10460" extrusionOk="0">
                      <a:moveTo>
                        <a:pt x="2206" y="1"/>
                      </a:moveTo>
                      <a:cubicBezTo>
                        <a:pt x="249" y="2799"/>
                        <a:pt x="0" y="7355"/>
                        <a:pt x="607" y="10459"/>
                      </a:cubicBezTo>
                      <a:cubicBezTo>
                        <a:pt x="607" y="10459"/>
                        <a:pt x="2424" y="8713"/>
                        <a:pt x="4100" y="8368"/>
                      </a:cubicBezTo>
                      <a:lnTo>
                        <a:pt x="4436" y="3833"/>
                      </a:lnTo>
                      <a:lnTo>
                        <a:pt x="5880" y="3833"/>
                      </a:lnTo>
                      <a:lnTo>
                        <a:pt x="6629" y="8608"/>
                      </a:lnTo>
                      <a:cubicBezTo>
                        <a:pt x="8435" y="9054"/>
                        <a:pt x="9395" y="10459"/>
                        <a:pt x="9395" y="10459"/>
                      </a:cubicBezTo>
                      <a:cubicBezTo>
                        <a:pt x="10470" y="5912"/>
                        <a:pt x="8655" y="869"/>
                        <a:pt x="7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077450" y="3599200"/>
                  <a:ext cx="83050" cy="261500"/>
                </a:xfrm>
                <a:custGeom>
                  <a:avLst/>
                  <a:gdLst/>
                  <a:ahLst/>
                  <a:cxnLst/>
                  <a:rect l="l" t="t" r="r" b="b"/>
                  <a:pathLst>
                    <a:path w="3322" h="10460" extrusionOk="0">
                      <a:moveTo>
                        <a:pt x="2206" y="1"/>
                      </a:moveTo>
                      <a:cubicBezTo>
                        <a:pt x="251" y="2799"/>
                        <a:pt x="1" y="7355"/>
                        <a:pt x="607" y="10459"/>
                      </a:cubicBezTo>
                      <a:cubicBezTo>
                        <a:pt x="607" y="10459"/>
                        <a:pt x="1050" y="9995"/>
                        <a:pt x="1689" y="9562"/>
                      </a:cubicBezTo>
                      <a:cubicBezTo>
                        <a:pt x="1303" y="8398"/>
                        <a:pt x="902" y="3189"/>
                        <a:pt x="3322" y="422"/>
                      </a:cubicBezTo>
                      <a:lnTo>
                        <a:pt x="22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242200" y="3599200"/>
                  <a:ext cx="97000" cy="261500"/>
                </a:xfrm>
                <a:custGeom>
                  <a:avLst/>
                  <a:gdLst/>
                  <a:ahLst/>
                  <a:cxnLst/>
                  <a:rect l="l" t="t" r="r" b="b"/>
                  <a:pathLst>
                    <a:path w="3880" h="10460" extrusionOk="0">
                      <a:moveTo>
                        <a:pt x="1374" y="1"/>
                      </a:moveTo>
                      <a:lnTo>
                        <a:pt x="1" y="657"/>
                      </a:lnTo>
                      <a:cubicBezTo>
                        <a:pt x="1027" y="1739"/>
                        <a:pt x="2459" y="4578"/>
                        <a:pt x="1849" y="9482"/>
                      </a:cubicBezTo>
                      <a:cubicBezTo>
                        <a:pt x="2448" y="9958"/>
                        <a:pt x="2807" y="10459"/>
                        <a:pt x="2807" y="10459"/>
                      </a:cubicBezTo>
                      <a:cubicBezTo>
                        <a:pt x="3879" y="5912"/>
                        <a:pt x="2064" y="869"/>
                        <a:pt x="1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14325" y="3498875"/>
                  <a:ext cx="179125" cy="178500"/>
                </a:xfrm>
                <a:custGeom>
                  <a:avLst/>
                  <a:gdLst/>
                  <a:ahLst/>
                  <a:cxnLst/>
                  <a:rect l="l" t="t" r="r" b="b"/>
                  <a:pathLst>
                    <a:path w="7165" h="7140" extrusionOk="0">
                      <a:moveTo>
                        <a:pt x="6959" y="0"/>
                      </a:moveTo>
                      <a:lnTo>
                        <a:pt x="0" y="499"/>
                      </a:lnTo>
                      <a:lnTo>
                        <a:pt x="1" y="5778"/>
                      </a:lnTo>
                      <a:cubicBezTo>
                        <a:pt x="960" y="6349"/>
                        <a:pt x="1992" y="6891"/>
                        <a:pt x="3686" y="7139"/>
                      </a:cubicBezTo>
                      <a:cubicBezTo>
                        <a:pt x="5005" y="6929"/>
                        <a:pt x="6116" y="6326"/>
                        <a:pt x="7165" y="5606"/>
                      </a:cubicBezTo>
                      <a:lnTo>
                        <a:pt x="6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14325" y="3479725"/>
                  <a:ext cx="179125" cy="179850"/>
                </a:xfrm>
                <a:custGeom>
                  <a:avLst/>
                  <a:gdLst/>
                  <a:ahLst/>
                  <a:cxnLst/>
                  <a:rect l="l" t="t" r="r" b="b"/>
                  <a:pathLst>
                    <a:path w="7165" h="7194" extrusionOk="0">
                      <a:moveTo>
                        <a:pt x="6959" y="0"/>
                      </a:moveTo>
                      <a:lnTo>
                        <a:pt x="0" y="503"/>
                      </a:lnTo>
                      <a:lnTo>
                        <a:pt x="1" y="5822"/>
                      </a:lnTo>
                      <a:cubicBezTo>
                        <a:pt x="960" y="6398"/>
                        <a:pt x="1992" y="6942"/>
                        <a:pt x="3686" y="7194"/>
                      </a:cubicBezTo>
                      <a:cubicBezTo>
                        <a:pt x="5005" y="6984"/>
                        <a:pt x="6116" y="6375"/>
                        <a:pt x="7165" y="5649"/>
                      </a:cubicBezTo>
                      <a:lnTo>
                        <a:pt x="69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197875" y="3485575"/>
                  <a:ext cx="11225" cy="173925"/>
                </a:xfrm>
                <a:custGeom>
                  <a:avLst/>
                  <a:gdLst/>
                  <a:ahLst/>
                  <a:cxnLst/>
                  <a:rect l="l" t="t" r="r" b="b"/>
                  <a:pathLst>
                    <a:path w="449" h="6957" extrusionOk="0">
                      <a:moveTo>
                        <a:pt x="360" y="1"/>
                      </a:moveTo>
                      <a:lnTo>
                        <a:pt x="0" y="25"/>
                      </a:lnTo>
                      <a:cubicBezTo>
                        <a:pt x="6" y="426"/>
                        <a:pt x="13" y="838"/>
                        <a:pt x="22" y="1264"/>
                      </a:cubicBezTo>
                      <a:cubicBezTo>
                        <a:pt x="79" y="3955"/>
                        <a:pt x="184" y="6226"/>
                        <a:pt x="276" y="6946"/>
                      </a:cubicBezTo>
                      <a:cubicBezTo>
                        <a:pt x="299" y="6950"/>
                        <a:pt x="321" y="6953"/>
                        <a:pt x="344" y="6957"/>
                      </a:cubicBezTo>
                      <a:cubicBezTo>
                        <a:pt x="355" y="6954"/>
                        <a:pt x="367" y="6953"/>
                        <a:pt x="378" y="6951"/>
                      </a:cubicBezTo>
                      <a:cubicBezTo>
                        <a:pt x="442" y="6239"/>
                        <a:pt x="449" y="3964"/>
                        <a:pt x="391" y="1267"/>
                      </a:cubicBezTo>
                      <a:cubicBezTo>
                        <a:pt x="381" y="831"/>
                        <a:pt x="371" y="407"/>
                        <a:pt x="360" y="1"/>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114325" y="3491900"/>
                  <a:ext cx="88325" cy="167025"/>
                </a:xfrm>
                <a:custGeom>
                  <a:avLst/>
                  <a:gdLst/>
                  <a:ahLst/>
                  <a:cxnLst/>
                  <a:rect l="l" t="t" r="r" b="b"/>
                  <a:pathLst>
                    <a:path w="3533" h="6681" extrusionOk="0">
                      <a:moveTo>
                        <a:pt x="221" y="1"/>
                      </a:moveTo>
                      <a:lnTo>
                        <a:pt x="0" y="16"/>
                      </a:lnTo>
                      <a:lnTo>
                        <a:pt x="1" y="5335"/>
                      </a:lnTo>
                      <a:cubicBezTo>
                        <a:pt x="928" y="5894"/>
                        <a:pt x="1930" y="6422"/>
                        <a:pt x="3532" y="6681"/>
                      </a:cubicBezTo>
                      <a:cubicBezTo>
                        <a:pt x="1517" y="5402"/>
                        <a:pt x="395" y="326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207100" y="3479650"/>
                  <a:ext cx="86350" cy="179750"/>
                </a:xfrm>
                <a:custGeom>
                  <a:avLst/>
                  <a:gdLst/>
                  <a:ahLst/>
                  <a:cxnLst/>
                  <a:rect l="l" t="t" r="r" b="b"/>
                  <a:pathLst>
                    <a:path w="3454" h="7190" extrusionOk="0">
                      <a:moveTo>
                        <a:pt x="3248" y="0"/>
                      </a:moveTo>
                      <a:lnTo>
                        <a:pt x="3079" y="12"/>
                      </a:lnTo>
                      <a:cubicBezTo>
                        <a:pt x="3107" y="3614"/>
                        <a:pt x="1057" y="6715"/>
                        <a:pt x="1" y="7190"/>
                      </a:cubicBezTo>
                      <a:cubicBezTo>
                        <a:pt x="1308" y="6974"/>
                        <a:pt x="2411" y="6371"/>
                        <a:pt x="3454" y="5649"/>
                      </a:cubicBezTo>
                      <a:lnTo>
                        <a:pt x="32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5043250" y="3487850"/>
                  <a:ext cx="101200" cy="72525"/>
                </a:xfrm>
                <a:custGeom>
                  <a:avLst/>
                  <a:gdLst/>
                  <a:ahLst/>
                  <a:cxnLst/>
                  <a:rect l="l" t="t" r="r" b="b"/>
                  <a:pathLst>
                    <a:path w="4048" h="2901" extrusionOk="0">
                      <a:moveTo>
                        <a:pt x="3426" y="0"/>
                      </a:moveTo>
                      <a:lnTo>
                        <a:pt x="1" y="2893"/>
                      </a:lnTo>
                      <a:cubicBezTo>
                        <a:pt x="93" y="2898"/>
                        <a:pt x="183" y="2900"/>
                        <a:pt x="271" y="2900"/>
                      </a:cubicBezTo>
                      <a:cubicBezTo>
                        <a:pt x="2121" y="2900"/>
                        <a:pt x="3167" y="1831"/>
                        <a:pt x="4047" y="78"/>
                      </a:cubicBezTo>
                      <a:lnTo>
                        <a:pt x="34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5027400" y="3463475"/>
                  <a:ext cx="114175" cy="94725"/>
                </a:xfrm>
                <a:custGeom>
                  <a:avLst/>
                  <a:gdLst/>
                  <a:ahLst/>
                  <a:cxnLst/>
                  <a:rect l="l" t="t" r="r" b="b"/>
                  <a:pathLst>
                    <a:path w="4567" h="3789" extrusionOk="0">
                      <a:moveTo>
                        <a:pt x="3739" y="0"/>
                      </a:moveTo>
                      <a:cubicBezTo>
                        <a:pt x="2997" y="0"/>
                        <a:pt x="1925" y="144"/>
                        <a:pt x="1258" y="872"/>
                      </a:cubicBezTo>
                      <a:cubicBezTo>
                        <a:pt x="156" y="2074"/>
                        <a:pt x="1" y="3671"/>
                        <a:pt x="1" y="3671"/>
                      </a:cubicBezTo>
                      <a:cubicBezTo>
                        <a:pt x="300" y="3751"/>
                        <a:pt x="590" y="3788"/>
                        <a:pt x="870" y="3788"/>
                      </a:cubicBezTo>
                      <a:cubicBezTo>
                        <a:pt x="2935" y="3788"/>
                        <a:pt x="4421" y="1760"/>
                        <a:pt x="4566" y="61"/>
                      </a:cubicBezTo>
                      <a:cubicBezTo>
                        <a:pt x="4566" y="61"/>
                        <a:pt x="4222" y="0"/>
                        <a:pt x="3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027400" y="3463475"/>
                  <a:ext cx="114175" cy="94775"/>
                </a:xfrm>
                <a:custGeom>
                  <a:avLst/>
                  <a:gdLst/>
                  <a:ahLst/>
                  <a:cxnLst/>
                  <a:rect l="l" t="t" r="r" b="b"/>
                  <a:pathLst>
                    <a:path w="4567" h="3791" extrusionOk="0">
                      <a:moveTo>
                        <a:pt x="3740" y="1"/>
                      </a:moveTo>
                      <a:cubicBezTo>
                        <a:pt x="3197" y="1"/>
                        <a:pt x="2476" y="78"/>
                        <a:pt x="1868" y="406"/>
                      </a:cubicBezTo>
                      <a:cubicBezTo>
                        <a:pt x="2238" y="485"/>
                        <a:pt x="2544" y="686"/>
                        <a:pt x="2723" y="988"/>
                      </a:cubicBezTo>
                      <a:cubicBezTo>
                        <a:pt x="3119" y="1663"/>
                        <a:pt x="2727" y="2580"/>
                        <a:pt x="1754" y="3168"/>
                      </a:cubicBezTo>
                      <a:cubicBezTo>
                        <a:pt x="1314" y="3435"/>
                        <a:pt x="844" y="3566"/>
                        <a:pt x="426" y="3566"/>
                      </a:cubicBezTo>
                      <a:cubicBezTo>
                        <a:pt x="284" y="3566"/>
                        <a:pt x="149" y="3551"/>
                        <a:pt x="23" y="3521"/>
                      </a:cubicBezTo>
                      <a:cubicBezTo>
                        <a:pt x="7" y="3618"/>
                        <a:pt x="1" y="3674"/>
                        <a:pt x="1" y="3674"/>
                      </a:cubicBezTo>
                      <a:cubicBezTo>
                        <a:pt x="300" y="3754"/>
                        <a:pt x="589" y="3791"/>
                        <a:pt x="869" y="3791"/>
                      </a:cubicBezTo>
                      <a:cubicBezTo>
                        <a:pt x="2935" y="3791"/>
                        <a:pt x="4421" y="1763"/>
                        <a:pt x="4566" y="63"/>
                      </a:cubicBezTo>
                      <a:cubicBezTo>
                        <a:pt x="4566" y="62"/>
                        <a:pt x="422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225" y="3495025"/>
                  <a:ext cx="112600" cy="57925"/>
                </a:xfrm>
                <a:custGeom>
                  <a:avLst/>
                  <a:gdLst/>
                  <a:ahLst/>
                  <a:cxnLst/>
                  <a:rect l="l" t="t" r="r" b="b"/>
                  <a:pathLst>
                    <a:path w="4504" h="2317" extrusionOk="0">
                      <a:moveTo>
                        <a:pt x="595" y="1"/>
                      </a:moveTo>
                      <a:lnTo>
                        <a:pt x="0" y="199"/>
                      </a:lnTo>
                      <a:cubicBezTo>
                        <a:pt x="1012" y="1510"/>
                        <a:pt x="2047" y="2316"/>
                        <a:pt x="3441" y="2316"/>
                      </a:cubicBezTo>
                      <a:cubicBezTo>
                        <a:pt x="3774" y="2316"/>
                        <a:pt x="4126" y="2270"/>
                        <a:pt x="4504" y="2175"/>
                      </a:cubicBezTo>
                      <a:lnTo>
                        <a:pt x="5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249575" y="3461825"/>
                  <a:ext cx="118425" cy="88800"/>
                </a:xfrm>
                <a:custGeom>
                  <a:avLst/>
                  <a:gdLst/>
                  <a:ahLst/>
                  <a:cxnLst/>
                  <a:rect l="l" t="t" r="r" b="b"/>
                  <a:pathLst>
                    <a:path w="4737" h="3552" extrusionOk="0">
                      <a:moveTo>
                        <a:pt x="930" y="0"/>
                      </a:moveTo>
                      <a:cubicBezTo>
                        <a:pt x="392" y="0"/>
                        <a:pt x="0" y="71"/>
                        <a:pt x="0" y="71"/>
                      </a:cubicBezTo>
                      <a:cubicBezTo>
                        <a:pt x="144" y="1749"/>
                        <a:pt x="1723" y="3552"/>
                        <a:pt x="3782" y="3552"/>
                      </a:cubicBezTo>
                      <a:cubicBezTo>
                        <a:pt x="4090" y="3552"/>
                        <a:pt x="4410" y="3511"/>
                        <a:pt x="4737" y="3424"/>
                      </a:cubicBezTo>
                      <a:cubicBezTo>
                        <a:pt x="4737" y="3424"/>
                        <a:pt x="4525" y="2057"/>
                        <a:pt x="3422" y="854"/>
                      </a:cubicBezTo>
                      <a:cubicBezTo>
                        <a:pt x="2773" y="146"/>
                        <a:pt x="1702"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5249575" y="3461825"/>
                  <a:ext cx="118425" cy="88800"/>
                </a:xfrm>
                <a:custGeom>
                  <a:avLst/>
                  <a:gdLst/>
                  <a:ahLst/>
                  <a:cxnLst/>
                  <a:rect l="l" t="t" r="r" b="b"/>
                  <a:pathLst>
                    <a:path w="4737" h="3552" extrusionOk="0">
                      <a:moveTo>
                        <a:pt x="930" y="1"/>
                      </a:moveTo>
                      <a:cubicBezTo>
                        <a:pt x="392" y="1"/>
                        <a:pt x="0" y="71"/>
                        <a:pt x="0" y="71"/>
                      </a:cubicBezTo>
                      <a:cubicBezTo>
                        <a:pt x="144" y="1749"/>
                        <a:pt x="1722" y="3552"/>
                        <a:pt x="3781" y="3552"/>
                      </a:cubicBezTo>
                      <a:cubicBezTo>
                        <a:pt x="4090" y="3552"/>
                        <a:pt x="4409" y="3511"/>
                        <a:pt x="4737" y="3424"/>
                      </a:cubicBezTo>
                      <a:cubicBezTo>
                        <a:pt x="4737" y="3424"/>
                        <a:pt x="4729" y="3375"/>
                        <a:pt x="4711" y="3290"/>
                      </a:cubicBezTo>
                      <a:cubicBezTo>
                        <a:pt x="4593" y="3333"/>
                        <a:pt x="4465" y="3354"/>
                        <a:pt x="4331" y="3354"/>
                      </a:cubicBezTo>
                      <a:cubicBezTo>
                        <a:pt x="3858" y="3354"/>
                        <a:pt x="3309" y="3091"/>
                        <a:pt x="2893" y="2603"/>
                      </a:cubicBezTo>
                      <a:cubicBezTo>
                        <a:pt x="2239" y="1836"/>
                        <a:pt x="2330" y="902"/>
                        <a:pt x="2940" y="514"/>
                      </a:cubicBezTo>
                      <a:cubicBezTo>
                        <a:pt x="2955" y="504"/>
                        <a:pt x="2969" y="499"/>
                        <a:pt x="2982" y="489"/>
                      </a:cubicBezTo>
                      <a:cubicBezTo>
                        <a:pt x="2352" y="93"/>
                        <a:pt x="1545" y="1"/>
                        <a:pt x="9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092425" y="3461825"/>
                  <a:ext cx="221075" cy="79700"/>
                </a:xfrm>
                <a:custGeom>
                  <a:avLst/>
                  <a:gdLst/>
                  <a:ahLst/>
                  <a:cxnLst/>
                  <a:rect l="l" t="t" r="r" b="b"/>
                  <a:pathLst>
                    <a:path w="8843" h="3188" extrusionOk="0">
                      <a:moveTo>
                        <a:pt x="7214" y="1"/>
                      </a:moveTo>
                      <a:cubicBezTo>
                        <a:pt x="6678" y="1"/>
                        <a:pt x="6288" y="71"/>
                        <a:pt x="6288" y="71"/>
                      </a:cubicBezTo>
                      <a:cubicBezTo>
                        <a:pt x="6309" y="320"/>
                        <a:pt x="6362" y="570"/>
                        <a:pt x="6443" y="816"/>
                      </a:cubicBezTo>
                      <a:lnTo>
                        <a:pt x="1728" y="1156"/>
                      </a:lnTo>
                      <a:cubicBezTo>
                        <a:pt x="1855" y="813"/>
                        <a:pt x="1938" y="463"/>
                        <a:pt x="1967" y="127"/>
                      </a:cubicBezTo>
                      <a:cubicBezTo>
                        <a:pt x="1967" y="127"/>
                        <a:pt x="1625" y="67"/>
                        <a:pt x="1144" y="67"/>
                      </a:cubicBezTo>
                      <a:cubicBezTo>
                        <a:pt x="809" y="67"/>
                        <a:pt x="404" y="96"/>
                        <a:pt x="1" y="196"/>
                      </a:cubicBezTo>
                      <a:cubicBezTo>
                        <a:pt x="745" y="1695"/>
                        <a:pt x="2083" y="3188"/>
                        <a:pt x="4460" y="3188"/>
                      </a:cubicBezTo>
                      <a:cubicBezTo>
                        <a:pt x="6746" y="3188"/>
                        <a:pt x="8261" y="1159"/>
                        <a:pt x="8843" y="275"/>
                      </a:cubicBezTo>
                      <a:cubicBezTo>
                        <a:pt x="8300" y="58"/>
                        <a:pt x="7698" y="1"/>
                        <a:pt x="72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092900" y="3383925"/>
                  <a:ext cx="219375" cy="149575"/>
                </a:xfrm>
                <a:custGeom>
                  <a:avLst/>
                  <a:gdLst/>
                  <a:ahLst/>
                  <a:cxnLst/>
                  <a:rect l="l" t="t" r="r" b="b"/>
                  <a:pathLst>
                    <a:path w="8775" h="5983" extrusionOk="0">
                      <a:moveTo>
                        <a:pt x="3056" y="0"/>
                      </a:moveTo>
                      <a:cubicBezTo>
                        <a:pt x="2719" y="0"/>
                        <a:pt x="2405" y="77"/>
                        <a:pt x="2173" y="296"/>
                      </a:cubicBezTo>
                      <a:cubicBezTo>
                        <a:pt x="1657" y="783"/>
                        <a:pt x="2270" y="3087"/>
                        <a:pt x="1934" y="3087"/>
                      </a:cubicBezTo>
                      <a:cubicBezTo>
                        <a:pt x="1933" y="3087"/>
                        <a:pt x="1931" y="3087"/>
                        <a:pt x="1929" y="3087"/>
                      </a:cubicBezTo>
                      <a:cubicBezTo>
                        <a:pt x="1502" y="3057"/>
                        <a:pt x="1068" y="3032"/>
                        <a:pt x="723" y="3032"/>
                      </a:cubicBezTo>
                      <a:cubicBezTo>
                        <a:pt x="295" y="3032"/>
                        <a:pt x="1" y="3070"/>
                        <a:pt x="16" y="3187"/>
                      </a:cubicBezTo>
                      <a:cubicBezTo>
                        <a:pt x="1170" y="5043"/>
                        <a:pt x="2630" y="5982"/>
                        <a:pt x="4190" y="5982"/>
                      </a:cubicBezTo>
                      <a:cubicBezTo>
                        <a:pt x="5685" y="5982"/>
                        <a:pt x="7274" y="5119"/>
                        <a:pt x="8775" y="3373"/>
                      </a:cubicBezTo>
                      <a:cubicBezTo>
                        <a:pt x="8775" y="3373"/>
                        <a:pt x="8350" y="2852"/>
                        <a:pt x="6752" y="2852"/>
                      </a:cubicBezTo>
                      <a:cubicBezTo>
                        <a:pt x="6589" y="2852"/>
                        <a:pt x="6413" y="2858"/>
                        <a:pt x="6224" y="2870"/>
                      </a:cubicBezTo>
                      <a:cubicBezTo>
                        <a:pt x="6220" y="2870"/>
                        <a:pt x="6216" y="2870"/>
                        <a:pt x="6212" y="2870"/>
                      </a:cubicBezTo>
                      <a:cubicBezTo>
                        <a:pt x="5671" y="2870"/>
                        <a:pt x="5961" y="386"/>
                        <a:pt x="5210" y="386"/>
                      </a:cubicBezTo>
                      <a:cubicBezTo>
                        <a:pt x="5178" y="386"/>
                        <a:pt x="5145" y="390"/>
                        <a:pt x="5109" y="399"/>
                      </a:cubicBezTo>
                      <a:cubicBezTo>
                        <a:pt x="5093" y="404"/>
                        <a:pt x="5074" y="406"/>
                        <a:pt x="5052" y="406"/>
                      </a:cubicBezTo>
                      <a:cubicBezTo>
                        <a:pt x="4738" y="406"/>
                        <a:pt x="3834" y="0"/>
                        <a:pt x="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092925" y="3383925"/>
                  <a:ext cx="219350" cy="111150"/>
                </a:xfrm>
                <a:custGeom>
                  <a:avLst/>
                  <a:gdLst/>
                  <a:ahLst/>
                  <a:cxnLst/>
                  <a:rect l="l" t="t" r="r" b="b"/>
                  <a:pathLst>
                    <a:path w="8774" h="4446" extrusionOk="0">
                      <a:moveTo>
                        <a:pt x="3055" y="0"/>
                      </a:moveTo>
                      <a:cubicBezTo>
                        <a:pt x="2718" y="0"/>
                        <a:pt x="2404" y="77"/>
                        <a:pt x="2172" y="296"/>
                      </a:cubicBezTo>
                      <a:cubicBezTo>
                        <a:pt x="1656" y="783"/>
                        <a:pt x="2269" y="3087"/>
                        <a:pt x="1933" y="3087"/>
                      </a:cubicBezTo>
                      <a:cubicBezTo>
                        <a:pt x="1932" y="3087"/>
                        <a:pt x="1930" y="3087"/>
                        <a:pt x="1928" y="3087"/>
                      </a:cubicBezTo>
                      <a:cubicBezTo>
                        <a:pt x="1502" y="3058"/>
                        <a:pt x="1071" y="3033"/>
                        <a:pt x="726" y="3033"/>
                      </a:cubicBezTo>
                      <a:cubicBezTo>
                        <a:pt x="296" y="3033"/>
                        <a:pt x="0" y="3071"/>
                        <a:pt x="15" y="3189"/>
                      </a:cubicBezTo>
                      <a:cubicBezTo>
                        <a:pt x="316" y="3671"/>
                        <a:pt x="635" y="4090"/>
                        <a:pt x="972" y="4446"/>
                      </a:cubicBezTo>
                      <a:cubicBezTo>
                        <a:pt x="1216" y="3877"/>
                        <a:pt x="2351" y="3829"/>
                        <a:pt x="3784" y="3829"/>
                      </a:cubicBezTo>
                      <a:cubicBezTo>
                        <a:pt x="4073" y="3829"/>
                        <a:pt x="4374" y="3831"/>
                        <a:pt x="4683" y="3831"/>
                      </a:cubicBezTo>
                      <a:cubicBezTo>
                        <a:pt x="5390" y="3831"/>
                        <a:pt x="6040" y="3785"/>
                        <a:pt x="6589" y="3785"/>
                      </a:cubicBezTo>
                      <a:cubicBezTo>
                        <a:pt x="7240" y="3785"/>
                        <a:pt x="7751" y="3850"/>
                        <a:pt x="8054" y="4134"/>
                      </a:cubicBezTo>
                      <a:cubicBezTo>
                        <a:pt x="8297" y="3901"/>
                        <a:pt x="8537" y="3650"/>
                        <a:pt x="8774" y="3373"/>
                      </a:cubicBezTo>
                      <a:cubicBezTo>
                        <a:pt x="8774" y="3373"/>
                        <a:pt x="8349" y="2852"/>
                        <a:pt x="6751" y="2852"/>
                      </a:cubicBezTo>
                      <a:cubicBezTo>
                        <a:pt x="6588" y="2852"/>
                        <a:pt x="6412" y="2858"/>
                        <a:pt x="6223" y="2870"/>
                      </a:cubicBezTo>
                      <a:cubicBezTo>
                        <a:pt x="6219" y="2870"/>
                        <a:pt x="6215" y="2870"/>
                        <a:pt x="6211" y="2870"/>
                      </a:cubicBezTo>
                      <a:cubicBezTo>
                        <a:pt x="5670" y="2870"/>
                        <a:pt x="5960" y="386"/>
                        <a:pt x="5209" y="386"/>
                      </a:cubicBezTo>
                      <a:cubicBezTo>
                        <a:pt x="5177" y="386"/>
                        <a:pt x="5144" y="390"/>
                        <a:pt x="5108" y="399"/>
                      </a:cubicBezTo>
                      <a:cubicBezTo>
                        <a:pt x="5092" y="404"/>
                        <a:pt x="5073" y="406"/>
                        <a:pt x="5051" y="406"/>
                      </a:cubicBezTo>
                      <a:cubicBezTo>
                        <a:pt x="4737" y="406"/>
                        <a:pt x="3833" y="0"/>
                        <a:pt x="30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153150" y="4075725"/>
                  <a:ext cx="60475" cy="23725"/>
                </a:xfrm>
                <a:custGeom>
                  <a:avLst/>
                  <a:gdLst/>
                  <a:ahLst/>
                  <a:cxnLst/>
                  <a:rect l="l" t="t" r="r" b="b"/>
                  <a:pathLst>
                    <a:path w="2419" h="949" extrusionOk="0">
                      <a:moveTo>
                        <a:pt x="1952" y="1"/>
                      </a:moveTo>
                      <a:cubicBezTo>
                        <a:pt x="1946" y="1"/>
                        <a:pt x="1941" y="1"/>
                        <a:pt x="1936" y="1"/>
                      </a:cubicBezTo>
                      <a:cubicBezTo>
                        <a:pt x="1459" y="23"/>
                        <a:pt x="0" y="948"/>
                        <a:pt x="0" y="948"/>
                      </a:cubicBezTo>
                      <a:lnTo>
                        <a:pt x="2419" y="948"/>
                      </a:lnTo>
                      <a:cubicBezTo>
                        <a:pt x="2419" y="948"/>
                        <a:pt x="2412" y="1"/>
                        <a:pt x="1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50925" y="4084350"/>
                  <a:ext cx="51650" cy="15100"/>
                </a:xfrm>
                <a:custGeom>
                  <a:avLst/>
                  <a:gdLst/>
                  <a:ahLst/>
                  <a:cxnLst/>
                  <a:rect l="l" t="t" r="r" b="b"/>
                  <a:pathLst>
                    <a:path w="2066" h="604" extrusionOk="0">
                      <a:moveTo>
                        <a:pt x="1667" y="1"/>
                      </a:moveTo>
                      <a:cubicBezTo>
                        <a:pt x="1662" y="1"/>
                        <a:pt x="1658" y="1"/>
                        <a:pt x="1653" y="1"/>
                      </a:cubicBezTo>
                      <a:cubicBezTo>
                        <a:pt x="1246" y="14"/>
                        <a:pt x="0" y="603"/>
                        <a:pt x="0" y="603"/>
                      </a:cubicBezTo>
                      <a:lnTo>
                        <a:pt x="2065" y="603"/>
                      </a:lnTo>
                      <a:cubicBezTo>
                        <a:pt x="2065" y="603"/>
                        <a:pt x="2058" y="1"/>
                        <a:pt x="1667"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06075" y="4075725"/>
                  <a:ext cx="56850" cy="23725"/>
                </a:xfrm>
                <a:custGeom>
                  <a:avLst/>
                  <a:gdLst/>
                  <a:ahLst/>
                  <a:cxnLst/>
                  <a:rect l="l" t="t" r="r" b="b"/>
                  <a:pathLst>
                    <a:path w="2274" h="949" extrusionOk="0">
                      <a:moveTo>
                        <a:pt x="441" y="1"/>
                      </a:moveTo>
                      <a:cubicBezTo>
                        <a:pt x="7" y="1"/>
                        <a:pt x="0" y="948"/>
                        <a:pt x="0" y="948"/>
                      </a:cubicBezTo>
                      <a:lnTo>
                        <a:pt x="2273" y="948"/>
                      </a:lnTo>
                      <a:cubicBezTo>
                        <a:pt x="2273" y="948"/>
                        <a:pt x="901" y="23"/>
                        <a:pt x="456" y="1"/>
                      </a:cubicBezTo>
                      <a:cubicBezTo>
                        <a:pt x="451" y="1"/>
                        <a:pt x="446"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16550" y="4081225"/>
                  <a:ext cx="46325" cy="18225"/>
                </a:xfrm>
                <a:custGeom>
                  <a:avLst/>
                  <a:gdLst/>
                  <a:ahLst/>
                  <a:cxnLst/>
                  <a:rect l="l" t="t" r="r" b="b"/>
                  <a:pathLst>
                    <a:path w="1853" h="729" extrusionOk="0">
                      <a:moveTo>
                        <a:pt x="360" y="1"/>
                      </a:moveTo>
                      <a:cubicBezTo>
                        <a:pt x="6" y="1"/>
                        <a:pt x="1" y="728"/>
                        <a:pt x="1" y="728"/>
                      </a:cubicBezTo>
                      <a:lnTo>
                        <a:pt x="1853" y="728"/>
                      </a:lnTo>
                      <a:cubicBezTo>
                        <a:pt x="1853" y="728"/>
                        <a:pt x="736" y="17"/>
                        <a:pt x="371" y="1"/>
                      </a:cubicBezTo>
                      <a:cubicBezTo>
                        <a:pt x="368" y="1"/>
                        <a:pt x="364" y="1"/>
                        <a:pt x="360"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044250" y="4099050"/>
                  <a:ext cx="335025" cy="115900"/>
                </a:xfrm>
                <a:custGeom>
                  <a:avLst/>
                  <a:gdLst/>
                  <a:ahLst/>
                  <a:cxnLst/>
                  <a:rect l="l" t="t" r="r" b="b"/>
                  <a:pathLst>
                    <a:path w="13401" h="4636" extrusionOk="0">
                      <a:moveTo>
                        <a:pt x="566" y="1"/>
                      </a:moveTo>
                      <a:lnTo>
                        <a:pt x="1" y="4635"/>
                      </a:lnTo>
                      <a:lnTo>
                        <a:pt x="13401" y="4635"/>
                      </a:lnTo>
                      <a:lnTo>
                        <a:pt x="1283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093838" y="4098750"/>
                  <a:ext cx="210725" cy="115900"/>
                </a:xfrm>
                <a:custGeom>
                  <a:avLst/>
                  <a:gdLst/>
                  <a:ahLst/>
                  <a:cxnLst/>
                  <a:rect l="l" t="t" r="r" b="b"/>
                  <a:pathLst>
                    <a:path w="8429" h="4636" extrusionOk="0">
                      <a:moveTo>
                        <a:pt x="4537" y="1"/>
                      </a:moveTo>
                      <a:lnTo>
                        <a:pt x="0" y="4635"/>
                      </a:lnTo>
                      <a:lnTo>
                        <a:pt x="5146" y="4635"/>
                      </a:lnTo>
                      <a:lnTo>
                        <a:pt x="84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103325" y="3854800"/>
                  <a:ext cx="200850" cy="38750"/>
                </a:xfrm>
                <a:custGeom>
                  <a:avLst/>
                  <a:gdLst/>
                  <a:ahLst/>
                  <a:cxnLst/>
                  <a:rect l="l" t="t" r="r" b="b"/>
                  <a:pathLst>
                    <a:path w="8034" h="1550" extrusionOk="0">
                      <a:moveTo>
                        <a:pt x="3618" y="0"/>
                      </a:moveTo>
                      <a:cubicBezTo>
                        <a:pt x="2039" y="0"/>
                        <a:pt x="572" y="679"/>
                        <a:pt x="0" y="978"/>
                      </a:cubicBezTo>
                      <a:lnTo>
                        <a:pt x="13" y="1550"/>
                      </a:lnTo>
                      <a:cubicBezTo>
                        <a:pt x="13" y="1550"/>
                        <a:pt x="1741" y="431"/>
                        <a:pt x="3640" y="431"/>
                      </a:cubicBezTo>
                      <a:cubicBezTo>
                        <a:pt x="3926" y="431"/>
                        <a:pt x="4216" y="457"/>
                        <a:pt x="4505" y="515"/>
                      </a:cubicBezTo>
                      <a:cubicBezTo>
                        <a:pt x="6711" y="962"/>
                        <a:pt x="8033" y="1103"/>
                        <a:pt x="8033" y="1103"/>
                      </a:cubicBezTo>
                      <a:lnTo>
                        <a:pt x="8029" y="639"/>
                      </a:lnTo>
                      <a:cubicBezTo>
                        <a:pt x="7514" y="579"/>
                        <a:pt x="6287" y="415"/>
                        <a:pt x="4541" y="84"/>
                      </a:cubicBezTo>
                      <a:cubicBezTo>
                        <a:pt x="4233" y="26"/>
                        <a:pt x="3924" y="0"/>
                        <a:pt x="3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21900" y="3551000"/>
                  <a:ext cx="65800" cy="95875"/>
                </a:xfrm>
                <a:custGeom>
                  <a:avLst/>
                  <a:gdLst/>
                  <a:ahLst/>
                  <a:cxnLst/>
                  <a:rect l="l" t="t" r="r" b="b"/>
                  <a:pathLst>
                    <a:path w="2632" h="3835" extrusionOk="0">
                      <a:moveTo>
                        <a:pt x="439" y="0"/>
                      </a:moveTo>
                      <a:lnTo>
                        <a:pt x="1" y="549"/>
                      </a:lnTo>
                      <a:lnTo>
                        <a:pt x="1316" y="3834"/>
                      </a:lnTo>
                      <a:lnTo>
                        <a:pt x="2632" y="3429"/>
                      </a:lnTo>
                      <a:lnTo>
                        <a:pt x="439"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116425" y="3551000"/>
                  <a:ext cx="65800" cy="95875"/>
                </a:xfrm>
                <a:custGeom>
                  <a:avLst/>
                  <a:gdLst/>
                  <a:ahLst/>
                  <a:cxnLst/>
                  <a:rect l="l" t="t" r="r" b="b"/>
                  <a:pathLst>
                    <a:path w="2632" h="3835" extrusionOk="0">
                      <a:moveTo>
                        <a:pt x="2194" y="0"/>
                      </a:moveTo>
                      <a:lnTo>
                        <a:pt x="1" y="3429"/>
                      </a:lnTo>
                      <a:lnTo>
                        <a:pt x="1317" y="3834"/>
                      </a:lnTo>
                      <a:lnTo>
                        <a:pt x="2632" y="549"/>
                      </a:lnTo>
                      <a:lnTo>
                        <a:pt x="219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223450" y="3534900"/>
                  <a:ext cx="135100" cy="119250"/>
                </a:xfrm>
                <a:custGeom>
                  <a:avLst/>
                  <a:gdLst/>
                  <a:ahLst/>
                  <a:cxnLst/>
                  <a:rect l="l" t="t" r="r" b="b"/>
                  <a:pathLst>
                    <a:path w="5404" h="4770" extrusionOk="0">
                      <a:moveTo>
                        <a:pt x="386" y="1"/>
                      </a:moveTo>
                      <a:lnTo>
                        <a:pt x="1" y="644"/>
                      </a:lnTo>
                      <a:cubicBezTo>
                        <a:pt x="2" y="644"/>
                        <a:pt x="1876" y="4362"/>
                        <a:pt x="2591" y="4642"/>
                      </a:cubicBezTo>
                      <a:cubicBezTo>
                        <a:pt x="2821" y="4731"/>
                        <a:pt x="3042" y="4769"/>
                        <a:pt x="3252" y="4769"/>
                      </a:cubicBezTo>
                      <a:cubicBezTo>
                        <a:pt x="4376" y="4769"/>
                        <a:pt x="5182" y="3692"/>
                        <a:pt x="5182" y="3692"/>
                      </a:cubicBezTo>
                      <a:cubicBezTo>
                        <a:pt x="5182" y="3692"/>
                        <a:pt x="5404" y="1567"/>
                        <a:pt x="4356" y="981"/>
                      </a:cubicBezTo>
                      <a:cubicBezTo>
                        <a:pt x="3308" y="393"/>
                        <a:pt x="386"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28900" y="3534900"/>
                  <a:ext cx="127775" cy="91550"/>
                </a:xfrm>
                <a:custGeom>
                  <a:avLst/>
                  <a:gdLst/>
                  <a:ahLst/>
                  <a:cxnLst/>
                  <a:rect l="l" t="t" r="r" b="b"/>
                  <a:pathLst>
                    <a:path w="5111" h="3662" extrusionOk="0">
                      <a:moveTo>
                        <a:pt x="168" y="1"/>
                      </a:moveTo>
                      <a:lnTo>
                        <a:pt x="1" y="281"/>
                      </a:lnTo>
                      <a:cubicBezTo>
                        <a:pt x="961" y="1074"/>
                        <a:pt x="3953" y="3495"/>
                        <a:pt x="4967" y="3662"/>
                      </a:cubicBezTo>
                      <a:cubicBezTo>
                        <a:pt x="4989" y="3400"/>
                        <a:pt x="5111" y="1527"/>
                        <a:pt x="4138" y="979"/>
                      </a:cubicBezTo>
                      <a:cubicBezTo>
                        <a:pt x="3090" y="393"/>
                        <a:pt x="168"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230275" y="3723625"/>
                  <a:ext cx="90300" cy="57700"/>
                </a:xfrm>
                <a:custGeom>
                  <a:avLst/>
                  <a:gdLst/>
                  <a:ahLst/>
                  <a:cxnLst/>
                  <a:rect l="l" t="t" r="r" b="b"/>
                  <a:pathLst>
                    <a:path w="3612" h="2308" extrusionOk="0">
                      <a:moveTo>
                        <a:pt x="1" y="0"/>
                      </a:moveTo>
                      <a:lnTo>
                        <a:pt x="18" y="165"/>
                      </a:lnTo>
                      <a:cubicBezTo>
                        <a:pt x="843" y="353"/>
                        <a:pt x="2380" y="1101"/>
                        <a:pt x="3612" y="2308"/>
                      </a:cubicBezTo>
                      <a:cubicBezTo>
                        <a:pt x="3612" y="2242"/>
                        <a:pt x="3612" y="2173"/>
                        <a:pt x="3610" y="2107"/>
                      </a:cubicBezTo>
                      <a:cubicBezTo>
                        <a:pt x="2386" y="937"/>
                        <a:pt x="874" y="17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085350" y="3723250"/>
                  <a:ext cx="101775" cy="65925"/>
                </a:xfrm>
                <a:custGeom>
                  <a:avLst/>
                  <a:gdLst/>
                  <a:ahLst/>
                  <a:cxnLst/>
                  <a:rect l="l" t="t" r="r" b="b"/>
                  <a:pathLst>
                    <a:path w="4071" h="2637" extrusionOk="0">
                      <a:moveTo>
                        <a:pt x="4070" y="1"/>
                      </a:moveTo>
                      <a:lnTo>
                        <a:pt x="4070" y="1"/>
                      </a:lnTo>
                      <a:cubicBezTo>
                        <a:pt x="2998" y="107"/>
                        <a:pt x="1444" y="621"/>
                        <a:pt x="1" y="2406"/>
                      </a:cubicBezTo>
                      <a:cubicBezTo>
                        <a:pt x="1" y="2482"/>
                        <a:pt x="1" y="2558"/>
                        <a:pt x="2" y="2636"/>
                      </a:cubicBezTo>
                      <a:cubicBezTo>
                        <a:pt x="1434" y="800"/>
                        <a:pt x="2990" y="266"/>
                        <a:pt x="4060" y="157"/>
                      </a:cubicBezTo>
                      <a:lnTo>
                        <a:pt x="4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218100" y="3657825"/>
                  <a:ext cx="86575" cy="57725"/>
                </a:xfrm>
                <a:custGeom>
                  <a:avLst/>
                  <a:gdLst/>
                  <a:ahLst/>
                  <a:cxnLst/>
                  <a:rect l="l" t="t" r="r" b="b"/>
                  <a:pathLst>
                    <a:path w="3463" h="2309" extrusionOk="0">
                      <a:moveTo>
                        <a:pt x="0" y="1"/>
                      </a:moveTo>
                      <a:lnTo>
                        <a:pt x="16" y="166"/>
                      </a:lnTo>
                      <a:cubicBezTo>
                        <a:pt x="807" y="354"/>
                        <a:pt x="2280" y="1102"/>
                        <a:pt x="3461" y="2309"/>
                      </a:cubicBezTo>
                      <a:cubicBezTo>
                        <a:pt x="3462" y="2243"/>
                        <a:pt x="3459" y="2175"/>
                        <a:pt x="3459" y="2108"/>
                      </a:cubicBezTo>
                      <a:cubicBezTo>
                        <a:pt x="2285" y="938"/>
                        <a:pt x="840" y="1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5101300" y="3659300"/>
                  <a:ext cx="97650" cy="64050"/>
                </a:xfrm>
                <a:custGeom>
                  <a:avLst/>
                  <a:gdLst/>
                  <a:ahLst/>
                  <a:cxnLst/>
                  <a:rect l="l" t="t" r="r" b="b"/>
                  <a:pathLst>
                    <a:path w="3906" h="2562" extrusionOk="0">
                      <a:moveTo>
                        <a:pt x="3720" y="1"/>
                      </a:moveTo>
                      <a:cubicBezTo>
                        <a:pt x="2691" y="107"/>
                        <a:pt x="1389" y="548"/>
                        <a:pt x="1" y="2332"/>
                      </a:cubicBezTo>
                      <a:cubicBezTo>
                        <a:pt x="1" y="2409"/>
                        <a:pt x="1" y="2485"/>
                        <a:pt x="2" y="2562"/>
                      </a:cubicBezTo>
                      <a:cubicBezTo>
                        <a:pt x="1380" y="726"/>
                        <a:pt x="2876" y="193"/>
                        <a:pt x="3905" y="83"/>
                      </a:cubicBezTo>
                      <a:lnTo>
                        <a:pt x="37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040950" y="3534900"/>
                  <a:ext cx="135100" cy="119250"/>
                </a:xfrm>
                <a:custGeom>
                  <a:avLst/>
                  <a:gdLst/>
                  <a:ahLst/>
                  <a:cxnLst/>
                  <a:rect l="l" t="t" r="r" b="b"/>
                  <a:pathLst>
                    <a:path w="5404" h="4770" extrusionOk="0">
                      <a:moveTo>
                        <a:pt x="5017" y="1"/>
                      </a:moveTo>
                      <a:cubicBezTo>
                        <a:pt x="5017" y="1"/>
                        <a:pt x="2094" y="393"/>
                        <a:pt x="1047" y="981"/>
                      </a:cubicBezTo>
                      <a:cubicBezTo>
                        <a:pt x="1" y="1567"/>
                        <a:pt x="221" y="3692"/>
                        <a:pt x="221" y="3692"/>
                      </a:cubicBezTo>
                      <a:cubicBezTo>
                        <a:pt x="221" y="3692"/>
                        <a:pt x="1028" y="4769"/>
                        <a:pt x="2151" y="4769"/>
                      </a:cubicBezTo>
                      <a:cubicBezTo>
                        <a:pt x="2361" y="4769"/>
                        <a:pt x="2583" y="4731"/>
                        <a:pt x="2811" y="4642"/>
                      </a:cubicBezTo>
                      <a:cubicBezTo>
                        <a:pt x="3529" y="4362"/>
                        <a:pt x="5401" y="644"/>
                        <a:pt x="5404" y="644"/>
                      </a:cubicBezTo>
                      <a:lnTo>
                        <a:pt x="50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5047325" y="3544450"/>
                  <a:ext cx="128650" cy="109700"/>
                </a:xfrm>
                <a:custGeom>
                  <a:avLst/>
                  <a:gdLst/>
                  <a:ahLst/>
                  <a:cxnLst/>
                  <a:rect l="l" t="t" r="r" b="b"/>
                  <a:pathLst>
                    <a:path w="5146" h="4388" extrusionOk="0">
                      <a:moveTo>
                        <a:pt x="4991" y="1"/>
                      </a:moveTo>
                      <a:cubicBezTo>
                        <a:pt x="3860" y="882"/>
                        <a:pt x="871" y="3174"/>
                        <a:pt x="223" y="3316"/>
                      </a:cubicBezTo>
                      <a:cubicBezTo>
                        <a:pt x="148" y="3332"/>
                        <a:pt x="73" y="3342"/>
                        <a:pt x="0" y="3353"/>
                      </a:cubicBezTo>
                      <a:cubicBezTo>
                        <a:pt x="165" y="3554"/>
                        <a:pt x="908" y="4387"/>
                        <a:pt x="1896" y="4387"/>
                      </a:cubicBezTo>
                      <a:cubicBezTo>
                        <a:pt x="2106" y="4387"/>
                        <a:pt x="2327" y="4349"/>
                        <a:pt x="2556" y="4260"/>
                      </a:cubicBezTo>
                      <a:cubicBezTo>
                        <a:pt x="3274" y="3980"/>
                        <a:pt x="5146" y="262"/>
                        <a:pt x="5146" y="262"/>
                      </a:cubicBezTo>
                      <a:lnTo>
                        <a:pt x="49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181325" y="3515175"/>
                  <a:ext cx="53675" cy="40150"/>
                </a:xfrm>
                <a:custGeom>
                  <a:avLst/>
                  <a:gdLst/>
                  <a:ahLst/>
                  <a:cxnLst/>
                  <a:rect l="l" t="t" r="r" b="b"/>
                  <a:pathLst>
                    <a:path w="2147" h="1606" extrusionOk="0">
                      <a:moveTo>
                        <a:pt x="992" y="0"/>
                      </a:moveTo>
                      <a:cubicBezTo>
                        <a:pt x="924" y="0"/>
                        <a:pt x="854" y="8"/>
                        <a:pt x="783" y="25"/>
                      </a:cubicBezTo>
                      <a:cubicBezTo>
                        <a:pt x="0" y="212"/>
                        <a:pt x="609" y="1606"/>
                        <a:pt x="609" y="1606"/>
                      </a:cubicBezTo>
                      <a:lnTo>
                        <a:pt x="1592" y="1557"/>
                      </a:lnTo>
                      <a:lnTo>
                        <a:pt x="2147" y="771"/>
                      </a:lnTo>
                      <a:cubicBezTo>
                        <a:pt x="2147" y="771"/>
                        <a:pt x="1667" y="0"/>
                        <a:pt x="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5220425" y="3531950"/>
                  <a:ext cx="36825" cy="43475"/>
                </a:xfrm>
                <a:custGeom>
                  <a:avLst/>
                  <a:gdLst/>
                  <a:ahLst/>
                  <a:cxnLst/>
                  <a:rect l="l" t="t" r="r" b="b"/>
                  <a:pathLst>
                    <a:path w="1473" h="1739" extrusionOk="0">
                      <a:moveTo>
                        <a:pt x="438" y="1"/>
                      </a:moveTo>
                      <a:lnTo>
                        <a:pt x="1" y="814"/>
                      </a:lnTo>
                      <a:lnTo>
                        <a:pt x="553" y="1738"/>
                      </a:lnTo>
                      <a:lnTo>
                        <a:pt x="1472" y="188"/>
                      </a:lnTo>
                      <a:lnTo>
                        <a:pt x="4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195225" y="3548450"/>
                  <a:ext cx="20625" cy="77300"/>
                </a:xfrm>
                <a:custGeom>
                  <a:avLst/>
                  <a:gdLst/>
                  <a:ahLst/>
                  <a:cxnLst/>
                  <a:rect l="l" t="t" r="r" b="b"/>
                  <a:pathLst>
                    <a:path w="825" h="3092" extrusionOk="0">
                      <a:moveTo>
                        <a:pt x="805" y="0"/>
                      </a:moveTo>
                      <a:lnTo>
                        <a:pt x="0" y="6"/>
                      </a:lnTo>
                      <a:lnTo>
                        <a:pt x="20" y="3091"/>
                      </a:lnTo>
                      <a:lnTo>
                        <a:pt x="825" y="3087"/>
                      </a:lnTo>
                      <a:lnTo>
                        <a:pt x="8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5188450" y="3624975"/>
                  <a:ext cx="43350" cy="475725"/>
                </a:xfrm>
                <a:custGeom>
                  <a:avLst/>
                  <a:gdLst/>
                  <a:ahLst/>
                  <a:cxnLst/>
                  <a:rect l="l" t="t" r="r" b="b"/>
                  <a:pathLst>
                    <a:path w="1734" h="19029" extrusionOk="0">
                      <a:moveTo>
                        <a:pt x="1245" y="0"/>
                      </a:moveTo>
                      <a:lnTo>
                        <a:pt x="262" y="7"/>
                      </a:lnTo>
                      <a:lnTo>
                        <a:pt x="1" y="17620"/>
                      </a:lnTo>
                      <a:lnTo>
                        <a:pt x="878" y="19029"/>
                      </a:lnTo>
                      <a:lnTo>
                        <a:pt x="1734" y="17610"/>
                      </a:lnTo>
                      <a:lnTo>
                        <a:pt x="12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5188450" y="3625150"/>
                  <a:ext cx="31800" cy="475550"/>
                </a:xfrm>
                <a:custGeom>
                  <a:avLst/>
                  <a:gdLst/>
                  <a:ahLst/>
                  <a:cxnLst/>
                  <a:rect l="l" t="t" r="r" b="b"/>
                  <a:pathLst>
                    <a:path w="1272" h="19022" extrusionOk="0">
                      <a:moveTo>
                        <a:pt x="262" y="0"/>
                      </a:moveTo>
                      <a:lnTo>
                        <a:pt x="1" y="17613"/>
                      </a:lnTo>
                      <a:lnTo>
                        <a:pt x="878" y="19022"/>
                      </a:lnTo>
                      <a:lnTo>
                        <a:pt x="878" y="19022"/>
                      </a:lnTo>
                      <a:lnTo>
                        <a:pt x="728" y="2072"/>
                      </a:lnTo>
                      <a:lnTo>
                        <a:pt x="1271" y="1117"/>
                      </a:lnTo>
                      <a:lnTo>
                        <a:pt x="1261" y="42"/>
                      </a:lnTo>
                      <a:lnTo>
                        <a:pt x="2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166000" y="3615875"/>
                  <a:ext cx="78525" cy="19425"/>
                </a:xfrm>
                <a:custGeom>
                  <a:avLst/>
                  <a:gdLst/>
                  <a:ahLst/>
                  <a:cxnLst/>
                  <a:rect l="l" t="t" r="r" b="b"/>
                  <a:pathLst>
                    <a:path w="3141" h="777" extrusionOk="0">
                      <a:moveTo>
                        <a:pt x="2684" y="1"/>
                      </a:moveTo>
                      <a:cubicBezTo>
                        <a:pt x="2683" y="1"/>
                        <a:pt x="2683" y="1"/>
                        <a:pt x="2682" y="1"/>
                      </a:cubicBezTo>
                      <a:lnTo>
                        <a:pt x="1584" y="8"/>
                      </a:lnTo>
                      <a:lnTo>
                        <a:pt x="438" y="15"/>
                      </a:lnTo>
                      <a:cubicBezTo>
                        <a:pt x="155" y="16"/>
                        <a:pt x="1" y="354"/>
                        <a:pt x="186" y="570"/>
                      </a:cubicBezTo>
                      <a:cubicBezTo>
                        <a:pt x="287" y="688"/>
                        <a:pt x="445" y="776"/>
                        <a:pt x="688" y="776"/>
                      </a:cubicBezTo>
                      <a:cubicBezTo>
                        <a:pt x="690" y="776"/>
                        <a:pt x="692" y="776"/>
                        <a:pt x="693" y="776"/>
                      </a:cubicBezTo>
                      <a:lnTo>
                        <a:pt x="2428" y="765"/>
                      </a:lnTo>
                      <a:cubicBezTo>
                        <a:pt x="2610" y="764"/>
                        <a:pt x="2780" y="697"/>
                        <a:pt x="2909" y="584"/>
                      </a:cubicBezTo>
                      <a:cubicBezTo>
                        <a:pt x="3140" y="385"/>
                        <a:pt x="2985" y="1"/>
                        <a:pt x="2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173375" y="3625175"/>
                  <a:ext cx="64150" cy="8425"/>
                </a:xfrm>
                <a:custGeom>
                  <a:avLst/>
                  <a:gdLst/>
                  <a:ahLst/>
                  <a:cxnLst/>
                  <a:rect l="l" t="t" r="r" b="b"/>
                  <a:pathLst>
                    <a:path w="2566" h="337" extrusionOk="0">
                      <a:moveTo>
                        <a:pt x="2565" y="1"/>
                      </a:moveTo>
                      <a:lnTo>
                        <a:pt x="2565" y="1"/>
                      </a:lnTo>
                      <a:cubicBezTo>
                        <a:pt x="2459" y="37"/>
                        <a:pt x="2344" y="60"/>
                        <a:pt x="2222" y="61"/>
                      </a:cubicBezTo>
                      <a:lnTo>
                        <a:pt x="253" y="74"/>
                      </a:lnTo>
                      <a:cubicBezTo>
                        <a:pt x="158" y="74"/>
                        <a:pt x="74" y="65"/>
                        <a:pt x="0" y="50"/>
                      </a:cubicBezTo>
                      <a:lnTo>
                        <a:pt x="0" y="50"/>
                      </a:lnTo>
                      <a:cubicBezTo>
                        <a:pt x="10" y="85"/>
                        <a:pt x="28" y="119"/>
                        <a:pt x="56" y="152"/>
                      </a:cubicBezTo>
                      <a:cubicBezTo>
                        <a:pt x="147" y="256"/>
                        <a:pt x="289" y="337"/>
                        <a:pt x="506" y="337"/>
                      </a:cubicBezTo>
                      <a:lnTo>
                        <a:pt x="2044" y="325"/>
                      </a:lnTo>
                      <a:cubicBezTo>
                        <a:pt x="2208" y="324"/>
                        <a:pt x="2357" y="265"/>
                        <a:pt x="2472" y="166"/>
                      </a:cubicBezTo>
                      <a:cubicBezTo>
                        <a:pt x="2525" y="119"/>
                        <a:pt x="2557" y="61"/>
                        <a:pt x="25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5226875" y="3619275"/>
                  <a:ext cx="11450" cy="10375"/>
                </a:xfrm>
                <a:custGeom>
                  <a:avLst/>
                  <a:gdLst/>
                  <a:ahLst/>
                  <a:cxnLst/>
                  <a:rect l="l" t="t" r="r" b="b"/>
                  <a:pathLst>
                    <a:path w="458" h="415" extrusionOk="0">
                      <a:moveTo>
                        <a:pt x="229" y="1"/>
                      </a:moveTo>
                      <a:cubicBezTo>
                        <a:pt x="141" y="1"/>
                        <a:pt x="60" y="57"/>
                        <a:pt x="33" y="146"/>
                      </a:cubicBezTo>
                      <a:cubicBezTo>
                        <a:pt x="0" y="257"/>
                        <a:pt x="60" y="372"/>
                        <a:pt x="168" y="405"/>
                      </a:cubicBezTo>
                      <a:cubicBezTo>
                        <a:pt x="189" y="411"/>
                        <a:pt x="209" y="415"/>
                        <a:pt x="230" y="415"/>
                      </a:cubicBezTo>
                      <a:cubicBezTo>
                        <a:pt x="316" y="415"/>
                        <a:pt x="396" y="358"/>
                        <a:pt x="424" y="268"/>
                      </a:cubicBezTo>
                      <a:cubicBezTo>
                        <a:pt x="457" y="159"/>
                        <a:pt x="397" y="44"/>
                        <a:pt x="289" y="10"/>
                      </a:cubicBezTo>
                      <a:cubicBezTo>
                        <a:pt x="269" y="4"/>
                        <a:pt x="249" y="1"/>
                        <a:pt x="2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5172375" y="3619675"/>
                  <a:ext cx="11475" cy="10375"/>
                </a:xfrm>
                <a:custGeom>
                  <a:avLst/>
                  <a:gdLst/>
                  <a:ahLst/>
                  <a:cxnLst/>
                  <a:rect l="l" t="t" r="r" b="b"/>
                  <a:pathLst>
                    <a:path w="459" h="415" extrusionOk="0">
                      <a:moveTo>
                        <a:pt x="231" y="0"/>
                      </a:moveTo>
                      <a:cubicBezTo>
                        <a:pt x="143" y="0"/>
                        <a:pt x="62" y="57"/>
                        <a:pt x="35" y="147"/>
                      </a:cubicBezTo>
                      <a:cubicBezTo>
                        <a:pt x="0" y="257"/>
                        <a:pt x="62" y="372"/>
                        <a:pt x="170" y="405"/>
                      </a:cubicBezTo>
                      <a:cubicBezTo>
                        <a:pt x="190" y="411"/>
                        <a:pt x="211" y="414"/>
                        <a:pt x="231" y="414"/>
                      </a:cubicBezTo>
                      <a:cubicBezTo>
                        <a:pt x="318" y="414"/>
                        <a:pt x="397" y="358"/>
                        <a:pt x="424" y="268"/>
                      </a:cubicBezTo>
                      <a:cubicBezTo>
                        <a:pt x="459" y="159"/>
                        <a:pt x="398" y="44"/>
                        <a:pt x="290" y="9"/>
                      </a:cubicBezTo>
                      <a:cubicBezTo>
                        <a:pt x="271" y="3"/>
                        <a:pt x="250" y="0"/>
                        <a:pt x="23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195150" y="3548450"/>
                  <a:ext cx="20325" cy="47125"/>
                </a:xfrm>
                <a:custGeom>
                  <a:avLst/>
                  <a:gdLst/>
                  <a:ahLst/>
                  <a:cxnLst/>
                  <a:rect l="l" t="t" r="r" b="b"/>
                  <a:pathLst>
                    <a:path w="813" h="1885" extrusionOk="0">
                      <a:moveTo>
                        <a:pt x="805" y="0"/>
                      </a:moveTo>
                      <a:lnTo>
                        <a:pt x="0" y="5"/>
                      </a:lnTo>
                      <a:lnTo>
                        <a:pt x="13" y="1884"/>
                      </a:lnTo>
                      <a:cubicBezTo>
                        <a:pt x="228" y="1468"/>
                        <a:pt x="521" y="1200"/>
                        <a:pt x="777" y="1200"/>
                      </a:cubicBezTo>
                      <a:cubicBezTo>
                        <a:pt x="789" y="1200"/>
                        <a:pt x="801" y="1200"/>
                        <a:pt x="812" y="1202"/>
                      </a:cubicBezTo>
                      <a:lnTo>
                        <a:pt x="80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5189075" y="3535375"/>
                  <a:ext cx="32275" cy="32600"/>
                </a:xfrm>
                <a:custGeom>
                  <a:avLst/>
                  <a:gdLst/>
                  <a:ahLst/>
                  <a:cxnLst/>
                  <a:rect l="l" t="t" r="r" b="b"/>
                  <a:pathLst>
                    <a:path w="1291" h="1304" extrusionOk="0">
                      <a:moveTo>
                        <a:pt x="642" y="0"/>
                      </a:moveTo>
                      <a:cubicBezTo>
                        <a:pt x="642" y="0"/>
                        <a:pt x="641" y="0"/>
                        <a:pt x="640" y="0"/>
                      </a:cubicBezTo>
                      <a:cubicBezTo>
                        <a:pt x="286" y="2"/>
                        <a:pt x="0" y="296"/>
                        <a:pt x="3" y="656"/>
                      </a:cubicBezTo>
                      <a:cubicBezTo>
                        <a:pt x="5" y="1013"/>
                        <a:pt x="291" y="1304"/>
                        <a:pt x="645" y="1304"/>
                      </a:cubicBezTo>
                      <a:cubicBezTo>
                        <a:pt x="646" y="1304"/>
                        <a:pt x="648" y="1304"/>
                        <a:pt x="650" y="1304"/>
                      </a:cubicBezTo>
                      <a:cubicBezTo>
                        <a:pt x="1005" y="1302"/>
                        <a:pt x="1291" y="1008"/>
                        <a:pt x="1286" y="648"/>
                      </a:cubicBezTo>
                      <a:cubicBezTo>
                        <a:pt x="1285" y="290"/>
                        <a:pt x="998"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198525" y="3544925"/>
                  <a:ext cx="13375" cy="13500"/>
                </a:xfrm>
                <a:custGeom>
                  <a:avLst/>
                  <a:gdLst/>
                  <a:ahLst/>
                  <a:cxnLst/>
                  <a:rect l="l" t="t" r="r" b="b"/>
                  <a:pathLst>
                    <a:path w="535" h="540" extrusionOk="0">
                      <a:moveTo>
                        <a:pt x="269" y="0"/>
                      </a:moveTo>
                      <a:cubicBezTo>
                        <a:pt x="268" y="0"/>
                        <a:pt x="267" y="0"/>
                        <a:pt x="266" y="0"/>
                      </a:cubicBezTo>
                      <a:cubicBezTo>
                        <a:pt x="118" y="2"/>
                        <a:pt x="0" y="123"/>
                        <a:pt x="2" y="272"/>
                      </a:cubicBezTo>
                      <a:cubicBezTo>
                        <a:pt x="3" y="421"/>
                        <a:pt x="121" y="539"/>
                        <a:pt x="266" y="539"/>
                      </a:cubicBezTo>
                      <a:cubicBezTo>
                        <a:pt x="267" y="539"/>
                        <a:pt x="268" y="539"/>
                        <a:pt x="269" y="539"/>
                      </a:cubicBezTo>
                      <a:cubicBezTo>
                        <a:pt x="417" y="538"/>
                        <a:pt x="535" y="417"/>
                        <a:pt x="533" y="268"/>
                      </a:cubicBezTo>
                      <a:cubicBezTo>
                        <a:pt x="532" y="119"/>
                        <a:pt x="414" y="0"/>
                        <a:pt x="26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140400" y="3532925"/>
                  <a:ext cx="40800" cy="40500"/>
                </a:xfrm>
                <a:custGeom>
                  <a:avLst/>
                  <a:gdLst/>
                  <a:ahLst/>
                  <a:cxnLst/>
                  <a:rect l="l" t="t" r="r" b="b"/>
                  <a:pathLst>
                    <a:path w="1632" h="1620" extrusionOk="0">
                      <a:moveTo>
                        <a:pt x="1052" y="1"/>
                      </a:moveTo>
                      <a:lnTo>
                        <a:pt x="0" y="172"/>
                      </a:lnTo>
                      <a:lnTo>
                        <a:pt x="1071" y="1620"/>
                      </a:lnTo>
                      <a:lnTo>
                        <a:pt x="1631" y="718"/>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012975" y="4194300"/>
                  <a:ext cx="397600" cy="24550"/>
                </a:xfrm>
                <a:custGeom>
                  <a:avLst/>
                  <a:gdLst/>
                  <a:ahLst/>
                  <a:cxnLst/>
                  <a:rect l="l" t="t" r="r" b="b"/>
                  <a:pathLst>
                    <a:path w="15904" h="982" extrusionOk="0">
                      <a:moveTo>
                        <a:pt x="670" y="0"/>
                      </a:moveTo>
                      <a:lnTo>
                        <a:pt x="0" y="982"/>
                      </a:lnTo>
                      <a:lnTo>
                        <a:pt x="15903" y="982"/>
                      </a:lnTo>
                      <a:lnTo>
                        <a:pt x="152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5262800" y="3543775"/>
                  <a:ext cx="78375" cy="31350"/>
                </a:xfrm>
                <a:custGeom>
                  <a:avLst/>
                  <a:gdLst/>
                  <a:ahLst/>
                  <a:cxnLst/>
                  <a:rect l="l" t="t" r="r" b="b"/>
                  <a:pathLst>
                    <a:path w="3135" h="1254" extrusionOk="0">
                      <a:moveTo>
                        <a:pt x="0" y="0"/>
                      </a:moveTo>
                      <a:lnTo>
                        <a:pt x="0" y="0"/>
                      </a:lnTo>
                      <a:cubicBezTo>
                        <a:pt x="233" y="332"/>
                        <a:pt x="923" y="729"/>
                        <a:pt x="1791" y="996"/>
                      </a:cubicBezTo>
                      <a:cubicBezTo>
                        <a:pt x="2282" y="1150"/>
                        <a:pt x="2752" y="1233"/>
                        <a:pt x="3134" y="1254"/>
                      </a:cubicBezTo>
                      <a:cubicBezTo>
                        <a:pt x="3026" y="1032"/>
                        <a:pt x="2875" y="844"/>
                        <a:pt x="2666" y="728"/>
                      </a:cubicBezTo>
                      <a:cubicBezTo>
                        <a:pt x="2079" y="399"/>
                        <a:pt x="822" y="141"/>
                        <a:pt x="0"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5056950" y="3542775"/>
                  <a:ext cx="78550" cy="31675"/>
                </a:xfrm>
                <a:custGeom>
                  <a:avLst/>
                  <a:gdLst/>
                  <a:ahLst/>
                  <a:cxnLst/>
                  <a:rect l="l" t="t" r="r" b="b"/>
                  <a:pathLst>
                    <a:path w="3142" h="1267" extrusionOk="0">
                      <a:moveTo>
                        <a:pt x="3141" y="0"/>
                      </a:moveTo>
                      <a:lnTo>
                        <a:pt x="3141" y="0"/>
                      </a:lnTo>
                      <a:cubicBezTo>
                        <a:pt x="2318" y="145"/>
                        <a:pt x="1056" y="408"/>
                        <a:pt x="470" y="739"/>
                      </a:cubicBezTo>
                      <a:cubicBezTo>
                        <a:pt x="260" y="857"/>
                        <a:pt x="109" y="1046"/>
                        <a:pt x="0" y="1266"/>
                      </a:cubicBezTo>
                      <a:cubicBezTo>
                        <a:pt x="384" y="1245"/>
                        <a:pt x="852" y="1158"/>
                        <a:pt x="1347" y="1005"/>
                      </a:cubicBezTo>
                      <a:cubicBezTo>
                        <a:pt x="2215" y="733"/>
                        <a:pt x="2907" y="335"/>
                        <a:pt x="3141"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133325" y="3389025"/>
                  <a:ext cx="131750" cy="81500"/>
                </a:xfrm>
                <a:custGeom>
                  <a:avLst/>
                  <a:gdLst/>
                  <a:ahLst/>
                  <a:cxnLst/>
                  <a:rect l="l" t="t" r="r" b="b"/>
                  <a:pathLst>
                    <a:path w="5270" h="3260" extrusionOk="0">
                      <a:moveTo>
                        <a:pt x="2501" y="0"/>
                      </a:moveTo>
                      <a:cubicBezTo>
                        <a:pt x="1726" y="0"/>
                        <a:pt x="848" y="135"/>
                        <a:pt x="266" y="326"/>
                      </a:cubicBezTo>
                      <a:cubicBezTo>
                        <a:pt x="0" y="1072"/>
                        <a:pt x="612" y="2880"/>
                        <a:pt x="317" y="2880"/>
                      </a:cubicBezTo>
                      <a:cubicBezTo>
                        <a:pt x="316" y="2880"/>
                        <a:pt x="314" y="2880"/>
                        <a:pt x="312" y="2880"/>
                      </a:cubicBezTo>
                      <a:cubicBezTo>
                        <a:pt x="276" y="2877"/>
                        <a:pt x="243" y="2874"/>
                        <a:pt x="207" y="2873"/>
                      </a:cubicBezTo>
                      <a:lnTo>
                        <a:pt x="207" y="2873"/>
                      </a:lnTo>
                      <a:cubicBezTo>
                        <a:pt x="825" y="3112"/>
                        <a:pt x="1625" y="3259"/>
                        <a:pt x="2501" y="3259"/>
                      </a:cubicBezTo>
                      <a:cubicBezTo>
                        <a:pt x="3621" y="3259"/>
                        <a:pt x="4620" y="3019"/>
                        <a:pt x="5270" y="2648"/>
                      </a:cubicBezTo>
                      <a:cubicBezTo>
                        <a:pt x="5222" y="2647"/>
                        <a:pt x="5173" y="2647"/>
                        <a:pt x="5123" y="2647"/>
                      </a:cubicBezTo>
                      <a:cubicBezTo>
                        <a:pt x="4964" y="2647"/>
                        <a:pt x="4794" y="2652"/>
                        <a:pt x="4611" y="2664"/>
                      </a:cubicBezTo>
                      <a:cubicBezTo>
                        <a:pt x="4608" y="2664"/>
                        <a:pt x="4604" y="2665"/>
                        <a:pt x="4600" y="2665"/>
                      </a:cubicBezTo>
                      <a:cubicBezTo>
                        <a:pt x="4060" y="2665"/>
                        <a:pt x="4531" y="79"/>
                        <a:pt x="3789" y="79"/>
                      </a:cubicBezTo>
                      <a:cubicBezTo>
                        <a:pt x="3759" y="79"/>
                        <a:pt x="3726" y="83"/>
                        <a:pt x="3692" y="92"/>
                      </a:cubicBezTo>
                      <a:cubicBezTo>
                        <a:pt x="3651" y="103"/>
                        <a:pt x="3571" y="109"/>
                        <a:pt x="3468" y="109"/>
                      </a:cubicBezTo>
                      <a:cubicBezTo>
                        <a:pt x="3243" y="109"/>
                        <a:pt x="2908" y="79"/>
                        <a:pt x="2631" y="1"/>
                      </a:cubicBezTo>
                      <a:cubicBezTo>
                        <a:pt x="2588" y="1"/>
                        <a:pt x="2545" y="0"/>
                        <a:pt x="2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5128550" y="3209350"/>
                  <a:ext cx="112925" cy="79925"/>
                </a:xfrm>
                <a:custGeom>
                  <a:avLst/>
                  <a:gdLst/>
                  <a:ahLst/>
                  <a:cxnLst/>
                  <a:rect l="l" t="t" r="r" b="b"/>
                  <a:pathLst>
                    <a:path w="4517" h="3197" extrusionOk="0">
                      <a:moveTo>
                        <a:pt x="2306" y="0"/>
                      </a:moveTo>
                      <a:cubicBezTo>
                        <a:pt x="1787" y="0"/>
                        <a:pt x="1759" y="700"/>
                        <a:pt x="1759" y="700"/>
                      </a:cubicBezTo>
                      <a:cubicBezTo>
                        <a:pt x="1759" y="700"/>
                        <a:pt x="1677" y="438"/>
                        <a:pt x="1335" y="438"/>
                      </a:cubicBezTo>
                      <a:cubicBezTo>
                        <a:pt x="1192" y="438"/>
                        <a:pt x="1004" y="484"/>
                        <a:pt x="757" y="613"/>
                      </a:cubicBezTo>
                      <a:cubicBezTo>
                        <a:pt x="1" y="1008"/>
                        <a:pt x="683" y="1670"/>
                        <a:pt x="983" y="1670"/>
                      </a:cubicBezTo>
                      <a:cubicBezTo>
                        <a:pt x="1033" y="1670"/>
                        <a:pt x="1072" y="1652"/>
                        <a:pt x="1092" y="1610"/>
                      </a:cubicBezTo>
                      <a:cubicBezTo>
                        <a:pt x="1142" y="1507"/>
                        <a:pt x="1302" y="1394"/>
                        <a:pt x="1487" y="1394"/>
                      </a:cubicBezTo>
                      <a:cubicBezTo>
                        <a:pt x="1816" y="1394"/>
                        <a:pt x="2225" y="1754"/>
                        <a:pt x="2233" y="3176"/>
                      </a:cubicBezTo>
                      <a:lnTo>
                        <a:pt x="2332" y="3197"/>
                      </a:lnTo>
                      <a:cubicBezTo>
                        <a:pt x="2286" y="1663"/>
                        <a:pt x="2808" y="1455"/>
                        <a:pt x="3095" y="1455"/>
                      </a:cubicBezTo>
                      <a:cubicBezTo>
                        <a:pt x="3202" y="1455"/>
                        <a:pt x="3276" y="1484"/>
                        <a:pt x="3276" y="1484"/>
                      </a:cubicBezTo>
                      <a:cubicBezTo>
                        <a:pt x="3276" y="1484"/>
                        <a:pt x="4516" y="1484"/>
                        <a:pt x="3943" y="688"/>
                      </a:cubicBezTo>
                      <a:cubicBezTo>
                        <a:pt x="3778" y="458"/>
                        <a:pt x="3618" y="376"/>
                        <a:pt x="3474" y="376"/>
                      </a:cubicBezTo>
                      <a:cubicBezTo>
                        <a:pt x="3120" y="376"/>
                        <a:pt x="2863" y="874"/>
                        <a:pt x="2863" y="874"/>
                      </a:cubicBezTo>
                      <a:cubicBezTo>
                        <a:pt x="2863" y="874"/>
                        <a:pt x="2867" y="25"/>
                        <a:pt x="2334" y="1"/>
                      </a:cubicBezTo>
                      <a:cubicBezTo>
                        <a:pt x="2324" y="0"/>
                        <a:pt x="2315" y="0"/>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142050" y="3220100"/>
                  <a:ext cx="89000" cy="69100"/>
                </a:xfrm>
                <a:custGeom>
                  <a:avLst/>
                  <a:gdLst/>
                  <a:ahLst/>
                  <a:cxnLst/>
                  <a:rect l="l" t="t" r="r" b="b"/>
                  <a:pathLst>
                    <a:path w="3560" h="2764" extrusionOk="0">
                      <a:moveTo>
                        <a:pt x="1269" y="0"/>
                      </a:moveTo>
                      <a:cubicBezTo>
                        <a:pt x="1225" y="145"/>
                        <a:pt x="1219" y="270"/>
                        <a:pt x="1219" y="270"/>
                      </a:cubicBezTo>
                      <a:cubicBezTo>
                        <a:pt x="1219" y="270"/>
                        <a:pt x="1205" y="225"/>
                        <a:pt x="1161" y="170"/>
                      </a:cubicBezTo>
                      <a:lnTo>
                        <a:pt x="1161" y="170"/>
                      </a:lnTo>
                      <a:cubicBezTo>
                        <a:pt x="1174" y="212"/>
                        <a:pt x="1182" y="253"/>
                        <a:pt x="1182" y="296"/>
                      </a:cubicBezTo>
                      <a:cubicBezTo>
                        <a:pt x="1182" y="669"/>
                        <a:pt x="707" y="967"/>
                        <a:pt x="121" y="967"/>
                      </a:cubicBezTo>
                      <a:cubicBezTo>
                        <a:pt x="79" y="967"/>
                        <a:pt x="41" y="966"/>
                        <a:pt x="0" y="963"/>
                      </a:cubicBezTo>
                      <a:lnTo>
                        <a:pt x="0" y="963"/>
                      </a:lnTo>
                      <a:cubicBezTo>
                        <a:pt x="128" y="1124"/>
                        <a:pt x="318" y="1238"/>
                        <a:pt x="442" y="1238"/>
                      </a:cubicBezTo>
                      <a:cubicBezTo>
                        <a:pt x="491" y="1238"/>
                        <a:pt x="531" y="1220"/>
                        <a:pt x="551" y="1179"/>
                      </a:cubicBezTo>
                      <a:cubicBezTo>
                        <a:pt x="600" y="1076"/>
                        <a:pt x="760" y="963"/>
                        <a:pt x="945" y="963"/>
                      </a:cubicBezTo>
                      <a:cubicBezTo>
                        <a:pt x="1274" y="963"/>
                        <a:pt x="1683" y="1323"/>
                        <a:pt x="1692" y="2745"/>
                      </a:cubicBezTo>
                      <a:lnTo>
                        <a:pt x="1789" y="2764"/>
                      </a:lnTo>
                      <a:cubicBezTo>
                        <a:pt x="1744" y="1232"/>
                        <a:pt x="2266" y="1023"/>
                        <a:pt x="2553" y="1023"/>
                      </a:cubicBezTo>
                      <a:cubicBezTo>
                        <a:pt x="2660" y="1023"/>
                        <a:pt x="2735" y="1052"/>
                        <a:pt x="2735" y="1052"/>
                      </a:cubicBezTo>
                      <a:cubicBezTo>
                        <a:pt x="2735" y="1052"/>
                        <a:pt x="3560" y="1052"/>
                        <a:pt x="3554" y="621"/>
                      </a:cubicBezTo>
                      <a:lnTo>
                        <a:pt x="3554" y="621"/>
                      </a:lnTo>
                      <a:cubicBezTo>
                        <a:pt x="3515" y="657"/>
                        <a:pt x="3474" y="689"/>
                        <a:pt x="3429" y="720"/>
                      </a:cubicBezTo>
                      <a:cubicBezTo>
                        <a:pt x="3232" y="853"/>
                        <a:pt x="3021" y="920"/>
                        <a:pt x="2840" y="920"/>
                      </a:cubicBezTo>
                      <a:cubicBezTo>
                        <a:pt x="2674" y="920"/>
                        <a:pt x="2535" y="863"/>
                        <a:pt x="2459" y="748"/>
                      </a:cubicBezTo>
                      <a:cubicBezTo>
                        <a:pt x="2348" y="579"/>
                        <a:pt x="2404" y="334"/>
                        <a:pt x="2575" y="112"/>
                      </a:cubicBezTo>
                      <a:lnTo>
                        <a:pt x="2575" y="112"/>
                      </a:lnTo>
                      <a:cubicBezTo>
                        <a:pt x="2419" y="259"/>
                        <a:pt x="2323" y="446"/>
                        <a:pt x="2323" y="446"/>
                      </a:cubicBezTo>
                      <a:cubicBezTo>
                        <a:pt x="2323" y="446"/>
                        <a:pt x="2323" y="371"/>
                        <a:pt x="2310" y="268"/>
                      </a:cubicBezTo>
                      <a:cubicBezTo>
                        <a:pt x="2205" y="500"/>
                        <a:pt x="2029" y="656"/>
                        <a:pt x="1830" y="656"/>
                      </a:cubicBezTo>
                      <a:cubicBezTo>
                        <a:pt x="1562" y="656"/>
                        <a:pt x="1337" y="377"/>
                        <a:pt x="126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181875" y="3272225"/>
                  <a:ext cx="6825" cy="10325"/>
                </a:xfrm>
                <a:custGeom>
                  <a:avLst/>
                  <a:gdLst/>
                  <a:ahLst/>
                  <a:cxnLst/>
                  <a:rect l="l" t="t" r="r" b="b"/>
                  <a:pathLst>
                    <a:path w="273" h="413" extrusionOk="0">
                      <a:moveTo>
                        <a:pt x="1" y="0"/>
                      </a:moveTo>
                      <a:lnTo>
                        <a:pt x="14" y="413"/>
                      </a:lnTo>
                      <a:lnTo>
                        <a:pt x="273" y="413"/>
                      </a:lnTo>
                      <a:lnTo>
                        <a:pt x="265" y="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5119350" y="3278500"/>
                  <a:ext cx="138800" cy="172250"/>
                </a:xfrm>
                <a:custGeom>
                  <a:avLst/>
                  <a:gdLst/>
                  <a:ahLst/>
                  <a:cxnLst/>
                  <a:rect l="l" t="t" r="r" b="b"/>
                  <a:pathLst>
                    <a:path w="5552" h="6890" extrusionOk="0">
                      <a:moveTo>
                        <a:pt x="2624" y="1"/>
                      </a:moveTo>
                      <a:cubicBezTo>
                        <a:pt x="2624" y="1"/>
                        <a:pt x="681" y="1050"/>
                        <a:pt x="309" y="2790"/>
                      </a:cubicBezTo>
                      <a:cubicBezTo>
                        <a:pt x="0" y="4236"/>
                        <a:pt x="559" y="6890"/>
                        <a:pt x="559" y="6890"/>
                      </a:cubicBezTo>
                      <a:lnTo>
                        <a:pt x="5373" y="6795"/>
                      </a:lnTo>
                      <a:cubicBezTo>
                        <a:pt x="5373" y="6795"/>
                        <a:pt x="5551" y="3556"/>
                        <a:pt x="5124" y="2370"/>
                      </a:cubicBezTo>
                      <a:cubicBezTo>
                        <a:pt x="4629" y="987"/>
                        <a:pt x="2624" y="1"/>
                        <a:pt x="26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5169650" y="3278550"/>
                  <a:ext cx="67900" cy="93725"/>
                </a:xfrm>
                <a:custGeom>
                  <a:avLst/>
                  <a:gdLst/>
                  <a:ahLst/>
                  <a:cxnLst/>
                  <a:rect l="l" t="t" r="r" b="b"/>
                  <a:pathLst>
                    <a:path w="2716" h="3749" extrusionOk="0">
                      <a:moveTo>
                        <a:pt x="611" y="0"/>
                      </a:moveTo>
                      <a:cubicBezTo>
                        <a:pt x="611" y="0"/>
                        <a:pt x="562" y="28"/>
                        <a:pt x="559" y="29"/>
                      </a:cubicBezTo>
                      <a:cubicBezTo>
                        <a:pt x="0" y="3031"/>
                        <a:pt x="1184" y="3748"/>
                        <a:pt x="2062" y="3748"/>
                      </a:cubicBezTo>
                      <a:cubicBezTo>
                        <a:pt x="2234" y="3748"/>
                        <a:pt x="2394" y="3721"/>
                        <a:pt x="2528" y="3678"/>
                      </a:cubicBezTo>
                      <a:cubicBezTo>
                        <a:pt x="2584" y="3153"/>
                        <a:pt x="2716" y="2969"/>
                        <a:pt x="2660" y="2634"/>
                      </a:cubicBezTo>
                      <a:cubicBezTo>
                        <a:pt x="2421" y="1207"/>
                        <a:pt x="611" y="0"/>
                        <a:pt x="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184825" y="3278550"/>
                  <a:ext cx="68400" cy="95125"/>
                </a:xfrm>
                <a:custGeom>
                  <a:avLst/>
                  <a:gdLst/>
                  <a:ahLst/>
                  <a:cxnLst/>
                  <a:rect l="l" t="t" r="r" b="b"/>
                  <a:pathLst>
                    <a:path w="2736" h="3805" extrusionOk="0">
                      <a:moveTo>
                        <a:pt x="5" y="0"/>
                      </a:moveTo>
                      <a:cubicBezTo>
                        <a:pt x="5" y="0"/>
                        <a:pt x="4" y="2"/>
                        <a:pt x="1" y="5"/>
                      </a:cubicBezTo>
                      <a:cubicBezTo>
                        <a:pt x="1" y="2986"/>
                        <a:pt x="1338" y="3805"/>
                        <a:pt x="2232" y="3805"/>
                      </a:cubicBezTo>
                      <a:cubicBezTo>
                        <a:pt x="2427" y="3805"/>
                        <a:pt x="2601" y="3766"/>
                        <a:pt x="2735" y="3702"/>
                      </a:cubicBezTo>
                      <a:cubicBezTo>
                        <a:pt x="2695" y="3175"/>
                        <a:pt x="2623" y="2695"/>
                        <a:pt x="2505" y="2370"/>
                      </a:cubicBezTo>
                      <a:cubicBezTo>
                        <a:pt x="2010" y="985"/>
                        <a:pt x="5"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141625" y="3359600"/>
                  <a:ext cx="93375" cy="92475"/>
                </a:xfrm>
                <a:custGeom>
                  <a:avLst/>
                  <a:gdLst/>
                  <a:ahLst/>
                  <a:cxnLst/>
                  <a:rect l="l" t="t" r="r" b="b"/>
                  <a:pathLst>
                    <a:path w="3735" h="3699" extrusionOk="0">
                      <a:moveTo>
                        <a:pt x="3637" y="0"/>
                      </a:moveTo>
                      <a:lnTo>
                        <a:pt x="0" y="184"/>
                      </a:lnTo>
                      <a:lnTo>
                        <a:pt x="395" y="3633"/>
                      </a:lnTo>
                      <a:cubicBezTo>
                        <a:pt x="910" y="3675"/>
                        <a:pt x="1413" y="3699"/>
                        <a:pt x="1901" y="3699"/>
                      </a:cubicBezTo>
                      <a:cubicBezTo>
                        <a:pt x="2539" y="3699"/>
                        <a:pt x="3153" y="3659"/>
                        <a:pt x="3735" y="3568"/>
                      </a:cubicBezTo>
                      <a:lnTo>
                        <a:pt x="3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138525" y="3354850"/>
                  <a:ext cx="96675" cy="11475"/>
                </a:xfrm>
                <a:custGeom>
                  <a:avLst/>
                  <a:gdLst/>
                  <a:ahLst/>
                  <a:cxnLst/>
                  <a:rect l="l" t="t" r="r" b="b"/>
                  <a:pathLst>
                    <a:path w="3867" h="459" extrusionOk="0">
                      <a:moveTo>
                        <a:pt x="1884" y="0"/>
                      </a:moveTo>
                      <a:lnTo>
                        <a:pt x="1" y="292"/>
                      </a:lnTo>
                      <a:lnTo>
                        <a:pt x="31" y="459"/>
                      </a:lnTo>
                      <a:lnTo>
                        <a:pt x="3846" y="337"/>
                      </a:lnTo>
                      <a:lnTo>
                        <a:pt x="3866" y="151"/>
                      </a:lnTo>
                      <a:lnTo>
                        <a:pt x="18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5164525" y="3511075"/>
                  <a:ext cx="57400" cy="47200"/>
                </a:xfrm>
                <a:custGeom>
                  <a:avLst/>
                  <a:gdLst/>
                  <a:ahLst/>
                  <a:cxnLst/>
                  <a:rect l="l" t="t" r="r" b="b"/>
                  <a:pathLst>
                    <a:path w="2296" h="1888" extrusionOk="0">
                      <a:moveTo>
                        <a:pt x="2296" y="889"/>
                      </a:moveTo>
                      <a:lnTo>
                        <a:pt x="2296" y="889"/>
                      </a:lnTo>
                      <a:lnTo>
                        <a:pt x="2296" y="889"/>
                      </a:lnTo>
                      <a:cubicBezTo>
                        <a:pt x="2296" y="889"/>
                        <a:pt x="2296" y="889"/>
                        <a:pt x="2296" y="889"/>
                      </a:cubicBezTo>
                      <a:cubicBezTo>
                        <a:pt x="2296" y="889"/>
                        <a:pt x="2296" y="889"/>
                        <a:pt x="2296" y="889"/>
                      </a:cubicBezTo>
                      <a:close/>
                      <a:moveTo>
                        <a:pt x="1230" y="1"/>
                      </a:moveTo>
                      <a:cubicBezTo>
                        <a:pt x="865" y="1"/>
                        <a:pt x="1" y="889"/>
                        <a:pt x="1" y="889"/>
                      </a:cubicBezTo>
                      <a:lnTo>
                        <a:pt x="484" y="1888"/>
                      </a:lnTo>
                      <a:cubicBezTo>
                        <a:pt x="1044" y="1197"/>
                        <a:pt x="1473" y="1073"/>
                        <a:pt x="1708" y="1073"/>
                      </a:cubicBezTo>
                      <a:cubicBezTo>
                        <a:pt x="1839" y="1073"/>
                        <a:pt x="1909" y="1112"/>
                        <a:pt x="1909" y="1112"/>
                      </a:cubicBezTo>
                      <a:lnTo>
                        <a:pt x="2296" y="889"/>
                      </a:lnTo>
                      <a:lnTo>
                        <a:pt x="2296" y="889"/>
                      </a:lnTo>
                      <a:cubicBezTo>
                        <a:pt x="2293" y="888"/>
                        <a:pt x="1598" y="15"/>
                        <a:pt x="1238" y="1"/>
                      </a:cubicBezTo>
                      <a:cubicBezTo>
                        <a:pt x="1236" y="1"/>
                        <a:pt x="1233"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 name="Google Shape;243;p2"/>
              <p:cNvGrpSpPr/>
              <p:nvPr/>
            </p:nvGrpSpPr>
            <p:grpSpPr>
              <a:xfrm>
                <a:off x="7448821" y="2256093"/>
                <a:ext cx="785786" cy="2136926"/>
                <a:chOff x="5754800" y="3037825"/>
                <a:chExt cx="439650" cy="1195550"/>
              </a:xfrm>
            </p:grpSpPr>
            <p:sp>
              <p:nvSpPr>
                <p:cNvPr id="244" name="Google Shape;244;p2"/>
                <p:cNvSpPr/>
                <p:nvPr/>
              </p:nvSpPr>
              <p:spPr>
                <a:xfrm>
                  <a:off x="5781275" y="3433850"/>
                  <a:ext cx="94075" cy="157725"/>
                </a:xfrm>
                <a:custGeom>
                  <a:avLst/>
                  <a:gdLst/>
                  <a:ahLst/>
                  <a:cxnLst/>
                  <a:rect l="l" t="t" r="r" b="b"/>
                  <a:pathLst>
                    <a:path w="3763" h="6309" extrusionOk="0">
                      <a:moveTo>
                        <a:pt x="1412" y="0"/>
                      </a:moveTo>
                      <a:cubicBezTo>
                        <a:pt x="1094" y="0"/>
                        <a:pt x="716" y="177"/>
                        <a:pt x="334" y="762"/>
                      </a:cubicBezTo>
                      <a:cubicBezTo>
                        <a:pt x="1" y="2272"/>
                        <a:pt x="3629" y="6309"/>
                        <a:pt x="3629" y="6309"/>
                      </a:cubicBezTo>
                      <a:lnTo>
                        <a:pt x="3763" y="6244"/>
                      </a:lnTo>
                      <a:cubicBezTo>
                        <a:pt x="3405" y="1604"/>
                        <a:pt x="2234" y="406"/>
                        <a:pt x="2234" y="406"/>
                      </a:cubicBezTo>
                      <a:cubicBezTo>
                        <a:pt x="2234" y="406"/>
                        <a:pt x="1893" y="0"/>
                        <a:pt x="1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5775675" y="3434225"/>
                  <a:ext cx="99225" cy="157350"/>
                </a:xfrm>
                <a:custGeom>
                  <a:avLst/>
                  <a:gdLst/>
                  <a:ahLst/>
                  <a:cxnLst/>
                  <a:rect l="l" t="t" r="r" b="b"/>
                  <a:pathLst>
                    <a:path w="3969" h="6294" extrusionOk="0">
                      <a:moveTo>
                        <a:pt x="1501" y="1"/>
                      </a:moveTo>
                      <a:cubicBezTo>
                        <a:pt x="1139" y="1"/>
                        <a:pt x="720" y="178"/>
                        <a:pt x="333" y="771"/>
                      </a:cubicBezTo>
                      <a:cubicBezTo>
                        <a:pt x="1" y="2282"/>
                        <a:pt x="3852" y="6294"/>
                        <a:pt x="3852" y="6294"/>
                      </a:cubicBezTo>
                      <a:lnTo>
                        <a:pt x="3968" y="6238"/>
                      </a:lnTo>
                      <a:cubicBezTo>
                        <a:pt x="3483" y="5403"/>
                        <a:pt x="1219" y="1422"/>
                        <a:pt x="1791" y="176"/>
                      </a:cubicBezTo>
                      <a:cubicBezTo>
                        <a:pt x="1831" y="139"/>
                        <a:pt x="1869" y="103"/>
                        <a:pt x="1906" y="72"/>
                      </a:cubicBezTo>
                      <a:cubicBezTo>
                        <a:pt x="1784" y="29"/>
                        <a:pt x="164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787425" y="3270400"/>
                  <a:ext cx="128325" cy="196950"/>
                </a:xfrm>
                <a:custGeom>
                  <a:avLst/>
                  <a:gdLst/>
                  <a:ahLst/>
                  <a:cxnLst/>
                  <a:rect l="l" t="t" r="r" b="b"/>
                  <a:pathLst>
                    <a:path w="5133" h="7878" extrusionOk="0">
                      <a:moveTo>
                        <a:pt x="5132" y="0"/>
                      </a:moveTo>
                      <a:lnTo>
                        <a:pt x="5132" y="0"/>
                      </a:lnTo>
                      <a:cubicBezTo>
                        <a:pt x="933" y="2674"/>
                        <a:pt x="120" y="6364"/>
                        <a:pt x="54" y="7106"/>
                      </a:cubicBezTo>
                      <a:cubicBezTo>
                        <a:pt x="1" y="7687"/>
                        <a:pt x="716" y="7877"/>
                        <a:pt x="1277" y="7877"/>
                      </a:cubicBezTo>
                      <a:cubicBezTo>
                        <a:pt x="1442" y="7877"/>
                        <a:pt x="1593" y="7861"/>
                        <a:pt x="1708" y="7833"/>
                      </a:cubicBezTo>
                      <a:cubicBezTo>
                        <a:pt x="2212" y="7711"/>
                        <a:pt x="3807" y="6571"/>
                        <a:pt x="3807" y="6571"/>
                      </a:cubicBezTo>
                      <a:lnTo>
                        <a:pt x="5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5782150" y="3275625"/>
                  <a:ext cx="127475" cy="196250"/>
                </a:xfrm>
                <a:custGeom>
                  <a:avLst/>
                  <a:gdLst/>
                  <a:ahLst/>
                  <a:cxnLst/>
                  <a:rect l="l" t="t" r="r" b="b"/>
                  <a:pathLst>
                    <a:path w="5099" h="7850" extrusionOk="0">
                      <a:moveTo>
                        <a:pt x="5099" y="1"/>
                      </a:moveTo>
                      <a:lnTo>
                        <a:pt x="5099" y="1"/>
                      </a:lnTo>
                      <a:cubicBezTo>
                        <a:pt x="945" y="2554"/>
                        <a:pt x="105" y="6460"/>
                        <a:pt x="46" y="7102"/>
                      </a:cubicBezTo>
                      <a:cubicBezTo>
                        <a:pt x="0" y="7623"/>
                        <a:pt x="985" y="7821"/>
                        <a:pt x="1555" y="7850"/>
                      </a:cubicBezTo>
                      <a:cubicBezTo>
                        <a:pt x="1302" y="7052"/>
                        <a:pt x="2634" y="3250"/>
                        <a:pt x="3791" y="2119"/>
                      </a:cubicBezTo>
                      <a:cubicBezTo>
                        <a:pt x="4502" y="1424"/>
                        <a:pt x="4801" y="439"/>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5875200" y="3037825"/>
                  <a:ext cx="138075" cy="150925"/>
                </a:xfrm>
                <a:custGeom>
                  <a:avLst/>
                  <a:gdLst/>
                  <a:ahLst/>
                  <a:cxnLst/>
                  <a:rect l="l" t="t" r="r" b="b"/>
                  <a:pathLst>
                    <a:path w="5523" h="6037" extrusionOk="0">
                      <a:moveTo>
                        <a:pt x="2736" y="0"/>
                      </a:moveTo>
                      <a:cubicBezTo>
                        <a:pt x="2675" y="0"/>
                        <a:pt x="2613" y="11"/>
                        <a:pt x="2555" y="32"/>
                      </a:cubicBezTo>
                      <a:cubicBezTo>
                        <a:pt x="2312" y="121"/>
                        <a:pt x="2140" y="390"/>
                        <a:pt x="2150" y="663"/>
                      </a:cubicBezTo>
                      <a:cubicBezTo>
                        <a:pt x="2083" y="592"/>
                        <a:pt x="1989" y="556"/>
                        <a:pt x="1896" y="556"/>
                      </a:cubicBezTo>
                      <a:cubicBezTo>
                        <a:pt x="1807" y="556"/>
                        <a:pt x="1718" y="588"/>
                        <a:pt x="1653" y="653"/>
                      </a:cubicBezTo>
                      <a:cubicBezTo>
                        <a:pt x="1521" y="785"/>
                        <a:pt x="1509" y="1035"/>
                        <a:pt x="1631" y="1180"/>
                      </a:cubicBezTo>
                      <a:cubicBezTo>
                        <a:pt x="1594" y="1234"/>
                        <a:pt x="1544" y="1252"/>
                        <a:pt x="1486" y="1252"/>
                      </a:cubicBezTo>
                      <a:cubicBezTo>
                        <a:pt x="1370" y="1252"/>
                        <a:pt x="1222" y="1178"/>
                        <a:pt x="1093" y="1178"/>
                      </a:cubicBezTo>
                      <a:cubicBezTo>
                        <a:pt x="1050" y="1178"/>
                        <a:pt x="1009" y="1187"/>
                        <a:pt x="972" y="1209"/>
                      </a:cubicBezTo>
                      <a:cubicBezTo>
                        <a:pt x="910" y="1246"/>
                        <a:pt x="870" y="1321"/>
                        <a:pt x="805" y="1354"/>
                      </a:cubicBezTo>
                      <a:cubicBezTo>
                        <a:pt x="732" y="1395"/>
                        <a:pt x="641" y="1380"/>
                        <a:pt x="561" y="1403"/>
                      </a:cubicBezTo>
                      <a:cubicBezTo>
                        <a:pt x="332" y="1473"/>
                        <a:pt x="315" y="1791"/>
                        <a:pt x="368" y="2049"/>
                      </a:cubicBezTo>
                      <a:cubicBezTo>
                        <a:pt x="338" y="2075"/>
                        <a:pt x="309" y="2101"/>
                        <a:pt x="283" y="2133"/>
                      </a:cubicBezTo>
                      <a:cubicBezTo>
                        <a:pt x="0" y="2465"/>
                        <a:pt x="181" y="3092"/>
                        <a:pt x="591" y="3200"/>
                      </a:cubicBezTo>
                      <a:cubicBezTo>
                        <a:pt x="467" y="3591"/>
                        <a:pt x="535" y="4045"/>
                        <a:pt x="769" y="4374"/>
                      </a:cubicBezTo>
                      <a:cubicBezTo>
                        <a:pt x="991" y="4687"/>
                        <a:pt x="1358" y="4880"/>
                        <a:pt x="1728" y="4880"/>
                      </a:cubicBezTo>
                      <a:cubicBezTo>
                        <a:pt x="1746" y="4880"/>
                        <a:pt x="1764" y="4880"/>
                        <a:pt x="1782" y="4879"/>
                      </a:cubicBezTo>
                      <a:lnTo>
                        <a:pt x="1782" y="4879"/>
                      </a:lnTo>
                      <a:cubicBezTo>
                        <a:pt x="1717" y="5413"/>
                        <a:pt x="2166" y="5905"/>
                        <a:pt x="2664" y="6008"/>
                      </a:cubicBezTo>
                      <a:cubicBezTo>
                        <a:pt x="2757" y="6028"/>
                        <a:pt x="2851" y="6037"/>
                        <a:pt x="2944" y="6037"/>
                      </a:cubicBezTo>
                      <a:cubicBezTo>
                        <a:pt x="3350" y="6037"/>
                        <a:pt x="3755" y="5866"/>
                        <a:pt x="4111" y="5647"/>
                      </a:cubicBezTo>
                      <a:cubicBezTo>
                        <a:pt x="4849" y="5196"/>
                        <a:pt x="5504" y="4413"/>
                        <a:pt x="5461" y="3512"/>
                      </a:cubicBezTo>
                      <a:cubicBezTo>
                        <a:pt x="5445" y="3156"/>
                        <a:pt x="5318" y="2796"/>
                        <a:pt x="5393" y="2449"/>
                      </a:cubicBezTo>
                      <a:cubicBezTo>
                        <a:pt x="5415" y="2348"/>
                        <a:pt x="5452" y="2252"/>
                        <a:pt x="5466" y="2151"/>
                      </a:cubicBezTo>
                      <a:cubicBezTo>
                        <a:pt x="5523" y="1760"/>
                        <a:pt x="5231" y="1418"/>
                        <a:pt x="4962" y="1143"/>
                      </a:cubicBezTo>
                      <a:cubicBezTo>
                        <a:pt x="4850" y="1028"/>
                        <a:pt x="4739" y="914"/>
                        <a:pt x="4627" y="799"/>
                      </a:cubicBezTo>
                      <a:cubicBezTo>
                        <a:pt x="4564" y="734"/>
                        <a:pt x="4499" y="668"/>
                        <a:pt x="4430" y="611"/>
                      </a:cubicBezTo>
                      <a:cubicBezTo>
                        <a:pt x="4328" y="527"/>
                        <a:pt x="4190" y="466"/>
                        <a:pt x="4064" y="466"/>
                      </a:cubicBezTo>
                      <a:cubicBezTo>
                        <a:pt x="3982" y="466"/>
                        <a:pt x="3905" y="492"/>
                        <a:pt x="3846" y="556"/>
                      </a:cubicBezTo>
                      <a:cubicBezTo>
                        <a:pt x="3856" y="341"/>
                        <a:pt x="3648" y="180"/>
                        <a:pt x="3454" y="180"/>
                      </a:cubicBezTo>
                      <a:cubicBezTo>
                        <a:pt x="3374" y="180"/>
                        <a:pt x="3297" y="207"/>
                        <a:pt x="3238" y="269"/>
                      </a:cubicBezTo>
                      <a:cubicBezTo>
                        <a:pt x="3125" y="100"/>
                        <a:pt x="2930" y="0"/>
                        <a:pt x="2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5881700" y="3038575"/>
                  <a:ext cx="131575" cy="150175"/>
                </a:xfrm>
                <a:custGeom>
                  <a:avLst/>
                  <a:gdLst/>
                  <a:ahLst/>
                  <a:cxnLst/>
                  <a:rect l="l" t="t" r="r" b="b"/>
                  <a:pathLst>
                    <a:path w="5263" h="6007" extrusionOk="0">
                      <a:moveTo>
                        <a:pt x="2663" y="0"/>
                      </a:moveTo>
                      <a:lnTo>
                        <a:pt x="2663" y="0"/>
                      </a:lnTo>
                      <a:cubicBezTo>
                        <a:pt x="2683" y="105"/>
                        <a:pt x="2669" y="203"/>
                        <a:pt x="2594" y="282"/>
                      </a:cubicBezTo>
                      <a:cubicBezTo>
                        <a:pt x="2535" y="345"/>
                        <a:pt x="2449" y="378"/>
                        <a:pt x="2404" y="453"/>
                      </a:cubicBezTo>
                      <a:cubicBezTo>
                        <a:pt x="2364" y="518"/>
                        <a:pt x="2364" y="602"/>
                        <a:pt x="2327" y="667"/>
                      </a:cubicBezTo>
                      <a:cubicBezTo>
                        <a:pt x="2206" y="877"/>
                        <a:pt x="1794" y="791"/>
                        <a:pt x="1766" y="1036"/>
                      </a:cubicBezTo>
                      <a:cubicBezTo>
                        <a:pt x="1940" y="1100"/>
                        <a:pt x="2047" y="1322"/>
                        <a:pt x="1991" y="1508"/>
                      </a:cubicBezTo>
                      <a:cubicBezTo>
                        <a:pt x="1945" y="1664"/>
                        <a:pt x="1793" y="1771"/>
                        <a:pt x="1641" y="1771"/>
                      </a:cubicBezTo>
                      <a:cubicBezTo>
                        <a:pt x="1611" y="1771"/>
                        <a:pt x="1581" y="1766"/>
                        <a:pt x="1552" y="1758"/>
                      </a:cubicBezTo>
                      <a:lnTo>
                        <a:pt x="1552" y="1758"/>
                      </a:lnTo>
                      <a:cubicBezTo>
                        <a:pt x="1689" y="1989"/>
                        <a:pt x="1663" y="2314"/>
                        <a:pt x="1492" y="2516"/>
                      </a:cubicBezTo>
                      <a:cubicBezTo>
                        <a:pt x="1379" y="2652"/>
                        <a:pt x="1208" y="2726"/>
                        <a:pt x="1039" y="2726"/>
                      </a:cubicBezTo>
                      <a:cubicBezTo>
                        <a:pt x="952" y="2726"/>
                        <a:pt x="866" y="2706"/>
                        <a:pt x="788" y="2666"/>
                      </a:cubicBezTo>
                      <a:cubicBezTo>
                        <a:pt x="744" y="2827"/>
                        <a:pt x="587" y="2913"/>
                        <a:pt x="433" y="2913"/>
                      </a:cubicBezTo>
                      <a:cubicBezTo>
                        <a:pt x="307" y="2913"/>
                        <a:pt x="182" y="2855"/>
                        <a:pt x="125" y="2732"/>
                      </a:cubicBezTo>
                      <a:cubicBezTo>
                        <a:pt x="105" y="2810"/>
                        <a:pt x="61" y="2866"/>
                        <a:pt x="0" y="2909"/>
                      </a:cubicBezTo>
                      <a:cubicBezTo>
                        <a:pt x="78" y="3034"/>
                        <a:pt x="191" y="3133"/>
                        <a:pt x="331" y="3170"/>
                      </a:cubicBezTo>
                      <a:cubicBezTo>
                        <a:pt x="207" y="3561"/>
                        <a:pt x="276" y="4015"/>
                        <a:pt x="509" y="4344"/>
                      </a:cubicBezTo>
                      <a:cubicBezTo>
                        <a:pt x="732" y="4657"/>
                        <a:pt x="1098" y="4850"/>
                        <a:pt x="1468" y="4850"/>
                      </a:cubicBezTo>
                      <a:cubicBezTo>
                        <a:pt x="1486" y="4850"/>
                        <a:pt x="1504" y="4850"/>
                        <a:pt x="1522" y="4849"/>
                      </a:cubicBezTo>
                      <a:lnTo>
                        <a:pt x="1522" y="4849"/>
                      </a:lnTo>
                      <a:cubicBezTo>
                        <a:pt x="1457" y="5383"/>
                        <a:pt x="1907" y="5875"/>
                        <a:pt x="2404" y="5978"/>
                      </a:cubicBezTo>
                      <a:cubicBezTo>
                        <a:pt x="2497" y="5998"/>
                        <a:pt x="2591" y="6007"/>
                        <a:pt x="2684" y="6007"/>
                      </a:cubicBezTo>
                      <a:cubicBezTo>
                        <a:pt x="3090" y="6007"/>
                        <a:pt x="3495" y="5836"/>
                        <a:pt x="3851" y="5617"/>
                      </a:cubicBezTo>
                      <a:cubicBezTo>
                        <a:pt x="4587" y="5165"/>
                        <a:pt x="5242" y="4382"/>
                        <a:pt x="5199" y="3479"/>
                      </a:cubicBezTo>
                      <a:cubicBezTo>
                        <a:pt x="5183" y="3124"/>
                        <a:pt x="5057" y="2765"/>
                        <a:pt x="5130" y="2416"/>
                      </a:cubicBezTo>
                      <a:cubicBezTo>
                        <a:pt x="5155" y="2320"/>
                        <a:pt x="5192" y="2222"/>
                        <a:pt x="5206" y="2121"/>
                      </a:cubicBezTo>
                      <a:cubicBezTo>
                        <a:pt x="5263" y="1730"/>
                        <a:pt x="4971" y="1388"/>
                        <a:pt x="4702" y="1113"/>
                      </a:cubicBezTo>
                      <a:cubicBezTo>
                        <a:pt x="4590" y="998"/>
                        <a:pt x="4479" y="884"/>
                        <a:pt x="4367" y="769"/>
                      </a:cubicBezTo>
                      <a:cubicBezTo>
                        <a:pt x="4304" y="704"/>
                        <a:pt x="4239" y="638"/>
                        <a:pt x="4170" y="581"/>
                      </a:cubicBezTo>
                      <a:cubicBezTo>
                        <a:pt x="4068" y="497"/>
                        <a:pt x="3929" y="435"/>
                        <a:pt x="3803" y="435"/>
                      </a:cubicBezTo>
                      <a:cubicBezTo>
                        <a:pt x="3721" y="435"/>
                        <a:pt x="3644" y="461"/>
                        <a:pt x="3586" y="525"/>
                      </a:cubicBezTo>
                      <a:cubicBezTo>
                        <a:pt x="3596" y="310"/>
                        <a:pt x="3388" y="148"/>
                        <a:pt x="3194" y="148"/>
                      </a:cubicBezTo>
                      <a:cubicBezTo>
                        <a:pt x="3114" y="148"/>
                        <a:pt x="3037" y="175"/>
                        <a:pt x="2978" y="237"/>
                      </a:cubicBezTo>
                      <a:cubicBezTo>
                        <a:pt x="2902" y="122"/>
                        <a:pt x="2788" y="42"/>
                        <a:pt x="2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948975" y="3047925"/>
                  <a:ext cx="104975" cy="215125"/>
                </a:xfrm>
                <a:custGeom>
                  <a:avLst/>
                  <a:gdLst/>
                  <a:ahLst/>
                  <a:cxnLst/>
                  <a:rect l="l" t="t" r="r" b="b"/>
                  <a:pathLst>
                    <a:path w="4199" h="8605" extrusionOk="0">
                      <a:moveTo>
                        <a:pt x="1996" y="1"/>
                      </a:moveTo>
                      <a:cubicBezTo>
                        <a:pt x="1720" y="1"/>
                        <a:pt x="1442" y="154"/>
                        <a:pt x="1304" y="411"/>
                      </a:cubicBezTo>
                      <a:cubicBezTo>
                        <a:pt x="1254" y="507"/>
                        <a:pt x="1221" y="615"/>
                        <a:pt x="1150" y="695"/>
                      </a:cubicBezTo>
                      <a:cubicBezTo>
                        <a:pt x="1103" y="749"/>
                        <a:pt x="1043" y="787"/>
                        <a:pt x="1005" y="848"/>
                      </a:cubicBezTo>
                      <a:cubicBezTo>
                        <a:pt x="966" y="910"/>
                        <a:pt x="969" y="1006"/>
                        <a:pt x="1030" y="1039"/>
                      </a:cubicBezTo>
                      <a:cubicBezTo>
                        <a:pt x="989" y="1023"/>
                        <a:pt x="946" y="1015"/>
                        <a:pt x="904" y="1015"/>
                      </a:cubicBezTo>
                      <a:cubicBezTo>
                        <a:pt x="759" y="1015"/>
                        <a:pt x="613" y="1100"/>
                        <a:pt x="517" y="1220"/>
                      </a:cubicBezTo>
                      <a:cubicBezTo>
                        <a:pt x="390" y="1374"/>
                        <a:pt x="333" y="1578"/>
                        <a:pt x="287" y="1775"/>
                      </a:cubicBezTo>
                      <a:cubicBezTo>
                        <a:pt x="147" y="2354"/>
                        <a:pt x="78" y="2950"/>
                        <a:pt x="74" y="3546"/>
                      </a:cubicBezTo>
                      <a:cubicBezTo>
                        <a:pt x="74" y="3772"/>
                        <a:pt x="101" y="4036"/>
                        <a:pt x="282" y="4154"/>
                      </a:cubicBezTo>
                      <a:cubicBezTo>
                        <a:pt x="90" y="4315"/>
                        <a:pt x="8" y="4590"/>
                        <a:pt x="4" y="4850"/>
                      </a:cubicBezTo>
                      <a:cubicBezTo>
                        <a:pt x="1" y="5110"/>
                        <a:pt x="64" y="5366"/>
                        <a:pt x="109" y="5623"/>
                      </a:cubicBezTo>
                      <a:cubicBezTo>
                        <a:pt x="212" y="6206"/>
                        <a:pt x="231" y="6810"/>
                        <a:pt x="409" y="7372"/>
                      </a:cubicBezTo>
                      <a:cubicBezTo>
                        <a:pt x="584" y="7935"/>
                        <a:pt x="969" y="8477"/>
                        <a:pt x="1512" y="8605"/>
                      </a:cubicBezTo>
                      <a:lnTo>
                        <a:pt x="1379" y="8484"/>
                      </a:lnTo>
                      <a:cubicBezTo>
                        <a:pt x="1380" y="8317"/>
                        <a:pt x="1337" y="8149"/>
                        <a:pt x="1304" y="7984"/>
                      </a:cubicBezTo>
                      <a:cubicBezTo>
                        <a:pt x="1271" y="7797"/>
                        <a:pt x="1258" y="7593"/>
                        <a:pt x="1350" y="7431"/>
                      </a:cubicBezTo>
                      <a:cubicBezTo>
                        <a:pt x="1410" y="7324"/>
                        <a:pt x="1531" y="7253"/>
                        <a:pt x="1644" y="7253"/>
                      </a:cubicBezTo>
                      <a:cubicBezTo>
                        <a:pt x="1703" y="7253"/>
                        <a:pt x="1760" y="7272"/>
                        <a:pt x="1804" y="7316"/>
                      </a:cubicBezTo>
                      <a:cubicBezTo>
                        <a:pt x="1816" y="7465"/>
                        <a:pt x="1960" y="7555"/>
                        <a:pt x="2103" y="7555"/>
                      </a:cubicBezTo>
                      <a:cubicBezTo>
                        <a:pt x="2151" y="7555"/>
                        <a:pt x="2200" y="7544"/>
                        <a:pt x="2242" y="7522"/>
                      </a:cubicBezTo>
                      <a:cubicBezTo>
                        <a:pt x="2411" y="7435"/>
                        <a:pt x="2504" y="7241"/>
                        <a:pt x="2567" y="7053"/>
                      </a:cubicBezTo>
                      <a:cubicBezTo>
                        <a:pt x="2653" y="6794"/>
                        <a:pt x="2705" y="6522"/>
                        <a:pt x="2722" y="6249"/>
                      </a:cubicBezTo>
                      <a:cubicBezTo>
                        <a:pt x="2727" y="6154"/>
                        <a:pt x="2727" y="6055"/>
                        <a:pt x="2682" y="5972"/>
                      </a:cubicBezTo>
                      <a:cubicBezTo>
                        <a:pt x="2651" y="5913"/>
                        <a:pt x="2586" y="5871"/>
                        <a:pt x="2524" y="5871"/>
                      </a:cubicBezTo>
                      <a:cubicBezTo>
                        <a:pt x="2682" y="5798"/>
                        <a:pt x="2741" y="5524"/>
                        <a:pt x="2597" y="5403"/>
                      </a:cubicBezTo>
                      <a:cubicBezTo>
                        <a:pt x="2806" y="5393"/>
                        <a:pt x="2981" y="5164"/>
                        <a:pt x="2947" y="4945"/>
                      </a:cubicBezTo>
                      <a:lnTo>
                        <a:pt x="2947" y="4945"/>
                      </a:lnTo>
                      <a:cubicBezTo>
                        <a:pt x="2988" y="5034"/>
                        <a:pt x="3083" y="5078"/>
                        <a:pt x="3178" y="5078"/>
                      </a:cubicBezTo>
                      <a:cubicBezTo>
                        <a:pt x="3218" y="5078"/>
                        <a:pt x="3258" y="5070"/>
                        <a:pt x="3294" y="5055"/>
                      </a:cubicBezTo>
                      <a:cubicBezTo>
                        <a:pt x="3419" y="5002"/>
                        <a:pt x="3508" y="4890"/>
                        <a:pt x="3586" y="4775"/>
                      </a:cubicBezTo>
                      <a:cubicBezTo>
                        <a:pt x="3826" y="4417"/>
                        <a:pt x="4001" y="4008"/>
                        <a:pt x="4092" y="3578"/>
                      </a:cubicBezTo>
                      <a:cubicBezTo>
                        <a:pt x="4185" y="3187"/>
                        <a:pt x="4198" y="2763"/>
                        <a:pt x="4046" y="2397"/>
                      </a:cubicBezTo>
                      <a:cubicBezTo>
                        <a:pt x="3925" y="2109"/>
                        <a:pt x="3685" y="1869"/>
                        <a:pt x="3405" y="1788"/>
                      </a:cubicBezTo>
                      <a:cubicBezTo>
                        <a:pt x="3401" y="1729"/>
                        <a:pt x="3383" y="1668"/>
                        <a:pt x="3347" y="1624"/>
                      </a:cubicBezTo>
                      <a:cubicBezTo>
                        <a:pt x="3261" y="1513"/>
                        <a:pt x="3120" y="1470"/>
                        <a:pt x="2988" y="1434"/>
                      </a:cubicBezTo>
                      <a:cubicBezTo>
                        <a:pt x="3072" y="1172"/>
                        <a:pt x="2852" y="924"/>
                        <a:pt x="2651" y="749"/>
                      </a:cubicBezTo>
                      <a:cubicBezTo>
                        <a:pt x="2449" y="575"/>
                        <a:pt x="2224" y="332"/>
                        <a:pt x="2300" y="69"/>
                      </a:cubicBezTo>
                      <a:cubicBezTo>
                        <a:pt x="2204" y="22"/>
                        <a:pt x="2101" y="1"/>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852925" y="3248600"/>
                  <a:ext cx="186025" cy="427250"/>
                </a:xfrm>
                <a:custGeom>
                  <a:avLst/>
                  <a:gdLst/>
                  <a:ahLst/>
                  <a:cxnLst/>
                  <a:rect l="l" t="t" r="r" b="b"/>
                  <a:pathLst>
                    <a:path w="7441" h="17090" extrusionOk="0">
                      <a:moveTo>
                        <a:pt x="3804" y="0"/>
                      </a:moveTo>
                      <a:cubicBezTo>
                        <a:pt x="3765" y="0"/>
                        <a:pt x="3730" y="4"/>
                        <a:pt x="3698" y="11"/>
                      </a:cubicBezTo>
                      <a:cubicBezTo>
                        <a:pt x="2923" y="194"/>
                        <a:pt x="1444" y="1622"/>
                        <a:pt x="1015" y="2947"/>
                      </a:cubicBezTo>
                      <a:cubicBezTo>
                        <a:pt x="476" y="4613"/>
                        <a:pt x="0" y="10312"/>
                        <a:pt x="1187" y="17090"/>
                      </a:cubicBezTo>
                      <a:cubicBezTo>
                        <a:pt x="1187" y="17090"/>
                        <a:pt x="7441" y="3308"/>
                        <a:pt x="7349" y="2621"/>
                      </a:cubicBezTo>
                      <a:cubicBezTo>
                        <a:pt x="7261" y="1964"/>
                        <a:pt x="4697" y="0"/>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863200" y="3344950"/>
                  <a:ext cx="77225" cy="160300"/>
                </a:xfrm>
                <a:custGeom>
                  <a:avLst/>
                  <a:gdLst/>
                  <a:ahLst/>
                  <a:cxnLst/>
                  <a:rect l="l" t="t" r="r" b="b"/>
                  <a:pathLst>
                    <a:path w="3089" h="6412" extrusionOk="0">
                      <a:moveTo>
                        <a:pt x="2515" y="1"/>
                      </a:moveTo>
                      <a:cubicBezTo>
                        <a:pt x="2430" y="1"/>
                        <a:pt x="1931" y="1215"/>
                        <a:pt x="1903" y="4341"/>
                      </a:cubicBezTo>
                      <a:lnTo>
                        <a:pt x="0" y="4131"/>
                      </a:lnTo>
                      <a:lnTo>
                        <a:pt x="39" y="4696"/>
                      </a:lnTo>
                      <a:cubicBezTo>
                        <a:pt x="39" y="4696"/>
                        <a:pt x="1628" y="5440"/>
                        <a:pt x="1917" y="6265"/>
                      </a:cubicBezTo>
                      <a:cubicBezTo>
                        <a:pt x="1953" y="6367"/>
                        <a:pt x="1998" y="6412"/>
                        <a:pt x="2049" y="6412"/>
                      </a:cubicBezTo>
                      <a:cubicBezTo>
                        <a:pt x="2411" y="6412"/>
                        <a:pt x="3088" y="4179"/>
                        <a:pt x="3088" y="4179"/>
                      </a:cubicBezTo>
                      <a:lnTo>
                        <a:pt x="3088" y="4179"/>
                      </a:lnTo>
                      <a:lnTo>
                        <a:pt x="2268" y="4243"/>
                      </a:lnTo>
                      <a:cubicBezTo>
                        <a:pt x="2268" y="4243"/>
                        <a:pt x="2557" y="557"/>
                        <a:pt x="2526" y="24"/>
                      </a:cubicBezTo>
                      <a:cubicBezTo>
                        <a:pt x="2525" y="9"/>
                        <a:pt x="2521" y="1"/>
                        <a:pt x="2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5851475" y="3260575"/>
                  <a:ext cx="96175" cy="198150"/>
                </a:xfrm>
                <a:custGeom>
                  <a:avLst/>
                  <a:gdLst/>
                  <a:ahLst/>
                  <a:cxnLst/>
                  <a:rect l="l" t="t" r="r" b="b"/>
                  <a:pathLst>
                    <a:path w="3847" h="7926" extrusionOk="0">
                      <a:moveTo>
                        <a:pt x="2952" y="1"/>
                      </a:moveTo>
                      <a:cubicBezTo>
                        <a:pt x="1" y="1992"/>
                        <a:pt x="48" y="7571"/>
                        <a:pt x="48" y="7571"/>
                      </a:cubicBezTo>
                      <a:cubicBezTo>
                        <a:pt x="48" y="7571"/>
                        <a:pt x="420" y="7925"/>
                        <a:pt x="1417" y="7925"/>
                      </a:cubicBezTo>
                      <a:cubicBezTo>
                        <a:pt x="1706" y="7925"/>
                        <a:pt x="2046" y="7896"/>
                        <a:pt x="2445" y="7819"/>
                      </a:cubicBezTo>
                      <a:cubicBezTo>
                        <a:pt x="2730" y="5177"/>
                        <a:pt x="3060" y="2674"/>
                        <a:pt x="3846" y="1475"/>
                      </a:cubicBezTo>
                      <a:lnTo>
                        <a:pt x="29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5914525" y="3174050"/>
                  <a:ext cx="74575" cy="122875"/>
                </a:xfrm>
                <a:custGeom>
                  <a:avLst/>
                  <a:gdLst/>
                  <a:ahLst/>
                  <a:cxnLst/>
                  <a:rect l="l" t="t" r="r" b="b"/>
                  <a:pathLst>
                    <a:path w="2983" h="4915" extrusionOk="0">
                      <a:moveTo>
                        <a:pt x="2070" y="0"/>
                      </a:moveTo>
                      <a:lnTo>
                        <a:pt x="1188" y="276"/>
                      </a:lnTo>
                      <a:cubicBezTo>
                        <a:pt x="1188" y="276"/>
                        <a:pt x="366" y="2472"/>
                        <a:pt x="1" y="4915"/>
                      </a:cubicBezTo>
                      <a:lnTo>
                        <a:pt x="2982" y="4274"/>
                      </a:lnTo>
                      <a:lnTo>
                        <a:pt x="2070"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5889950" y="3080000"/>
                  <a:ext cx="93325" cy="178450"/>
                </a:xfrm>
                <a:custGeom>
                  <a:avLst/>
                  <a:gdLst/>
                  <a:ahLst/>
                  <a:cxnLst/>
                  <a:rect l="l" t="t" r="r" b="b"/>
                  <a:pathLst>
                    <a:path w="3733" h="7138" extrusionOk="0">
                      <a:moveTo>
                        <a:pt x="2328" y="1"/>
                      </a:moveTo>
                      <a:cubicBezTo>
                        <a:pt x="2051" y="1"/>
                        <a:pt x="1807" y="99"/>
                        <a:pt x="1685" y="223"/>
                      </a:cubicBezTo>
                      <a:cubicBezTo>
                        <a:pt x="238" y="1674"/>
                        <a:pt x="1" y="6317"/>
                        <a:pt x="466" y="7092"/>
                      </a:cubicBezTo>
                      <a:cubicBezTo>
                        <a:pt x="466" y="7092"/>
                        <a:pt x="762" y="7137"/>
                        <a:pt x="1193" y="7137"/>
                      </a:cubicBezTo>
                      <a:cubicBezTo>
                        <a:pt x="1880" y="7137"/>
                        <a:pt x="2910" y="7021"/>
                        <a:pt x="3625" y="6421"/>
                      </a:cubicBezTo>
                      <a:cubicBezTo>
                        <a:pt x="3625" y="6421"/>
                        <a:pt x="3733" y="1252"/>
                        <a:pt x="3326" y="589"/>
                      </a:cubicBezTo>
                      <a:cubicBezTo>
                        <a:pt x="3057" y="151"/>
                        <a:pt x="266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897825" y="3197000"/>
                  <a:ext cx="131150" cy="112571"/>
                </a:xfrm>
                <a:custGeom>
                  <a:avLst/>
                  <a:gdLst/>
                  <a:ahLst/>
                  <a:cxnLst/>
                  <a:rect l="l" t="t" r="r" b="b"/>
                  <a:pathLst>
                    <a:path w="5246" h="4370" extrusionOk="0">
                      <a:moveTo>
                        <a:pt x="3406" y="0"/>
                      </a:moveTo>
                      <a:cubicBezTo>
                        <a:pt x="3147" y="1320"/>
                        <a:pt x="2357" y="1966"/>
                        <a:pt x="151" y="2409"/>
                      </a:cubicBezTo>
                      <a:cubicBezTo>
                        <a:pt x="151" y="2409"/>
                        <a:pt x="445" y="2455"/>
                        <a:pt x="872" y="2455"/>
                      </a:cubicBezTo>
                      <a:cubicBezTo>
                        <a:pt x="901" y="2455"/>
                        <a:pt x="930" y="2455"/>
                        <a:pt x="960" y="2455"/>
                      </a:cubicBezTo>
                      <a:lnTo>
                        <a:pt x="960" y="2455"/>
                      </a:lnTo>
                      <a:cubicBezTo>
                        <a:pt x="939" y="2552"/>
                        <a:pt x="861" y="2571"/>
                        <a:pt x="840" y="2673"/>
                      </a:cubicBezTo>
                      <a:cubicBezTo>
                        <a:pt x="572" y="2925"/>
                        <a:pt x="263" y="3212"/>
                        <a:pt x="1" y="3590"/>
                      </a:cubicBezTo>
                      <a:cubicBezTo>
                        <a:pt x="634" y="3909"/>
                        <a:pt x="1577" y="4179"/>
                        <a:pt x="2511" y="4297"/>
                      </a:cubicBezTo>
                      <a:cubicBezTo>
                        <a:pt x="2895" y="4346"/>
                        <a:pt x="3268" y="4369"/>
                        <a:pt x="3622" y="4369"/>
                      </a:cubicBezTo>
                      <a:cubicBezTo>
                        <a:pt x="4234" y="4369"/>
                        <a:pt x="4790" y="4299"/>
                        <a:pt x="5245" y="4172"/>
                      </a:cubicBezTo>
                      <a:cubicBezTo>
                        <a:pt x="4866" y="3729"/>
                        <a:pt x="4324" y="3030"/>
                        <a:pt x="3658" y="2596"/>
                      </a:cubicBezTo>
                      <a:lnTo>
                        <a:pt x="3306" y="1743"/>
                      </a:lnTo>
                      <a:cubicBezTo>
                        <a:pt x="3306" y="1743"/>
                        <a:pt x="3306" y="1743"/>
                        <a:pt x="3306" y="1743"/>
                      </a:cubicBezTo>
                      <a:cubicBezTo>
                        <a:pt x="3313" y="1743"/>
                        <a:pt x="3425" y="1795"/>
                        <a:pt x="3429" y="1795"/>
                      </a:cubicBezTo>
                      <a:cubicBezTo>
                        <a:pt x="3429" y="1795"/>
                        <a:pt x="3429" y="1795"/>
                        <a:pt x="3429" y="1795"/>
                      </a:cubicBezTo>
                      <a:cubicBezTo>
                        <a:pt x="3429" y="1795"/>
                        <a:pt x="3399" y="1356"/>
                        <a:pt x="3817" y="1356"/>
                      </a:cubicBezTo>
                      <a:cubicBezTo>
                        <a:pt x="3829" y="1356"/>
                        <a:pt x="3841" y="1356"/>
                        <a:pt x="3853" y="1357"/>
                      </a:cubicBezTo>
                      <a:cubicBezTo>
                        <a:pt x="4037" y="508"/>
                        <a:pt x="3557" y="20"/>
                        <a:pt x="3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5807300" y="3278725"/>
                  <a:ext cx="302350" cy="880200"/>
                </a:xfrm>
                <a:custGeom>
                  <a:avLst/>
                  <a:gdLst/>
                  <a:ahLst/>
                  <a:cxnLst/>
                  <a:rect l="l" t="t" r="r" b="b"/>
                  <a:pathLst>
                    <a:path w="12094" h="35208" extrusionOk="0">
                      <a:moveTo>
                        <a:pt x="9154" y="0"/>
                      </a:moveTo>
                      <a:cubicBezTo>
                        <a:pt x="9126" y="0"/>
                        <a:pt x="9097" y="2"/>
                        <a:pt x="9066" y="6"/>
                      </a:cubicBezTo>
                      <a:cubicBezTo>
                        <a:pt x="8335" y="101"/>
                        <a:pt x="7392" y="1032"/>
                        <a:pt x="4518" y="6497"/>
                      </a:cubicBezTo>
                      <a:cubicBezTo>
                        <a:pt x="1643" y="11963"/>
                        <a:pt x="2601" y="13580"/>
                        <a:pt x="2601" y="13580"/>
                      </a:cubicBezTo>
                      <a:cubicBezTo>
                        <a:pt x="1097" y="16527"/>
                        <a:pt x="2282" y="17716"/>
                        <a:pt x="2282" y="17716"/>
                      </a:cubicBezTo>
                      <a:cubicBezTo>
                        <a:pt x="776" y="19854"/>
                        <a:pt x="0" y="24751"/>
                        <a:pt x="594" y="25701"/>
                      </a:cubicBezTo>
                      <a:cubicBezTo>
                        <a:pt x="1186" y="26651"/>
                        <a:pt x="431" y="29647"/>
                        <a:pt x="776" y="35208"/>
                      </a:cubicBezTo>
                      <a:lnTo>
                        <a:pt x="11229" y="34876"/>
                      </a:lnTo>
                      <a:cubicBezTo>
                        <a:pt x="11821" y="23991"/>
                        <a:pt x="10954" y="19569"/>
                        <a:pt x="10954" y="19569"/>
                      </a:cubicBezTo>
                      <a:cubicBezTo>
                        <a:pt x="12094" y="2646"/>
                        <a:pt x="9539" y="983"/>
                        <a:pt x="9539" y="983"/>
                      </a:cubicBezTo>
                      <a:cubicBezTo>
                        <a:pt x="9539" y="983"/>
                        <a:pt x="9776" y="0"/>
                        <a:pt x="9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824875" y="3278725"/>
                  <a:ext cx="284775" cy="880200"/>
                </a:xfrm>
                <a:custGeom>
                  <a:avLst/>
                  <a:gdLst/>
                  <a:ahLst/>
                  <a:cxnLst/>
                  <a:rect l="l" t="t" r="r" b="b"/>
                  <a:pathLst>
                    <a:path w="11391" h="35208" extrusionOk="0">
                      <a:moveTo>
                        <a:pt x="8451" y="0"/>
                      </a:moveTo>
                      <a:cubicBezTo>
                        <a:pt x="8423" y="0"/>
                        <a:pt x="8394" y="2"/>
                        <a:pt x="8363" y="6"/>
                      </a:cubicBezTo>
                      <a:cubicBezTo>
                        <a:pt x="8046" y="48"/>
                        <a:pt x="7688" y="246"/>
                        <a:pt x="7149" y="907"/>
                      </a:cubicBezTo>
                      <a:cubicBezTo>
                        <a:pt x="6051" y="2754"/>
                        <a:pt x="6021" y="5146"/>
                        <a:pt x="5351" y="8509"/>
                      </a:cubicBezTo>
                      <a:cubicBezTo>
                        <a:pt x="4468" y="12953"/>
                        <a:pt x="3289" y="16733"/>
                        <a:pt x="1418" y="17487"/>
                      </a:cubicBezTo>
                      <a:cubicBezTo>
                        <a:pt x="1505" y="17641"/>
                        <a:pt x="1579" y="17716"/>
                        <a:pt x="1579" y="17716"/>
                      </a:cubicBezTo>
                      <a:cubicBezTo>
                        <a:pt x="1131" y="18351"/>
                        <a:pt x="749" y="19233"/>
                        <a:pt x="445" y="20180"/>
                      </a:cubicBezTo>
                      <a:cubicBezTo>
                        <a:pt x="1965" y="17680"/>
                        <a:pt x="3676" y="16099"/>
                        <a:pt x="4966" y="16099"/>
                      </a:cubicBezTo>
                      <a:cubicBezTo>
                        <a:pt x="5171" y="16099"/>
                        <a:pt x="5366" y="16139"/>
                        <a:pt x="5548" y="16223"/>
                      </a:cubicBezTo>
                      <a:cubicBezTo>
                        <a:pt x="7321" y="17036"/>
                        <a:pt x="7156" y="21638"/>
                        <a:pt x="5180" y="26500"/>
                      </a:cubicBezTo>
                      <a:cubicBezTo>
                        <a:pt x="3720" y="30092"/>
                        <a:pt x="1681" y="32821"/>
                        <a:pt x="0" y="33675"/>
                      </a:cubicBezTo>
                      <a:cubicBezTo>
                        <a:pt x="14" y="34163"/>
                        <a:pt x="37" y="34673"/>
                        <a:pt x="70" y="35208"/>
                      </a:cubicBezTo>
                      <a:lnTo>
                        <a:pt x="10522" y="34876"/>
                      </a:lnTo>
                      <a:cubicBezTo>
                        <a:pt x="11118" y="23991"/>
                        <a:pt x="10251" y="19569"/>
                        <a:pt x="10251" y="19569"/>
                      </a:cubicBezTo>
                      <a:cubicBezTo>
                        <a:pt x="11391" y="2646"/>
                        <a:pt x="8836" y="983"/>
                        <a:pt x="8836" y="983"/>
                      </a:cubicBezTo>
                      <a:cubicBezTo>
                        <a:pt x="8836" y="983"/>
                        <a:pt x="9073" y="0"/>
                        <a:pt x="8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5970175" y="3345700"/>
                  <a:ext cx="118375" cy="331175"/>
                </a:xfrm>
                <a:custGeom>
                  <a:avLst/>
                  <a:gdLst/>
                  <a:ahLst/>
                  <a:cxnLst/>
                  <a:rect l="l" t="t" r="r" b="b"/>
                  <a:pathLst>
                    <a:path w="4735" h="13247" extrusionOk="0">
                      <a:moveTo>
                        <a:pt x="2404" y="1"/>
                      </a:moveTo>
                      <a:cubicBezTo>
                        <a:pt x="1957" y="1"/>
                        <a:pt x="1522" y="317"/>
                        <a:pt x="1186" y="1078"/>
                      </a:cubicBezTo>
                      <a:cubicBezTo>
                        <a:pt x="1" y="3761"/>
                        <a:pt x="545" y="12976"/>
                        <a:pt x="2614" y="13235"/>
                      </a:cubicBezTo>
                      <a:cubicBezTo>
                        <a:pt x="2677" y="13242"/>
                        <a:pt x="2736" y="13246"/>
                        <a:pt x="2794" y="13246"/>
                      </a:cubicBezTo>
                      <a:cubicBezTo>
                        <a:pt x="4649" y="13246"/>
                        <a:pt x="4104" y="9238"/>
                        <a:pt x="4562" y="4019"/>
                      </a:cubicBezTo>
                      <a:cubicBezTo>
                        <a:pt x="4735" y="2027"/>
                        <a:pt x="3534" y="1"/>
                        <a:pt x="2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6000675" y="3392850"/>
                  <a:ext cx="93800" cy="182350"/>
                </a:xfrm>
                <a:custGeom>
                  <a:avLst/>
                  <a:gdLst/>
                  <a:ahLst/>
                  <a:cxnLst/>
                  <a:rect l="l" t="t" r="r" b="b"/>
                  <a:pathLst>
                    <a:path w="3752" h="7294" extrusionOk="0">
                      <a:moveTo>
                        <a:pt x="2010" y="0"/>
                      </a:moveTo>
                      <a:cubicBezTo>
                        <a:pt x="1537" y="0"/>
                        <a:pt x="1052" y="280"/>
                        <a:pt x="755" y="922"/>
                      </a:cubicBezTo>
                      <a:cubicBezTo>
                        <a:pt x="1" y="2551"/>
                        <a:pt x="831" y="7128"/>
                        <a:pt x="2308" y="7286"/>
                      </a:cubicBezTo>
                      <a:cubicBezTo>
                        <a:pt x="2353" y="7291"/>
                        <a:pt x="2395" y="7293"/>
                        <a:pt x="2436" y="7293"/>
                      </a:cubicBezTo>
                      <a:cubicBezTo>
                        <a:pt x="3752" y="7293"/>
                        <a:pt x="3236" y="4858"/>
                        <a:pt x="3393" y="1688"/>
                      </a:cubicBezTo>
                      <a:cubicBezTo>
                        <a:pt x="3443" y="664"/>
                        <a:pt x="2740" y="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6002825" y="3305125"/>
                  <a:ext cx="161750" cy="165900"/>
                </a:xfrm>
                <a:custGeom>
                  <a:avLst/>
                  <a:gdLst/>
                  <a:ahLst/>
                  <a:cxnLst/>
                  <a:rect l="l" t="t" r="r" b="b"/>
                  <a:pathLst>
                    <a:path w="6470" h="6636" extrusionOk="0">
                      <a:moveTo>
                        <a:pt x="1648" y="1"/>
                      </a:moveTo>
                      <a:cubicBezTo>
                        <a:pt x="1648" y="1"/>
                        <a:pt x="1" y="468"/>
                        <a:pt x="205" y="4118"/>
                      </a:cubicBezTo>
                      <a:cubicBezTo>
                        <a:pt x="205" y="4118"/>
                        <a:pt x="2517" y="4437"/>
                        <a:pt x="3685" y="5379"/>
                      </a:cubicBezTo>
                      <a:cubicBezTo>
                        <a:pt x="4445" y="5991"/>
                        <a:pt x="5697" y="6636"/>
                        <a:pt x="6219" y="6636"/>
                      </a:cubicBezTo>
                      <a:cubicBezTo>
                        <a:pt x="6378" y="6636"/>
                        <a:pt x="6469" y="6576"/>
                        <a:pt x="6459" y="6437"/>
                      </a:cubicBezTo>
                      <a:cubicBezTo>
                        <a:pt x="6190" y="2879"/>
                        <a:pt x="1648" y="1"/>
                        <a:pt x="1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6034275" y="3446875"/>
                  <a:ext cx="160175" cy="158825"/>
                </a:xfrm>
                <a:custGeom>
                  <a:avLst/>
                  <a:gdLst/>
                  <a:ahLst/>
                  <a:cxnLst/>
                  <a:rect l="l" t="t" r="r" b="b"/>
                  <a:pathLst>
                    <a:path w="6407" h="6353" extrusionOk="0">
                      <a:moveTo>
                        <a:pt x="3559" y="1"/>
                      </a:moveTo>
                      <a:cubicBezTo>
                        <a:pt x="3558" y="1"/>
                        <a:pt x="3558" y="1"/>
                        <a:pt x="3558" y="1"/>
                      </a:cubicBezTo>
                      <a:cubicBezTo>
                        <a:pt x="3558" y="1"/>
                        <a:pt x="1620" y="1704"/>
                        <a:pt x="0" y="6200"/>
                      </a:cubicBezTo>
                      <a:lnTo>
                        <a:pt x="101" y="6352"/>
                      </a:lnTo>
                      <a:cubicBezTo>
                        <a:pt x="101" y="6352"/>
                        <a:pt x="5686" y="3397"/>
                        <a:pt x="6047" y="1695"/>
                      </a:cubicBezTo>
                      <a:cubicBezTo>
                        <a:pt x="6406" y="8"/>
                        <a:pt x="360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6035225" y="3435300"/>
                  <a:ext cx="132625" cy="165625"/>
                </a:xfrm>
                <a:custGeom>
                  <a:avLst/>
                  <a:gdLst/>
                  <a:ahLst/>
                  <a:cxnLst/>
                  <a:rect l="l" t="t" r="r" b="b"/>
                  <a:pathLst>
                    <a:path w="5305" h="6625" extrusionOk="0">
                      <a:moveTo>
                        <a:pt x="4125" y="1"/>
                      </a:moveTo>
                      <a:cubicBezTo>
                        <a:pt x="3770" y="1"/>
                        <a:pt x="3480" y="169"/>
                        <a:pt x="3480" y="169"/>
                      </a:cubicBezTo>
                      <a:cubicBezTo>
                        <a:pt x="3480" y="169"/>
                        <a:pt x="1974" y="1139"/>
                        <a:pt x="1" y="6496"/>
                      </a:cubicBezTo>
                      <a:lnTo>
                        <a:pt x="102" y="6624"/>
                      </a:lnTo>
                      <a:cubicBezTo>
                        <a:pt x="102" y="6624"/>
                        <a:pt x="5078" y="3347"/>
                        <a:pt x="5305" y="1431"/>
                      </a:cubicBezTo>
                      <a:cubicBezTo>
                        <a:pt x="5103" y="261"/>
                        <a:pt x="4565" y="1"/>
                        <a:pt x="4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5913700" y="3732850"/>
                  <a:ext cx="171500" cy="357375"/>
                </a:xfrm>
                <a:custGeom>
                  <a:avLst/>
                  <a:gdLst/>
                  <a:ahLst/>
                  <a:cxnLst/>
                  <a:rect l="l" t="t" r="r" b="b"/>
                  <a:pathLst>
                    <a:path w="6860" h="14295" extrusionOk="0">
                      <a:moveTo>
                        <a:pt x="6786" y="0"/>
                      </a:moveTo>
                      <a:lnTo>
                        <a:pt x="6786" y="0"/>
                      </a:lnTo>
                      <a:cubicBezTo>
                        <a:pt x="3872" y="4543"/>
                        <a:pt x="1" y="13979"/>
                        <a:pt x="1997" y="14288"/>
                      </a:cubicBezTo>
                      <a:cubicBezTo>
                        <a:pt x="2025" y="14293"/>
                        <a:pt x="2054" y="14295"/>
                        <a:pt x="2082" y="14295"/>
                      </a:cubicBezTo>
                      <a:cubicBezTo>
                        <a:pt x="3793" y="14295"/>
                        <a:pt x="5476" y="6463"/>
                        <a:pt x="6859" y="2562"/>
                      </a:cubicBezTo>
                      <a:cubicBezTo>
                        <a:pt x="6770" y="1775"/>
                        <a:pt x="6698" y="1404"/>
                        <a:pt x="6698" y="1404"/>
                      </a:cubicBezTo>
                      <a:cubicBezTo>
                        <a:pt x="6730" y="923"/>
                        <a:pt x="6759" y="457"/>
                        <a:pt x="6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5851400" y="3951500"/>
                  <a:ext cx="234850" cy="206250"/>
                </a:xfrm>
                <a:custGeom>
                  <a:avLst/>
                  <a:gdLst/>
                  <a:ahLst/>
                  <a:cxnLst/>
                  <a:rect l="l" t="t" r="r" b="b"/>
                  <a:pathLst>
                    <a:path w="9394" h="8250" extrusionOk="0">
                      <a:moveTo>
                        <a:pt x="9259" y="0"/>
                      </a:moveTo>
                      <a:cubicBezTo>
                        <a:pt x="8871" y="0"/>
                        <a:pt x="7287" y="4898"/>
                        <a:pt x="6361" y="6075"/>
                      </a:cubicBezTo>
                      <a:cubicBezTo>
                        <a:pt x="5861" y="6710"/>
                        <a:pt x="5122" y="7018"/>
                        <a:pt x="4465" y="7018"/>
                      </a:cubicBezTo>
                      <a:cubicBezTo>
                        <a:pt x="3481" y="7018"/>
                        <a:pt x="2679" y="6327"/>
                        <a:pt x="3135" y="5009"/>
                      </a:cubicBezTo>
                      <a:cubicBezTo>
                        <a:pt x="3309" y="4506"/>
                        <a:pt x="3320" y="4253"/>
                        <a:pt x="3179" y="4253"/>
                      </a:cubicBezTo>
                      <a:cubicBezTo>
                        <a:pt x="2858" y="4253"/>
                        <a:pt x="1754" y="5560"/>
                        <a:pt x="1" y="8209"/>
                      </a:cubicBezTo>
                      <a:lnTo>
                        <a:pt x="520" y="8249"/>
                      </a:lnTo>
                      <a:lnTo>
                        <a:pt x="8778" y="7986"/>
                      </a:lnTo>
                      <a:cubicBezTo>
                        <a:pt x="8676" y="7093"/>
                        <a:pt x="8672" y="5365"/>
                        <a:pt x="9159" y="2099"/>
                      </a:cubicBezTo>
                      <a:cubicBezTo>
                        <a:pt x="9385" y="582"/>
                        <a:pt x="9393" y="0"/>
                        <a:pt x="9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5754800" y="4134900"/>
                  <a:ext cx="390250" cy="98475"/>
                </a:xfrm>
                <a:custGeom>
                  <a:avLst/>
                  <a:gdLst/>
                  <a:ahLst/>
                  <a:cxnLst/>
                  <a:rect l="l" t="t" r="r" b="b"/>
                  <a:pathLst>
                    <a:path w="15610" h="3939" extrusionOk="0">
                      <a:moveTo>
                        <a:pt x="1781" y="1"/>
                      </a:moveTo>
                      <a:lnTo>
                        <a:pt x="1" y="3938"/>
                      </a:lnTo>
                      <a:lnTo>
                        <a:pt x="15609" y="3938"/>
                      </a:lnTo>
                      <a:lnTo>
                        <a:pt x="142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5946250" y="3732300"/>
                  <a:ext cx="1025" cy="1750"/>
                </a:xfrm>
                <a:custGeom>
                  <a:avLst/>
                  <a:gdLst/>
                  <a:ahLst/>
                  <a:cxnLst/>
                  <a:rect l="l" t="t" r="r" b="b"/>
                  <a:pathLst>
                    <a:path w="41" h="70" extrusionOk="0">
                      <a:moveTo>
                        <a:pt x="41" y="1"/>
                      </a:moveTo>
                      <a:cubicBezTo>
                        <a:pt x="41" y="1"/>
                        <a:pt x="25" y="27"/>
                        <a:pt x="1" y="70"/>
                      </a:cubicBezTo>
                      <a:cubicBezTo>
                        <a:pt x="26" y="27"/>
                        <a:pt x="41" y="1"/>
                        <a:pt x="41" y="1"/>
                      </a:cubicBezTo>
                      <a:close/>
                    </a:path>
                  </a:pathLst>
                </a:custGeom>
                <a:solidFill>
                  <a:srgbClr val="D8B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5818475" y="3734025"/>
                  <a:ext cx="127800" cy="229125"/>
                </a:xfrm>
                <a:custGeom>
                  <a:avLst/>
                  <a:gdLst/>
                  <a:ahLst/>
                  <a:cxnLst/>
                  <a:rect l="l" t="t" r="r" b="b"/>
                  <a:pathLst>
                    <a:path w="5112" h="9165" extrusionOk="0">
                      <a:moveTo>
                        <a:pt x="5112" y="1"/>
                      </a:moveTo>
                      <a:cubicBezTo>
                        <a:pt x="4818" y="478"/>
                        <a:pt x="2917" y="3537"/>
                        <a:pt x="0" y="7042"/>
                      </a:cubicBezTo>
                      <a:cubicBezTo>
                        <a:pt x="33" y="7230"/>
                        <a:pt x="82" y="7385"/>
                        <a:pt x="147" y="7489"/>
                      </a:cubicBezTo>
                      <a:cubicBezTo>
                        <a:pt x="345" y="7809"/>
                        <a:pt x="393" y="8362"/>
                        <a:pt x="380" y="9164"/>
                      </a:cubicBezTo>
                      <a:cubicBezTo>
                        <a:pt x="1835" y="5453"/>
                        <a:pt x="4735" y="620"/>
                        <a:pt x="5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5974525" y="3155375"/>
                  <a:ext cx="24600" cy="54075"/>
                </a:xfrm>
                <a:custGeom>
                  <a:avLst/>
                  <a:gdLst/>
                  <a:ahLst/>
                  <a:cxnLst/>
                  <a:rect l="l" t="t" r="r" b="b"/>
                  <a:pathLst>
                    <a:path w="984" h="2163" extrusionOk="0">
                      <a:moveTo>
                        <a:pt x="802" y="1"/>
                      </a:moveTo>
                      <a:cubicBezTo>
                        <a:pt x="610" y="1"/>
                        <a:pt x="295" y="438"/>
                        <a:pt x="35" y="1206"/>
                      </a:cubicBezTo>
                      <a:cubicBezTo>
                        <a:pt x="35" y="1206"/>
                        <a:pt x="21" y="1545"/>
                        <a:pt x="3" y="2046"/>
                      </a:cubicBezTo>
                      <a:cubicBezTo>
                        <a:pt x="1" y="2127"/>
                        <a:pt x="24" y="2163"/>
                        <a:pt x="64" y="2163"/>
                      </a:cubicBezTo>
                      <a:cubicBezTo>
                        <a:pt x="276" y="2163"/>
                        <a:pt x="966" y="1182"/>
                        <a:pt x="978" y="463"/>
                      </a:cubicBezTo>
                      <a:cubicBezTo>
                        <a:pt x="983" y="148"/>
                        <a:pt x="913" y="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5979025" y="3171800"/>
                  <a:ext cx="11125" cy="24475"/>
                </a:xfrm>
                <a:custGeom>
                  <a:avLst/>
                  <a:gdLst/>
                  <a:ahLst/>
                  <a:cxnLst/>
                  <a:rect l="l" t="t" r="r" b="b"/>
                  <a:pathLst>
                    <a:path w="445" h="979" extrusionOk="0">
                      <a:moveTo>
                        <a:pt x="361" y="0"/>
                      </a:moveTo>
                      <a:cubicBezTo>
                        <a:pt x="274" y="0"/>
                        <a:pt x="132" y="198"/>
                        <a:pt x="14" y="546"/>
                      </a:cubicBezTo>
                      <a:cubicBezTo>
                        <a:pt x="14" y="546"/>
                        <a:pt x="7" y="698"/>
                        <a:pt x="2" y="926"/>
                      </a:cubicBezTo>
                      <a:cubicBezTo>
                        <a:pt x="0" y="963"/>
                        <a:pt x="11" y="979"/>
                        <a:pt x="29" y="979"/>
                      </a:cubicBezTo>
                      <a:cubicBezTo>
                        <a:pt x="124" y="979"/>
                        <a:pt x="437" y="535"/>
                        <a:pt x="443" y="209"/>
                      </a:cubicBezTo>
                      <a:cubicBezTo>
                        <a:pt x="444" y="67"/>
                        <a:pt x="412"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5940750" y="3079925"/>
                  <a:ext cx="66625" cy="114050"/>
                </a:xfrm>
                <a:custGeom>
                  <a:avLst/>
                  <a:gdLst/>
                  <a:ahLst/>
                  <a:cxnLst/>
                  <a:rect l="l" t="t" r="r" b="b"/>
                  <a:pathLst>
                    <a:path w="2665" h="4562" extrusionOk="0">
                      <a:moveTo>
                        <a:pt x="1120" y="1"/>
                      </a:moveTo>
                      <a:cubicBezTo>
                        <a:pt x="1020" y="1"/>
                        <a:pt x="906" y="19"/>
                        <a:pt x="777" y="63"/>
                      </a:cubicBezTo>
                      <a:cubicBezTo>
                        <a:pt x="0" y="330"/>
                        <a:pt x="353" y="1184"/>
                        <a:pt x="755" y="1184"/>
                      </a:cubicBezTo>
                      <a:cubicBezTo>
                        <a:pt x="762" y="1184"/>
                        <a:pt x="769" y="1183"/>
                        <a:pt x="777" y="1183"/>
                      </a:cubicBezTo>
                      <a:cubicBezTo>
                        <a:pt x="794" y="1182"/>
                        <a:pt x="810" y="1181"/>
                        <a:pt x="826" y="1181"/>
                      </a:cubicBezTo>
                      <a:cubicBezTo>
                        <a:pt x="1202" y="1181"/>
                        <a:pt x="1363" y="1544"/>
                        <a:pt x="1157" y="2055"/>
                      </a:cubicBezTo>
                      <a:cubicBezTo>
                        <a:pt x="943" y="2590"/>
                        <a:pt x="1188" y="3058"/>
                        <a:pt x="1188" y="3058"/>
                      </a:cubicBezTo>
                      <a:cubicBezTo>
                        <a:pt x="976" y="3575"/>
                        <a:pt x="1341" y="4561"/>
                        <a:pt x="1341" y="4561"/>
                      </a:cubicBezTo>
                      <a:cubicBezTo>
                        <a:pt x="1341" y="4561"/>
                        <a:pt x="1346" y="3334"/>
                        <a:pt x="2041" y="2848"/>
                      </a:cubicBezTo>
                      <a:cubicBezTo>
                        <a:pt x="2665" y="2412"/>
                        <a:pt x="2040" y="1878"/>
                        <a:pt x="2040" y="1878"/>
                      </a:cubicBezTo>
                      <a:lnTo>
                        <a:pt x="2040" y="1878"/>
                      </a:lnTo>
                      <a:cubicBezTo>
                        <a:pt x="2040" y="1878"/>
                        <a:pt x="2040" y="1878"/>
                        <a:pt x="2041" y="1878"/>
                      </a:cubicBezTo>
                      <a:cubicBezTo>
                        <a:pt x="2056" y="1878"/>
                        <a:pt x="2238" y="1864"/>
                        <a:pt x="2267" y="1150"/>
                      </a:cubicBezTo>
                      <a:cubicBezTo>
                        <a:pt x="2293" y="539"/>
                        <a:pt x="1958" y="485"/>
                        <a:pt x="1837" y="485"/>
                      </a:cubicBezTo>
                      <a:cubicBezTo>
                        <a:pt x="1811" y="485"/>
                        <a:pt x="1795" y="487"/>
                        <a:pt x="1795" y="487"/>
                      </a:cubicBezTo>
                      <a:cubicBezTo>
                        <a:pt x="1795" y="487"/>
                        <a:pt x="1636"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5941050" y="3075150"/>
                  <a:ext cx="20175" cy="13550"/>
                </a:xfrm>
                <a:custGeom>
                  <a:avLst/>
                  <a:gdLst/>
                  <a:ahLst/>
                  <a:cxnLst/>
                  <a:rect l="l" t="t" r="r" b="b"/>
                  <a:pathLst>
                    <a:path w="807" h="542" extrusionOk="0">
                      <a:moveTo>
                        <a:pt x="497" y="0"/>
                      </a:moveTo>
                      <a:cubicBezTo>
                        <a:pt x="452" y="0"/>
                        <a:pt x="402" y="6"/>
                        <a:pt x="346" y="19"/>
                      </a:cubicBezTo>
                      <a:cubicBezTo>
                        <a:pt x="0" y="104"/>
                        <a:pt x="55" y="402"/>
                        <a:pt x="206" y="507"/>
                      </a:cubicBezTo>
                      <a:cubicBezTo>
                        <a:pt x="253" y="526"/>
                        <a:pt x="303" y="536"/>
                        <a:pt x="355" y="540"/>
                      </a:cubicBezTo>
                      <a:cubicBezTo>
                        <a:pt x="365" y="541"/>
                        <a:pt x="375" y="541"/>
                        <a:pt x="384" y="541"/>
                      </a:cubicBezTo>
                      <a:cubicBezTo>
                        <a:pt x="610" y="541"/>
                        <a:pt x="795" y="397"/>
                        <a:pt x="805" y="211"/>
                      </a:cubicBezTo>
                      <a:cubicBezTo>
                        <a:pt x="806" y="180"/>
                        <a:pt x="801" y="148"/>
                        <a:pt x="792" y="118"/>
                      </a:cubicBezTo>
                      <a:cubicBezTo>
                        <a:pt x="734" y="58"/>
                        <a:pt x="641" y="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925625" y="3077625"/>
                  <a:ext cx="25225" cy="14500"/>
                </a:xfrm>
                <a:custGeom>
                  <a:avLst/>
                  <a:gdLst/>
                  <a:ahLst/>
                  <a:cxnLst/>
                  <a:rect l="l" t="t" r="r" b="b"/>
                  <a:pathLst>
                    <a:path w="1009" h="580" extrusionOk="0">
                      <a:moveTo>
                        <a:pt x="618" y="1"/>
                      </a:moveTo>
                      <a:cubicBezTo>
                        <a:pt x="562" y="1"/>
                        <a:pt x="500" y="7"/>
                        <a:pt x="432" y="20"/>
                      </a:cubicBezTo>
                      <a:cubicBezTo>
                        <a:pt x="1" y="107"/>
                        <a:pt x="73" y="427"/>
                        <a:pt x="261" y="542"/>
                      </a:cubicBezTo>
                      <a:cubicBezTo>
                        <a:pt x="318" y="562"/>
                        <a:pt x="382" y="574"/>
                        <a:pt x="449" y="578"/>
                      </a:cubicBezTo>
                      <a:cubicBezTo>
                        <a:pt x="464" y="579"/>
                        <a:pt x="479" y="579"/>
                        <a:pt x="494" y="579"/>
                      </a:cubicBezTo>
                      <a:cubicBezTo>
                        <a:pt x="772" y="579"/>
                        <a:pt x="996" y="429"/>
                        <a:pt x="1007" y="232"/>
                      </a:cubicBezTo>
                      <a:cubicBezTo>
                        <a:pt x="1008" y="197"/>
                        <a:pt x="1001" y="163"/>
                        <a:pt x="991" y="131"/>
                      </a:cubicBezTo>
                      <a:cubicBezTo>
                        <a:pt x="917" y="65"/>
                        <a:pt x="80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5932675" y="3076500"/>
                  <a:ext cx="17625" cy="10075"/>
                </a:xfrm>
                <a:custGeom>
                  <a:avLst/>
                  <a:gdLst/>
                  <a:ahLst/>
                  <a:cxnLst/>
                  <a:rect l="l" t="t" r="r" b="b"/>
                  <a:pathLst>
                    <a:path w="705" h="403" extrusionOk="0">
                      <a:moveTo>
                        <a:pt x="430" y="1"/>
                      </a:moveTo>
                      <a:cubicBezTo>
                        <a:pt x="392" y="1"/>
                        <a:pt x="349" y="5"/>
                        <a:pt x="302" y="14"/>
                      </a:cubicBezTo>
                      <a:cubicBezTo>
                        <a:pt x="0" y="74"/>
                        <a:pt x="51" y="298"/>
                        <a:pt x="183" y="376"/>
                      </a:cubicBezTo>
                      <a:cubicBezTo>
                        <a:pt x="225" y="389"/>
                        <a:pt x="268" y="400"/>
                        <a:pt x="315" y="402"/>
                      </a:cubicBezTo>
                      <a:cubicBezTo>
                        <a:pt x="326" y="402"/>
                        <a:pt x="338" y="403"/>
                        <a:pt x="349" y="403"/>
                      </a:cubicBezTo>
                      <a:cubicBezTo>
                        <a:pt x="540" y="403"/>
                        <a:pt x="696" y="299"/>
                        <a:pt x="703" y="162"/>
                      </a:cubicBezTo>
                      <a:cubicBezTo>
                        <a:pt x="704" y="137"/>
                        <a:pt x="699" y="114"/>
                        <a:pt x="692" y="91"/>
                      </a:cubicBezTo>
                      <a:cubicBezTo>
                        <a:pt x="641" y="45"/>
                        <a:pt x="559" y="1"/>
                        <a:pt x="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943800" y="3081075"/>
                  <a:ext cx="36075" cy="26200"/>
                </a:xfrm>
                <a:custGeom>
                  <a:avLst/>
                  <a:gdLst/>
                  <a:ahLst/>
                  <a:cxnLst/>
                  <a:rect l="l" t="t" r="r" b="b"/>
                  <a:pathLst>
                    <a:path w="1443" h="1048" extrusionOk="0">
                      <a:moveTo>
                        <a:pt x="898" y="0"/>
                      </a:moveTo>
                      <a:cubicBezTo>
                        <a:pt x="816" y="0"/>
                        <a:pt x="723" y="12"/>
                        <a:pt x="620" y="39"/>
                      </a:cubicBezTo>
                      <a:cubicBezTo>
                        <a:pt x="1" y="206"/>
                        <a:pt x="99" y="783"/>
                        <a:pt x="366" y="986"/>
                      </a:cubicBezTo>
                      <a:cubicBezTo>
                        <a:pt x="448" y="1018"/>
                        <a:pt x="538" y="1041"/>
                        <a:pt x="633" y="1046"/>
                      </a:cubicBezTo>
                      <a:cubicBezTo>
                        <a:pt x="651" y="1047"/>
                        <a:pt x="669" y="1048"/>
                        <a:pt x="686" y="1048"/>
                      </a:cubicBezTo>
                      <a:cubicBezTo>
                        <a:pt x="1088" y="1048"/>
                        <a:pt x="1421" y="770"/>
                        <a:pt x="1438" y="407"/>
                      </a:cubicBezTo>
                      <a:cubicBezTo>
                        <a:pt x="1442" y="345"/>
                        <a:pt x="1432" y="285"/>
                        <a:pt x="1416" y="226"/>
                      </a:cubicBezTo>
                      <a:cubicBezTo>
                        <a:pt x="1314" y="111"/>
                        <a:pt x="1152"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5953175" y="3068050"/>
                  <a:ext cx="15950" cy="11625"/>
                </a:xfrm>
                <a:custGeom>
                  <a:avLst/>
                  <a:gdLst/>
                  <a:ahLst/>
                  <a:cxnLst/>
                  <a:rect l="l" t="t" r="r" b="b"/>
                  <a:pathLst>
                    <a:path w="638" h="465" extrusionOk="0">
                      <a:moveTo>
                        <a:pt x="398" y="0"/>
                      </a:moveTo>
                      <a:cubicBezTo>
                        <a:pt x="361" y="0"/>
                        <a:pt x="320" y="6"/>
                        <a:pt x="274" y="18"/>
                      </a:cubicBezTo>
                      <a:cubicBezTo>
                        <a:pt x="1" y="92"/>
                        <a:pt x="44" y="346"/>
                        <a:pt x="162" y="436"/>
                      </a:cubicBezTo>
                      <a:cubicBezTo>
                        <a:pt x="198" y="451"/>
                        <a:pt x="237" y="461"/>
                        <a:pt x="280" y="464"/>
                      </a:cubicBezTo>
                      <a:cubicBezTo>
                        <a:pt x="288" y="464"/>
                        <a:pt x="296" y="464"/>
                        <a:pt x="303" y="464"/>
                      </a:cubicBezTo>
                      <a:cubicBezTo>
                        <a:pt x="481" y="464"/>
                        <a:pt x="629" y="342"/>
                        <a:pt x="636" y="181"/>
                      </a:cubicBezTo>
                      <a:cubicBezTo>
                        <a:pt x="637" y="155"/>
                        <a:pt x="632" y="128"/>
                        <a:pt x="626" y="100"/>
                      </a:cubicBezTo>
                      <a:cubicBezTo>
                        <a:pt x="582" y="49"/>
                        <a:pt x="510"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5807300" y="3280550"/>
                  <a:ext cx="280875" cy="878450"/>
                </a:xfrm>
                <a:custGeom>
                  <a:avLst/>
                  <a:gdLst/>
                  <a:ahLst/>
                  <a:cxnLst/>
                  <a:rect l="l" t="t" r="r" b="b"/>
                  <a:pathLst>
                    <a:path w="11235" h="35138" extrusionOk="0">
                      <a:moveTo>
                        <a:pt x="8816" y="1"/>
                      </a:moveTo>
                      <a:cubicBezTo>
                        <a:pt x="8106" y="288"/>
                        <a:pt x="7077" y="1558"/>
                        <a:pt x="4518" y="6425"/>
                      </a:cubicBezTo>
                      <a:cubicBezTo>
                        <a:pt x="1643" y="11892"/>
                        <a:pt x="2601" y="13508"/>
                        <a:pt x="2601" y="13508"/>
                      </a:cubicBezTo>
                      <a:cubicBezTo>
                        <a:pt x="1097" y="16457"/>
                        <a:pt x="2282" y="17644"/>
                        <a:pt x="2282" y="17644"/>
                      </a:cubicBezTo>
                      <a:cubicBezTo>
                        <a:pt x="776" y="19784"/>
                        <a:pt x="0" y="24679"/>
                        <a:pt x="594" y="25629"/>
                      </a:cubicBezTo>
                      <a:cubicBezTo>
                        <a:pt x="1186" y="26581"/>
                        <a:pt x="431" y="29577"/>
                        <a:pt x="776" y="35138"/>
                      </a:cubicBezTo>
                      <a:lnTo>
                        <a:pt x="11229" y="34804"/>
                      </a:lnTo>
                      <a:cubicBezTo>
                        <a:pt x="11230" y="34766"/>
                        <a:pt x="11232" y="34730"/>
                        <a:pt x="11235" y="34689"/>
                      </a:cubicBezTo>
                      <a:lnTo>
                        <a:pt x="11235" y="34689"/>
                      </a:lnTo>
                      <a:lnTo>
                        <a:pt x="1005" y="35016"/>
                      </a:lnTo>
                      <a:cubicBezTo>
                        <a:pt x="661" y="29454"/>
                        <a:pt x="1416" y="26458"/>
                        <a:pt x="821" y="25507"/>
                      </a:cubicBezTo>
                      <a:cubicBezTo>
                        <a:pt x="229" y="24557"/>
                        <a:pt x="1005" y="19661"/>
                        <a:pt x="2509" y="17522"/>
                      </a:cubicBezTo>
                      <a:cubicBezTo>
                        <a:pt x="2509" y="17522"/>
                        <a:pt x="1689" y="16411"/>
                        <a:pt x="3195" y="13465"/>
                      </a:cubicBezTo>
                      <a:cubicBezTo>
                        <a:pt x="3195" y="13465"/>
                        <a:pt x="1870" y="11770"/>
                        <a:pt x="4747" y="6303"/>
                      </a:cubicBezTo>
                      <a:cubicBezTo>
                        <a:pt x="7046" y="1932"/>
                        <a:pt x="8109" y="462"/>
                        <a:pt x="8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6007975" y="3591675"/>
                  <a:ext cx="40800" cy="76900"/>
                </a:xfrm>
                <a:custGeom>
                  <a:avLst/>
                  <a:gdLst/>
                  <a:ahLst/>
                  <a:cxnLst/>
                  <a:rect l="l" t="t" r="r" b="b"/>
                  <a:pathLst>
                    <a:path w="1632" h="3076" extrusionOk="0">
                      <a:moveTo>
                        <a:pt x="1586" y="1"/>
                      </a:moveTo>
                      <a:cubicBezTo>
                        <a:pt x="1480" y="1"/>
                        <a:pt x="1131" y="194"/>
                        <a:pt x="1131" y="194"/>
                      </a:cubicBezTo>
                      <a:cubicBezTo>
                        <a:pt x="522" y="470"/>
                        <a:pt x="33" y="1035"/>
                        <a:pt x="141" y="1440"/>
                      </a:cubicBezTo>
                      <a:cubicBezTo>
                        <a:pt x="143" y="1447"/>
                        <a:pt x="147" y="1451"/>
                        <a:pt x="153" y="1451"/>
                      </a:cubicBezTo>
                      <a:cubicBezTo>
                        <a:pt x="225" y="1451"/>
                        <a:pt x="563" y="927"/>
                        <a:pt x="738" y="927"/>
                      </a:cubicBezTo>
                      <a:cubicBezTo>
                        <a:pt x="760" y="927"/>
                        <a:pt x="779" y="936"/>
                        <a:pt x="795" y="954"/>
                      </a:cubicBezTo>
                      <a:cubicBezTo>
                        <a:pt x="947" y="1132"/>
                        <a:pt x="308" y="2296"/>
                        <a:pt x="94" y="2539"/>
                      </a:cubicBezTo>
                      <a:cubicBezTo>
                        <a:pt x="1" y="2645"/>
                        <a:pt x="20" y="2739"/>
                        <a:pt x="106" y="2739"/>
                      </a:cubicBezTo>
                      <a:cubicBezTo>
                        <a:pt x="217" y="2739"/>
                        <a:pt x="439" y="2582"/>
                        <a:pt x="673" y="2086"/>
                      </a:cubicBezTo>
                      <a:cubicBezTo>
                        <a:pt x="721" y="1984"/>
                        <a:pt x="757" y="1948"/>
                        <a:pt x="781" y="1948"/>
                      </a:cubicBezTo>
                      <a:cubicBezTo>
                        <a:pt x="811" y="1948"/>
                        <a:pt x="825" y="2001"/>
                        <a:pt x="825" y="2053"/>
                      </a:cubicBezTo>
                      <a:cubicBezTo>
                        <a:pt x="825" y="2151"/>
                        <a:pt x="246" y="2829"/>
                        <a:pt x="338" y="2975"/>
                      </a:cubicBezTo>
                      <a:cubicBezTo>
                        <a:pt x="348" y="2990"/>
                        <a:pt x="361" y="2998"/>
                        <a:pt x="376" y="2998"/>
                      </a:cubicBezTo>
                      <a:cubicBezTo>
                        <a:pt x="503" y="2998"/>
                        <a:pt x="802" y="2489"/>
                        <a:pt x="1039" y="2069"/>
                      </a:cubicBezTo>
                      <a:cubicBezTo>
                        <a:pt x="1057" y="2037"/>
                        <a:pt x="1083" y="2018"/>
                        <a:pt x="1103" y="2018"/>
                      </a:cubicBezTo>
                      <a:cubicBezTo>
                        <a:pt x="1133" y="2018"/>
                        <a:pt x="1151" y="2060"/>
                        <a:pt x="1114" y="2167"/>
                      </a:cubicBezTo>
                      <a:cubicBezTo>
                        <a:pt x="1054" y="2345"/>
                        <a:pt x="566" y="3023"/>
                        <a:pt x="643" y="3072"/>
                      </a:cubicBezTo>
                      <a:cubicBezTo>
                        <a:pt x="646" y="3074"/>
                        <a:pt x="650" y="3075"/>
                        <a:pt x="655" y="3075"/>
                      </a:cubicBezTo>
                      <a:cubicBezTo>
                        <a:pt x="764" y="3075"/>
                        <a:pt x="1288" y="2554"/>
                        <a:pt x="1419" y="1828"/>
                      </a:cubicBezTo>
                      <a:cubicBezTo>
                        <a:pt x="1555" y="1068"/>
                        <a:pt x="1337" y="395"/>
                        <a:pt x="1567" y="109"/>
                      </a:cubicBezTo>
                      <a:cubicBezTo>
                        <a:pt x="1632" y="30"/>
                        <a:pt x="1627" y="1"/>
                        <a:pt x="1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2"/>
              <p:cNvGrpSpPr/>
              <p:nvPr/>
            </p:nvGrpSpPr>
            <p:grpSpPr>
              <a:xfrm>
                <a:off x="429253" y="3741443"/>
                <a:ext cx="1257002" cy="653637"/>
                <a:chOff x="564250" y="3174600"/>
                <a:chExt cx="361925" cy="188200"/>
              </a:xfrm>
            </p:grpSpPr>
            <p:sp>
              <p:nvSpPr>
                <p:cNvPr id="282" name="Google Shape;282;p2"/>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802000" y="3174675"/>
                  <a:ext cx="124175" cy="188125"/>
                </a:xfrm>
                <a:custGeom>
                  <a:avLst/>
                  <a:gdLst/>
                  <a:ahLst/>
                  <a:cxnLst/>
                  <a:rect l="l" t="t" r="r" b="b"/>
                  <a:pathLst>
                    <a:path w="4967" h="7525" extrusionOk="0">
                      <a:moveTo>
                        <a:pt x="2076" y="0"/>
                      </a:moveTo>
                      <a:cubicBezTo>
                        <a:pt x="157" y="662"/>
                        <a:pt x="0" y="5167"/>
                        <a:pt x="528" y="7524"/>
                      </a:cubicBezTo>
                      <a:lnTo>
                        <a:pt x="4891" y="7524"/>
                      </a:lnTo>
                      <a:cubicBezTo>
                        <a:pt x="4966" y="3253"/>
                        <a:pt x="3920" y="952"/>
                        <a:pt x="2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568225" y="3174675"/>
                  <a:ext cx="350700" cy="188125"/>
                </a:xfrm>
                <a:custGeom>
                  <a:avLst/>
                  <a:gdLst/>
                  <a:ahLst/>
                  <a:cxnLst/>
                  <a:rect l="l" t="t" r="r" b="b"/>
                  <a:pathLst>
                    <a:path w="14028" h="7525" extrusionOk="0">
                      <a:moveTo>
                        <a:pt x="1917" y="0"/>
                      </a:moveTo>
                      <a:cubicBezTo>
                        <a:pt x="0" y="662"/>
                        <a:pt x="474" y="4071"/>
                        <a:pt x="1130" y="7524"/>
                      </a:cubicBezTo>
                      <a:lnTo>
                        <a:pt x="13952" y="7524"/>
                      </a:lnTo>
                      <a:cubicBezTo>
                        <a:pt x="14027" y="3253"/>
                        <a:pt x="12981" y="952"/>
                        <a:pt x="11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624000" y="3267575"/>
                  <a:ext cx="287450" cy="9775"/>
                </a:xfrm>
                <a:custGeom>
                  <a:avLst/>
                  <a:gdLst/>
                  <a:ahLst/>
                  <a:cxnLst/>
                  <a:rect l="l" t="t" r="r" b="b"/>
                  <a:pathLst>
                    <a:path w="11498" h="391" extrusionOk="0">
                      <a:moveTo>
                        <a:pt x="1" y="0"/>
                      </a:moveTo>
                      <a:lnTo>
                        <a:pt x="1" y="391"/>
                      </a:lnTo>
                      <a:lnTo>
                        <a:pt x="11498" y="391"/>
                      </a:lnTo>
                      <a:lnTo>
                        <a:pt x="114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587175" y="3174600"/>
                  <a:ext cx="322475" cy="93475"/>
                </a:xfrm>
                <a:custGeom>
                  <a:avLst/>
                  <a:gdLst/>
                  <a:ahLst/>
                  <a:cxnLst/>
                  <a:rect l="l" t="t" r="r" b="b"/>
                  <a:pathLst>
                    <a:path w="12899" h="3739" extrusionOk="0">
                      <a:moveTo>
                        <a:pt x="10806" y="1"/>
                      </a:moveTo>
                      <a:lnTo>
                        <a:pt x="1159" y="3"/>
                      </a:lnTo>
                      <a:cubicBezTo>
                        <a:pt x="567" y="210"/>
                        <a:pt x="199" y="679"/>
                        <a:pt x="1" y="1329"/>
                      </a:cubicBezTo>
                      <a:cubicBezTo>
                        <a:pt x="107" y="2107"/>
                        <a:pt x="252" y="2922"/>
                        <a:pt x="408" y="3739"/>
                      </a:cubicBezTo>
                      <a:lnTo>
                        <a:pt x="12898" y="3739"/>
                      </a:lnTo>
                      <a:cubicBezTo>
                        <a:pt x="12496" y="1808"/>
                        <a:pt x="11729" y="620"/>
                        <a:pt x="10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624000" y="3263725"/>
                  <a:ext cx="289675" cy="9800"/>
                </a:xfrm>
                <a:custGeom>
                  <a:avLst/>
                  <a:gdLst/>
                  <a:ahLst/>
                  <a:cxnLst/>
                  <a:rect l="l" t="t" r="r" b="b"/>
                  <a:pathLst>
                    <a:path w="11587" h="392" extrusionOk="0">
                      <a:moveTo>
                        <a:pt x="1" y="1"/>
                      </a:moveTo>
                      <a:lnTo>
                        <a:pt x="1" y="392"/>
                      </a:lnTo>
                      <a:lnTo>
                        <a:pt x="11587" y="392"/>
                      </a:lnTo>
                      <a:lnTo>
                        <a:pt x="11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677025" y="3233050"/>
                  <a:ext cx="204450" cy="7150"/>
                </a:xfrm>
                <a:custGeom>
                  <a:avLst/>
                  <a:gdLst/>
                  <a:ahLst/>
                  <a:cxnLst/>
                  <a:rect l="l" t="t" r="r" b="b"/>
                  <a:pathLst>
                    <a:path w="8178" h="286" extrusionOk="0">
                      <a:moveTo>
                        <a:pt x="0" y="0"/>
                      </a:moveTo>
                      <a:lnTo>
                        <a:pt x="4375" y="285"/>
                      </a:lnTo>
                      <a:lnTo>
                        <a:pt x="8177" y="120"/>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690975" y="3296525"/>
                  <a:ext cx="204500" cy="7000"/>
                </a:xfrm>
                <a:custGeom>
                  <a:avLst/>
                  <a:gdLst/>
                  <a:ahLst/>
                  <a:cxnLst/>
                  <a:rect l="l" t="t" r="r" b="b"/>
                  <a:pathLst>
                    <a:path w="8180" h="280" extrusionOk="0">
                      <a:moveTo>
                        <a:pt x="0" y="0"/>
                      </a:moveTo>
                      <a:lnTo>
                        <a:pt x="4380" y="279"/>
                      </a:lnTo>
                      <a:lnTo>
                        <a:pt x="8180" y="12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753600" y="3210375"/>
                  <a:ext cx="126550" cy="4075"/>
                </a:xfrm>
                <a:custGeom>
                  <a:avLst/>
                  <a:gdLst/>
                  <a:ahLst/>
                  <a:cxnLst/>
                  <a:rect l="l" t="t" r="r" b="b"/>
                  <a:pathLst>
                    <a:path w="5062" h="163" extrusionOk="0">
                      <a:moveTo>
                        <a:pt x="0" y="1"/>
                      </a:moveTo>
                      <a:lnTo>
                        <a:pt x="2804" y="163"/>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694525" y="3320925"/>
                  <a:ext cx="126550" cy="4075"/>
                </a:xfrm>
                <a:custGeom>
                  <a:avLst/>
                  <a:gdLst/>
                  <a:ahLst/>
                  <a:cxnLst/>
                  <a:rect l="l" t="t" r="r" b="b"/>
                  <a:pathLst>
                    <a:path w="5062" h="163" extrusionOk="0">
                      <a:moveTo>
                        <a:pt x="0" y="1"/>
                      </a:moveTo>
                      <a:lnTo>
                        <a:pt x="2799" y="162"/>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655525" y="3186675"/>
                  <a:ext cx="204450" cy="7125"/>
                </a:xfrm>
                <a:custGeom>
                  <a:avLst/>
                  <a:gdLst/>
                  <a:ahLst/>
                  <a:cxnLst/>
                  <a:rect l="l" t="t" r="r" b="b"/>
                  <a:pathLst>
                    <a:path w="8178" h="285" extrusionOk="0">
                      <a:moveTo>
                        <a:pt x="1" y="0"/>
                      </a:moveTo>
                      <a:lnTo>
                        <a:pt x="4378" y="285"/>
                      </a:lnTo>
                      <a:lnTo>
                        <a:pt x="8178" y="123"/>
                      </a:lnTo>
                      <a:lnTo>
                        <a:pt x="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731275" y="3341375"/>
                  <a:ext cx="179975" cy="7050"/>
                </a:xfrm>
                <a:custGeom>
                  <a:avLst/>
                  <a:gdLst/>
                  <a:ahLst/>
                  <a:cxnLst/>
                  <a:rect l="l" t="t" r="r" b="b"/>
                  <a:pathLst>
                    <a:path w="7199" h="282" extrusionOk="0">
                      <a:moveTo>
                        <a:pt x="3346" y="0"/>
                      </a:moveTo>
                      <a:lnTo>
                        <a:pt x="1" y="159"/>
                      </a:lnTo>
                      <a:lnTo>
                        <a:pt x="7198" y="282"/>
                      </a:lnTo>
                      <a:lnTo>
                        <a:pt x="334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784900" y="3246225"/>
                  <a:ext cx="23825" cy="37975"/>
                </a:xfrm>
                <a:custGeom>
                  <a:avLst/>
                  <a:gdLst/>
                  <a:ahLst/>
                  <a:cxnLst/>
                  <a:rect l="l" t="t" r="r" b="b"/>
                  <a:pathLst>
                    <a:path w="953" h="1519" extrusionOk="0">
                      <a:moveTo>
                        <a:pt x="489" y="1"/>
                      </a:moveTo>
                      <a:cubicBezTo>
                        <a:pt x="224" y="1"/>
                        <a:pt x="1" y="310"/>
                        <a:pt x="26" y="651"/>
                      </a:cubicBezTo>
                      <a:lnTo>
                        <a:pt x="90" y="1518"/>
                      </a:lnTo>
                      <a:lnTo>
                        <a:pt x="952" y="1518"/>
                      </a:lnTo>
                      <a:lnTo>
                        <a:pt x="869" y="442"/>
                      </a:lnTo>
                      <a:cubicBezTo>
                        <a:pt x="855" y="185"/>
                        <a:pt x="852"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788325" y="3246225"/>
                  <a:ext cx="25125" cy="37975"/>
                </a:xfrm>
                <a:custGeom>
                  <a:avLst/>
                  <a:gdLst/>
                  <a:ahLst/>
                  <a:cxnLst/>
                  <a:rect l="l" t="t" r="r" b="b"/>
                  <a:pathLst>
                    <a:path w="1005" h="1519" extrusionOk="0">
                      <a:moveTo>
                        <a:pt x="511" y="1"/>
                      </a:moveTo>
                      <a:cubicBezTo>
                        <a:pt x="232" y="1"/>
                        <a:pt x="1" y="310"/>
                        <a:pt x="29" y="651"/>
                      </a:cubicBezTo>
                      <a:lnTo>
                        <a:pt x="98" y="1518"/>
                      </a:lnTo>
                      <a:lnTo>
                        <a:pt x="1005" y="1518"/>
                      </a:lnTo>
                      <a:lnTo>
                        <a:pt x="919" y="442"/>
                      </a:lnTo>
                      <a:cubicBezTo>
                        <a:pt x="896" y="185"/>
                        <a:pt x="726" y="1"/>
                        <a:pt x="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792175" y="3247275"/>
                  <a:ext cx="18775" cy="35800"/>
                </a:xfrm>
                <a:custGeom>
                  <a:avLst/>
                  <a:gdLst/>
                  <a:ahLst/>
                  <a:cxnLst/>
                  <a:rect l="l" t="t" r="r" b="b"/>
                  <a:pathLst>
                    <a:path w="751" h="1432" extrusionOk="0">
                      <a:moveTo>
                        <a:pt x="414" y="0"/>
                      </a:moveTo>
                      <a:cubicBezTo>
                        <a:pt x="407" y="0"/>
                        <a:pt x="401" y="0"/>
                        <a:pt x="393" y="1"/>
                      </a:cubicBezTo>
                      <a:lnTo>
                        <a:pt x="0" y="1432"/>
                      </a:lnTo>
                      <a:lnTo>
                        <a:pt x="354" y="1432"/>
                      </a:lnTo>
                      <a:lnTo>
                        <a:pt x="751" y="447"/>
                      </a:lnTo>
                      <a:cubicBezTo>
                        <a:pt x="751" y="447"/>
                        <a:pt x="737" y="0"/>
                        <a:pt x="414" y="0"/>
                      </a:cubicBezTo>
                      <a:close/>
                    </a:path>
                  </a:pathLst>
                </a:custGeom>
                <a:solidFill>
                  <a:srgbClr val="FFD6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800475" y="3268475"/>
                  <a:ext cx="4125" cy="7075"/>
                </a:xfrm>
                <a:custGeom>
                  <a:avLst/>
                  <a:gdLst/>
                  <a:ahLst/>
                  <a:cxnLst/>
                  <a:rect l="l" t="t" r="r" b="b"/>
                  <a:pathLst>
                    <a:path w="165" h="283" extrusionOk="0">
                      <a:moveTo>
                        <a:pt x="84" y="1"/>
                      </a:moveTo>
                      <a:cubicBezTo>
                        <a:pt x="36" y="1"/>
                        <a:pt x="0" y="59"/>
                        <a:pt x="6" y="123"/>
                      </a:cubicBezTo>
                      <a:lnTo>
                        <a:pt x="20" y="282"/>
                      </a:lnTo>
                      <a:lnTo>
                        <a:pt x="165" y="282"/>
                      </a:lnTo>
                      <a:lnTo>
                        <a:pt x="148" y="79"/>
                      </a:lnTo>
                      <a:cubicBezTo>
                        <a:pt x="145" y="34"/>
                        <a:pt x="11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66900" y="3182275"/>
                  <a:ext cx="115725" cy="178225"/>
                </a:xfrm>
                <a:custGeom>
                  <a:avLst/>
                  <a:gdLst/>
                  <a:ahLst/>
                  <a:cxnLst/>
                  <a:rect l="l" t="t" r="r" b="b"/>
                  <a:pathLst>
                    <a:path w="4629" h="7129" extrusionOk="0">
                      <a:moveTo>
                        <a:pt x="1936" y="1"/>
                      </a:moveTo>
                      <a:cubicBezTo>
                        <a:pt x="151" y="631"/>
                        <a:pt x="0" y="4897"/>
                        <a:pt x="491" y="7128"/>
                      </a:cubicBezTo>
                      <a:lnTo>
                        <a:pt x="4553" y="7128"/>
                      </a:lnTo>
                      <a:cubicBezTo>
                        <a:pt x="4628" y="3083"/>
                        <a:pt x="3652" y="899"/>
                        <a:pt x="2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574000" y="3263725"/>
                  <a:ext cx="99425" cy="9800"/>
                </a:xfrm>
                <a:custGeom>
                  <a:avLst/>
                  <a:gdLst/>
                  <a:ahLst/>
                  <a:cxnLst/>
                  <a:rect l="l" t="t" r="r" b="b"/>
                  <a:pathLst>
                    <a:path w="3977" h="392" extrusionOk="0">
                      <a:moveTo>
                        <a:pt x="1" y="1"/>
                      </a:moveTo>
                      <a:lnTo>
                        <a:pt x="1" y="392"/>
                      </a:lnTo>
                      <a:lnTo>
                        <a:pt x="3976" y="392"/>
                      </a:lnTo>
                      <a:lnTo>
                        <a:pt x="39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00375" y="3236750"/>
                  <a:ext cx="63425" cy="7075"/>
                </a:xfrm>
                <a:custGeom>
                  <a:avLst/>
                  <a:gdLst/>
                  <a:ahLst/>
                  <a:cxnLst/>
                  <a:rect l="l" t="t" r="r" b="b"/>
                  <a:pathLst>
                    <a:path w="2537" h="283" extrusionOk="0">
                      <a:moveTo>
                        <a:pt x="2416" y="0"/>
                      </a:moveTo>
                      <a:lnTo>
                        <a:pt x="0" y="268"/>
                      </a:lnTo>
                      <a:lnTo>
                        <a:pt x="2536" y="282"/>
                      </a:lnTo>
                      <a:lnTo>
                        <a:pt x="2536" y="282"/>
                      </a:lnTo>
                      <a:lnTo>
                        <a:pt x="241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83625" y="3218200"/>
                  <a:ext cx="43000" cy="6725"/>
                </a:xfrm>
                <a:custGeom>
                  <a:avLst/>
                  <a:gdLst/>
                  <a:ahLst/>
                  <a:cxnLst/>
                  <a:rect l="l" t="t" r="r" b="b"/>
                  <a:pathLst>
                    <a:path w="1720" h="269" extrusionOk="0">
                      <a:moveTo>
                        <a:pt x="112" y="0"/>
                      </a:moveTo>
                      <a:lnTo>
                        <a:pt x="1" y="268"/>
                      </a:lnTo>
                      <a:lnTo>
                        <a:pt x="1719" y="131"/>
                      </a:lnTo>
                      <a:lnTo>
                        <a:pt x="1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75050" y="3297075"/>
                  <a:ext cx="99550" cy="5250"/>
                </a:xfrm>
                <a:custGeom>
                  <a:avLst/>
                  <a:gdLst/>
                  <a:ahLst/>
                  <a:cxnLst/>
                  <a:rect l="l" t="t" r="r" b="b"/>
                  <a:pathLst>
                    <a:path w="3982" h="210" extrusionOk="0">
                      <a:moveTo>
                        <a:pt x="0" y="1"/>
                      </a:moveTo>
                      <a:lnTo>
                        <a:pt x="2366" y="210"/>
                      </a:lnTo>
                      <a:lnTo>
                        <a:pt x="3982" y="59"/>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78050" y="3338225"/>
                  <a:ext cx="71225" cy="5675"/>
                </a:xfrm>
                <a:custGeom>
                  <a:avLst/>
                  <a:gdLst/>
                  <a:ahLst/>
                  <a:cxnLst/>
                  <a:rect l="l" t="t" r="r" b="b"/>
                  <a:pathLst>
                    <a:path w="2849" h="227" extrusionOk="0">
                      <a:moveTo>
                        <a:pt x="0" y="0"/>
                      </a:moveTo>
                      <a:lnTo>
                        <a:pt x="20" y="226"/>
                      </a:lnTo>
                      <a:lnTo>
                        <a:pt x="2849" y="137"/>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64250" y="3174675"/>
                  <a:ext cx="124150" cy="188125"/>
                </a:xfrm>
                <a:custGeom>
                  <a:avLst/>
                  <a:gdLst/>
                  <a:ahLst/>
                  <a:cxnLst/>
                  <a:rect l="l" t="t" r="r" b="b"/>
                  <a:pathLst>
                    <a:path w="4966" h="7525" extrusionOk="0">
                      <a:moveTo>
                        <a:pt x="2408" y="341"/>
                      </a:moveTo>
                      <a:cubicBezTo>
                        <a:pt x="3666" y="1217"/>
                        <a:pt x="4595" y="3334"/>
                        <a:pt x="4525" y="7259"/>
                      </a:cubicBezTo>
                      <a:lnTo>
                        <a:pt x="664" y="7259"/>
                      </a:lnTo>
                      <a:cubicBezTo>
                        <a:pt x="201" y="5095"/>
                        <a:pt x="340" y="952"/>
                        <a:pt x="2034" y="341"/>
                      </a:cubicBezTo>
                      <a:close/>
                      <a:moveTo>
                        <a:pt x="1945" y="0"/>
                      </a:moveTo>
                      <a:cubicBezTo>
                        <a:pt x="25" y="662"/>
                        <a:pt x="0" y="5167"/>
                        <a:pt x="525" y="7524"/>
                      </a:cubicBezTo>
                      <a:lnTo>
                        <a:pt x="4888" y="7524"/>
                      </a:lnTo>
                      <a:cubicBezTo>
                        <a:pt x="4966" y="3253"/>
                        <a:pt x="3917" y="952"/>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799550" y="3260250"/>
                  <a:ext cx="5475" cy="8250"/>
                </a:xfrm>
                <a:custGeom>
                  <a:avLst/>
                  <a:gdLst/>
                  <a:ahLst/>
                  <a:cxnLst/>
                  <a:rect l="l" t="t" r="r" b="b"/>
                  <a:pathLst>
                    <a:path w="219" h="330" extrusionOk="0">
                      <a:moveTo>
                        <a:pt x="107" y="0"/>
                      </a:moveTo>
                      <a:cubicBezTo>
                        <a:pt x="45" y="0"/>
                        <a:pt x="1" y="76"/>
                        <a:pt x="1" y="165"/>
                      </a:cubicBezTo>
                      <a:cubicBezTo>
                        <a:pt x="4" y="257"/>
                        <a:pt x="54" y="330"/>
                        <a:pt x="112" y="330"/>
                      </a:cubicBezTo>
                      <a:cubicBezTo>
                        <a:pt x="171" y="330"/>
                        <a:pt x="218" y="257"/>
                        <a:pt x="218" y="165"/>
                      </a:cubicBezTo>
                      <a:cubicBezTo>
                        <a:pt x="213" y="76"/>
                        <a:pt x="165"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2"/>
              <p:cNvGrpSpPr/>
              <p:nvPr/>
            </p:nvGrpSpPr>
            <p:grpSpPr>
              <a:xfrm>
                <a:off x="7802084" y="3472068"/>
                <a:ext cx="740812" cy="918635"/>
                <a:chOff x="1160975" y="1414450"/>
                <a:chExt cx="213300" cy="264500"/>
              </a:xfrm>
            </p:grpSpPr>
            <p:sp>
              <p:nvSpPr>
                <p:cNvPr id="308" name="Google Shape;308;p2"/>
                <p:cNvSpPr/>
                <p:nvPr/>
              </p:nvSpPr>
              <p:spPr>
                <a:xfrm>
                  <a:off x="1160975" y="1414450"/>
                  <a:ext cx="213300" cy="264500"/>
                </a:xfrm>
                <a:custGeom>
                  <a:avLst/>
                  <a:gdLst/>
                  <a:ahLst/>
                  <a:cxnLst/>
                  <a:rect l="l" t="t" r="r" b="b"/>
                  <a:pathLst>
                    <a:path w="8532" h="10580" extrusionOk="0">
                      <a:moveTo>
                        <a:pt x="2057" y="0"/>
                      </a:moveTo>
                      <a:cubicBezTo>
                        <a:pt x="93" y="4249"/>
                        <a:pt x="1" y="7192"/>
                        <a:pt x="1097" y="10579"/>
                      </a:cubicBezTo>
                      <a:cubicBezTo>
                        <a:pt x="4277" y="9505"/>
                        <a:pt x="6414" y="7572"/>
                        <a:pt x="8532" y="2991"/>
                      </a:cubicBezTo>
                      <a:lnTo>
                        <a:pt x="20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165925" y="1421550"/>
                  <a:ext cx="198450" cy="246025"/>
                </a:xfrm>
                <a:custGeom>
                  <a:avLst/>
                  <a:gdLst/>
                  <a:ahLst/>
                  <a:cxnLst/>
                  <a:rect l="l" t="t" r="r" b="b"/>
                  <a:pathLst>
                    <a:path w="7938" h="9841" extrusionOk="0">
                      <a:moveTo>
                        <a:pt x="1912" y="1"/>
                      </a:moveTo>
                      <a:cubicBezTo>
                        <a:pt x="82" y="3954"/>
                        <a:pt x="1" y="6688"/>
                        <a:pt x="1022" y="9841"/>
                      </a:cubicBezTo>
                      <a:cubicBezTo>
                        <a:pt x="3979" y="8845"/>
                        <a:pt x="5971" y="7045"/>
                        <a:pt x="7938" y="2782"/>
                      </a:cubicBezTo>
                      <a:lnTo>
                        <a:pt x="19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194100" y="1455600"/>
                  <a:ext cx="164700" cy="203825"/>
                </a:xfrm>
                <a:custGeom>
                  <a:avLst/>
                  <a:gdLst/>
                  <a:ahLst/>
                  <a:cxnLst/>
                  <a:rect l="l" t="t" r="r" b="b"/>
                  <a:pathLst>
                    <a:path w="6588" h="8153" extrusionOk="0">
                      <a:moveTo>
                        <a:pt x="3298" y="0"/>
                      </a:moveTo>
                      <a:cubicBezTo>
                        <a:pt x="1923" y="2255"/>
                        <a:pt x="609" y="6194"/>
                        <a:pt x="1" y="8110"/>
                      </a:cubicBezTo>
                      <a:cubicBezTo>
                        <a:pt x="9" y="8124"/>
                        <a:pt x="12" y="8138"/>
                        <a:pt x="17" y="8152"/>
                      </a:cubicBezTo>
                      <a:cubicBezTo>
                        <a:pt x="2827" y="7212"/>
                        <a:pt x="4713" y="5519"/>
                        <a:pt x="6587" y="1507"/>
                      </a:cubicBezTo>
                      <a:lnTo>
                        <a:pt x="329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167450" y="1427200"/>
                  <a:ext cx="190450" cy="233950"/>
                </a:xfrm>
                <a:custGeom>
                  <a:avLst/>
                  <a:gdLst/>
                  <a:ahLst/>
                  <a:cxnLst/>
                  <a:rect l="l" t="t" r="r" b="b"/>
                  <a:pathLst>
                    <a:path w="7618" h="9358" extrusionOk="0">
                      <a:moveTo>
                        <a:pt x="1904" y="73"/>
                      </a:moveTo>
                      <a:lnTo>
                        <a:pt x="7539" y="2679"/>
                      </a:lnTo>
                      <a:cubicBezTo>
                        <a:pt x="5795" y="6445"/>
                        <a:pt x="3979" y="8303"/>
                        <a:pt x="1067" y="9291"/>
                      </a:cubicBezTo>
                      <a:cubicBezTo>
                        <a:pt x="60" y="6158"/>
                        <a:pt x="294" y="3569"/>
                        <a:pt x="1904" y="73"/>
                      </a:cubicBezTo>
                      <a:close/>
                      <a:moveTo>
                        <a:pt x="1881" y="1"/>
                      </a:moveTo>
                      <a:lnTo>
                        <a:pt x="1870" y="26"/>
                      </a:lnTo>
                      <a:cubicBezTo>
                        <a:pt x="235" y="3558"/>
                        <a:pt x="1" y="6166"/>
                        <a:pt x="1028" y="9333"/>
                      </a:cubicBezTo>
                      <a:lnTo>
                        <a:pt x="1036" y="9358"/>
                      </a:lnTo>
                      <a:lnTo>
                        <a:pt x="1064" y="9350"/>
                      </a:lnTo>
                      <a:cubicBezTo>
                        <a:pt x="4013" y="8356"/>
                        <a:pt x="5846" y="6484"/>
                        <a:pt x="7606" y="2676"/>
                      </a:cubicBezTo>
                      <a:lnTo>
                        <a:pt x="7617" y="2651"/>
                      </a:lnTo>
                      <a:lnTo>
                        <a:pt x="188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88450" y="1438150"/>
                  <a:ext cx="48650" cy="93000"/>
                </a:xfrm>
                <a:custGeom>
                  <a:avLst/>
                  <a:gdLst/>
                  <a:ahLst/>
                  <a:cxnLst/>
                  <a:rect l="l" t="t" r="r" b="b"/>
                  <a:pathLst>
                    <a:path w="1946" h="3720" extrusionOk="0">
                      <a:moveTo>
                        <a:pt x="1156" y="1"/>
                      </a:moveTo>
                      <a:cubicBezTo>
                        <a:pt x="838" y="668"/>
                        <a:pt x="308" y="1772"/>
                        <a:pt x="1" y="3720"/>
                      </a:cubicBezTo>
                      <a:cubicBezTo>
                        <a:pt x="902" y="1909"/>
                        <a:pt x="1574" y="877"/>
                        <a:pt x="1945" y="364"/>
                      </a:cubicBezTo>
                      <a:lnTo>
                        <a:pt x="1156" y="1"/>
                      </a:ln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173800" y="1488925"/>
                  <a:ext cx="190575" cy="178650"/>
                </a:xfrm>
                <a:custGeom>
                  <a:avLst/>
                  <a:gdLst/>
                  <a:ahLst/>
                  <a:cxnLst/>
                  <a:rect l="l" t="t" r="r" b="b"/>
                  <a:pathLst>
                    <a:path w="7623" h="7146" extrusionOk="0">
                      <a:moveTo>
                        <a:pt x="7436" y="1"/>
                      </a:moveTo>
                      <a:cubicBezTo>
                        <a:pt x="6786" y="732"/>
                        <a:pt x="5865" y="1438"/>
                        <a:pt x="4757" y="1996"/>
                      </a:cubicBezTo>
                      <a:cubicBezTo>
                        <a:pt x="3427" y="2669"/>
                        <a:pt x="2083" y="3007"/>
                        <a:pt x="986" y="3007"/>
                      </a:cubicBezTo>
                      <a:cubicBezTo>
                        <a:pt x="653" y="3007"/>
                        <a:pt x="343" y="2976"/>
                        <a:pt x="62" y="2913"/>
                      </a:cubicBezTo>
                      <a:lnTo>
                        <a:pt x="62" y="2913"/>
                      </a:lnTo>
                      <a:cubicBezTo>
                        <a:pt x="1" y="4342"/>
                        <a:pt x="238" y="5698"/>
                        <a:pt x="707" y="7146"/>
                      </a:cubicBezTo>
                      <a:cubicBezTo>
                        <a:pt x="3664" y="6150"/>
                        <a:pt x="5656" y="4350"/>
                        <a:pt x="7623" y="87"/>
                      </a:cubicBezTo>
                      <a:lnTo>
                        <a:pt x="74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14" name="Google Shape;314;p2"/>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9" name="Google Shape;319;p2"/>
            <p:cNvGrpSpPr/>
            <p:nvPr/>
          </p:nvGrpSpPr>
          <p:grpSpPr>
            <a:xfrm>
              <a:off x="-458913" y="4511095"/>
              <a:ext cx="10075827" cy="977572"/>
              <a:chOff x="1321675" y="4706600"/>
              <a:chExt cx="4838100" cy="469400"/>
            </a:xfrm>
          </p:grpSpPr>
          <p:sp>
            <p:nvSpPr>
              <p:cNvPr id="320" name="Google Shape;320;p2"/>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2"/>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2"/>
            <p:cNvGrpSpPr/>
            <p:nvPr/>
          </p:nvGrpSpPr>
          <p:grpSpPr>
            <a:xfrm>
              <a:off x="-458058" y="-556657"/>
              <a:ext cx="10075046" cy="5124029"/>
              <a:chOff x="1153438" y="2114550"/>
              <a:chExt cx="4837725" cy="2460400"/>
            </a:xfrm>
          </p:grpSpPr>
          <p:sp>
            <p:nvSpPr>
              <p:cNvPr id="356" name="Google Shape;356;p2"/>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15" name="Google Shape;415;p2"/>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416" name="Google Shape;416;p2"/>
          <p:cNvSpPr txBox="1">
            <a:spLocks noGrp="1"/>
          </p:cNvSpPr>
          <p:nvPr>
            <p:ph type="subTitle" idx="1"/>
          </p:nvPr>
        </p:nvSpPr>
        <p:spPr>
          <a:xfrm rot="-546">
            <a:off x="2683593" y="3246176"/>
            <a:ext cx="3776700" cy="426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417" name="Google Shape;417;p2"/>
          <p:cNvSpPr txBox="1">
            <a:spLocks noGrp="1"/>
          </p:cNvSpPr>
          <p:nvPr>
            <p:ph type="ctrTitle"/>
          </p:nvPr>
        </p:nvSpPr>
        <p:spPr>
          <a:xfrm>
            <a:off x="1431200" y="1470713"/>
            <a:ext cx="6281700" cy="1775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5200"/>
              <a:buNone/>
              <a:defRPr sz="5500">
                <a:solidFill>
                  <a:schemeClr val="lt1"/>
                </a:solidFill>
              </a:defRPr>
            </a:lvl1pPr>
            <a:lvl2pPr lvl="1" algn="ctr" rtl="0">
              <a:spcBef>
                <a:spcPts val="0"/>
              </a:spcBef>
              <a:spcAft>
                <a:spcPts val="0"/>
              </a:spcAft>
              <a:buClr>
                <a:schemeClr val="lt1"/>
              </a:buClr>
              <a:buSzPts val="5200"/>
              <a:buNone/>
              <a:defRPr sz="5200">
                <a:solidFill>
                  <a:schemeClr val="lt1"/>
                </a:solidFill>
              </a:defRPr>
            </a:lvl2pPr>
            <a:lvl3pPr lvl="2" algn="ctr" rtl="0">
              <a:spcBef>
                <a:spcPts val="0"/>
              </a:spcBef>
              <a:spcAft>
                <a:spcPts val="0"/>
              </a:spcAft>
              <a:buClr>
                <a:schemeClr val="lt1"/>
              </a:buClr>
              <a:buSzPts val="5200"/>
              <a:buNone/>
              <a:defRPr sz="5200">
                <a:solidFill>
                  <a:schemeClr val="lt1"/>
                </a:solidFill>
              </a:defRPr>
            </a:lvl3pPr>
            <a:lvl4pPr lvl="3" algn="ctr" rtl="0">
              <a:spcBef>
                <a:spcPts val="0"/>
              </a:spcBef>
              <a:spcAft>
                <a:spcPts val="0"/>
              </a:spcAft>
              <a:buClr>
                <a:schemeClr val="lt1"/>
              </a:buClr>
              <a:buSzPts val="5200"/>
              <a:buNone/>
              <a:defRPr sz="5200">
                <a:solidFill>
                  <a:schemeClr val="lt1"/>
                </a:solidFill>
              </a:defRPr>
            </a:lvl4pPr>
            <a:lvl5pPr lvl="4" algn="ctr" rtl="0">
              <a:spcBef>
                <a:spcPts val="0"/>
              </a:spcBef>
              <a:spcAft>
                <a:spcPts val="0"/>
              </a:spcAft>
              <a:buClr>
                <a:schemeClr val="lt1"/>
              </a:buClr>
              <a:buSzPts val="5200"/>
              <a:buNone/>
              <a:defRPr sz="5200">
                <a:solidFill>
                  <a:schemeClr val="lt1"/>
                </a:solidFill>
              </a:defRPr>
            </a:lvl5pPr>
            <a:lvl6pPr lvl="5" algn="ctr" rtl="0">
              <a:spcBef>
                <a:spcPts val="0"/>
              </a:spcBef>
              <a:spcAft>
                <a:spcPts val="0"/>
              </a:spcAft>
              <a:buClr>
                <a:schemeClr val="lt1"/>
              </a:buClr>
              <a:buSzPts val="5200"/>
              <a:buNone/>
              <a:defRPr sz="5200">
                <a:solidFill>
                  <a:schemeClr val="lt1"/>
                </a:solidFill>
              </a:defRPr>
            </a:lvl6pPr>
            <a:lvl7pPr lvl="6" algn="ctr" rtl="0">
              <a:spcBef>
                <a:spcPts val="0"/>
              </a:spcBef>
              <a:spcAft>
                <a:spcPts val="0"/>
              </a:spcAft>
              <a:buClr>
                <a:schemeClr val="lt1"/>
              </a:buClr>
              <a:buSzPts val="5200"/>
              <a:buNone/>
              <a:defRPr sz="5200">
                <a:solidFill>
                  <a:schemeClr val="lt1"/>
                </a:solidFill>
              </a:defRPr>
            </a:lvl7pPr>
            <a:lvl8pPr lvl="7" algn="ctr" rtl="0">
              <a:spcBef>
                <a:spcPts val="0"/>
              </a:spcBef>
              <a:spcAft>
                <a:spcPts val="0"/>
              </a:spcAft>
              <a:buClr>
                <a:schemeClr val="lt1"/>
              </a:buClr>
              <a:buSzPts val="5200"/>
              <a:buNone/>
              <a:defRPr sz="5200">
                <a:solidFill>
                  <a:schemeClr val="lt1"/>
                </a:solidFill>
              </a:defRPr>
            </a:lvl8pPr>
            <a:lvl9pPr lvl="8" algn="ctr" rtl="0">
              <a:spcBef>
                <a:spcPts val="0"/>
              </a:spcBef>
              <a:spcAft>
                <a:spcPts val="0"/>
              </a:spcAft>
              <a:buClr>
                <a:schemeClr val="lt1"/>
              </a:buClr>
              <a:buSzPts val="5200"/>
              <a:buNone/>
              <a:defRPr sz="5200">
                <a:solidFill>
                  <a:schemeClr val="lt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3">
  <p:cSld name="SECTION_HEADER_1_1_1">
    <p:spTree>
      <p:nvGrpSpPr>
        <p:cNvPr id="1" name="Shape 3519"/>
        <p:cNvGrpSpPr/>
        <p:nvPr/>
      </p:nvGrpSpPr>
      <p:grpSpPr>
        <a:xfrm>
          <a:off x="0" y="0"/>
          <a:ext cx="0" cy="0"/>
          <a:chOff x="0" y="0"/>
          <a:chExt cx="0" cy="0"/>
        </a:xfrm>
      </p:grpSpPr>
      <p:grpSp>
        <p:nvGrpSpPr>
          <p:cNvPr id="3520" name="Google Shape;3520;p17"/>
          <p:cNvGrpSpPr/>
          <p:nvPr/>
        </p:nvGrpSpPr>
        <p:grpSpPr>
          <a:xfrm>
            <a:off x="-458913" y="-556726"/>
            <a:ext cx="10075901" cy="6045393"/>
            <a:chOff x="-458913" y="-556726"/>
            <a:chExt cx="10075901" cy="6045393"/>
          </a:xfrm>
        </p:grpSpPr>
        <p:grpSp>
          <p:nvGrpSpPr>
            <p:cNvPr id="3521" name="Google Shape;3521;p17"/>
            <p:cNvGrpSpPr/>
            <p:nvPr/>
          </p:nvGrpSpPr>
          <p:grpSpPr>
            <a:xfrm>
              <a:off x="-36152" y="155421"/>
              <a:ext cx="9373434" cy="4411853"/>
              <a:chOff x="-36152" y="155421"/>
              <a:chExt cx="9373434" cy="4411853"/>
            </a:xfrm>
          </p:grpSpPr>
          <p:sp>
            <p:nvSpPr>
              <p:cNvPr id="3522" name="Google Shape;3522;p17"/>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7"/>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7"/>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7"/>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7"/>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7"/>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7"/>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7"/>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7"/>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7"/>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7"/>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7"/>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7"/>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7"/>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7"/>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7"/>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7"/>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7"/>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7"/>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7"/>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7"/>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7"/>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7"/>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7"/>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7"/>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7"/>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7"/>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7"/>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7"/>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7"/>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7"/>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7"/>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7"/>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7"/>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7"/>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7"/>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7"/>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7"/>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7"/>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7"/>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7"/>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7"/>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7"/>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7"/>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7"/>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7"/>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7"/>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7"/>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7"/>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7"/>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7"/>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7"/>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7"/>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7"/>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7"/>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7"/>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7"/>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7"/>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7"/>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7"/>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7"/>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7"/>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7"/>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7"/>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7"/>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7"/>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7"/>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7"/>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7"/>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7"/>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7"/>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7"/>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7"/>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7"/>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7"/>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7"/>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7"/>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7"/>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7"/>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7"/>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7"/>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7"/>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7"/>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7"/>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7"/>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7"/>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7"/>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7"/>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7"/>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7"/>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7"/>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7"/>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7"/>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7"/>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7"/>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7"/>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8" name="Google Shape;3618;p17"/>
              <p:cNvGrpSpPr/>
              <p:nvPr/>
            </p:nvGrpSpPr>
            <p:grpSpPr>
              <a:xfrm>
                <a:off x="8010038" y="1066236"/>
                <a:ext cx="739597" cy="2531629"/>
                <a:chOff x="7476638" y="1066236"/>
                <a:chExt cx="739597" cy="2531629"/>
              </a:xfrm>
            </p:grpSpPr>
            <p:sp>
              <p:nvSpPr>
                <p:cNvPr id="3619" name="Google Shape;3619;p17"/>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7"/>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7"/>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7"/>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7"/>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7"/>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7"/>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6" name="Google Shape;3626;p17"/>
              <p:cNvGrpSpPr/>
              <p:nvPr/>
            </p:nvGrpSpPr>
            <p:grpSpPr>
              <a:xfrm>
                <a:off x="472806" y="1066236"/>
                <a:ext cx="739336" cy="2612278"/>
                <a:chOff x="1006206" y="1066236"/>
                <a:chExt cx="739336" cy="2612278"/>
              </a:xfrm>
            </p:grpSpPr>
            <p:sp>
              <p:nvSpPr>
                <p:cNvPr id="3627" name="Google Shape;3627;p17"/>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7"/>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7"/>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7"/>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7"/>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7"/>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7"/>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7"/>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5" name="Google Shape;3635;p17"/>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7"/>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7"/>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7"/>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7"/>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7"/>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7"/>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7"/>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7"/>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7"/>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7"/>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7"/>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7"/>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7"/>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7"/>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7"/>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7"/>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7"/>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7"/>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7"/>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7"/>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7"/>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7"/>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7"/>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7"/>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7"/>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7"/>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7"/>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7"/>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7"/>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7"/>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7"/>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7"/>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7"/>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7"/>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7"/>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7"/>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7"/>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7"/>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7"/>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7"/>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7"/>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7" name="Google Shape;3677;p17"/>
              <p:cNvGrpSpPr/>
              <p:nvPr/>
            </p:nvGrpSpPr>
            <p:grpSpPr>
              <a:xfrm>
                <a:off x="6985780" y="1195501"/>
                <a:ext cx="1187275" cy="3228583"/>
                <a:chOff x="5754800" y="3037825"/>
                <a:chExt cx="439650" cy="1195550"/>
              </a:xfrm>
            </p:grpSpPr>
            <p:sp>
              <p:nvSpPr>
                <p:cNvPr id="3678" name="Google Shape;3678;p17"/>
                <p:cNvSpPr/>
                <p:nvPr/>
              </p:nvSpPr>
              <p:spPr>
                <a:xfrm>
                  <a:off x="5781275" y="3433850"/>
                  <a:ext cx="94075" cy="157725"/>
                </a:xfrm>
                <a:custGeom>
                  <a:avLst/>
                  <a:gdLst/>
                  <a:ahLst/>
                  <a:cxnLst/>
                  <a:rect l="l" t="t" r="r" b="b"/>
                  <a:pathLst>
                    <a:path w="3763" h="6309" extrusionOk="0">
                      <a:moveTo>
                        <a:pt x="1412" y="0"/>
                      </a:moveTo>
                      <a:cubicBezTo>
                        <a:pt x="1094" y="0"/>
                        <a:pt x="716" y="177"/>
                        <a:pt x="334" y="762"/>
                      </a:cubicBezTo>
                      <a:cubicBezTo>
                        <a:pt x="1" y="2272"/>
                        <a:pt x="3629" y="6309"/>
                        <a:pt x="3629" y="6309"/>
                      </a:cubicBezTo>
                      <a:lnTo>
                        <a:pt x="3763" y="6244"/>
                      </a:lnTo>
                      <a:cubicBezTo>
                        <a:pt x="3405" y="1604"/>
                        <a:pt x="2234" y="406"/>
                        <a:pt x="2234" y="406"/>
                      </a:cubicBezTo>
                      <a:cubicBezTo>
                        <a:pt x="2234" y="406"/>
                        <a:pt x="1893" y="0"/>
                        <a:pt x="1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7"/>
                <p:cNvSpPr/>
                <p:nvPr/>
              </p:nvSpPr>
              <p:spPr>
                <a:xfrm>
                  <a:off x="5775675" y="3434225"/>
                  <a:ext cx="99225" cy="157350"/>
                </a:xfrm>
                <a:custGeom>
                  <a:avLst/>
                  <a:gdLst/>
                  <a:ahLst/>
                  <a:cxnLst/>
                  <a:rect l="l" t="t" r="r" b="b"/>
                  <a:pathLst>
                    <a:path w="3969" h="6294" extrusionOk="0">
                      <a:moveTo>
                        <a:pt x="1501" y="1"/>
                      </a:moveTo>
                      <a:cubicBezTo>
                        <a:pt x="1139" y="1"/>
                        <a:pt x="720" y="178"/>
                        <a:pt x="333" y="771"/>
                      </a:cubicBezTo>
                      <a:cubicBezTo>
                        <a:pt x="1" y="2282"/>
                        <a:pt x="3852" y="6294"/>
                        <a:pt x="3852" y="6294"/>
                      </a:cubicBezTo>
                      <a:lnTo>
                        <a:pt x="3968" y="6238"/>
                      </a:lnTo>
                      <a:cubicBezTo>
                        <a:pt x="3483" y="5403"/>
                        <a:pt x="1219" y="1422"/>
                        <a:pt x="1791" y="176"/>
                      </a:cubicBezTo>
                      <a:cubicBezTo>
                        <a:pt x="1831" y="139"/>
                        <a:pt x="1869" y="103"/>
                        <a:pt x="1906" y="72"/>
                      </a:cubicBezTo>
                      <a:cubicBezTo>
                        <a:pt x="1784" y="29"/>
                        <a:pt x="164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7"/>
                <p:cNvSpPr/>
                <p:nvPr/>
              </p:nvSpPr>
              <p:spPr>
                <a:xfrm>
                  <a:off x="5787425" y="3270400"/>
                  <a:ext cx="128325" cy="196950"/>
                </a:xfrm>
                <a:custGeom>
                  <a:avLst/>
                  <a:gdLst/>
                  <a:ahLst/>
                  <a:cxnLst/>
                  <a:rect l="l" t="t" r="r" b="b"/>
                  <a:pathLst>
                    <a:path w="5133" h="7878" extrusionOk="0">
                      <a:moveTo>
                        <a:pt x="5132" y="0"/>
                      </a:moveTo>
                      <a:lnTo>
                        <a:pt x="5132" y="0"/>
                      </a:lnTo>
                      <a:cubicBezTo>
                        <a:pt x="933" y="2674"/>
                        <a:pt x="120" y="6364"/>
                        <a:pt x="54" y="7106"/>
                      </a:cubicBezTo>
                      <a:cubicBezTo>
                        <a:pt x="1" y="7687"/>
                        <a:pt x="716" y="7877"/>
                        <a:pt x="1277" y="7877"/>
                      </a:cubicBezTo>
                      <a:cubicBezTo>
                        <a:pt x="1442" y="7877"/>
                        <a:pt x="1593" y="7861"/>
                        <a:pt x="1708" y="7833"/>
                      </a:cubicBezTo>
                      <a:cubicBezTo>
                        <a:pt x="2212" y="7711"/>
                        <a:pt x="3807" y="6571"/>
                        <a:pt x="3807" y="6571"/>
                      </a:cubicBezTo>
                      <a:lnTo>
                        <a:pt x="5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7"/>
                <p:cNvSpPr/>
                <p:nvPr/>
              </p:nvSpPr>
              <p:spPr>
                <a:xfrm>
                  <a:off x="5782150" y="3275625"/>
                  <a:ext cx="127475" cy="196250"/>
                </a:xfrm>
                <a:custGeom>
                  <a:avLst/>
                  <a:gdLst/>
                  <a:ahLst/>
                  <a:cxnLst/>
                  <a:rect l="l" t="t" r="r" b="b"/>
                  <a:pathLst>
                    <a:path w="5099" h="7850" extrusionOk="0">
                      <a:moveTo>
                        <a:pt x="5099" y="1"/>
                      </a:moveTo>
                      <a:lnTo>
                        <a:pt x="5099" y="1"/>
                      </a:lnTo>
                      <a:cubicBezTo>
                        <a:pt x="945" y="2554"/>
                        <a:pt x="105" y="6460"/>
                        <a:pt x="46" y="7102"/>
                      </a:cubicBezTo>
                      <a:cubicBezTo>
                        <a:pt x="0" y="7623"/>
                        <a:pt x="985" y="7821"/>
                        <a:pt x="1555" y="7850"/>
                      </a:cubicBezTo>
                      <a:cubicBezTo>
                        <a:pt x="1302" y="7052"/>
                        <a:pt x="2634" y="3250"/>
                        <a:pt x="3791" y="2119"/>
                      </a:cubicBezTo>
                      <a:cubicBezTo>
                        <a:pt x="4502" y="1424"/>
                        <a:pt x="4801" y="439"/>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7"/>
                <p:cNvSpPr/>
                <p:nvPr/>
              </p:nvSpPr>
              <p:spPr>
                <a:xfrm>
                  <a:off x="5875200" y="3037825"/>
                  <a:ext cx="138075" cy="150925"/>
                </a:xfrm>
                <a:custGeom>
                  <a:avLst/>
                  <a:gdLst/>
                  <a:ahLst/>
                  <a:cxnLst/>
                  <a:rect l="l" t="t" r="r" b="b"/>
                  <a:pathLst>
                    <a:path w="5523" h="6037" extrusionOk="0">
                      <a:moveTo>
                        <a:pt x="2736" y="0"/>
                      </a:moveTo>
                      <a:cubicBezTo>
                        <a:pt x="2675" y="0"/>
                        <a:pt x="2613" y="11"/>
                        <a:pt x="2555" y="32"/>
                      </a:cubicBezTo>
                      <a:cubicBezTo>
                        <a:pt x="2312" y="121"/>
                        <a:pt x="2140" y="390"/>
                        <a:pt x="2150" y="663"/>
                      </a:cubicBezTo>
                      <a:cubicBezTo>
                        <a:pt x="2083" y="592"/>
                        <a:pt x="1989" y="556"/>
                        <a:pt x="1896" y="556"/>
                      </a:cubicBezTo>
                      <a:cubicBezTo>
                        <a:pt x="1807" y="556"/>
                        <a:pt x="1718" y="588"/>
                        <a:pt x="1653" y="653"/>
                      </a:cubicBezTo>
                      <a:cubicBezTo>
                        <a:pt x="1521" y="785"/>
                        <a:pt x="1509" y="1035"/>
                        <a:pt x="1631" y="1180"/>
                      </a:cubicBezTo>
                      <a:cubicBezTo>
                        <a:pt x="1594" y="1234"/>
                        <a:pt x="1544" y="1252"/>
                        <a:pt x="1486" y="1252"/>
                      </a:cubicBezTo>
                      <a:cubicBezTo>
                        <a:pt x="1370" y="1252"/>
                        <a:pt x="1222" y="1178"/>
                        <a:pt x="1093" y="1178"/>
                      </a:cubicBezTo>
                      <a:cubicBezTo>
                        <a:pt x="1050" y="1178"/>
                        <a:pt x="1009" y="1187"/>
                        <a:pt x="972" y="1209"/>
                      </a:cubicBezTo>
                      <a:cubicBezTo>
                        <a:pt x="910" y="1246"/>
                        <a:pt x="870" y="1321"/>
                        <a:pt x="805" y="1354"/>
                      </a:cubicBezTo>
                      <a:cubicBezTo>
                        <a:pt x="732" y="1395"/>
                        <a:pt x="641" y="1380"/>
                        <a:pt x="561" y="1403"/>
                      </a:cubicBezTo>
                      <a:cubicBezTo>
                        <a:pt x="332" y="1473"/>
                        <a:pt x="315" y="1791"/>
                        <a:pt x="368" y="2049"/>
                      </a:cubicBezTo>
                      <a:cubicBezTo>
                        <a:pt x="338" y="2075"/>
                        <a:pt x="309" y="2101"/>
                        <a:pt x="283" y="2133"/>
                      </a:cubicBezTo>
                      <a:cubicBezTo>
                        <a:pt x="0" y="2465"/>
                        <a:pt x="181" y="3092"/>
                        <a:pt x="591" y="3200"/>
                      </a:cubicBezTo>
                      <a:cubicBezTo>
                        <a:pt x="467" y="3591"/>
                        <a:pt x="535" y="4045"/>
                        <a:pt x="769" y="4374"/>
                      </a:cubicBezTo>
                      <a:cubicBezTo>
                        <a:pt x="991" y="4687"/>
                        <a:pt x="1358" y="4880"/>
                        <a:pt x="1728" y="4880"/>
                      </a:cubicBezTo>
                      <a:cubicBezTo>
                        <a:pt x="1746" y="4880"/>
                        <a:pt x="1764" y="4880"/>
                        <a:pt x="1782" y="4879"/>
                      </a:cubicBezTo>
                      <a:lnTo>
                        <a:pt x="1782" y="4879"/>
                      </a:lnTo>
                      <a:cubicBezTo>
                        <a:pt x="1717" y="5413"/>
                        <a:pt x="2166" y="5905"/>
                        <a:pt x="2664" y="6008"/>
                      </a:cubicBezTo>
                      <a:cubicBezTo>
                        <a:pt x="2757" y="6028"/>
                        <a:pt x="2851" y="6037"/>
                        <a:pt x="2944" y="6037"/>
                      </a:cubicBezTo>
                      <a:cubicBezTo>
                        <a:pt x="3350" y="6037"/>
                        <a:pt x="3755" y="5866"/>
                        <a:pt x="4111" y="5647"/>
                      </a:cubicBezTo>
                      <a:cubicBezTo>
                        <a:pt x="4849" y="5196"/>
                        <a:pt x="5504" y="4413"/>
                        <a:pt x="5461" y="3512"/>
                      </a:cubicBezTo>
                      <a:cubicBezTo>
                        <a:pt x="5445" y="3156"/>
                        <a:pt x="5318" y="2796"/>
                        <a:pt x="5393" y="2449"/>
                      </a:cubicBezTo>
                      <a:cubicBezTo>
                        <a:pt x="5415" y="2348"/>
                        <a:pt x="5452" y="2252"/>
                        <a:pt x="5466" y="2151"/>
                      </a:cubicBezTo>
                      <a:cubicBezTo>
                        <a:pt x="5523" y="1760"/>
                        <a:pt x="5231" y="1418"/>
                        <a:pt x="4962" y="1143"/>
                      </a:cubicBezTo>
                      <a:cubicBezTo>
                        <a:pt x="4850" y="1028"/>
                        <a:pt x="4739" y="914"/>
                        <a:pt x="4627" y="799"/>
                      </a:cubicBezTo>
                      <a:cubicBezTo>
                        <a:pt x="4564" y="734"/>
                        <a:pt x="4499" y="668"/>
                        <a:pt x="4430" y="611"/>
                      </a:cubicBezTo>
                      <a:cubicBezTo>
                        <a:pt x="4328" y="527"/>
                        <a:pt x="4190" y="466"/>
                        <a:pt x="4064" y="466"/>
                      </a:cubicBezTo>
                      <a:cubicBezTo>
                        <a:pt x="3982" y="466"/>
                        <a:pt x="3905" y="492"/>
                        <a:pt x="3846" y="556"/>
                      </a:cubicBezTo>
                      <a:cubicBezTo>
                        <a:pt x="3856" y="341"/>
                        <a:pt x="3648" y="180"/>
                        <a:pt x="3454" y="180"/>
                      </a:cubicBezTo>
                      <a:cubicBezTo>
                        <a:pt x="3374" y="180"/>
                        <a:pt x="3297" y="207"/>
                        <a:pt x="3238" y="269"/>
                      </a:cubicBezTo>
                      <a:cubicBezTo>
                        <a:pt x="3125" y="100"/>
                        <a:pt x="2930" y="0"/>
                        <a:pt x="2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7"/>
                <p:cNvSpPr/>
                <p:nvPr/>
              </p:nvSpPr>
              <p:spPr>
                <a:xfrm>
                  <a:off x="5881700" y="3038575"/>
                  <a:ext cx="131575" cy="150175"/>
                </a:xfrm>
                <a:custGeom>
                  <a:avLst/>
                  <a:gdLst/>
                  <a:ahLst/>
                  <a:cxnLst/>
                  <a:rect l="l" t="t" r="r" b="b"/>
                  <a:pathLst>
                    <a:path w="5263" h="6007" extrusionOk="0">
                      <a:moveTo>
                        <a:pt x="2663" y="0"/>
                      </a:moveTo>
                      <a:lnTo>
                        <a:pt x="2663" y="0"/>
                      </a:lnTo>
                      <a:cubicBezTo>
                        <a:pt x="2683" y="105"/>
                        <a:pt x="2669" y="203"/>
                        <a:pt x="2594" y="282"/>
                      </a:cubicBezTo>
                      <a:cubicBezTo>
                        <a:pt x="2535" y="345"/>
                        <a:pt x="2449" y="378"/>
                        <a:pt x="2404" y="453"/>
                      </a:cubicBezTo>
                      <a:cubicBezTo>
                        <a:pt x="2364" y="518"/>
                        <a:pt x="2364" y="602"/>
                        <a:pt x="2327" y="667"/>
                      </a:cubicBezTo>
                      <a:cubicBezTo>
                        <a:pt x="2206" y="877"/>
                        <a:pt x="1794" y="791"/>
                        <a:pt x="1766" y="1036"/>
                      </a:cubicBezTo>
                      <a:cubicBezTo>
                        <a:pt x="1940" y="1100"/>
                        <a:pt x="2047" y="1322"/>
                        <a:pt x="1991" y="1508"/>
                      </a:cubicBezTo>
                      <a:cubicBezTo>
                        <a:pt x="1945" y="1664"/>
                        <a:pt x="1793" y="1771"/>
                        <a:pt x="1641" y="1771"/>
                      </a:cubicBezTo>
                      <a:cubicBezTo>
                        <a:pt x="1611" y="1771"/>
                        <a:pt x="1581" y="1766"/>
                        <a:pt x="1552" y="1758"/>
                      </a:cubicBezTo>
                      <a:lnTo>
                        <a:pt x="1552" y="1758"/>
                      </a:lnTo>
                      <a:cubicBezTo>
                        <a:pt x="1689" y="1989"/>
                        <a:pt x="1663" y="2314"/>
                        <a:pt x="1492" y="2516"/>
                      </a:cubicBezTo>
                      <a:cubicBezTo>
                        <a:pt x="1379" y="2652"/>
                        <a:pt x="1208" y="2726"/>
                        <a:pt x="1039" y="2726"/>
                      </a:cubicBezTo>
                      <a:cubicBezTo>
                        <a:pt x="952" y="2726"/>
                        <a:pt x="866" y="2706"/>
                        <a:pt x="788" y="2666"/>
                      </a:cubicBezTo>
                      <a:cubicBezTo>
                        <a:pt x="744" y="2827"/>
                        <a:pt x="587" y="2913"/>
                        <a:pt x="433" y="2913"/>
                      </a:cubicBezTo>
                      <a:cubicBezTo>
                        <a:pt x="307" y="2913"/>
                        <a:pt x="182" y="2855"/>
                        <a:pt x="125" y="2732"/>
                      </a:cubicBezTo>
                      <a:cubicBezTo>
                        <a:pt x="105" y="2810"/>
                        <a:pt x="61" y="2866"/>
                        <a:pt x="0" y="2909"/>
                      </a:cubicBezTo>
                      <a:cubicBezTo>
                        <a:pt x="78" y="3034"/>
                        <a:pt x="191" y="3133"/>
                        <a:pt x="331" y="3170"/>
                      </a:cubicBezTo>
                      <a:cubicBezTo>
                        <a:pt x="207" y="3561"/>
                        <a:pt x="276" y="4015"/>
                        <a:pt x="509" y="4344"/>
                      </a:cubicBezTo>
                      <a:cubicBezTo>
                        <a:pt x="732" y="4657"/>
                        <a:pt x="1098" y="4850"/>
                        <a:pt x="1468" y="4850"/>
                      </a:cubicBezTo>
                      <a:cubicBezTo>
                        <a:pt x="1486" y="4850"/>
                        <a:pt x="1504" y="4850"/>
                        <a:pt x="1522" y="4849"/>
                      </a:cubicBezTo>
                      <a:lnTo>
                        <a:pt x="1522" y="4849"/>
                      </a:lnTo>
                      <a:cubicBezTo>
                        <a:pt x="1457" y="5383"/>
                        <a:pt x="1907" y="5875"/>
                        <a:pt x="2404" y="5978"/>
                      </a:cubicBezTo>
                      <a:cubicBezTo>
                        <a:pt x="2497" y="5998"/>
                        <a:pt x="2591" y="6007"/>
                        <a:pt x="2684" y="6007"/>
                      </a:cubicBezTo>
                      <a:cubicBezTo>
                        <a:pt x="3090" y="6007"/>
                        <a:pt x="3495" y="5836"/>
                        <a:pt x="3851" y="5617"/>
                      </a:cubicBezTo>
                      <a:cubicBezTo>
                        <a:pt x="4587" y="5165"/>
                        <a:pt x="5242" y="4382"/>
                        <a:pt x="5199" y="3479"/>
                      </a:cubicBezTo>
                      <a:cubicBezTo>
                        <a:pt x="5183" y="3124"/>
                        <a:pt x="5057" y="2765"/>
                        <a:pt x="5130" y="2416"/>
                      </a:cubicBezTo>
                      <a:cubicBezTo>
                        <a:pt x="5155" y="2320"/>
                        <a:pt x="5192" y="2222"/>
                        <a:pt x="5206" y="2121"/>
                      </a:cubicBezTo>
                      <a:cubicBezTo>
                        <a:pt x="5263" y="1730"/>
                        <a:pt x="4971" y="1388"/>
                        <a:pt x="4702" y="1113"/>
                      </a:cubicBezTo>
                      <a:cubicBezTo>
                        <a:pt x="4590" y="998"/>
                        <a:pt x="4479" y="884"/>
                        <a:pt x="4367" y="769"/>
                      </a:cubicBezTo>
                      <a:cubicBezTo>
                        <a:pt x="4304" y="704"/>
                        <a:pt x="4239" y="638"/>
                        <a:pt x="4170" y="581"/>
                      </a:cubicBezTo>
                      <a:cubicBezTo>
                        <a:pt x="4068" y="497"/>
                        <a:pt x="3929" y="435"/>
                        <a:pt x="3803" y="435"/>
                      </a:cubicBezTo>
                      <a:cubicBezTo>
                        <a:pt x="3721" y="435"/>
                        <a:pt x="3644" y="461"/>
                        <a:pt x="3586" y="525"/>
                      </a:cubicBezTo>
                      <a:cubicBezTo>
                        <a:pt x="3596" y="310"/>
                        <a:pt x="3388" y="148"/>
                        <a:pt x="3194" y="148"/>
                      </a:cubicBezTo>
                      <a:cubicBezTo>
                        <a:pt x="3114" y="148"/>
                        <a:pt x="3037" y="175"/>
                        <a:pt x="2978" y="237"/>
                      </a:cubicBezTo>
                      <a:cubicBezTo>
                        <a:pt x="2902" y="122"/>
                        <a:pt x="2788" y="42"/>
                        <a:pt x="2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7"/>
                <p:cNvSpPr/>
                <p:nvPr/>
              </p:nvSpPr>
              <p:spPr>
                <a:xfrm>
                  <a:off x="5948975" y="3047925"/>
                  <a:ext cx="104975" cy="215125"/>
                </a:xfrm>
                <a:custGeom>
                  <a:avLst/>
                  <a:gdLst/>
                  <a:ahLst/>
                  <a:cxnLst/>
                  <a:rect l="l" t="t" r="r" b="b"/>
                  <a:pathLst>
                    <a:path w="4199" h="8605" extrusionOk="0">
                      <a:moveTo>
                        <a:pt x="1996" y="1"/>
                      </a:moveTo>
                      <a:cubicBezTo>
                        <a:pt x="1720" y="1"/>
                        <a:pt x="1442" y="154"/>
                        <a:pt x="1304" y="411"/>
                      </a:cubicBezTo>
                      <a:cubicBezTo>
                        <a:pt x="1254" y="507"/>
                        <a:pt x="1221" y="615"/>
                        <a:pt x="1150" y="695"/>
                      </a:cubicBezTo>
                      <a:cubicBezTo>
                        <a:pt x="1103" y="749"/>
                        <a:pt x="1043" y="787"/>
                        <a:pt x="1005" y="848"/>
                      </a:cubicBezTo>
                      <a:cubicBezTo>
                        <a:pt x="966" y="910"/>
                        <a:pt x="969" y="1006"/>
                        <a:pt x="1030" y="1039"/>
                      </a:cubicBezTo>
                      <a:cubicBezTo>
                        <a:pt x="989" y="1023"/>
                        <a:pt x="946" y="1015"/>
                        <a:pt x="904" y="1015"/>
                      </a:cubicBezTo>
                      <a:cubicBezTo>
                        <a:pt x="759" y="1015"/>
                        <a:pt x="613" y="1100"/>
                        <a:pt x="517" y="1220"/>
                      </a:cubicBezTo>
                      <a:cubicBezTo>
                        <a:pt x="390" y="1374"/>
                        <a:pt x="333" y="1578"/>
                        <a:pt x="287" y="1775"/>
                      </a:cubicBezTo>
                      <a:cubicBezTo>
                        <a:pt x="147" y="2354"/>
                        <a:pt x="78" y="2950"/>
                        <a:pt x="74" y="3546"/>
                      </a:cubicBezTo>
                      <a:cubicBezTo>
                        <a:pt x="74" y="3772"/>
                        <a:pt x="101" y="4036"/>
                        <a:pt x="282" y="4154"/>
                      </a:cubicBezTo>
                      <a:cubicBezTo>
                        <a:pt x="90" y="4315"/>
                        <a:pt x="8" y="4590"/>
                        <a:pt x="4" y="4850"/>
                      </a:cubicBezTo>
                      <a:cubicBezTo>
                        <a:pt x="1" y="5110"/>
                        <a:pt x="64" y="5366"/>
                        <a:pt x="109" y="5623"/>
                      </a:cubicBezTo>
                      <a:cubicBezTo>
                        <a:pt x="212" y="6206"/>
                        <a:pt x="231" y="6810"/>
                        <a:pt x="409" y="7372"/>
                      </a:cubicBezTo>
                      <a:cubicBezTo>
                        <a:pt x="584" y="7935"/>
                        <a:pt x="969" y="8477"/>
                        <a:pt x="1512" y="8605"/>
                      </a:cubicBezTo>
                      <a:lnTo>
                        <a:pt x="1379" y="8484"/>
                      </a:lnTo>
                      <a:cubicBezTo>
                        <a:pt x="1380" y="8317"/>
                        <a:pt x="1337" y="8149"/>
                        <a:pt x="1304" y="7984"/>
                      </a:cubicBezTo>
                      <a:cubicBezTo>
                        <a:pt x="1271" y="7797"/>
                        <a:pt x="1258" y="7593"/>
                        <a:pt x="1350" y="7431"/>
                      </a:cubicBezTo>
                      <a:cubicBezTo>
                        <a:pt x="1410" y="7324"/>
                        <a:pt x="1531" y="7253"/>
                        <a:pt x="1644" y="7253"/>
                      </a:cubicBezTo>
                      <a:cubicBezTo>
                        <a:pt x="1703" y="7253"/>
                        <a:pt x="1760" y="7272"/>
                        <a:pt x="1804" y="7316"/>
                      </a:cubicBezTo>
                      <a:cubicBezTo>
                        <a:pt x="1816" y="7465"/>
                        <a:pt x="1960" y="7555"/>
                        <a:pt x="2103" y="7555"/>
                      </a:cubicBezTo>
                      <a:cubicBezTo>
                        <a:pt x="2151" y="7555"/>
                        <a:pt x="2200" y="7544"/>
                        <a:pt x="2242" y="7522"/>
                      </a:cubicBezTo>
                      <a:cubicBezTo>
                        <a:pt x="2411" y="7435"/>
                        <a:pt x="2504" y="7241"/>
                        <a:pt x="2567" y="7053"/>
                      </a:cubicBezTo>
                      <a:cubicBezTo>
                        <a:pt x="2653" y="6794"/>
                        <a:pt x="2705" y="6522"/>
                        <a:pt x="2722" y="6249"/>
                      </a:cubicBezTo>
                      <a:cubicBezTo>
                        <a:pt x="2727" y="6154"/>
                        <a:pt x="2727" y="6055"/>
                        <a:pt x="2682" y="5972"/>
                      </a:cubicBezTo>
                      <a:cubicBezTo>
                        <a:pt x="2651" y="5913"/>
                        <a:pt x="2586" y="5871"/>
                        <a:pt x="2524" y="5871"/>
                      </a:cubicBezTo>
                      <a:cubicBezTo>
                        <a:pt x="2682" y="5798"/>
                        <a:pt x="2741" y="5524"/>
                        <a:pt x="2597" y="5403"/>
                      </a:cubicBezTo>
                      <a:cubicBezTo>
                        <a:pt x="2806" y="5393"/>
                        <a:pt x="2981" y="5164"/>
                        <a:pt x="2947" y="4945"/>
                      </a:cubicBezTo>
                      <a:lnTo>
                        <a:pt x="2947" y="4945"/>
                      </a:lnTo>
                      <a:cubicBezTo>
                        <a:pt x="2988" y="5034"/>
                        <a:pt x="3083" y="5078"/>
                        <a:pt x="3178" y="5078"/>
                      </a:cubicBezTo>
                      <a:cubicBezTo>
                        <a:pt x="3218" y="5078"/>
                        <a:pt x="3258" y="5070"/>
                        <a:pt x="3294" y="5055"/>
                      </a:cubicBezTo>
                      <a:cubicBezTo>
                        <a:pt x="3419" y="5002"/>
                        <a:pt x="3508" y="4890"/>
                        <a:pt x="3586" y="4775"/>
                      </a:cubicBezTo>
                      <a:cubicBezTo>
                        <a:pt x="3826" y="4417"/>
                        <a:pt x="4001" y="4008"/>
                        <a:pt x="4092" y="3578"/>
                      </a:cubicBezTo>
                      <a:cubicBezTo>
                        <a:pt x="4185" y="3187"/>
                        <a:pt x="4198" y="2763"/>
                        <a:pt x="4046" y="2397"/>
                      </a:cubicBezTo>
                      <a:cubicBezTo>
                        <a:pt x="3925" y="2109"/>
                        <a:pt x="3685" y="1869"/>
                        <a:pt x="3405" y="1788"/>
                      </a:cubicBezTo>
                      <a:cubicBezTo>
                        <a:pt x="3401" y="1729"/>
                        <a:pt x="3383" y="1668"/>
                        <a:pt x="3347" y="1624"/>
                      </a:cubicBezTo>
                      <a:cubicBezTo>
                        <a:pt x="3261" y="1513"/>
                        <a:pt x="3120" y="1470"/>
                        <a:pt x="2988" y="1434"/>
                      </a:cubicBezTo>
                      <a:cubicBezTo>
                        <a:pt x="3072" y="1172"/>
                        <a:pt x="2852" y="924"/>
                        <a:pt x="2651" y="749"/>
                      </a:cubicBezTo>
                      <a:cubicBezTo>
                        <a:pt x="2449" y="575"/>
                        <a:pt x="2224" y="332"/>
                        <a:pt x="2300" y="69"/>
                      </a:cubicBezTo>
                      <a:cubicBezTo>
                        <a:pt x="2204" y="22"/>
                        <a:pt x="2101" y="1"/>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7"/>
                <p:cNvSpPr/>
                <p:nvPr/>
              </p:nvSpPr>
              <p:spPr>
                <a:xfrm>
                  <a:off x="5852925" y="3248600"/>
                  <a:ext cx="186025" cy="427250"/>
                </a:xfrm>
                <a:custGeom>
                  <a:avLst/>
                  <a:gdLst/>
                  <a:ahLst/>
                  <a:cxnLst/>
                  <a:rect l="l" t="t" r="r" b="b"/>
                  <a:pathLst>
                    <a:path w="7441" h="17090" extrusionOk="0">
                      <a:moveTo>
                        <a:pt x="3804" y="0"/>
                      </a:moveTo>
                      <a:cubicBezTo>
                        <a:pt x="3765" y="0"/>
                        <a:pt x="3730" y="4"/>
                        <a:pt x="3698" y="11"/>
                      </a:cubicBezTo>
                      <a:cubicBezTo>
                        <a:pt x="2923" y="194"/>
                        <a:pt x="1444" y="1622"/>
                        <a:pt x="1015" y="2947"/>
                      </a:cubicBezTo>
                      <a:cubicBezTo>
                        <a:pt x="476" y="4613"/>
                        <a:pt x="0" y="10312"/>
                        <a:pt x="1187" y="17090"/>
                      </a:cubicBezTo>
                      <a:cubicBezTo>
                        <a:pt x="1187" y="17090"/>
                        <a:pt x="7441" y="3308"/>
                        <a:pt x="7349" y="2621"/>
                      </a:cubicBezTo>
                      <a:cubicBezTo>
                        <a:pt x="7261" y="1964"/>
                        <a:pt x="4697" y="0"/>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7"/>
                <p:cNvSpPr/>
                <p:nvPr/>
              </p:nvSpPr>
              <p:spPr>
                <a:xfrm>
                  <a:off x="5863200" y="3344950"/>
                  <a:ext cx="77225" cy="160300"/>
                </a:xfrm>
                <a:custGeom>
                  <a:avLst/>
                  <a:gdLst/>
                  <a:ahLst/>
                  <a:cxnLst/>
                  <a:rect l="l" t="t" r="r" b="b"/>
                  <a:pathLst>
                    <a:path w="3089" h="6412" extrusionOk="0">
                      <a:moveTo>
                        <a:pt x="2515" y="1"/>
                      </a:moveTo>
                      <a:cubicBezTo>
                        <a:pt x="2430" y="1"/>
                        <a:pt x="1931" y="1215"/>
                        <a:pt x="1903" y="4341"/>
                      </a:cubicBezTo>
                      <a:lnTo>
                        <a:pt x="0" y="4131"/>
                      </a:lnTo>
                      <a:lnTo>
                        <a:pt x="39" y="4696"/>
                      </a:lnTo>
                      <a:cubicBezTo>
                        <a:pt x="39" y="4696"/>
                        <a:pt x="1628" y="5440"/>
                        <a:pt x="1917" y="6265"/>
                      </a:cubicBezTo>
                      <a:cubicBezTo>
                        <a:pt x="1953" y="6367"/>
                        <a:pt x="1998" y="6412"/>
                        <a:pt x="2049" y="6412"/>
                      </a:cubicBezTo>
                      <a:cubicBezTo>
                        <a:pt x="2411" y="6412"/>
                        <a:pt x="3088" y="4179"/>
                        <a:pt x="3088" y="4179"/>
                      </a:cubicBezTo>
                      <a:lnTo>
                        <a:pt x="3088" y="4179"/>
                      </a:lnTo>
                      <a:lnTo>
                        <a:pt x="2268" y="4243"/>
                      </a:lnTo>
                      <a:cubicBezTo>
                        <a:pt x="2268" y="4243"/>
                        <a:pt x="2557" y="557"/>
                        <a:pt x="2526" y="24"/>
                      </a:cubicBezTo>
                      <a:cubicBezTo>
                        <a:pt x="2525" y="9"/>
                        <a:pt x="2521" y="1"/>
                        <a:pt x="2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7"/>
                <p:cNvSpPr/>
                <p:nvPr/>
              </p:nvSpPr>
              <p:spPr>
                <a:xfrm>
                  <a:off x="5851475" y="3260575"/>
                  <a:ext cx="96175" cy="198150"/>
                </a:xfrm>
                <a:custGeom>
                  <a:avLst/>
                  <a:gdLst/>
                  <a:ahLst/>
                  <a:cxnLst/>
                  <a:rect l="l" t="t" r="r" b="b"/>
                  <a:pathLst>
                    <a:path w="3847" h="7926" extrusionOk="0">
                      <a:moveTo>
                        <a:pt x="2952" y="1"/>
                      </a:moveTo>
                      <a:cubicBezTo>
                        <a:pt x="1" y="1992"/>
                        <a:pt x="48" y="7571"/>
                        <a:pt x="48" y="7571"/>
                      </a:cubicBezTo>
                      <a:cubicBezTo>
                        <a:pt x="48" y="7571"/>
                        <a:pt x="420" y="7925"/>
                        <a:pt x="1417" y="7925"/>
                      </a:cubicBezTo>
                      <a:cubicBezTo>
                        <a:pt x="1706" y="7925"/>
                        <a:pt x="2046" y="7896"/>
                        <a:pt x="2445" y="7819"/>
                      </a:cubicBezTo>
                      <a:cubicBezTo>
                        <a:pt x="2730" y="5177"/>
                        <a:pt x="3060" y="2674"/>
                        <a:pt x="3846" y="1475"/>
                      </a:cubicBezTo>
                      <a:lnTo>
                        <a:pt x="29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7"/>
                <p:cNvSpPr/>
                <p:nvPr/>
              </p:nvSpPr>
              <p:spPr>
                <a:xfrm>
                  <a:off x="5914525" y="3174050"/>
                  <a:ext cx="74575" cy="122875"/>
                </a:xfrm>
                <a:custGeom>
                  <a:avLst/>
                  <a:gdLst/>
                  <a:ahLst/>
                  <a:cxnLst/>
                  <a:rect l="l" t="t" r="r" b="b"/>
                  <a:pathLst>
                    <a:path w="2983" h="4915" extrusionOk="0">
                      <a:moveTo>
                        <a:pt x="2070" y="0"/>
                      </a:moveTo>
                      <a:lnTo>
                        <a:pt x="1188" y="276"/>
                      </a:lnTo>
                      <a:cubicBezTo>
                        <a:pt x="1188" y="276"/>
                        <a:pt x="366" y="2472"/>
                        <a:pt x="1" y="4915"/>
                      </a:cubicBezTo>
                      <a:lnTo>
                        <a:pt x="2982" y="4274"/>
                      </a:lnTo>
                      <a:lnTo>
                        <a:pt x="2070"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7"/>
                <p:cNvSpPr/>
                <p:nvPr/>
              </p:nvSpPr>
              <p:spPr>
                <a:xfrm>
                  <a:off x="5889950" y="3080000"/>
                  <a:ext cx="93325" cy="178450"/>
                </a:xfrm>
                <a:custGeom>
                  <a:avLst/>
                  <a:gdLst/>
                  <a:ahLst/>
                  <a:cxnLst/>
                  <a:rect l="l" t="t" r="r" b="b"/>
                  <a:pathLst>
                    <a:path w="3733" h="7138" extrusionOk="0">
                      <a:moveTo>
                        <a:pt x="2328" y="1"/>
                      </a:moveTo>
                      <a:cubicBezTo>
                        <a:pt x="2051" y="1"/>
                        <a:pt x="1807" y="99"/>
                        <a:pt x="1685" y="223"/>
                      </a:cubicBezTo>
                      <a:cubicBezTo>
                        <a:pt x="238" y="1674"/>
                        <a:pt x="1" y="6317"/>
                        <a:pt x="466" y="7092"/>
                      </a:cubicBezTo>
                      <a:cubicBezTo>
                        <a:pt x="466" y="7092"/>
                        <a:pt x="762" y="7137"/>
                        <a:pt x="1193" y="7137"/>
                      </a:cubicBezTo>
                      <a:cubicBezTo>
                        <a:pt x="1880" y="7137"/>
                        <a:pt x="2910" y="7021"/>
                        <a:pt x="3625" y="6421"/>
                      </a:cubicBezTo>
                      <a:cubicBezTo>
                        <a:pt x="3625" y="6421"/>
                        <a:pt x="3733" y="1252"/>
                        <a:pt x="3326" y="589"/>
                      </a:cubicBezTo>
                      <a:cubicBezTo>
                        <a:pt x="3057" y="151"/>
                        <a:pt x="266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7"/>
                <p:cNvSpPr/>
                <p:nvPr/>
              </p:nvSpPr>
              <p:spPr>
                <a:xfrm>
                  <a:off x="5897825" y="3197000"/>
                  <a:ext cx="131150" cy="112571"/>
                </a:xfrm>
                <a:custGeom>
                  <a:avLst/>
                  <a:gdLst/>
                  <a:ahLst/>
                  <a:cxnLst/>
                  <a:rect l="l" t="t" r="r" b="b"/>
                  <a:pathLst>
                    <a:path w="5246" h="4370" extrusionOk="0">
                      <a:moveTo>
                        <a:pt x="3406" y="0"/>
                      </a:moveTo>
                      <a:cubicBezTo>
                        <a:pt x="3147" y="1320"/>
                        <a:pt x="2357" y="1966"/>
                        <a:pt x="151" y="2409"/>
                      </a:cubicBezTo>
                      <a:cubicBezTo>
                        <a:pt x="151" y="2409"/>
                        <a:pt x="445" y="2455"/>
                        <a:pt x="872" y="2455"/>
                      </a:cubicBezTo>
                      <a:cubicBezTo>
                        <a:pt x="901" y="2455"/>
                        <a:pt x="930" y="2455"/>
                        <a:pt x="960" y="2455"/>
                      </a:cubicBezTo>
                      <a:lnTo>
                        <a:pt x="960" y="2455"/>
                      </a:lnTo>
                      <a:cubicBezTo>
                        <a:pt x="939" y="2552"/>
                        <a:pt x="861" y="2571"/>
                        <a:pt x="840" y="2673"/>
                      </a:cubicBezTo>
                      <a:cubicBezTo>
                        <a:pt x="572" y="2925"/>
                        <a:pt x="263" y="3212"/>
                        <a:pt x="1" y="3590"/>
                      </a:cubicBezTo>
                      <a:cubicBezTo>
                        <a:pt x="634" y="3909"/>
                        <a:pt x="1577" y="4179"/>
                        <a:pt x="2511" y="4297"/>
                      </a:cubicBezTo>
                      <a:cubicBezTo>
                        <a:pt x="2895" y="4346"/>
                        <a:pt x="3268" y="4369"/>
                        <a:pt x="3622" y="4369"/>
                      </a:cubicBezTo>
                      <a:cubicBezTo>
                        <a:pt x="4234" y="4369"/>
                        <a:pt x="4790" y="4299"/>
                        <a:pt x="5245" y="4172"/>
                      </a:cubicBezTo>
                      <a:cubicBezTo>
                        <a:pt x="4866" y="3729"/>
                        <a:pt x="4324" y="3030"/>
                        <a:pt x="3658" y="2596"/>
                      </a:cubicBezTo>
                      <a:lnTo>
                        <a:pt x="3306" y="1743"/>
                      </a:lnTo>
                      <a:cubicBezTo>
                        <a:pt x="3306" y="1743"/>
                        <a:pt x="3306" y="1743"/>
                        <a:pt x="3306" y="1743"/>
                      </a:cubicBezTo>
                      <a:cubicBezTo>
                        <a:pt x="3313" y="1743"/>
                        <a:pt x="3425" y="1795"/>
                        <a:pt x="3429" y="1795"/>
                      </a:cubicBezTo>
                      <a:cubicBezTo>
                        <a:pt x="3429" y="1795"/>
                        <a:pt x="3429" y="1795"/>
                        <a:pt x="3429" y="1795"/>
                      </a:cubicBezTo>
                      <a:cubicBezTo>
                        <a:pt x="3429" y="1795"/>
                        <a:pt x="3399" y="1356"/>
                        <a:pt x="3817" y="1356"/>
                      </a:cubicBezTo>
                      <a:cubicBezTo>
                        <a:pt x="3829" y="1356"/>
                        <a:pt x="3841" y="1356"/>
                        <a:pt x="3853" y="1357"/>
                      </a:cubicBezTo>
                      <a:cubicBezTo>
                        <a:pt x="4037" y="508"/>
                        <a:pt x="3557" y="20"/>
                        <a:pt x="3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7"/>
                <p:cNvSpPr/>
                <p:nvPr/>
              </p:nvSpPr>
              <p:spPr>
                <a:xfrm>
                  <a:off x="5807300" y="3278725"/>
                  <a:ext cx="302350" cy="880200"/>
                </a:xfrm>
                <a:custGeom>
                  <a:avLst/>
                  <a:gdLst/>
                  <a:ahLst/>
                  <a:cxnLst/>
                  <a:rect l="l" t="t" r="r" b="b"/>
                  <a:pathLst>
                    <a:path w="12094" h="35208" extrusionOk="0">
                      <a:moveTo>
                        <a:pt x="9154" y="0"/>
                      </a:moveTo>
                      <a:cubicBezTo>
                        <a:pt x="9126" y="0"/>
                        <a:pt x="9097" y="2"/>
                        <a:pt x="9066" y="6"/>
                      </a:cubicBezTo>
                      <a:cubicBezTo>
                        <a:pt x="8335" y="101"/>
                        <a:pt x="7392" y="1032"/>
                        <a:pt x="4518" y="6497"/>
                      </a:cubicBezTo>
                      <a:cubicBezTo>
                        <a:pt x="1643" y="11963"/>
                        <a:pt x="2601" y="13580"/>
                        <a:pt x="2601" y="13580"/>
                      </a:cubicBezTo>
                      <a:cubicBezTo>
                        <a:pt x="1097" y="16527"/>
                        <a:pt x="2282" y="17716"/>
                        <a:pt x="2282" y="17716"/>
                      </a:cubicBezTo>
                      <a:cubicBezTo>
                        <a:pt x="776" y="19854"/>
                        <a:pt x="0" y="24751"/>
                        <a:pt x="594" y="25701"/>
                      </a:cubicBezTo>
                      <a:cubicBezTo>
                        <a:pt x="1186" y="26651"/>
                        <a:pt x="431" y="29647"/>
                        <a:pt x="776" y="35208"/>
                      </a:cubicBezTo>
                      <a:lnTo>
                        <a:pt x="11229" y="34876"/>
                      </a:lnTo>
                      <a:cubicBezTo>
                        <a:pt x="11821" y="23991"/>
                        <a:pt x="10954" y="19569"/>
                        <a:pt x="10954" y="19569"/>
                      </a:cubicBezTo>
                      <a:cubicBezTo>
                        <a:pt x="12094" y="2646"/>
                        <a:pt x="9539" y="983"/>
                        <a:pt x="9539" y="983"/>
                      </a:cubicBezTo>
                      <a:cubicBezTo>
                        <a:pt x="9539" y="983"/>
                        <a:pt x="9776" y="0"/>
                        <a:pt x="9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7"/>
                <p:cNvSpPr/>
                <p:nvPr/>
              </p:nvSpPr>
              <p:spPr>
                <a:xfrm>
                  <a:off x="5824875" y="3278725"/>
                  <a:ext cx="284775" cy="880200"/>
                </a:xfrm>
                <a:custGeom>
                  <a:avLst/>
                  <a:gdLst/>
                  <a:ahLst/>
                  <a:cxnLst/>
                  <a:rect l="l" t="t" r="r" b="b"/>
                  <a:pathLst>
                    <a:path w="11391" h="35208" extrusionOk="0">
                      <a:moveTo>
                        <a:pt x="8451" y="0"/>
                      </a:moveTo>
                      <a:cubicBezTo>
                        <a:pt x="8423" y="0"/>
                        <a:pt x="8394" y="2"/>
                        <a:pt x="8363" y="6"/>
                      </a:cubicBezTo>
                      <a:cubicBezTo>
                        <a:pt x="8046" y="48"/>
                        <a:pt x="7688" y="246"/>
                        <a:pt x="7149" y="907"/>
                      </a:cubicBezTo>
                      <a:cubicBezTo>
                        <a:pt x="6051" y="2754"/>
                        <a:pt x="6021" y="5146"/>
                        <a:pt x="5351" y="8509"/>
                      </a:cubicBezTo>
                      <a:cubicBezTo>
                        <a:pt x="4468" y="12953"/>
                        <a:pt x="3289" y="16733"/>
                        <a:pt x="1418" y="17487"/>
                      </a:cubicBezTo>
                      <a:cubicBezTo>
                        <a:pt x="1505" y="17641"/>
                        <a:pt x="1579" y="17716"/>
                        <a:pt x="1579" y="17716"/>
                      </a:cubicBezTo>
                      <a:cubicBezTo>
                        <a:pt x="1131" y="18351"/>
                        <a:pt x="749" y="19233"/>
                        <a:pt x="445" y="20180"/>
                      </a:cubicBezTo>
                      <a:cubicBezTo>
                        <a:pt x="1965" y="17680"/>
                        <a:pt x="3676" y="16099"/>
                        <a:pt x="4966" y="16099"/>
                      </a:cubicBezTo>
                      <a:cubicBezTo>
                        <a:pt x="5171" y="16099"/>
                        <a:pt x="5366" y="16139"/>
                        <a:pt x="5548" y="16223"/>
                      </a:cubicBezTo>
                      <a:cubicBezTo>
                        <a:pt x="7321" y="17036"/>
                        <a:pt x="7156" y="21638"/>
                        <a:pt x="5180" y="26500"/>
                      </a:cubicBezTo>
                      <a:cubicBezTo>
                        <a:pt x="3720" y="30092"/>
                        <a:pt x="1681" y="32821"/>
                        <a:pt x="0" y="33675"/>
                      </a:cubicBezTo>
                      <a:cubicBezTo>
                        <a:pt x="14" y="34163"/>
                        <a:pt x="37" y="34673"/>
                        <a:pt x="70" y="35208"/>
                      </a:cubicBezTo>
                      <a:lnTo>
                        <a:pt x="10522" y="34876"/>
                      </a:lnTo>
                      <a:cubicBezTo>
                        <a:pt x="11118" y="23991"/>
                        <a:pt x="10251" y="19569"/>
                        <a:pt x="10251" y="19569"/>
                      </a:cubicBezTo>
                      <a:cubicBezTo>
                        <a:pt x="11391" y="2646"/>
                        <a:pt x="8836" y="983"/>
                        <a:pt x="8836" y="983"/>
                      </a:cubicBezTo>
                      <a:cubicBezTo>
                        <a:pt x="8836" y="983"/>
                        <a:pt x="9073" y="0"/>
                        <a:pt x="8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7"/>
                <p:cNvSpPr/>
                <p:nvPr/>
              </p:nvSpPr>
              <p:spPr>
                <a:xfrm>
                  <a:off x="5970175" y="3345700"/>
                  <a:ext cx="118375" cy="331175"/>
                </a:xfrm>
                <a:custGeom>
                  <a:avLst/>
                  <a:gdLst/>
                  <a:ahLst/>
                  <a:cxnLst/>
                  <a:rect l="l" t="t" r="r" b="b"/>
                  <a:pathLst>
                    <a:path w="4735" h="13247" extrusionOk="0">
                      <a:moveTo>
                        <a:pt x="2404" y="1"/>
                      </a:moveTo>
                      <a:cubicBezTo>
                        <a:pt x="1957" y="1"/>
                        <a:pt x="1522" y="317"/>
                        <a:pt x="1186" y="1078"/>
                      </a:cubicBezTo>
                      <a:cubicBezTo>
                        <a:pt x="1" y="3761"/>
                        <a:pt x="545" y="12976"/>
                        <a:pt x="2614" y="13235"/>
                      </a:cubicBezTo>
                      <a:cubicBezTo>
                        <a:pt x="2677" y="13242"/>
                        <a:pt x="2736" y="13246"/>
                        <a:pt x="2794" y="13246"/>
                      </a:cubicBezTo>
                      <a:cubicBezTo>
                        <a:pt x="4649" y="13246"/>
                        <a:pt x="4104" y="9238"/>
                        <a:pt x="4562" y="4019"/>
                      </a:cubicBezTo>
                      <a:cubicBezTo>
                        <a:pt x="4735" y="2027"/>
                        <a:pt x="3534" y="1"/>
                        <a:pt x="2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7"/>
                <p:cNvSpPr/>
                <p:nvPr/>
              </p:nvSpPr>
              <p:spPr>
                <a:xfrm>
                  <a:off x="6000675" y="3392850"/>
                  <a:ext cx="93800" cy="182350"/>
                </a:xfrm>
                <a:custGeom>
                  <a:avLst/>
                  <a:gdLst/>
                  <a:ahLst/>
                  <a:cxnLst/>
                  <a:rect l="l" t="t" r="r" b="b"/>
                  <a:pathLst>
                    <a:path w="3752" h="7294" extrusionOk="0">
                      <a:moveTo>
                        <a:pt x="2010" y="0"/>
                      </a:moveTo>
                      <a:cubicBezTo>
                        <a:pt x="1537" y="0"/>
                        <a:pt x="1052" y="280"/>
                        <a:pt x="755" y="922"/>
                      </a:cubicBezTo>
                      <a:cubicBezTo>
                        <a:pt x="1" y="2551"/>
                        <a:pt x="831" y="7128"/>
                        <a:pt x="2308" y="7286"/>
                      </a:cubicBezTo>
                      <a:cubicBezTo>
                        <a:pt x="2353" y="7291"/>
                        <a:pt x="2395" y="7293"/>
                        <a:pt x="2436" y="7293"/>
                      </a:cubicBezTo>
                      <a:cubicBezTo>
                        <a:pt x="3752" y="7293"/>
                        <a:pt x="3236" y="4858"/>
                        <a:pt x="3393" y="1688"/>
                      </a:cubicBezTo>
                      <a:cubicBezTo>
                        <a:pt x="3443" y="664"/>
                        <a:pt x="2740" y="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7"/>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7"/>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7"/>
                <p:cNvSpPr/>
                <p:nvPr/>
              </p:nvSpPr>
              <p:spPr>
                <a:xfrm>
                  <a:off x="6002825" y="3305125"/>
                  <a:ext cx="161750" cy="165900"/>
                </a:xfrm>
                <a:custGeom>
                  <a:avLst/>
                  <a:gdLst/>
                  <a:ahLst/>
                  <a:cxnLst/>
                  <a:rect l="l" t="t" r="r" b="b"/>
                  <a:pathLst>
                    <a:path w="6470" h="6636" extrusionOk="0">
                      <a:moveTo>
                        <a:pt x="1648" y="1"/>
                      </a:moveTo>
                      <a:cubicBezTo>
                        <a:pt x="1648" y="1"/>
                        <a:pt x="1" y="468"/>
                        <a:pt x="205" y="4118"/>
                      </a:cubicBezTo>
                      <a:cubicBezTo>
                        <a:pt x="205" y="4118"/>
                        <a:pt x="2517" y="4437"/>
                        <a:pt x="3685" y="5379"/>
                      </a:cubicBezTo>
                      <a:cubicBezTo>
                        <a:pt x="4445" y="5991"/>
                        <a:pt x="5697" y="6636"/>
                        <a:pt x="6219" y="6636"/>
                      </a:cubicBezTo>
                      <a:cubicBezTo>
                        <a:pt x="6378" y="6636"/>
                        <a:pt x="6469" y="6576"/>
                        <a:pt x="6459" y="6437"/>
                      </a:cubicBezTo>
                      <a:cubicBezTo>
                        <a:pt x="6190" y="2879"/>
                        <a:pt x="1648" y="1"/>
                        <a:pt x="1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7"/>
                <p:cNvSpPr/>
                <p:nvPr/>
              </p:nvSpPr>
              <p:spPr>
                <a:xfrm>
                  <a:off x="6034275" y="3446875"/>
                  <a:ext cx="160175" cy="158825"/>
                </a:xfrm>
                <a:custGeom>
                  <a:avLst/>
                  <a:gdLst/>
                  <a:ahLst/>
                  <a:cxnLst/>
                  <a:rect l="l" t="t" r="r" b="b"/>
                  <a:pathLst>
                    <a:path w="6407" h="6353" extrusionOk="0">
                      <a:moveTo>
                        <a:pt x="3559" y="1"/>
                      </a:moveTo>
                      <a:cubicBezTo>
                        <a:pt x="3558" y="1"/>
                        <a:pt x="3558" y="1"/>
                        <a:pt x="3558" y="1"/>
                      </a:cubicBezTo>
                      <a:cubicBezTo>
                        <a:pt x="3558" y="1"/>
                        <a:pt x="1620" y="1704"/>
                        <a:pt x="0" y="6200"/>
                      </a:cubicBezTo>
                      <a:lnTo>
                        <a:pt x="101" y="6352"/>
                      </a:lnTo>
                      <a:cubicBezTo>
                        <a:pt x="101" y="6352"/>
                        <a:pt x="5686" y="3397"/>
                        <a:pt x="6047" y="1695"/>
                      </a:cubicBezTo>
                      <a:cubicBezTo>
                        <a:pt x="6406" y="8"/>
                        <a:pt x="360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7"/>
                <p:cNvSpPr/>
                <p:nvPr/>
              </p:nvSpPr>
              <p:spPr>
                <a:xfrm>
                  <a:off x="6035225" y="3435300"/>
                  <a:ext cx="132625" cy="165625"/>
                </a:xfrm>
                <a:custGeom>
                  <a:avLst/>
                  <a:gdLst/>
                  <a:ahLst/>
                  <a:cxnLst/>
                  <a:rect l="l" t="t" r="r" b="b"/>
                  <a:pathLst>
                    <a:path w="5305" h="6625" extrusionOk="0">
                      <a:moveTo>
                        <a:pt x="4125" y="1"/>
                      </a:moveTo>
                      <a:cubicBezTo>
                        <a:pt x="3770" y="1"/>
                        <a:pt x="3480" y="169"/>
                        <a:pt x="3480" y="169"/>
                      </a:cubicBezTo>
                      <a:cubicBezTo>
                        <a:pt x="3480" y="169"/>
                        <a:pt x="1974" y="1139"/>
                        <a:pt x="1" y="6496"/>
                      </a:cubicBezTo>
                      <a:lnTo>
                        <a:pt x="102" y="6624"/>
                      </a:lnTo>
                      <a:cubicBezTo>
                        <a:pt x="102" y="6624"/>
                        <a:pt x="5078" y="3347"/>
                        <a:pt x="5305" y="1431"/>
                      </a:cubicBezTo>
                      <a:cubicBezTo>
                        <a:pt x="5103" y="261"/>
                        <a:pt x="4565" y="1"/>
                        <a:pt x="4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7"/>
                <p:cNvSpPr/>
                <p:nvPr/>
              </p:nvSpPr>
              <p:spPr>
                <a:xfrm>
                  <a:off x="5913700" y="3732850"/>
                  <a:ext cx="171500" cy="357375"/>
                </a:xfrm>
                <a:custGeom>
                  <a:avLst/>
                  <a:gdLst/>
                  <a:ahLst/>
                  <a:cxnLst/>
                  <a:rect l="l" t="t" r="r" b="b"/>
                  <a:pathLst>
                    <a:path w="6860" h="14295" extrusionOk="0">
                      <a:moveTo>
                        <a:pt x="6786" y="0"/>
                      </a:moveTo>
                      <a:lnTo>
                        <a:pt x="6786" y="0"/>
                      </a:lnTo>
                      <a:cubicBezTo>
                        <a:pt x="3872" y="4543"/>
                        <a:pt x="1" y="13979"/>
                        <a:pt x="1997" y="14288"/>
                      </a:cubicBezTo>
                      <a:cubicBezTo>
                        <a:pt x="2025" y="14293"/>
                        <a:pt x="2054" y="14295"/>
                        <a:pt x="2082" y="14295"/>
                      </a:cubicBezTo>
                      <a:cubicBezTo>
                        <a:pt x="3793" y="14295"/>
                        <a:pt x="5476" y="6463"/>
                        <a:pt x="6859" y="2562"/>
                      </a:cubicBezTo>
                      <a:cubicBezTo>
                        <a:pt x="6770" y="1775"/>
                        <a:pt x="6698" y="1404"/>
                        <a:pt x="6698" y="1404"/>
                      </a:cubicBezTo>
                      <a:cubicBezTo>
                        <a:pt x="6730" y="923"/>
                        <a:pt x="6759" y="457"/>
                        <a:pt x="6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7"/>
                <p:cNvSpPr/>
                <p:nvPr/>
              </p:nvSpPr>
              <p:spPr>
                <a:xfrm>
                  <a:off x="5851400" y="3951500"/>
                  <a:ext cx="234850" cy="206250"/>
                </a:xfrm>
                <a:custGeom>
                  <a:avLst/>
                  <a:gdLst/>
                  <a:ahLst/>
                  <a:cxnLst/>
                  <a:rect l="l" t="t" r="r" b="b"/>
                  <a:pathLst>
                    <a:path w="9394" h="8250" extrusionOk="0">
                      <a:moveTo>
                        <a:pt x="9259" y="0"/>
                      </a:moveTo>
                      <a:cubicBezTo>
                        <a:pt x="8871" y="0"/>
                        <a:pt x="7287" y="4898"/>
                        <a:pt x="6361" y="6075"/>
                      </a:cubicBezTo>
                      <a:cubicBezTo>
                        <a:pt x="5861" y="6710"/>
                        <a:pt x="5122" y="7018"/>
                        <a:pt x="4465" y="7018"/>
                      </a:cubicBezTo>
                      <a:cubicBezTo>
                        <a:pt x="3481" y="7018"/>
                        <a:pt x="2679" y="6327"/>
                        <a:pt x="3135" y="5009"/>
                      </a:cubicBezTo>
                      <a:cubicBezTo>
                        <a:pt x="3309" y="4506"/>
                        <a:pt x="3320" y="4253"/>
                        <a:pt x="3179" y="4253"/>
                      </a:cubicBezTo>
                      <a:cubicBezTo>
                        <a:pt x="2858" y="4253"/>
                        <a:pt x="1754" y="5560"/>
                        <a:pt x="1" y="8209"/>
                      </a:cubicBezTo>
                      <a:lnTo>
                        <a:pt x="520" y="8249"/>
                      </a:lnTo>
                      <a:lnTo>
                        <a:pt x="8778" y="7986"/>
                      </a:lnTo>
                      <a:cubicBezTo>
                        <a:pt x="8676" y="7093"/>
                        <a:pt x="8672" y="5365"/>
                        <a:pt x="9159" y="2099"/>
                      </a:cubicBezTo>
                      <a:cubicBezTo>
                        <a:pt x="9385" y="582"/>
                        <a:pt x="9393" y="0"/>
                        <a:pt x="9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7"/>
                <p:cNvSpPr/>
                <p:nvPr/>
              </p:nvSpPr>
              <p:spPr>
                <a:xfrm>
                  <a:off x="5754800" y="4134900"/>
                  <a:ext cx="390250" cy="98475"/>
                </a:xfrm>
                <a:custGeom>
                  <a:avLst/>
                  <a:gdLst/>
                  <a:ahLst/>
                  <a:cxnLst/>
                  <a:rect l="l" t="t" r="r" b="b"/>
                  <a:pathLst>
                    <a:path w="15610" h="3939" extrusionOk="0">
                      <a:moveTo>
                        <a:pt x="1781" y="1"/>
                      </a:moveTo>
                      <a:lnTo>
                        <a:pt x="1" y="3938"/>
                      </a:lnTo>
                      <a:lnTo>
                        <a:pt x="15609" y="3938"/>
                      </a:lnTo>
                      <a:lnTo>
                        <a:pt x="142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7"/>
                <p:cNvSpPr/>
                <p:nvPr/>
              </p:nvSpPr>
              <p:spPr>
                <a:xfrm>
                  <a:off x="5946250" y="3732300"/>
                  <a:ext cx="1025" cy="1750"/>
                </a:xfrm>
                <a:custGeom>
                  <a:avLst/>
                  <a:gdLst/>
                  <a:ahLst/>
                  <a:cxnLst/>
                  <a:rect l="l" t="t" r="r" b="b"/>
                  <a:pathLst>
                    <a:path w="41" h="70" extrusionOk="0">
                      <a:moveTo>
                        <a:pt x="41" y="1"/>
                      </a:moveTo>
                      <a:cubicBezTo>
                        <a:pt x="41" y="1"/>
                        <a:pt x="25" y="27"/>
                        <a:pt x="1" y="70"/>
                      </a:cubicBezTo>
                      <a:cubicBezTo>
                        <a:pt x="26" y="27"/>
                        <a:pt x="41" y="1"/>
                        <a:pt x="41" y="1"/>
                      </a:cubicBezTo>
                      <a:close/>
                    </a:path>
                  </a:pathLst>
                </a:custGeom>
                <a:solidFill>
                  <a:srgbClr val="D8B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7"/>
                <p:cNvSpPr/>
                <p:nvPr/>
              </p:nvSpPr>
              <p:spPr>
                <a:xfrm>
                  <a:off x="5818475" y="3734025"/>
                  <a:ext cx="127800" cy="229125"/>
                </a:xfrm>
                <a:custGeom>
                  <a:avLst/>
                  <a:gdLst/>
                  <a:ahLst/>
                  <a:cxnLst/>
                  <a:rect l="l" t="t" r="r" b="b"/>
                  <a:pathLst>
                    <a:path w="5112" h="9165" extrusionOk="0">
                      <a:moveTo>
                        <a:pt x="5112" y="1"/>
                      </a:moveTo>
                      <a:cubicBezTo>
                        <a:pt x="4818" y="478"/>
                        <a:pt x="2917" y="3537"/>
                        <a:pt x="0" y="7042"/>
                      </a:cubicBezTo>
                      <a:cubicBezTo>
                        <a:pt x="33" y="7230"/>
                        <a:pt x="82" y="7385"/>
                        <a:pt x="147" y="7489"/>
                      </a:cubicBezTo>
                      <a:cubicBezTo>
                        <a:pt x="345" y="7809"/>
                        <a:pt x="393" y="8362"/>
                        <a:pt x="380" y="9164"/>
                      </a:cubicBezTo>
                      <a:cubicBezTo>
                        <a:pt x="1835" y="5453"/>
                        <a:pt x="4735" y="620"/>
                        <a:pt x="5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7"/>
                <p:cNvSpPr/>
                <p:nvPr/>
              </p:nvSpPr>
              <p:spPr>
                <a:xfrm>
                  <a:off x="5974525" y="3155375"/>
                  <a:ext cx="24600" cy="54075"/>
                </a:xfrm>
                <a:custGeom>
                  <a:avLst/>
                  <a:gdLst/>
                  <a:ahLst/>
                  <a:cxnLst/>
                  <a:rect l="l" t="t" r="r" b="b"/>
                  <a:pathLst>
                    <a:path w="984" h="2163" extrusionOk="0">
                      <a:moveTo>
                        <a:pt x="802" y="1"/>
                      </a:moveTo>
                      <a:cubicBezTo>
                        <a:pt x="610" y="1"/>
                        <a:pt x="295" y="438"/>
                        <a:pt x="35" y="1206"/>
                      </a:cubicBezTo>
                      <a:cubicBezTo>
                        <a:pt x="35" y="1206"/>
                        <a:pt x="21" y="1545"/>
                        <a:pt x="3" y="2046"/>
                      </a:cubicBezTo>
                      <a:cubicBezTo>
                        <a:pt x="1" y="2127"/>
                        <a:pt x="24" y="2163"/>
                        <a:pt x="64" y="2163"/>
                      </a:cubicBezTo>
                      <a:cubicBezTo>
                        <a:pt x="276" y="2163"/>
                        <a:pt x="966" y="1182"/>
                        <a:pt x="978" y="463"/>
                      </a:cubicBezTo>
                      <a:cubicBezTo>
                        <a:pt x="983" y="148"/>
                        <a:pt x="913" y="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7"/>
                <p:cNvSpPr/>
                <p:nvPr/>
              </p:nvSpPr>
              <p:spPr>
                <a:xfrm>
                  <a:off x="5979025" y="3171800"/>
                  <a:ext cx="11125" cy="24475"/>
                </a:xfrm>
                <a:custGeom>
                  <a:avLst/>
                  <a:gdLst/>
                  <a:ahLst/>
                  <a:cxnLst/>
                  <a:rect l="l" t="t" r="r" b="b"/>
                  <a:pathLst>
                    <a:path w="445" h="979" extrusionOk="0">
                      <a:moveTo>
                        <a:pt x="361" y="0"/>
                      </a:moveTo>
                      <a:cubicBezTo>
                        <a:pt x="274" y="0"/>
                        <a:pt x="132" y="198"/>
                        <a:pt x="14" y="546"/>
                      </a:cubicBezTo>
                      <a:cubicBezTo>
                        <a:pt x="14" y="546"/>
                        <a:pt x="7" y="698"/>
                        <a:pt x="2" y="926"/>
                      </a:cubicBezTo>
                      <a:cubicBezTo>
                        <a:pt x="0" y="963"/>
                        <a:pt x="11" y="979"/>
                        <a:pt x="29" y="979"/>
                      </a:cubicBezTo>
                      <a:cubicBezTo>
                        <a:pt x="124" y="979"/>
                        <a:pt x="437" y="535"/>
                        <a:pt x="443" y="209"/>
                      </a:cubicBezTo>
                      <a:cubicBezTo>
                        <a:pt x="444" y="67"/>
                        <a:pt x="412"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7"/>
                <p:cNvSpPr/>
                <p:nvPr/>
              </p:nvSpPr>
              <p:spPr>
                <a:xfrm>
                  <a:off x="5940750" y="3079925"/>
                  <a:ext cx="66625" cy="114050"/>
                </a:xfrm>
                <a:custGeom>
                  <a:avLst/>
                  <a:gdLst/>
                  <a:ahLst/>
                  <a:cxnLst/>
                  <a:rect l="l" t="t" r="r" b="b"/>
                  <a:pathLst>
                    <a:path w="2665" h="4562" extrusionOk="0">
                      <a:moveTo>
                        <a:pt x="1120" y="1"/>
                      </a:moveTo>
                      <a:cubicBezTo>
                        <a:pt x="1020" y="1"/>
                        <a:pt x="906" y="19"/>
                        <a:pt x="777" y="63"/>
                      </a:cubicBezTo>
                      <a:cubicBezTo>
                        <a:pt x="0" y="330"/>
                        <a:pt x="353" y="1184"/>
                        <a:pt x="755" y="1184"/>
                      </a:cubicBezTo>
                      <a:cubicBezTo>
                        <a:pt x="762" y="1184"/>
                        <a:pt x="769" y="1183"/>
                        <a:pt x="777" y="1183"/>
                      </a:cubicBezTo>
                      <a:cubicBezTo>
                        <a:pt x="794" y="1182"/>
                        <a:pt x="810" y="1181"/>
                        <a:pt x="826" y="1181"/>
                      </a:cubicBezTo>
                      <a:cubicBezTo>
                        <a:pt x="1202" y="1181"/>
                        <a:pt x="1363" y="1544"/>
                        <a:pt x="1157" y="2055"/>
                      </a:cubicBezTo>
                      <a:cubicBezTo>
                        <a:pt x="943" y="2590"/>
                        <a:pt x="1188" y="3058"/>
                        <a:pt x="1188" y="3058"/>
                      </a:cubicBezTo>
                      <a:cubicBezTo>
                        <a:pt x="976" y="3575"/>
                        <a:pt x="1341" y="4561"/>
                        <a:pt x="1341" y="4561"/>
                      </a:cubicBezTo>
                      <a:cubicBezTo>
                        <a:pt x="1341" y="4561"/>
                        <a:pt x="1346" y="3334"/>
                        <a:pt x="2041" y="2848"/>
                      </a:cubicBezTo>
                      <a:cubicBezTo>
                        <a:pt x="2665" y="2412"/>
                        <a:pt x="2040" y="1878"/>
                        <a:pt x="2040" y="1878"/>
                      </a:cubicBezTo>
                      <a:lnTo>
                        <a:pt x="2040" y="1878"/>
                      </a:lnTo>
                      <a:cubicBezTo>
                        <a:pt x="2040" y="1878"/>
                        <a:pt x="2040" y="1878"/>
                        <a:pt x="2041" y="1878"/>
                      </a:cubicBezTo>
                      <a:cubicBezTo>
                        <a:pt x="2056" y="1878"/>
                        <a:pt x="2238" y="1864"/>
                        <a:pt x="2267" y="1150"/>
                      </a:cubicBezTo>
                      <a:cubicBezTo>
                        <a:pt x="2293" y="539"/>
                        <a:pt x="1958" y="485"/>
                        <a:pt x="1837" y="485"/>
                      </a:cubicBezTo>
                      <a:cubicBezTo>
                        <a:pt x="1811" y="485"/>
                        <a:pt x="1795" y="487"/>
                        <a:pt x="1795" y="487"/>
                      </a:cubicBezTo>
                      <a:cubicBezTo>
                        <a:pt x="1795" y="487"/>
                        <a:pt x="1636"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7"/>
                <p:cNvSpPr/>
                <p:nvPr/>
              </p:nvSpPr>
              <p:spPr>
                <a:xfrm>
                  <a:off x="5941050" y="3075150"/>
                  <a:ext cx="20175" cy="13550"/>
                </a:xfrm>
                <a:custGeom>
                  <a:avLst/>
                  <a:gdLst/>
                  <a:ahLst/>
                  <a:cxnLst/>
                  <a:rect l="l" t="t" r="r" b="b"/>
                  <a:pathLst>
                    <a:path w="807" h="542" extrusionOk="0">
                      <a:moveTo>
                        <a:pt x="497" y="0"/>
                      </a:moveTo>
                      <a:cubicBezTo>
                        <a:pt x="452" y="0"/>
                        <a:pt x="402" y="6"/>
                        <a:pt x="346" y="19"/>
                      </a:cubicBezTo>
                      <a:cubicBezTo>
                        <a:pt x="0" y="104"/>
                        <a:pt x="55" y="402"/>
                        <a:pt x="206" y="507"/>
                      </a:cubicBezTo>
                      <a:cubicBezTo>
                        <a:pt x="253" y="526"/>
                        <a:pt x="303" y="536"/>
                        <a:pt x="355" y="540"/>
                      </a:cubicBezTo>
                      <a:cubicBezTo>
                        <a:pt x="365" y="541"/>
                        <a:pt x="375" y="541"/>
                        <a:pt x="384" y="541"/>
                      </a:cubicBezTo>
                      <a:cubicBezTo>
                        <a:pt x="610" y="541"/>
                        <a:pt x="795" y="397"/>
                        <a:pt x="805" y="211"/>
                      </a:cubicBezTo>
                      <a:cubicBezTo>
                        <a:pt x="806" y="180"/>
                        <a:pt x="801" y="148"/>
                        <a:pt x="792" y="118"/>
                      </a:cubicBezTo>
                      <a:cubicBezTo>
                        <a:pt x="734" y="58"/>
                        <a:pt x="641" y="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7"/>
                <p:cNvSpPr/>
                <p:nvPr/>
              </p:nvSpPr>
              <p:spPr>
                <a:xfrm>
                  <a:off x="5925625" y="3077625"/>
                  <a:ext cx="25225" cy="14500"/>
                </a:xfrm>
                <a:custGeom>
                  <a:avLst/>
                  <a:gdLst/>
                  <a:ahLst/>
                  <a:cxnLst/>
                  <a:rect l="l" t="t" r="r" b="b"/>
                  <a:pathLst>
                    <a:path w="1009" h="580" extrusionOk="0">
                      <a:moveTo>
                        <a:pt x="618" y="1"/>
                      </a:moveTo>
                      <a:cubicBezTo>
                        <a:pt x="562" y="1"/>
                        <a:pt x="500" y="7"/>
                        <a:pt x="432" y="20"/>
                      </a:cubicBezTo>
                      <a:cubicBezTo>
                        <a:pt x="1" y="107"/>
                        <a:pt x="73" y="427"/>
                        <a:pt x="261" y="542"/>
                      </a:cubicBezTo>
                      <a:cubicBezTo>
                        <a:pt x="318" y="562"/>
                        <a:pt x="382" y="574"/>
                        <a:pt x="449" y="578"/>
                      </a:cubicBezTo>
                      <a:cubicBezTo>
                        <a:pt x="464" y="579"/>
                        <a:pt x="479" y="579"/>
                        <a:pt x="494" y="579"/>
                      </a:cubicBezTo>
                      <a:cubicBezTo>
                        <a:pt x="772" y="579"/>
                        <a:pt x="996" y="429"/>
                        <a:pt x="1007" y="232"/>
                      </a:cubicBezTo>
                      <a:cubicBezTo>
                        <a:pt x="1008" y="197"/>
                        <a:pt x="1001" y="163"/>
                        <a:pt x="991" y="131"/>
                      </a:cubicBezTo>
                      <a:cubicBezTo>
                        <a:pt x="917" y="65"/>
                        <a:pt x="80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7"/>
                <p:cNvSpPr/>
                <p:nvPr/>
              </p:nvSpPr>
              <p:spPr>
                <a:xfrm>
                  <a:off x="5932675" y="3076500"/>
                  <a:ext cx="17625" cy="10075"/>
                </a:xfrm>
                <a:custGeom>
                  <a:avLst/>
                  <a:gdLst/>
                  <a:ahLst/>
                  <a:cxnLst/>
                  <a:rect l="l" t="t" r="r" b="b"/>
                  <a:pathLst>
                    <a:path w="705" h="403" extrusionOk="0">
                      <a:moveTo>
                        <a:pt x="430" y="1"/>
                      </a:moveTo>
                      <a:cubicBezTo>
                        <a:pt x="392" y="1"/>
                        <a:pt x="349" y="5"/>
                        <a:pt x="302" y="14"/>
                      </a:cubicBezTo>
                      <a:cubicBezTo>
                        <a:pt x="0" y="74"/>
                        <a:pt x="51" y="298"/>
                        <a:pt x="183" y="376"/>
                      </a:cubicBezTo>
                      <a:cubicBezTo>
                        <a:pt x="225" y="389"/>
                        <a:pt x="268" y="400"/>
                        <a:pt x="315" y="402"/>
                      </a:cubicBezTo>
                      <a:cubicBezTo>
                        <a:pt x="326" y="402"/>
                        <a:pt x="338" y="403"/>
                        <a:pt x="349" y="403"/>
                      </a:cubicBezTo>
                      <a:cubicBezTo>
                        <a:pt x="540" y="403"/>
                        <a:pt x="696" y="299"/>
                        <a:pt x="703" y="162"/>
                      </a:cubicBezTo>
                      <a:cubicBezTo>
                        <a:pt x="704" y="137"/>
                        <a:pt x="699" y="114"/>
                        <a:pt x="692" y="91"/>
                      </a:cubicBezTo>
                      <a:cubicBezTo>
                        <a:pt x="641" y="45"/>
                        <a:pt x="559" y="1"/>
                        <a:pt x="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7"/>
                <p:cNvSpPr/>
                <p:nvPr/>
              </p:nvSpPr>
              <p:spPr>
                <a:xfrm>
                  <a:off x="5943800" y="3081075"/>
                  <a:ext cx="36075" cy="26200"/>
                </a:xfrm>
                <a:custGeom>
                  <a:avLst/>
                  <a:gdLst/>
                  <a:ahLst/>
                  <a:cxnLst/>
                  <a:rect l="l" t="t" r="r" b="b"/>
                  <a:pathLst>
                    <a:path w="1443" h="1048" extrusionOk="0">
                      <a:moveTo>
                        <a:pt x="898" y="0"/>
                      </a:moveTo>
                      <a:cubicBezTo>
                        <a:pt x="816" y="0"/>
                        <a:pt x="723" y="12"/>
                        <a:pt x="620" y="39"/>
                      </a:cubicBezTo>
                      <a:cubicBezTo>
                        <a:pt x="1" y="206"/>
                        <a:pt x="99" y="783"/>
                        <a:pt x="366" y="986"/>
                      </a:cubicBezTo>
                      <a:cubicBezTo>
                        <a:pt x="448" y="1018"/>
                        <a:pt x="538" y="1041"/>
                        <a:pt x="633" y="1046"/>
                      </a:cubicBezTo>
                      <a:cubicBezTo>
                        <a:pt x="651" y="1047"/>
                        <a:pt x="669" y="1048"/>
                        <a:pt x="686" y="1048"/>
                      </a:cubicBezTo>
                      <a:cubicBezTo>
                        <a:pt x="1088" y="1048"/>
                        <a:pt x="1421" y="770"/>
                        <a:pt x="1438" y="407"/>
                      </a:cubicBezTo>
                      <a:cubicBezTo>
                        <a:pt x="1442" y="345"/>
                        <a:pt x="1432" y="285"/>
                        <a:pt x="1416" y="226"/>
                      </a:cubicBezTo>
                      <a:cubicBezTo>
                        <a:pt x="1314" y="111"/>
                        <a:pt x="1152"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7"/>
                <p:cNvSpPr/>
                <p:nvPr/>
              </p:nvSpPr>
              <p:spPr>
                <a:xfrm>
                  <a:off x="5953175" y="3068050"/>
                  <a:ext cx="15950" cy="11625"/>
                </a:xfrm>
                <a:custGeom>
                  <a:avLst/>
                  <a:gdLst/>
                  <a:ahLst/>
                  <a:cxnLst/>
                  <a:rect l="l" t="t" r="r" b="b"/>
                  <a:pathLst>
                    <a:path w="638" h="465" extrusionOk="0">
                      <a:moveTo>
                        <a:pt x="398" y="0"/>
                      </a:moveTo>
                      <a:cubicBezTo>
                        <a:pt x="361" y="0"/>
                        <a:pt x="320" y="6"/>
                        <a:pt x="274" y="18"/>
                      </a:cubicBezTo>
                      <a:cubicBezTo>
                        <a:pt x="1" y="92"/>
                        <a:pt x="44" y="346"/>
                        <a:pt x="162" y="436"/>
                      </a:cubicBezTo>
                      <a:cubicBezTo>
                        <a:pt x="198" y="451"/>
                        <a:pt x="237" y="461"/>
                        <a:pt x="280" y="464"/>
                      </a:cubicBezTo>
                      <a:cubicBezTo>
                        <a:pt x="288" y="464"/>
                        <a:pt x="296" y="464"/>
                        <a:pt x="303" y="464"/>
                      </a:cubicBezTo>
                      <a:cubicBezTo>
                        <a:pt x="481" y="464"/>
                        <a:pt x="629" y="342"/>
                        <a:pt x="636" y="181"/>
                      </a:cubicBezTo>
                      <a:cubicBezTo>
                        <a:pt x="637" y="155"/>
                        <a:pt x="632" y="128"/>
                        <a:pt x="626" y="100"/>
                      </a:cubicBezTo>
                      <a:cubicBezTo>
                        <a:pt x="582" y="49"/>
                        <a:pt x="510"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7"/>
                <p:cNvSpPr/>
                <p:nvPr/>
              </p:nvSpPr>
              <p:spPr>
                <a:xfrm>
                  <a:off x="5807300" y="3280550"/>
                  <a:ext cx="280875" cy="878450"/>
                </a:xfrm>
                <a:custGeom>
                  <a:avLst/>
                  <a:gdLst/>
                  <a:ahLst/>
                  <a:cxnLst/>
                  <a:rect l="l" t="t" r="r" b="b"/>
                  <a:pathLst>
                    <a:path w="11235" h="35138" extrusionOk="0">
                      <a:moveTo>
                        <a:pt x="8816" y="1"/>
                      </a:moveTo>
                      <a:cubicBezTo>
                        <a:pt x="8106" y="288"/>
                        <a:pt x="7077" y="1558"/>
                        <a:pt x="4518" y="6425"/>
                      </a:cubicBezTo>
                      <a:cubicBezTo>
                        <a:pt x="1643" y="11892"/>
                        <a:pt x="2601" y="13508"/>
                        <a:pt x="2601" y="13508"/>
                      </a:cubicBezTo>
                      <a:cubicBezTo>
                        <a:pt x="1097" y="16457"/>
                        <a:pt x="2282" y="17644"/>
                        <a:pt x="2282" y="17644"/>
                      </a:cubicBezTo>
                      <a:cubicBezTo>
                        <a:pt x="776" y="19784"/>
                        <a:pt x="0" y="24679"/>
                        <a:pt x="594" y="25629"/>
                      </a:cubicBezTo>
                      <a:cubicBezTo>
                        <a:pt x="1186" y="26581"/>
                        <a:pt x="431" y="29577"/>
                        <a:pt x="776" y="35138"/>
                      </a:cubicBezTo>
                      <a:lnTo>
                        <a:pt x="11229" y="34804"/>
                      </a:lnTo>
                      <a:cubicBezTo>
                        <a:pt x="11230" y="34766"/>
                        <a:pt x="11232" y="34730"/>
                        <a:pt x="11235" y="34689"/>
                      </a:cubicBezTo>
                      <a:lnTo>
                        <a:pt x="11235" y="34689"/>
                      </a:lnTo>
                      <a:lnTo>
                        <a:pt x="1005" y="35016"/>
                      </a:lnTo>
                      <a:cubicBezTo>
                        <a:pt x="661" y="29454"/>
                        <a:pt x="1416" y="26458"/>
                        <a:pt x="821" y="25507"/>
                      </a:cubicBezTo>
                      <a:cubicBezTo>
                        <a:pt x="229" y="24557"/>
                        <a:pt x="1005" y="19661"/>
                        <a:pt x="2509" y="17522"/>
                      </a:cubicBezTo>
                      <a:cubicBezTo>
                        <a:pt x="2509" y="17522"/>
                        <a:pt x="1689" y="16411"/>
                        <a:pt x="3195" y="13465"/>
                      </a:cubicBezTo>
                      <a:cubicBezTo>
                        <a:pt x="3195" y="13465"/>
                        <a:pt x="1870" y="11770"/>
                        <a:pt x="4747" y="6303"/>
                      </a:cubicBezTo>
                      <a:cubicBezTo>
                        <a:pt x="7046" y="1932"/>
                        <a:pt x="8109" y="462"/>
                        <a:pt x="8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7"/>
                <p:cNvSpPr/>
                <p:nvPr/>
              </p:nvSpPr>
              <p:spPr>
                <a:xfrm>
                  <a:off x="6007975" y="3591675"/>
                  <a:ext cx="40800" cy="76900"/>
                </a:xfrm>
                <a:custGeom>
                  <a:avLst/>
                  <a:gdLst/>
                  <a:ahLst/>
                  <a:cxnLst/>
                  <a:rect l="l" t="t" r="r" b="b"/>
                  <a:pathLst>
                    <a:path w="1632" h="3076" extrusionOk="0">
                      <a:moveTo>
                        <a:pt x="1586" y="1"/>
                      </a:moveTo>
                      <a:cubicBezTo>
                        <a:pt x="1480" y="1"/>
                        <a:pt x="1131" y="194"/>
                        <a:pt x="1131" y="194"/>
                      </a:cubicBezTo>
                      <a:cubicBezTo>
                        <a:pt x="522" y="470"/>
                        <a:pt x="33" y="1035"/>
                        <a:pt x="141" y="1440"/>
                      </a:cubicBezTo>
                      <a:cubicBezTo>
                        <a:pt x="143" y="1447"/>
                        <a:pt x="147" y="1451"/>
                        <a:pt x="153" y="1451"/>
                      </a:cubicBezTo>
                      <a:cubicBezTo>
                        <a:pt x="225" y="1451"/>
                        <a:pt x="563" y="927"/>
                        <a:pt x="738" y="927"/>
                      </a:cubicBezTo>
                      <a:cubicBezTo>
                        <a:pt x="760" y="927"/>
                        <a:pt x="779" y="936"/>
                        <a:pt x="795" y="954"/>
                      </a:cubicBezTo>
                      <a:cubicBezTo>
                        <a:pt x="947" y="1132"/>
                        <a:pt x="308" y="2296"/>
                        <a:pt x="94" y="2539"/>
                      </a:cubicBezTo>
                      <a:cubicBezTo>
                        <a:pt x="1" y="2645"/>
                        <a:pt x="20" y="2739"/>
                        <a:pt x="106" y="2739"/>
                      </a:cubicBezTo>
                      <a:cubicBezTo>
                        <a:pt x="217" y="2739"/>
                        <a:pt x="439" y="2582"/>
                        <a:pt x="673" y="2086"/>
                      </a:cubicBezTo>
                      <a:cubicBezTo>
                        <a:pt x="721" y="1984"/>
                        <a:pt x="757" y="1948"/>
                        <a:pt x="781" y="1948"/>
                      </a:cubicBezTo>
                      <a:cubicBezTo>
                        <a:pt x="811" y="1948"/>
                        <a:pt x="825" y="2001"/>
                        <a:pt x="825" y="2053"/>
                      </a:cubicBezTo>
                      <a:cubicBezTo>
                        <a:pt x="825" y="2151"/>
                        <a:pt x="246" y="2829"/>
                        <a:pt x="338" y="2975"/>
                      </a:cubicBezTo>
                      <a:cubicBezTo>
                        <a:pt x="348" y="2990"/>
                        <a:pt x="361" y="2998"/>
                        <a:pt x="376" y="2998"/>
                      </a:cubicBezTo>
                      <a:cubicBezTo>
                        <a:pt x="503" y="2998"/>
                        <a:pt x="802" y="2489"/>
                        <a:pt x="1039" y="2069"/>
                      </a:cubicBezTo>
                      <a:cubicBezTo>
                        <a:pt x="1057" y="2037"/>
                        <a:pt x="1083" y="2018"/>
                        <a:pt x="1103" y="2018"/>
                      </a:cubicBezTo>
                      <a:cubicBezTo>
                        <a:pt x="1133" y="2018"/>
                        <a:pt x="1151" y="2060"/>
                        <a:pt x="1114" y="2167"/>
                      </a:cubicBezTo>
                      <a:cubicBezTo>
                        <a:pt x="1054" y="2345"/>
                        <a:pt x="566" y="3023"/>
                        <a:pt x="643" y="3072"/>
                      </a:cubicBezTo>
                      <a:cubicBezTo>
                        <a:pt x="646" y="3074"/>
                        <a:pt x="650" y="3075"/>
                        <a:pt x="655" y="3075"/>
                      </a:cubicBezTo>
                      <a:cubicBezTo>
                        <a:pt x="764" y="3075"/>
                        <a:pt x="1288" y="2554"/>
                        <a:pt x="1419" y="1828"/>
                      </a:cubicBezTo>
                      <a:cubicBezTo>
                        <a:pt x="1555" y="1068"/>
                        <a:pt x="1337" y="395"/>
                        <a:pt x="1567" y="109"/>
                      </a:cubicBezTo>
                      <a:cubicBezTo>
                        <a:pt x="1632" y="30"/>
                        <a:pt x="1627" y="1"/>
                        <a:pt x="1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5" name="Google Shape;3715;p17"/>
              <p:cNvGrpSpPr/>
              <p:nvPr/>
            </p:nvGrpSpPr>
            <p:grpSpPr>
              <a:xfrm flipH="1">
                <a:off x="966767" y="1195501"/>
                <a:ext cx="1187275" cy="3228583"/>
                <a:chOff x="5754800" y="3037825"/>
                <a:chExt cx="439650" cy="1195550"/>
              </a:xfrm>
            </p:grpSpPr>
            <p:sp>
              <p:nvSpPr>
                <p:cNvPr id="3716" name="Google Shape;3716;p17"/>
                <p:cNvSpPr/>
                <p:nvPr/>
              </p:nvSpPr>
              <p:spPr>
                <a:xfrm>
                  <a:off x="5781275" y="3433850"/>
                  <a:ext cx="94075" cy="157725"/>
                </a:xfrm>
                <a:custGeom>
                  <a:avLst/>
                  <a:gdLst/>
                  <a:ahLst/>
                  <a:cxnLst/>
                  <a:rect l="l" t="t" r="r" b="b"/>
                  <a:pathLst>
                    <a:path w="3763" h="6309" extrusionOk="0">
                      <a:moveTo>
                        <a:pt x="1412" y="0"/>
                      </a:moveTo>
                      <a:cubicBezTo>
                        <a:pt x="1094" y="0"/>
                        <a:pt x="716" y="177"/>
                        <a:pt x="334" y="762"/>
                      </a:cubicBezTo>
                      <a:cubicBezTo>
                        <a:pt x="1" y="2272"/>
                        <a:pt x="3629" y="6309"/>
                        <a:pt x="3629" y="6309"/>
                      </a:cubicBezTo>
                      <a:lnTo>
                        <a:pt x="3763" y="6244"/>
                      </a:lnTo>
                      <a:cubicBezTo>
                        <a:pt x="3405" y="1604"/>
                        <a:pt x="2234" y="406"/>
                        <a:pt x="2234" y="406"/>
                      </a:cubicBezTo>
                      <a:cubicBezTo>
                        <a:pt x="2234" y="406"/>
                        <a:pt x="1893" y="0"/>
                        <a:pt x="1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7"/>
                <p:cNvSpPr/>
                <p:nvPr/>
              </p:nvSpPr>
              <p:spPr>
                <a:xfrm>
                  <a:off x="5775675" y="3434225"/>
                  <a:ext cx="99225" cy="157350"/>
                </a:xfrm>
                <a:custGeom>
                  <a:avLst/>
                  <a:gdLst/>
                  <a:ahLst/>
                  <a:cxnLst/>
                  <a:rect l="l" t="t" r="r" b="b"/>
                  <a:pathLst>
                    <a:path w="3969" h="6294" extrusionOk="0">
                      <a:moveTo>
                        <a:pt x="1501" y="1"/>
                      </a:moveTo>
                      <a:cubicBezTo>
                        <a:pt x="1139" y="1"/>
                        <a:pt x="720" y="178"/>
                        <a:pt x="333" y="771"/>
                      </a:cubicBezTo>
                      <a:cubicBezTo>
                        <a:pt x="1" y="2282"/>
                        <a:pt x="3852" y="6294"/>
                        <a:pt x="3852" y="6294"/>
                      </a:cubicBezTo>
                      <a:lnTo>
                        <a:pt x="3968" y="6238"/>
                      </a:lnTo>
                      <a:cubicBezTo>
                        <a:pt x="3483" y="5403"/>
                        <a:pt x="1219" y="1422"/>
                        <a:pt x="1791" y="176"/>
                      </a:cubicBezTo>
                      <a:cubicBezTo>
                        <a:pt x="1831" y="139"/>
                        <a:pt x="1869" y="103"/>
                        <a:pt x="1906" y="72"/>
                      </a:cubicBezTo>
                      <a:cubicBezTo>
                        <a:pt x="1784" y="29"/>
                        <a:pt x="164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7"/>
                <p:cNvSpPr/>
                <p:nvPr/>
              </p:nvSpPr>
              <p:spPr>
                <a:xfrm>
                  <a:off x="5787425" y="3270400"/>
                  <a:ext cx="128325" cy="196950"/>
                </a:xfrm>
                <a:custGeom>
                  <a:avLst/>
                  <a:gdLst/>
                  <a:ahLst/>
                  <a:cxnLst/>
                  <a:rect l="l" t="t" r="r" b="b"/>
                  <a:pathLst>
                    <a:path w="5133" h="7878" extrusionOk="0">
                      <a:moveTo>
                        <a:pt x="5132" y="0"/>
                      </a:moveTo>
                      <a:lnTo>
                        <a:pt x="5132" y="0"/>
                      </a:lnTo>
                      <a:cubicBezTo>
                        <a:pt x="933" y="2674"/>
                        <a:pt x="120" y="6364"/>
                        <a:pt x="54" y="7106"/>
                      </a:cubicBezTo>
                      <a:cubicBezTo>
                        <a:pt x="1" y="7687"/>
                        <a:pt x="716" y="7877"/>
                        <a:pt x="1277" y="7877"/>
                      </a:cubicBezTo>
                      <a:cubicBezTo>
                        <a:pt x="1442" y="7877"/>
                        <a:pt x="1593" y="7861"/>
                        <a:pt x="1708" y="7833"/>
                      </a:cubicBezTo>
                      <a:cubicBezTo>
                        <a:pt x="2212" y="7711"/>
                        <a:pt x="3807" y="6571"/>
                        <a:pt x="3807" y="6571"/>
                      </a:cubicBezTo>
                      <a:lnTo>
                        <a:pt x="5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7"/>
                <p:cNvSpPr/>
                <p:nvPr/>
              </p:nvSpPr>
              <p:spPr>
                <a:xfrm>
                  <a:off x="5782150" y="3275625"/>
                  <a:ext cx="127475" cy="196250"/>
                </a:xfrm>
                <a:custGeom>
                  <a:avLst/>
                  <a:gdLst/>
                  <a:ahLst/>
                  <a:cxnLst/>
                  <a:rect l="l" t="t" r="r" b="b"/>
                  <a:pathLst>
                    <a:path w="5099" h="7850" extrusionOk="0">
                      <a:moveTo>
                        <a:pt x="5099" y="1"/>
                      </a:moveTo>
                      <a:lnTo>
                        <a:pt x="5099" y="1"/>
                      </a:lnTo>
                      <a:cubicBezTo>
                        <a:pt x="945" y="2554"/>
                        <a:pt x="105" y="6460"/>
                        <a:pt x="46" y="7102"/>
                      </a:cubicBezTo>
                      <a:cubicBezTo>
                        <a:pt x="0" y="7623"/>
                        <a:pt x="985" y="7821"/>
                        <a:pt x="1555" y="7850"/>
                      </a:cubicBezTo>
                      <a:cubicBezTo>
                        <a:pt x="1302" y="7052"/>
                        <a:pt x="2634" y="3250"/>
                        <a:pt x="3791" y="2119"/>
                      </a:cubicBezTo>
                      <a:cubicBezTo>
                        <a:pt x="4502" y="1424"/>
                        <a:pt x="4801" y="439"/>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7"/>
                <p:cNvSpPr/>
                <p:nvPr/>
              </p:nvSpPr>
              <p:spPr>
                <a:xfrm>
                  <a:off x="5875200" y="3037825"/>
                  <a:ext cx="138075" cy="150925"/>
                </a:xfrm>
                <a:custGeom>
                  <a:avLst/>
                  <a:gdLst/>
                  <a:ahLst/>
                  <a:cxnLst/>
                  <a:rect l="l" t="t" r="r" b="b"/>
                  <a:pathLst>
                    <a:path w="5523" h="6037" extrusionOk="0">
                      <a:moveTo>
                        <a:pt x="2736" y="0"/>
                      </a:moveTo>
                      <a:cubicBezTo>
                        <a:pt x="2675" y="0"/>
                        <a:pt x="2613" y="11"/>
                        <a:pt x="2555" y="32"/>
                      </a:cubicBezTo>
                      <a:cubicBezTo>
                        <a:pt x="2312" y="121"/>
                        <a:pt x="2140" y="390"/>
                        <a:pt x="2150" y="663"/>
                      </a:cubicBezTo>
                      <a:cubicBezTo>
                        <a:pt x="2083" y="592"/>
                        <a:pt x="1989" y="556"/>
                        <a:pt x="1896" y="556"/>
                      </a:cubicBezTo>
                      <a:cubicBezTo>
                        <a:pt x="1807" y="556"/>
                        <a:pt x="1718" y="588"/>
                        <a:pt x="1653" y="653"/>
                      </a:cubicBezTo>
                      <a:cubicBezTo>
                        <a:pt x="1521" y="785"/>
                        <a:pt x="1509" y="1035"/>
                        <a:pt x="1631" y="1180"/>
                      </a:cubicBezTo>
                      <a:cubicBezTo>
                        <a:pt x="1594" y="1234"/>
                        <a:pt x="1544" y="1252"/>
                        <a:pt x="1486" y="1252"/>
                      </a:cubicBezTo>
                      <a:cubicBezTo>
                        <a:pt x="1370" y="1252"/>
                        <a:pt x="1222" y="1178"/>
                        <a:pt x="1093" y="1178"/>
                      </a:cubicBezTo>
                      <a:cubicBezTo>
                        <a:pt x="1050" y="1178"/>
                        <a:pt x="1009" y="1187"/>
                        <a:pt x="972" y="1209"/>
                      </a:cubicBezTo>
                      <a:cubicBezTo>
                        <a:pt x="910" y="1246"/>
                        <a:pt x="870" y="1321"/>
                        <a:pt x="805" y="1354"/>
                      </a:cubicBezTo>
                      <a:cubicBezTo>
                        <a:pt x="732" y="1395"/>
                        <a:pt x="641" y="1380"/>
                        <a:pt x="561" y="1403"/>
                      </a:cubicBezTo>
                      <a:cubicBezTo>
                        <a:pt x="332" y="1473"/>
                        <a:pt x="315" y="1791"/>
                        <a:pt x="368" y="2049"/>
                      </a:cubicBezTo>
                      <a:cubicBezTo>
                        <a:pt x="338" y="2075"/>
                        <a:pt x="309" y="2101"/>
                        <a:pt x="283" y="2133"/>
                      </a:cubicBezTo>
                      <a:cubicBezTo>
                        <a:pt x="0" y="2465"/>
                        <a:pt x="181" y="3092"/>
                        <a:pt x="591" y="3200"/>
                      </a:cubicBezTo>
                      <a:cubicBezTo>
                        <a:pt x="467" y="3591"/>
                        <a:pt x="535" y="4045"/>
                        <a:pt x="769" y="4374"/>
                      </a:cubicBezTo>
                      <a:cubicBezTo>
                        <a:pt x="991" y="4687"/>
                        <a:pt x="1358" y="4880"/>
                        <a:pt x="1728" y="4880"/>
                      </a:cubicBezTo>
                      <a:cubicBezTo>
                        <a:pt x="1746" y="4880"/>
                        <a:pt x="1764" y="4880"/>
                        <a:pt x="1782" y="4879"/>
                      </a:cubicBezTo>
                      <a:lnTo>
                        <a:pt x="1782" y="4879"/>
                      </a:lnTo>
                      <a:cubicBezTo>
                        <a:pt x="1717" y="5413"/>
                        <a:pt x="2166" y="5905"/>
                        <a:pt x="2664" y="6008"/>
                      </a:cubicBezTo>
                      <a:cubicBezTo>
                        <a:pt x="2757" y="6028"/>
                        <a:pt x="2851" y="6037"/>
                        <a:pt x="2944" y="6037"/>
                      </a:cubicBezTo>
                      <a:cubicBezTo>
                        <a:pt x="3350" y="6037"/>
                        <a:pt x="3755" y="5866"/>
                        <a:pt x="4111" y="5647"/>
                      </a:cubicBezTo>
                      <a:cubicBezTo>
                        <a:pt x="4849" y="5196"/>
                        <a:pt x="5504" y="4413"/>
                        <a:pt x="5461" y="3512"/>
                      </a:cubicBezTo>
                      <a:cubicBezTo>
                        <a:pt x="5445" y="3156"/>
                        <a:pt x="5318" y="2796"/>
                        <a:pt x="5393" y="2449"/>
                      </a:cubicBezTo>
                      <a:cubicBezTo>
                        <a:pt x="5415" y="2348"/>
                        <a:pt x="5452" y="2252"/>
                        <a:pt x="5466" y="2151"/>
                      </a:cubicBezTo>
                      <a:cubicBezTo>
                        <a:pt x="5523" y="1760"/>
                        <a:pt x="5231" y="1418"/>
                        <a:pt x="4962" y="1143"/>
                      </a:cubicBezTo>
                      <a:cubicBezTo>
                        <a:pt x="4850" y="1028"/>
                        <a:pt x="4739" y="914"/>
                        <a:pt x="4627" y="799"/>
                      </a:cubicBezTo>
                      <a:cubicBezTo>
                        <a:pt x="4564" y="734"/>
                        <a:pt x="4499" y="668"/>
                        <a:pt x="4430" y="611"/>
                      </a:cubicBezTo>
                      <a:cubicBezTo>
                        <a:pt x="4328" y="527"/>
                        <a:pt x="4190" y="466"/>
                        <a:pt x="4064" y="466"/>
                      </a:cubicBezTo>
                      <a:cubicBezTo>
                        <a:pt x="3982" y="466"/>
                        <a:pt x="3905" y="492"/>
                        <a:pt x="3846" y="556"/>
                      </a:cubicBezTo>
                      <a:cubicBezTo>
                        <a:pt x="3856" y="341"/>
                        <a:pt x="3648" y="180"/>
                        <a:pt x="3454" y="180"/>
                      </a:cubicBezTo>
                      <a:cubicBezTo>
                        <a:pt x="3374" y="180"/>
                        <a:pt x="3297" y="207"/>
                        <a:pt x="3238" y="269"/>
                      </a:cubicBezTo>
                      <a:cubicBezTo>
                        <a:pt x="3125" y="100"/>
                        <a:pt x="2930" y="0"/>
                        <a:pt x="2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7"/>
                <p:cNvSpPr/>
                <p:nvPr/>
              </p:nvSpPr>
              <p:spPr>
                <a:xfrm>
                  <a:off x="5881700" y="3038575"/>
                  <a:ext cx="131575" cy="150175"/>
                </a:xfrm>
                <a:custGeom>
                  <a:avLst/>
                  <a:gdLst/>
                  <a:ahLst/>
                  <a:cxnLst/>
                  <a:rect l="l" t="t" r="r" b="b"/>
                  <a:pathLst>
                    <a:path w="5263" h="6007" extrusionOk="0">
                      <a:moveTo>
                        <a:pt x="2663" y="0"/>
                      </a:moveTo>
                      <a:lnTo>
                        <a:pt x="2663" y="0"/>
                      </a:lnTo>
                      <a:cubicBezTo>
                        <a:pt x="2683" y="105"/>
                        <a:pt x="2669" y="203"/>
                        <a:pt x="2594" y="282"/>
                      </a:cubicBezTo>
                      <a:cubicBezTo>
                        <a:pt x="2535" y="345"/>
                        <a:pt x="2449" y="378"/>
                        <a:pt x="2404" y="453"/>
                      </a:cubicBezTo>
                      <a:cubicBezTo>
                        <a:pt x="2364" y="518"/>
                        <a:pt x="2364" y="602"/>
                        <a:pt x="2327" y="667"/>
                      </a:cubicBezTo>
                      <a:cubicBezTo>
                        <a:pt x="2206" y="877"/>
                        <a:pt x="1794" y="791"/>
                        <a:pt x="1766" y="1036"/>
                      </a:cubicBezTo>
                      <a:cubicBezTo>
                        <a:pt x="1940" y="1100"/>
                        <a:pt x="2047" y="1322"/>
                        <a:pt x="1991" y="1508"/>
                      </a:cubicBezTo>
                      <a:cubicBezTo>
                        <a:pt x="1945" y="1664"/>
                        <a:pt x="1793" y="1771"/>
                        <a:pt x="1641" y="1771"/>
                      </a:cubicBezTo>
                      <a:cubicBezTo>
                        <a:pt x="1611" y="1771"/>
                        <a:pt x="1581" y="1766"/>
                        <a:pt x="1552" y="1758"/>
                      </a:cubicBezTo>
                      <a:lnTo>
                        <a:pt x="1552" y="1758"/>
                      </a:lnTo>
                      <a:cubicBezTo>
                        <a:pt x="1689" y="1989"/>
                        <a:pt x="1663" y="2314"/>
                        <a:pt x="1492" y="2516"/>
                      </a:cubicBezTo>
                      <a:cubicBezTo>
                        <a:pt x="1379" y="2652"/>
                        <a:pt x="1208" y="2726"/>
                        <a:pt x="1039" y="2726"/>
                      </a:cubicBezTo>
                      <a:cubicBezTo>
                        <a:pt x="952" y="2726"/>
                        <a:pt x="866" y="2706"/>
                        <a:pt x="788" y="2666"/>
                      </a:cubicBezTo>
                      <a:cubicBezTo>
                        <a:pt x="744" y="2827"/>
                        <a:pt x="587" y="2913"/>
                        <a:pt x="433" y="2913"/>
                      </a:cubicBezTo>
                      <a:cubicBezTo>
                        <a:pt x="307" y="2913"/>
                        <a:pt x="182" y="2855"/>
                        <a:pt x="125" y="2732"/>
                      </a:cubicBezTo>
                      <a:cubicBezTo>
                        <a:pt x="105" y="2810"/>
                        <a:pt x="61" y="2866"/>
                        <a:pt x="0" y="2909"/>
                      </a:cubicBezTo>
                      <a:cubicBezTo>
                        <a:pt x="78" y="3034"/>
                        <a:pt x="191" y="3133"/>
                        <a:pt x="331" y="3170"/>
                      </a:cubicBezTo>
                      <a:cubicBezTo>
                        <a:pt x="207" y="3561"/>
                        <a:pt x="276" y="4015"/>
                        <a:pt x="509" y="4344"/>
                      </a:cubicBezTo>
                      <a:cubicBezTo>
                        <a:pt x="732" y="4657"/>
                        <a:pt x="1098" y="4850"/>
                        <a:pt x="1468" y="4850"/>
                      </a:cubicBezTo>
                      <a:cubicBezTo>
                        <a:pt x="1486" y="4850"/>
                        <a:pt x="1504" y="4850"/>
                        <a:pt x="1522" y="4849"/>
                      </a:cubicBezTo>
                      <a:lnTo>
                        <a:pt x="1522" y="4849"/>
                      </a:lnTo>
                      <a:cubicBezTo>
                        <a:pt x="1457" y="5383"/>
                        <a:pt x="1907" y="5875"/>
                        <a:pt x="2404" y="5978"/>
                      </a:cubicBezTo>
                      <a:cubicBezTo>
                        <a:pt x="2497" y="5998"/>
                        <a:pt x="2591" y="6007"/>
                        <a:pt x="2684" y="6007"/>
                      </a:cubicBezTo>
                      <a:cubicBezTo>
                        <a:pt x="3090" y="6007"/>
                        <a:pt x="3495" y="5836"/>
                        <a:pt x="3851" y="5617"/>
                      </a:cubicBezTo>
                      <a:cubicBezTo>
                        <a:pt x="4587" y="5165"/>
                        <a:pt x="5242" y="4382"/>
                        <a:pt x="5199" y="3479"/>
                      </a:cubicBezTo>
                      <a:cubicBezTo>
                        <a:pt x="5183" y="3124"/>
                        <a:pt x="5057" y="2765"/>
                        <a:pt x="5130" y="2416"/>
                      </a:cubicBezTo>
                      <a:cubicBezTo>
                        <a:pt x="5155" y="2320"/>
                        <a:pt x="5192" y="2222"/>
                        <a:pt x="5206" y="2121"/>
                      </a:cubicBezTo>
                      <a:cubicBezTo>
                        <a:pt x="5263" y="1730"/>
                        <a:pt x="4971" y="1388"/>
                        <a:pt x="4702" y="1113"/>
                      </a:cubicBezTo>
                      <a:cubicBezTo>
                        <a:pt x="4590" y="998"/>
                        <a:pt x="4479" y="884"/>
                        <a:pt x="4367" y="769"/>
                      </a:cubicBezTo>
                      <a:cubicBezTo>
                        <a:pt x="4304" y="704"/>
                        <a:pt x="4239" y="638"/>
                        <a:pt x="4170" y="581"/>
                      </a:cubicBezTo>
                      <a:cubicBezTo>
                        <a:pt x="4068" y="497"/>
                        <a:pt x="3929" y="435"/>
                        <a:pt x="3803" y="435"/>
                      </a:cubicBezTo>
                      <a:cubicBezTo>
                        <a:pt x="3721" y="435"/>
                        <a:pt x="3644" y="461"/>
                        <a:pt x="3586" y="525"/>
                      </a:cubicBezTo>
                      <a:cubicBezTo>
                        <a:pt x="3596" y="310"/>
                        <a:pt x="3388" y="148"/>
                        <a:pt x="3194" y="148"/>
                      </a:cubicBezTo>
                      <a:cubicBezTo>
                        <a:pt x="3114" y="148"/>
                        <a:pt x="3037" y="175"/>
                        <a:pt x="2978" y="237"/>
                      </a:cubicBezTo>
                      <a:cubicBezTo>
                        <a:pt x="2902" y="122"/>
                        <a:pt x="2788" y="42"/>
                        <a:pt x="2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7"/>
                <p:cNvSpPr/>
                <p:nvPr/>
              </p:nvSpPr>
              <p:spPr>
                <a:xfrm>
                  <a:off x="5948975" y="3047925"/>
                  <a:ext cx="104975" cy="215125"/>
                </a:xfrm>
                <a:custGeom>
                  <a:avLst/>
                  <a:gdLst/>
                  <a:ahLst/>
                  <a:cxnLst/>
                  <a:rect l="l" t="t" r="r" b="b"/>
                  <a:pathLst>
                    <a:path w="4199" h="8605" extrusionOk="0">
                      <a:moveTo>
                        <a:pt x="1996" y="1"/>
                      </a:moveTo>
                      <a:cubicBezTo>
                        <a:pt x="1720" y="1"/>
                        <a:pt x="1442" y="154"/>
                        <a:pt x="1304" y="411"/>
                      </a:cubicBezTo>
                      <a:cubicBezTo>
                        <a:pt x="1254" y="507"/>
                        <a:pt x="1221" y="615"/>
                        <a:pt x="1150" y="695"/>
                      </a:cubicBezTo>
                      <a:cubicBezTo>
                        <a:pt x="1103" y="749"/>
                        <a:pt x="1043" y="787"/>
                        <a:pt x="1005" y="848"/>
                      </a:cubicBezTo>
                      <a:cubicBezTo>
                        <a:pt x="966" y="910"/>
                        <a:pt x="969" y="1006"/>
                        <a:pt x="1030" y="1039"/>
                      </a:cubicBezTo>
                      <a:cubicBezTo>
                        <a:pt x="989" y="1023"/>
                        <a:pt x="946" y="1015"/>
                        <a:pt x="904" y="1015"/>
                      </a:cubicBezTo>
                      <a:cubicBezTo>
                        <a:pt x="759" y="1015"/>
                        <a:pt x="613" y="1100"/>
                        <a:pt x="517" y="1220"/>
                      </a:cubicBezTo>
                      <a:cubicBezTo>
                        <a:pt x="390" y="1374"/>
                        <a:pt x="333" y="1578"/>
                        <a:pt x="287" y="1775"/>
                      </a:cubicBezTo>
                      <a:cubicBezTo>
                        <a:pt x="147" y="2354"/>
                        <a:pt x="78" y="2950"/>
                        <a:pt x="74" y="3546"/>
                      </a:cubicBezTo>
                      <a:cubicBezTo>
                        <a:pt x="74" y="3772"/>
                        <a:pt x="101" y="4036"/>
                        <a:pt x="282" y="4154"/>
                      </a:cubicBezTo>
                      <a:cubicBezTo>
                        <a:pt x="90" y="4315"/>
                        <a:pt x="8" y="4590"/>
                        <a:pt x="4" y="4850"/>
                      </a:cubicBezTo>
                      <a:cubicBezTo>
                        <a:pt x="1" y="5110"/>
                        <a:pt x="64" y="5366"/>
                        <a:pt x="109" y="5623"/>
                      </a:cubicBezTo>
                      <a:cubicBezTo>
                        <a:pt x="212" y="6206"/>
                        <a:pt x="231" y="6810"/>
                        <a:pt x="409" y="7372"/>
                      </a:cubicBezTo>
                      <a:cubicBezTo>
                        <a:pt x="584" y="7935"/>
                        <a:pt x="969" y="8477"/>
                        <a:pt x="1512" y="8605"/>
                      </a:cubicBezTo>
                      <a:lnTo>
                        <a:pt x="1379" y="8484"/>
                      </a:lnTo>
                      <a:cubicBezTo>
                        <a:pt x="1380" y="8317"/>
                        <a:pt x="1337" y="8149"/>
                        <a:pt x="1304" y="7984"/>
                      </a:cubicBezTo>
                      <a:cubicBezTo>
                        <a:pt x="1271" y="7797"/>
                        <a:pt x="1258" y="7593"/>
                        <a:pt x="1350" y="7431"/>
                      </a:cubicBezTo>
                      <a:cubicBezTo>
                        <a:pt x="1410" y="7324"/>
                        <a:pt x="1531" y="7253"/>
                        <a:pt x="1644" y="7253"/>
                      </a:cubicBezTo>
                      <a:cubicBezTo>
                        <a:pt x="1703" y="7253"/>
                        <a:pt x="1760" y="7272"/>
                        <a:pt x="1804" y="7316"/>
                      </a:cubicBezTo>
                      <a:cubicBezTo>
                        <a:pt x="1816" y="7465"/>
                        <a:pt x="1960" y="7555"/>
                        <a:pt x="2103" y="7555"/>
                      </a:cubicBezTo>
                      <a:cubicBezTo>
                        <a:pt x="2151" y="7555"/>
                        <a:pt x="2200" y="7544"/>
                        <a:pt x="2242" y="7522"/>
                      </a:cubicBezTo>
                      <a:cubicBezTo>
                        <a:pt x="2411" y="7435"/>
                        <a:pt x="2504" y="7241"/>
                        <a:pt x="2567" y="7053"/>
                      </a:cubicBezTo>
                      <a:cubicBezTo>
                        <a:pt x="2653" y="6794"/>
                        <a:pt x="2705" y="6522"/>
                        <a:pt x="2722" y="6249"/>
                      </a:cubicBezTo>
                      <a:cubicBezTo>
                        <a:pt x="2727" y="6154"/>
                        <a:pt x="2727" y="6055"/>
                        <a:pt x="2682" y="5972"/>
                      </a:cubicBezTo>
                      <a:cubicBezTo>
                        <a:pt x="2651" y="5913"/>
                        <a:pt x="2586" y="5871"/>
                        <a:pt x="2524" y="5871"/>
                      </a:cubicBezTo>
                      <a:cubicBezTo>
                        <a:pt x="2682" y="5798"/>
                        <a:pt x="2741" y="5524"/>
                        <a:pt x="2597" y="5403"/>
                      </a:cubicBezTo>
                      <a:cubicBezTo>
                        <a:pt x="2806" y="5393"/>
                        <a:pt x="2981" y="5164"/>
                        <a:pt x="2947" y="4945"/>
                      </a:cubicBezTo>
                      <a:lnTo>
                        <a:pt x="2947" y="4945"/>
                      </a:lnTo>
                      <a:cubicBezTo>
                        <a:pt x="2988" y="5034"/>
                        <a:pt x="3083" y="5078"/>
                        <a:pt x="3178" y="5078"/>
                      </a:cubicBezTo>
                      <a:cubicBezTo>
                        <a:pt x="3218" y="5078"/>
                        <a:pt x="3258" y="5070"/>
                        <a:pt x="3294" y="5055"/>
                      </a:cubicBezTo>
                      <a:cubicBezTo>
                        <a:pt x="3419" y="5002"/>
                        <a:pt x="3508" y="4890"/>
                        <a:pt x="3586" y="4775"/>
                      </a:cubicBezTo>
                      <a:cubicBezTo>
                        <a:pt x="3826" y="4417"/>
                        <a:pt x="4001" y="4008"/>
                        <a:pt x="4092" y="3578"/>
                      </a:cubicBezTo>
                      <a:cubicBezTo>
                        <a:pt x="4185" y="3187"/>
                        <a:pt x="4198" y="2763"/>
                        <a:pt x="4046" y="2397"/>
                      </a:cubicBezTo>
                      <a:cubicBezTo>
                        <a:pt x="3925" y="2109"/>
                        <a:pt x="3685" y="1869"/>
                        <a:pt x="3405" y="1788"/>
                      </a:cubicBezTo>
                      <a:cubicBezTo>
                        <a:pt x="3401" y="1729"/>
                        <a:pt x="3383" y="1668"/>
                        <a:pt x="3347" y="1624"/>
                      </a:cubicBezTo>
                      <a:cubicBezTo>
                        <a:pt x="3261" y="1513"/>
                        <a:pt x="3120" y="1470"/>
                        <a:pt x="2988" y="1434"/>
                      </a:cubicBezTo>
                      <a:cubicBezTo>
                        <a:pt x="3072" y="1172"/>
                        <a:pt x="2852" y="924"/>
                        <a:pt x="2651" y="749"/>
                      </a:cubicBezTo>
                      <a:cubicBezTo>
                        <a:pt x="2449" y="575"/>
                        <a:pt x="2224" y="332"/>
                        <a:pt x="2300" y="69"/>
                      </a:cubicBezTo>
                      <a:cubicBezTo>
                        <a:pt x="2204" y="22"/>
                        <a:pt x="2101" y="1"/>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7"/>
                <p:cNvSpPr/>
                <p:nvPr/>
              </p:nvSpPr>
              <p:spPr>
                <a:xfrm>
                  <a:off x="5852925" y="3248600"/>
                  <a:ext cx="186025" cy="427250"/>
                </a:xfrm>
                <a:custGeom>
                  <a:avLst/>
                  <a:gdLst/>
                  <a:ahLst/>
                  <a:cxnLst/>
                  <a:rect l="l" t="t" r="r" b="b"/>
                  <a:pathLst>
                    <a:path w="7441" h="17090" extrusionOk="0">
                      <a:moveTo>
                        <a:pt x="3804" y="0"/>
                      </a:moveTo>
                      <a:cubicBezTo>
                        <a:pt x="3765" y="0"/>
                        <a:pt x="3730" y="4"/>
                        <a:pt x="3698" y="11"/>
                      </a:cubicBezTo>
                      <a:cubicBezTo>
                        <a:pt x="2923" y="194"/>
                        <a:pt x="1444" y="1622"/>
                        <a:pt x="1015" y="2947"/>
                      </a:cubicBezTo>
                      <a:cubicBezTo>
                        <a:pt x="476" y="4613"/>
                        <a:pt x="0" y="10312"/>
                        <a:pt x="1187" y="17090"/>
                      </a:cubicBezTo>
                      <a:cubicBezTo>
                        <a:pt x="1187" y="17090"/>
                        <a:pt x="7441" y="3308"/>
                        <a:pt x="7349" y="2621"/>
                      </a:cubicBezTo>
                      <a:cubicBezTo>
                        <a:pt x="7261" y="1964"/>
                        <a:pt x="4697" y="0"/>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7"/>
                <p:cNvSpPr/>
                <p:nvPr/>
              </p:nvSpPr>
              <p:spPr>
                <a:xfrm>
                  <a:off x="5863200" y="3344950"/>
                  <a:ext cx="77225" cy="160300"/>
                </a:xfrm>
                <a:custGeom>
                  <a:avLst/>
                  <a:gdLst/>
                  <a:ahLst/>
                  <a:cxnLst/>
                  <a:rect l="l" t="t" r="r" b="b"/>
                  <a:pathLst>
                    <a:path w="3089" h="6412" extrusionOk="0">
                      <a:moveTo>
                        <a:pt x="2515" y="1"/>
                      </a:moveTo>
                      <a:cubicBezTo>
                        <a:pt x="2430" y="1"/>
                        <a:pt x="1931" y="1215"/>
                        <a:pt x="1903" y="4341"/>
                      </a:cubicBezTo>
                      <a:lnTo>
                        <a:pt x="0" y="4131"/>
                      </a:lnTo>
                      <a:lnTo>
                        <a:pt x="39" y="4696"/>
                      </a:lnTo>
                      <a:cubicBezTo>
                        <a:pt x="39" y="4696"/>
                        <a:pt x="1628" y="5440"/>
                        <a:pt x="1917" y="6265"/>
                      </a:cubicBezTo>
                      <a:cubicBezTo>
                        <a:pt x="1953" y="6367"/>
                        <a:pt x="1998" y="6412"/>
                        <a:pt x="2049" y="6412"/>
                      </a:cubicBezTo>
                      <a:cubicBezTo>
                        <a:pt x="2411" y="6412"/>
                        <a:pt x="3088" y="4179"/>
                        <a:pt x="3088" y="4179"/>
                      </a:cubicBezTo>
                      <a:lnTo>
                        <a:pt x="3088" y="4179"/>
                      </a:lnTo>
                      <a:lnTo>
                        <a:pt x="2268" y="4243"/>
                      </a:lnTo>
                      <a:cubicBezTo>
                        <a:pt x="2268" y="4243"/>
                        <a:pt x="2557" y="557"/>
                        <a:pt x="2526" y="24"/>
                      </a:cubicBezTo>
                      <a:cubicBezTo>
                        <a:pt x="2525" y="9"/>
                        <a:pt x="2521" y="1"/>
                        <a:pt x="2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7"/>
                <p:cNvSpPr/>
                <p:nvPr/>
              </p:nvSpPr>
              <p:spPr>
                <a:xfrm>
                  <a:off x="5851475" y="3260575"/>
                  <a:ext cx="96175" cy="198150"/>
                </a:xfrm>
                <a:custGeom>
                  <a:avLst/>
                  <a:gdLst/>
                  <a:ahLst/>
                  <a:cxnLst/>
                  <a:rect l="l" t="t" r="r" b="b"/>
                  <a:pathLst>
                    <a:path w="3847" h="7926" extrusionOk="0">
                      <a:moveTo>
                        <a:pt x="2952" y="1"/>
                      </a:moveTo>
                      <a:cubicBezTo>
                        <a:pt x="1" y="1992"/>
                        <a:pt x="48" y="7571"/>
                        <a:pt x="48" y="7571"/>
                      </a:cubicBezTo>
                      <a:cubicBezTo>
                        <a:pt x="48" y="7571"/>
                        <a:pt x="420" y="7925"/>
                        <a:pt x="1417" y="7925"/>
                      </a:cubicBezTo>
                      <a:cubicBezTo>
                        <a:pt x="1706" y="7925"/>
                        <a:pt x="2046" y="7896"/>
                        <a:pt x="2445" y="7819"/>
                      </a:cubicBezTo>
                      <a:cubicBezTo>
                        <a:pt x="2730" y="5177"/>
                        <a:pt x="3060" y="2674"/>
                        <a:pt x="3846" y="1475"/>
                      </a:cubicBezTo>
                      <a:lnTo>
                        <a:pt x="29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7"/>
                <p:cNvSpPr/>
                <p:nvPr/>
              </p:nvSpPr>
              <p:spPr>
                <a:xfrm>
                  <a:off x="5914525" y="3174050"/>
                  <a:ext cx="74575" cy="122875"/>
                </a:xfrm>
                <a:custGeom>
                  <a:avLst/>
                  <a:gdLst/>
                  <a:ahLst/>
                  <a:cxnLst/>
                  <a:rect l="l" t="t" r="r" b="b"/>
                  <a:pathLst>
                    <a:path w="2983" h="4915" extrusionOk="0">
                      <a:moveTo>
                        <a:pt x="2070" y="0"/>
                      </a:moveTo>
                      <a:lnTo>
                        <a:pt x="1188" y="276"/>
                      </a:lnTo>
                      <a:cubicBezTo>
                        <a:pt x="1188" y="276"/>
                        <a:pt x="366" y="2472"/>
                        <a:pt x="1" y="4915"/>
                      </a:cubicBezTo>
                      <a:lnTo>
                        <a:pt x="2982" y="4274"/>
                      </a:lnTo>
                      <a:lnTo>
                        <a:pt x="2070"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7"/>
                <p:cNvSpPr/>
                <p:nvPr/>
              </p:nvSpPr>
              <p:spPr>
                <a:xfrm>
                  <a:off x="5889950" y="3080000"/>
                  <a:ext cx="93325" cy="178450"/>
                </a:xfrm>
                <a:custGeom>
                  <a:avLst/>
                  <a:gdLst/>
                  <a:ahLst/>
                  <a:cxnLst/>
                  <a:rect l="l" t="t" r="r" b="b"/>
                  <a:pathLst>
                    <a:path w="3733" h="7138" extrusionOk="0">
                      <a:moveTo>
                        <a:pt x="2328" y="1"/>
                      </a:moveTo>
                      <a:cubicBezTo>
                        <a:pt x="2051" y="1"/>
                        <a:pt x="1807" y="99"/>
                        <a:pt x="1685" y="223"/>
                      </a:cubicBezTo>
                      <a:cubicBezTo>
                        <a:pt x="238" y="1674"/>
                        <a:pt x="1" y="6317"/>
                        <a:pt x="466" y="7092"/>
                      </a:cubicBezTo>
                      <a:cubicBezTo>
                        <a:pt x="466" y="7092"/>
                        <a:pt x="762" y="7137"/>
                        <a:pt x="1193" y="7137"/>
                      </a:cubicBezTo>
                      <a:cubicBezTo>
                        <a:pt x="1880" y="7137"/>
                        <a:pt x="2910" y="7021"/>
                        <a:pt x="3625" y="6421"/>
                      </a:cubicBezTo>
                      <a:cubicBezTo>
                        <a:pt x="3625" y="6421"/>
                        <a:pt x="3733" y="1252"/>
                        <a:pt x="3326" y="589"/>
                      </a:cubicBezTo>
                      <a:cubicBezTo>
                        <a:pt x="3057" y="151"/>
                        <a:pt x="266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7"/>
                <p:cNvSpPr/>
                <p:nvPr/>
              </p:nvSpPr>
              <p:spPr>
                <a:xfrm>
                  <a:off x="5897825" y="3197000"/>
                  <a:ext cx="131150" cy="112571"/>
                </a:xfrm>
                <a:custGeom>
                  <a:avLst/>
                  <a:gdLst/>
                  <a:ahLst/>
                  <a:cxnLst/>
                  <a:rect l="l" t="t" r="r" b="b"/>
                  <a:pathLst>
                    <a:path w="5246" h="4370" extrusionOk="0">
                      <a:moveTo>
                        <a:pt x="3406" y="0"/>
                      </a:moveTo>
                      <a:cubicBezTo>
                        <a:pt x="3147" y="1320"/>
                        <a:pt x="2357" y="1966"/>
                        <a:pt x="151" y="2409"/>
                      </a:cubicBezTo>
                      <a:cubicBezTo>
                        <a:pt x="151" y="2409"/>
                        <a:pt x="445" y="2455"/>
                        <a:pt x="872" y="2455"/>
                      </a:cubicBezTo>
                      <a:cubicBezTo>
                        <a:pt x="901" y="2455"/>
                        <a:pt x="930" y="2455"/>
                        <a:pt x="960" y="2455"/>
                      </a:cubicBezTo>
                      <a:lnTo>
                        <a:pt x="960" y="2455"/>
                      </a:lnTo>
                      <a:cubicBezTo>
                        <a:pt x="939" y="2552"/>
                        <a:pt x="861" y="2571"/>
                        <a:pt x="840" y="2673"/>
                      </a:cubicBezTo>
                      <a:cubicBezTo>
                        <a:pt x="572" y="2925"/>
                        <a:pt x="263" y="3212"/>
                        <a:pt x="1" y="3590"/>
                      </a:cubicBezTo>
                      <a:cubicBezTo>
                        <a:pt x="634" y="3909"/>
                        <a:pt x="1577" y="4179"/>
                        <a:pt x="2511" y="4297"/>
                      </a:cubicBezTo>
                      <a:cubicBezTo>
                        <a:pt x="2895" y="4346"/>
                        <a:pt x="3268" y="4369"/>
                        <a:pt x="3622" y="4369"/>
                      </a:cubicBezTo>
                      <a:cubicBezTo>
                        <a:pt x="4234" y="4369"/>
                        <a:pt x="4790" y="4299"/>
                        <a:pt x="5245" y="4172"/>
                      </a:cubicBezTo>
                      <a:cubicBezTo>
                        <a:pt x="4866" y="3729"/>
                        <a:pt x="4324" y="3030"/>
                        <a:pt x="3658" y="2596"/>
                      </a:cubicBezTo>
                      <a:lnTo>
                        <a:pt x="3306" y="1743"/>
                      </a:lnTo>
                      <a:cubicBezTo>
                        <a:pt x="3306" y="1743"/>
                        <a:pt x="3306" y="1743"/>
                        <a:pt x="3306" y="1743"/>
                      </a:cubicBezTo>
                      <a:cubicBezTo>
                        <a:pt x="3313" y="1743"/>
                        <a:pt x="3425" y="1795"/>
                        <a:pt x="3429" y="1795"/>
                      </a:cubicBezTo>
                      <a:cubicBezTo>
                        <a:pt x="3429" y="1795"/>
                        <a:pt x="3429" y="1795"/>
                        <a:pt x="3429" y="1795"/>
                      </a:cubicBezTo>
                      <a:cubicBezTo>
                        <a:pt x="3429" y="1795"/>
                        <a:pt x="3399" y="1356"/>
                        <a:pt x="3817" y="1356"/>
                      </a:cubicBezTo>
                      <a:cubicBezTo>
                        <a:pt x="3829" y="1356"/>
                        <a:pt x="3841" y="1356"/>
                        <a:pt x="3853" y="1357"/>
                      </a:cubicBezTo>
                      <a:cubicBezTo>
                        <a:pt x="4037" y="508"/>
                        <a:pt x="3557" y="20"/>
                        <a:pt x="3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7"/>
                <p:cNvSpPr/>
                <p:nvPr/>
              </p:nvSpPr>
              <p:spPr>
                <a:xfrm>
                  <a:off x="5807300" y="3278725"/>
                  <a:ext cx="302350" cy="880200"/>
                </a:xfrm>
                <a:custGeom>
                  <a:avLst/>
                  <a:gdLst/>
                  <a:ahLst/>
                  <a:cxnLst/>
                  <a:rect l="l" t="t" r="r" b="b"/>
                  <a:pathLst>
                    <a:path w="12094" h="35208" extrusionOk="0">
                      <a:moveTo>
                        <a:pt x="9154" y="0"/>
                      </a:moveTo>
                      <a:cubicBezTo>
                        <a:pt x="9126" y="0"/>
                        <a:pt x="9097" y="2"/>
                        <a:pt x="9066" y="6"/>
                      </a:cubicBezTo>
                      <a:cubicBezTo>
                        <a:pt x="8335" y="101"/>
                        <a:pt x="7392" y="1032"/>
                        <a:pt x="4518" y="6497"/>
                      </a:cubicBezTo>
                      <a:cubicBezTo>
                        <a:pt x="1643" y="11963"/>
                        <a:pt x="2601" y="13580"/>
                        <a:pt x="2601" y="13580"/>
                      </a:cubicBezTo>
                      <a:cubicBezTo>
                        <a:pt x="1097" y="16527"/>
                        <a:pt x="2282" y="17716"/>
                        <a:pt x="2282" y="17716"/>
                      </a:cubicBezTo>
                      <a:cubicBezTo>
                        <a:pt x="776" y="19854"/>
                        <a:pt x="0" y="24751"/>
                        <a:pt x="594" y="25701"/>
                      </a:cubicBezTo>
                      <a:cubicBezTo>
                        <a:pt x="1186" y="26651"/>
                        <a:pt x="431" y="29647"/>
                        <a:pt x="776" y="35208"/>
                      </a:cubicBezTo>
                      <a:lnTo>
                        <a:pt x="11229" y="34876"/>
                      </a:lnTo>
                      <a:cubicBezTo>
                        <a:pt x="11821" y="23991"/>
                        <a:pt x="10954" y="19569"/>
                        <a:pt x="10954" y="19569"/>
                      </a:cubicBezTo>
                      <a:cubicBezTo>
                        <a:pt x="12094" y="2646"/>
                        <a:pt x="9539" y="983"/>
                        <a:pt x="9539" y="983"/>
                      </a:cubicBezTo>
                      <a:cubicBezTo>
                        <a:pt x="9539" y="983"/>
                        <a:pt x="9776" y="0"/>
                        <a:pt x="9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7"/>
                <p:cNvSpPr/>
                <p:nvPr/>
              </p:nvSpPr>
              <p:spPr>
                <a:xfrm>
                  <a:off x="5824875" y="3278725"/>
                  <a:ext cx="284775" cy="880200"/>
                </a:xfrm>
                <a:custGeom>
                  <a:avLst/>
                  <a:gdLst/>
                  <a:ahLst/>
                  <a:cxnLst/>
                  <a:rect l="l" t="t" r="r" b="b"/>
                  <a:pathLst>
                    <a:path w="11391" h="35208" extrusionOk="0">
                      <a:moveTo>
                        <a:pt x="8451" y="0"/>
                      </a:moveTo>
                      <a:cubicBezTo>
                        <a:pt x="8423" y="0"/>
                        <a:pt x="8394" y="2"/>
                        <a:pt x="8363" y="6"/>
                      </a:cubicBezTo>
                      <a:cubicBezTo>
                        <a:pt x="8046" y="48"/>
                        <a:pt x="7688" y="246"/>
                        <a:pt x="7149" y="907"/>
                      </a:cubicBezTo>
                      <a:cubicBezTo>
                        <a:pt x="6051" y="2754"/>
                        <a:pt x="6021" y="5146"/>
                        <a:pt x="5351" y="8509"/>
                      </a:cubicBezTo>
                      <a:cubicBezTo>
                        <a:pt x="4468" y="12953"/>
                        <a:pt x="3289" y="16733"/>
                        <a:pt x="1418" y="17487"/>
                      </a:cubicBezTo>
                      <a:cubicBezTo>
                        <a:pt x="1505" y="17641"/>
                        <a:pt x="1579" y="17716"/>
                        <a:pt x="1579" y="17716"/>
                      </a:cubicBezTo>
                      <a:cubicBezTo>
                        <a:pt x="1131" y="18351"/>
                        <a:pt x="749" y="19233"/>
                        <a:pt x="445" y="20180"/>
                      </a:cubicBezTo>
                      <a:cubicBezTo>
                        <a:pt x="1965" y="17680"/>
                        <a:pt x="3676" y="16099"/>
                        <a:pt x="4966" y="16099"/>
                      </a:cubicBezTo>
                      <a:cubicBezTo>
                        <a:pt x="5171" y="16099"/>
                        <a:pt x="5366" y="16139"/>
                        <a:pt x="5548" y="16223"/>
                      </a:cubicBezTo>
                      <a:cubicBezTo>
                        <a:pt x="7321" y="17036"/>
                        <a:pt x="7156" y="21638"/>
                        <a:pt x="5180" y="26500"/>
                      </a:cubicBezTo>
                      <a:cubicBezTo>
                        <a:pt x="3720" y="30092"/>
                        <a:pt x="1681" y="32821"/>
                        <a:pt x="0" y="33675"/>
                      </a:cubicBezTo>
                      <a:cubicBezTo>
                        <a:pt x="14" y="34163"/>
                        <a:pt x="37" y="34673"/>
                        <a:pt x="70" y="35208"/>
                      </a:cubicBezTo>
                      <a:lnTo>
                        <a:pt x="10522" y="34876"/>
                      </a:lnTo>
                      <a:cubicBezTo>
                        <a:pt x="11118" y="23991"/>
                        <a:pt x="10251" y="19569"/>
                        <a:pt x="10251" y="19569"/>
                      </a:cubicBezTo>
                      <a:cubicBezTo>
                        <a:pt x="11391" y="2646"/>
                        <a:pt x="8836" y="983"/>
                        <a:pt x="8836" y="983"/>
                      </a:cubicBezTo>
                      <a:cubicBezTo>
                        <a:pt x="8836" y="983"/>
                        <a:pt x="9073" y="0"/>
                        <a:pt x="8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7"/>
                <p:cNvSpPr/>
                <p:nvPr/>
              </p:nvSpPr>
              <p:spPr>
                <a:xfrm>
                  <a:off x="5970175" y="3345700"/>
                  <a:ext cx="118375" cy="331175"/>
                </a:xfrm>
                <a:custGeom>
                  <a:avLst/>
                  <a:gdLst/>
                  <a:ahLst/>
                  <a:cxnLst/>
                  <a:rect l="l" t="t" r="r" b="b"/>
                  <a:pathLst>
                    <a:path w="4735" h="13247" extrusionOk="0">
                      <a:moveTo>
                        <a:pt x="2404" y="1"/>
                      </a:moveTo>
                      <a:cubicBezTo>
                        <a:pt x="1957" y="1"/>
                        <a:pt x="1522" y="317"/>
                        <a:pt x="1186" y="1078"/>
                      </a:cubicBezTo>
                      <a:cubicBezTo>
                        <a:pt x="1" y="3761"/>
                        <a:pt x="545" y="12976"/>
                        <a:pt x="2614" y="13235"/>
                      </a:cubicBezTo>
                      <a:cubicBezTo>
                        <a:pt x="2677" y="13242"/>
                        <a:pt x="2736" y="13246"/>
                        <a:pt x="2794" y="13246"/>
                      </a:cubicBezTo>
                      <a:cubicBezTo>
                        <a:pt x="4649" y="13246"/>
                        <a:pt x="4104" y="9238"/>
                        <a:pt x="4562" y="4019"/>
                      </a:cubicBezTo>
                      <a:cubicBezTo>
                        <a:pt x="4735" y="2027"/>
                        <a:pt x="3534" y="1"/>
                        <a:pt x="2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7"/>
                <p:cNvSpPr/>
                <p:nvPr/>
              </p:nvSpPr>
              <p:spPr>
                <a:xfrm>
                  <a:off x="6000675" y="3392850"/>
                  <a:ext cx="93800" cy="182350"/>
                </a:xfrm>
                <a:custGeom>
                  <a:avLst/>
                  <a:gdLst/>
                  <a:ahLst/>
                  <a:cxnLst/>
                  <a:rect l="l" t="t" r="r" b="b"/>
                  <a:pathLst>
                    <a:path w="3752" h="7294" extrusionOk="0">
                      <a:moveTo>
                        <a:pt x="2010" y="0"/>
                      </a:moveTo>
                      <a:cubicBezTo>
                        <a:pt x="1537" y="0"/>
                        <a:pt x="1052" y="280"/>
                        <a:pt x="755" y="922"/>
                      </a:cubicBezTo>
                      <a:cubicBezTo>
                        <a:pt x="1" y="2551"/>
                        <a:pt x="831" y="7128"/>
                        <a:pt x="2308" y="7286"/>
                      </a:cubicBezTo>
                      <a:cubicBezTo>
                        <a:pt x="2353" y="7291"/>
                        <a:pt x="2395" y="7293"/>
                        <a:pt x="2436" y="7293"/>
                      </a:cubicBezTo>
                      <a:cubicBezTo>
                        <a:pt x="3752" y="7293"/>
                        <a:pt x="3236" y="4858"/>
                        <a:pt x="3393" y="1688"/>
                      </a:cubicBezTo>
                      <a:cubicBezTo>
                        <a:pt x="3443" y="664"/>
                        <a:pt x="2740" y="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7"/>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7"/>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7"/>
                <p:cNvSpPr/>
                <p:nvPr/>
              </p:nvSpPr>
              <p:spPr>
                <a:xfrm>
                  <a:off x="6002825" y="3305125"/>
                  <a:ext cx="161750" cy="165900"/>
                </a:xfrm>
                <a:custGeom>
                  <a:avLst/>
                  <a:gdLst/>
                  <a:ahLst/>
                  <a:cxnLst/>
                  <a:rect l="l" t="t" r="r" b="b"/>
                  <a:pathLst>
                    <a:path w="6470" h="6636" extrusionOk="0">
                      <a:moveTo>
                        <a:pt x="1648" y="1"/>
                      </a:moveTo>
                      <a:cubicBezTo>
                        <a:pt x="1648" y="1"/>
                        <a:pt x="1" y="468"/>
                        <a:pt x="205" y="4118"/>
                      </a:cubicBezTo>
                      <a:cubicBezTo>
                        <a:pt x="205" y="4118"/>
                        <a:pt x="2517" y="4437"/>
                        <a:pt x="3685" y="5379"/>
                      </a:cubicBezTo>
                      <a:cubicBezTo>
                        <a:pt x="4445" y="5991"/>
                        <a:pt x="5697" y="6636"/>
                        <a:pt x="6219" y="6636"/>
                      </a:cubicBezTo>
                      <a:cubicBezTo>
                        <a:pt x="6378" y="6636"/>
                        <a:pt x="6469" y="6576"/>
                        <a:pt x="6459" y="6437"/>
                      </a:cubicBezTo>
                      <a:cubicBezTo>
                        <a:pt x="6190" y="2879"/>
                        <a:pt x="1648" y="1"/>
                        <a:pt x="1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7"/>
                <p:cNvSpPr/>
                <p:nvPr/>
              </p:nvSpPr>
              <p:spPr>
                <a:xfrm>
                  <a:off x="6034275" y="3446875"/>
                  <a:ext cx="160175" cy="158825"/>
                </a:xfrm>
                <a:custGeom>
                  <a:avLst/>
                  <a:gdLst/>
                  <a:ahLst/>
                  <a:cxnLst/>
                  <a:rect l="l" t="t" r="r" b="b"/>
                  <a:pathLst>
                    <a:path w="6407" h="6353" extrusionOk="0">
                      <a:moveTo>
                        <a:pt x="3559" y="1"/>
                      </a:moveTo>
                      <a:cubicBezTo>
                        <a:pt x="3558" y="1"/>
                        <a:pt x="3558" y="1"/>
                        <a:pt x="3558" y="1"/>
                      </a:cubicBezTo>
                      <a:cubicBezTo>
                        <a:pt x="3558" y="1"/>
                        <a:pt x="1620" y="1704"/>
                        <a:pt x="0" y="6200"/>
                      </a:cubicBezTo>
                      <a:lnTo>
                        <a:pt x="101" y="6352"/>
                      </a:lnTo>
                      <a:cubicBezTo>
                        <a:pt x="101" y="6352"/>
                        <a:pt x="5686" y="3397"/>
                        <a:pt x="6047" y="1695"/>
                      </a:cubicBezTo>
                      <a:cubicBezTo>
                        <a:pt x="6406" y="8"/>
                        <a:pt x="360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7"/>
                <p:cNvSpPr/>
                <p:nvPr/>
              </p:nvSpPr>
              <p:spPr>
                <a:xfrm>
                  <a:off x="6035225" y="3435300"/>
                  <a:ext cx="132625" cy="165625"/>
                </a:xfrm>
                <a:custGeom>
                  <a:avLst/>
                  <a:gdLst/>
                  <a:ahLst/>
                  <a:cxnLst/>
                  <a:rect l="l" t="t" r="r" b="b"/>
                  <a:pathLst>
                    <a:path w="5305" h="6625" extrusionOk="0">
                      <a:moveTo>
                        <a:pt x="4125" y="1"/>
                      </a:moveTo>
                      <a:cubicBezTo>
                        <a:pt x="3770" y="1"/>
                        <a:pt x="3480" y="169"/>
                        <a:pt x="3480" y="169"/>
                      </a:cubicBezTo>
                      <a:cubicBezTo>
                        <a:pt x="3480" y="169"/>
                        <a:pt x="1974" y="1139"/>
                        <a:pt x="1" y="6496"/>
                      </a:cubicBezTo>
                      <a:lnTo>
                        <a:pt x="102" y="6624"/>
                      </a:lnTo>
                      <a:cubicBezTo>
                        <a:pt x="102" y="6624"/>
                        <a:pt x="5078" y="3347"/>
                        <a:pt x="5305" y="1431"/>
                      </a:cubicBezTo>
                      <a:cubicBezTo>
                        <a:pt x="5103" y="261"/>
                        <a:pt x="4565" y="1"/>
                        <a:pt x="4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7"/>
                <p:cNvSpPr/>
                <p:nvPr/>
              </p:nvSpPr>
              <p:spPr>
                <a:xfrm>
                  <a:off x="5913700" y="3732850"/>
                  <a:ext cx="171500" cy="357375"/>
                </a:xfrm>
                <a:custGeom>
                  <a:avLst/>
                  <a:gdLst/>
                  <a:ahLst/>
                  <a:cxnLst/>
                  <a:rect l="l" t="t" r="r" b="b"/>
                  <a:pathLst>
                    <a:path w="6860" h="14295" extrusionOk="0">
                      <a:moveTo>
                        <a:pt x="6786" y="0"/>
                      </a:moveTo>
                      <a:lnTo>
                        <a:pt x="6786" y="0"/>
                      </a:lnTo>
                      <a:cubicBezTo>
                        <a:pt x="3872" y="4543"/>
                        <a:pt x="1" y="13979"/>
                        <a:pt x="1997" y="14288"/>
                      </a:cubicBezTo>
                      <a:cubicBezTo>
                        <a:pt x="2025" y="14293"/>
                        <a:pt x="2054" y="14295"/>
                        <a:pt x="2082" y="14295"/>
                      </a:cubicBezTo>
                      <a:cubicBezTo>
                        <a:pt x="3793" y="14295"/>
                        <a:pt x="5476" y="6463"/>
                        <a:pt x="6859" y="2562"/>
                      </a:cubicBezTo>
                      <a:cubicBezTo>
                        <a:pt x="6770" y="1775"/>
                        <a:pt x="6698" y="1404"/>
                        <a:pt x="6698" y="1404"/>
                      </a:cubicBezTo>
                      <a:cubicBezTo>
                        <a:pt x="6730" y="923"/>
                        <a:pt x="6759" y="457"/>
                        <a:pt x="6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7"/>
                <p:cNvSpPr/>
                <p:nvPr/>
              </p:nvSpPr>
              <p:spPr>
                <a:xfrm>
                  <a:off x="5851400" y="3951500"/>
                  <a:ext cx="234850" cy="206250"/>
                </a:xfrm>
                <a:custGeom>
                  <a:avLst/>
                  <a:gdLst/>
                  <a:ahLst/>
                  <a:cxnLst/>
                  <a:rect l="l" t="t" r="r" b="b"/>
                  <a:pathLst>
                    <a:path w="9394" h="8250" extrusionOk="0">
                      <a:moveTo>
                        <a:pt x="9259" y="0"/>
                      </a:moveTo>
                      <a:cubicBezTo>
                        <a:pt x="8871" y="0"/>
                        <a:pt x="7287" y="4898"/>
                        <a:pt x="6361" y="6075"/>
                      </a:cubicBezTo>
                      <a:cubicBezTo>
                        <a:pt x="5861" y="6710"/>
                        <a:pt x="5122" y="7018"/>
                        <a:pt x="4465" y="7018"/>
                      </a:cubicBezTo>
                      <a:cubicBezTo>
                        <a:pt x="3481" y="7018"/>
                        <a:pt x="2679" y="6327"/>
                        <a:pt x="3135" y="5009"/>
                      </a:cubicBezTo>
                      <a:cubicBezTo>
                        <a:pt x="3309" y="4506"/>
                        <a:pt x="3320" y="4253"/>
                        <a:pt x="3179" y="4253"/>
                      </a:cubicBezTo>
                      <a:cubicBezTo>
                        <a:pt x="2858" y="4253"/>
                        <a:pt x="1754" y="5560"/>
                        <a:pt x="1" y="8209"/>
                      </a:cubicBezTo>
                      <a:lnTo>
                        <a:pt x="520" y="8249"/>
                      </a:lnTo>
                      <a:lnTo>
                        <a:pt x="8778" y="7986"/>
                      </a:lnTo>
                      <a:cubicBezTo>
                        <a:pt x="8676" y="7093"/>
                        <a:pt x="8672" y="5365"/>
                        <a:pt x="9159" y="2099"/>
                      </a:cubicBezTo>
                      <a:cubicBezTo>
                        <a:pt x="9385" y="582"/>
                        <a:pt x="9393" y="0"/>
                        <a:pt x="9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7"/>
                <p:cNvSpPr/>
                <p:nvPr/>
              </p:nvSpPr>
              <p:spPr>
                <a:xfrm>
                  <a:off x="5754800" y="4134900"/>
                  <a:ext cx="390250" cy="98475"/>
                </a:xfrm>
                <a:custGeom>
                  <a:avLst/>
                  <a:gdLst/>
                  <a:ahLst/>
                  <a:cxnLst/>
                  <a:rect l="l" t="t" r="r" b="b"/>
                  <a:pathLst>
                    <a:path w="15610" h="3939" extrusionOk="0">
                      <a:moveTo>
                        <a:pt x="1781" y="1"/>
                      </a:moveTo>
                      <a:lnTo>
                        <a:pt x="1" y="3938"/>
                      </a:lnTo>
                      <a:lnTo>
                        <a:pt x="15609" y="3938"/>
                      </a:lnTo>
                      <a:lnTo>
                        <a:pt x="142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7"/>
                <p:cNvSpPr/>
                <p:nvPr/>
              </p:nvSpPr>
              <p:spPr>
                <a:xfrm>
                  <a:off x="5946250" y="3732300"/>
                  <a:ext cx="1025" cy="1750"/>
                </a:xfrm>
                <a:custGeom>
                  <a:avLst/>
                  <a:gdLst/>
                  <a:ahLst/>
                  <a:cxnLst/>
                  <a:rect l="l" t="t" r="r" b="b"/>
                  <a:pathLst>
                    <a:path w="41" h="70" extrusionOk="0">
                      <a:moveTo>
                        <a:pt x="41" y="1"/>
                      </a:moveTo>
                      <a:cubicBezTo>
                        <a:pt x="41" y="1"/>
                        <a:pt x="25" y="27"/>
                        <a:pt x="1" y="70"/>
                      </a:cubicBezTo>
                      <a:cubicBezTo>
                        <a:pt x="26" y="27"/>
                        <a:pt x="41" y="1"/>
                        <a:pt x="41" y="1"/>
                      </a:cubicBezTo>
                      <a:close/>
                    </a:path>
                  </a:pathLst>
                </a:custGeom>
                <a:solidFill>
                  <a:srgbClr val="D8B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7"/>
                <p:cNvSpPr/>
                <p:nvPr/>
              </p:nvSpPr>
              <p:spPr>
                <a:xfrm>
                  <a:off x="5818475" y="3734025"/>
                  <a:ext cx="127800" cy="229125"/>
                </a:xfrm>
                <a:custGeom>
                  <a:avLst/>
                  <a:gdLst/>
                  <a:ahLst/>
                  <a:cxnLst/>
                  <a:rect l="l" t="t" r="r" b="b"/>
                  <a:pathLst>
                    <a:path w="5112" h="9165" extrusionOk="0">
                      <a:moveTo>
                        <a:pt x="5112" y="1"/>
                      </a:moveTo>
                      <a:cubicBezTo>
                        <a:pt x="4818" y="478"/>
                        <a:pt x="2917" y="3537"/>
                        <a:pt x="0" y="7042"/>
                      </a:cubicBezTo>
                      <a:cubicBezTo>
                        <a:pt x="33" y="7230"/>
                        <a:pt x="82" y="7385"/>
                        <a:pt x="147" y="7489"/>
                      </a:cubicBezTo>
                      <a:cubicBezTo>
                        <a:pt x="345" y="7809"/>
                        <a:pt x="393" y="8362"/>
                        <a:pt x="380" y="9164"/>
                      </a:cubicBezTo>
                      <a:cubicBezTo>
                        <a:pt x="1835" y="5453"/>
                        <a:pt x="4735" y="620"/>
                        <a:pt x="5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7"/>
                <p:cNvSpPr/>
                <p:nvPr/>
              </p:nvSpPr>
              <p:spPr>
                <a:xfrm>
                  <a:off x="5974525" y="3155375"/>
                  <a:ext cx="24600" cy="54075"/>
                </a:xfrm>
                <a:custGeom>
                  <a:avLst/>
                  <a:gdLst/>
                  <a:ahLst/>
                  <a:cxnLst/>
                  <a:rect l="l" t="t" r="r" b="b"/>
                  <a:pathLst>
                    <a:path w="984" h="2163" extrusionOk="0">
                      <a:moveTo>
                        <a:pt x="802" y="1"/>
                      </a:moveTo>
                      <a:cubicBezTo>
                        <a:pt x="610" y="1"/>
                        <a:pt x="295" y="438"/>
                        <a:pt x="35" y="1206"/>
                      </a:cubicBezTo>
                      <a:cubicBezTo>
                        <a:pt x="35" y="1206"/>
                        <a:pt x="21" y="1545"/>
                        <a:pt x="3" y="2046"/>
                      </a:cubicBezTo>
                      <a:cubicBezTo>
                        <a:pt x="1" y="2127"/>
                        <a:pt x="24" y="2163"/>
                        <a:pt x="64" y="2163"/>
                      </a:cubicBezTo>
                      <a:cubicBezTo>
                        <a:pt x="276" y="2163"/>
                        <a:pt x="966" y="1182"/>
                        <a:pt x="978" y="463"/>
                      </a:cubicBezTo>
                      <a:cubicBezTo>
                        <a:pt x="983" y="148"/>
                        <a:pt x="913" y="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7"/>
                <p:cNvSpPr/>
                <p:nvPr/>
              </p:nvSpPr>
              <p:spPr>
                <a:xfrm>
                  <a:off x="5979025" y="3171800"/>
                  <a:ext cx="11125" cy="24475"/>
                </a:xfrm>
                <a:custGeom>
                  <a:avLst/>
                  <a:gdLst/>
                  <a:ahLst/>
                  <a:cxnLst/>
                  <a:rect l="l" t="t" r="r" b="b"/>
                  <a:pathLst>
                    <a:path w="445" h="979" extrusionOk="0">
                      <a:moveTo>
                        <a:pt x="361" y="0"/>
                      </a:moveTo>
                      <a:cubicBezTo>
                        <a:pt x="274" y="0"/>
                        <a:pt x="132" y="198"/>
                        <a:pt x="14" y="546"/>
                      </a:cubicBezTo>
                      <a:cubicBezTo>
                        <a:pt x="14" y="546"/>
                        <a:pt x="7" y="698"/>
                        <a:pt x="2" y="926"/>
                      </a:cubicBezTo>
                      <a:cubicBezTo>
                        <a:pt x="0" y="963"/>
                        <a:pt x="11" y="979"/>
                        <a:pt x="29" y="979"/>
                      </a:cubicBezTo>
                      <a:cubicBezTo>
                        <a:pt x="124" y="979"/>
                        <a:pt x="437" y="535"/>
                        <a:pt x="443" y="209"/>
                      </a:cubicBezTo>
                      <a:cubicBezTo>
                        <a:pt x="444" y="67"/>
                        <a:pt x="412"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7"/>
                <p:cNvSpPr/>
                <p:nvPr/>
              </p:nvSpPr>
              <p:spPr>
                <a:xfrm>
                  <a:off x="5940750" y="3079925"/>
                  <a:ext cx="66625" cy="114050"/>
                </a:xfrm>
                <a:custGeom>
                  <a:avLst/>
                  <a:gdLst/>
                  <a:ahLst/>
                  <a:cxnLst/>
                  <a:rect l="l" t="t" r="r" b="b"/>
                  <a:pathLst>
                    <a:path w="2665" h="4562" extrusionOk="0">
                      <a:moveTo>
                        <a:pt x="1120" y="1"/>
                      </a:moveTo>
                      <a:cubicBezTo>
                        <a:pt x="1020" y="1"/>
                        <a:pt x="906" y="19"/>
                        <a:pt x="777" y="63"/>
                      </a:cubicBezTo>
                      <a:cubicBezTo>
                        <a:pt x="0" y="330"/>
                        <a:pt x="353" y="1184"/>
                        <a:pt x="755" y="1184"/>
                      </a:cubicBezTo>
                      <a:cubicBezTo>
                        <a:pt x="762" y="1184"/>
                        <a:pt x="769" y="1183"/>
                        <a:pt x="777" y="1183"/>
                      </a:cubicBezTo>
                      <a:cubicBezTo>
                        <a:pt x="794" y="1182"/>
                        <a:pt x="810" y="1181"/>
                        <a:pt x="826" y="1181"/>
                      </a:cubicBezTo>
                      <a:cubicBezTo>
                        <a:pt x="1202" y="1181"/>
                        <a:pt x="1363" y="1544"/>
                        <a:pt x="1157" y="2055"/>
                      </a:cubicBezTo>
                      <a:cubicBezTo>
                        <a:pt x="943" y="2590"/>
                        <a:pt x="1188" y="3058"/>
                        <a:pt x="1188" y="3058"/>
                      </a:cubicBezTo>
                      <a:cubicBezTo>
                        <a:pt x="976" y="3575"/>
                        <a:pt x="1341" y="4561"/>
                        <a:pt x="1341" y="4561"/>
                      </a:cubicBezTo>
                      <a:cubicBezTo>
                        <a:pt x="1341" y="4561"/>
                        <a:pt x="1346" y="3334"/>
                        <a:pt x="2041" y="2848"/>
                      </a:cubicBezTo>
                      <a:cubicBezTo>
                        <a:pt x="2665" y="2412"/>
                        <a:pt x="2040" y="1878"/>
                        <a:pt x="2040" y="1878"/>
                      </a:cubicBezTo>
                      <a:lnTo>
                        <a:pt x="2040" y="1878"/>
                      </a:lnTo>
                      <a:cubicBezTo>
                        <a:pt x="2040" y="1878"/>
                        <a:pt x="2040" y="1878"/>
                        <a:pt x="2041" y="1878"/>
                      </a:cubicBezTo>
                      <a:cubicBezTo>
                        <a:pt x="2056" y="1878"/>
                        <a:pt x="2238" y="1864"/>
                        <a:pt x="2267" y="1150"/>
                      </a:cubicBezTo>
                      <a:cubicBezTo>
                        <a:pt x="2293" y="539"/>
                        <a:pt x="1958" y="485"/>
                        <a:pt x="1837" y="485"/>
                      </a:cubicBezTo>
                      <a:cubicBezTo>
                        <a:pt x="1811" y="485"/>
                        <a:pt x="1795" y="487"/>
                        <a:pt x="1795" y="487"/>
                      </a:cubicBezTo>
                      <a:cubicBezTo>
                        <a:pt x="1795" y="487"/>
                        <a:pt x="1636"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7"/>
                <p:cNvSpPr/>
                <p:nvPr/>
              </p:nvSpPr>
              <p:spPr>
                <a:xfrm>
                  <a:off x="5941050" y="3075150"/>
                  <a:ext cx="20175" cy="13550"/>
                </a:xfrm>
                <a:custGeom>
                  <a:avLst/>
                  <a:gdLst/>
                  <a:ahLst/>
                  <a:cxnLst/>
                  <a:rect l="l" t="t" r="r" b="b"/>
                  <a:pathLst>
                    <a:path w="807" h="542" extrusionOk="0">
                      <a:moveTo>
                        <a:pt x="497" y="0"/>
                      </a:moveTo>
                      <a:cubicBezTo>
                        <a:pt x="452" y="0"/>
                        <a:pt x="402" y="6"/>
                        <a:pt x="346" y="19"/>
                      </a:cubicBezTo>
                      <a:cubicBezTo>
                        <a:pt x="0" y="104"/>
                        <a:pt x="55" y="402"/>
                        <a:pt x="206" y="507"/>
                      </a:cubicBezTo>
                      <a:cubicBezTo>
                        <a:pt x="253" y="526"/>
                        <a:pt x="303" y="536"/>
                        <a:pt x="355" y="540"/>
                      </a:cubicBezTo>
                      <a:cubicBezTo>
                        <a:pt x="365" y="541"/>
                        <a:pt x="375" y="541"/>
                        <a:pt x="384" y="541"/>
                      </a:cubicBezTo>
                      <a:cubicBezTo>
                        <a:pt x="610" y="541"/>
                        <a:pt x="795" y="397"/>
                        <a:pt x="805" y="211"/>
                      </a:cubicBezTo>
                      <a:cubicBezTo>
                        <a:pt x="806" y="180"/>
                        <a:pt x="801" y="148"/>
                        <a:pt x="792" y="118"/>
                      </a:cubicBezTo>
                      <a:cubicBezTo>
                        <a:pt x="734" y="58"/>
                        <a:pt x="641" y="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7"/>
                <p:cNvSpPr/>
                <p:nvPr/>
              </p:nvSpPr>
              <p:spPr>
                <a:xfrm>
                  <a:off x="5925625" y="3077625"/>
                  <a:ext cx="25225" cy="14500"/>
                </a:xfrm>
                <a:custGeom>
                  <a:avLst/>
                  <a:gdLst/>
                  <a:ahLst/>
                  <a:cxnLst/>
                  <a:rect l="l" t="t" r="r" b="b"/>
                  <a:pathLst>
                    <a:path w="1009" h="580" extrusionOk="0">
                      <a:moveTo>
                        <a:pt x="618" y="1"/>
                      </a:moveTo>
                      <a:cubicBezTo>
                        <a:pt x="562" y="1"/>
                        <a:pt x="500" y="7"/>
                        <a:pt x="432" y="20"/>
                      </a:cubicBezTo>
                      <a:cubicBezTo>
                        <a:pt x="1" y="107"/>
                        <a:pt x="73" y="427"/>
                        <a:pt x="261" y="542"/>
                      </a:cubicBezTo>
                      <a:cubicBezTo>
                        <a:pt x="318" y="562"/>
                        <a:pt x="382" y="574"/>
                        <a:pt x="449" y="578"/>
                      </a:cubicBezTo>
                      <a:cubicBezTo>
                        <a:pt x="464" y="579"/>
                        <a:pt x="479" y="579"/>
                        <a:pt x="494" y="579"/>
                      </a:cubicBezTo>
                      <a:cubicBezTo>
                        <a:pt x="772" y="579"/>
                        <a:pt x="996" y="429"/>
                        <a:pt x="1007" y="232"/>
                      </a:cubicBezTo>
                      <a:cubicBezTo>
                        <a:pt x="1008" y="197"/>
                        <a:pt x="1001" y="163"/>
                        <a:pt x="991" y="131"/>
                      </a:cubicBezTo>
                      <a:cubicBezTo>
                        <a:pt x="917" y="65"/>
                        <a:pt x="80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7"/>
                <p:cNvSpPr/>
                <p:nvPr/>
              </p:nvSpPr>
              <p:spPr>
                <a:xfrm>
                  <a:off x="5932675" y="3076500"/>
                  <a:ext cx="17625" cy="10075"/>
                </a:xfrm>
                <a:custGeom>
                  <a:avLst/>
                  <a:gdLst/>
                  <a:ahLst/>
                  <a:cxnLst/>
                  <a:rect l="l" t="t" r="r" b="b"/>
                  <a:pathLst>
                    <a:path w="705" h="403" extrusionOk="0">
                      <a:moveTo>
                        <a:pt x="430" y="1"/>
                      </a:moveTo>
                      <a:cubicBezTo>
                        <a:pt x="392" y="1"/>
                        <a:pt x="349" y="5"/>
                        <a:pt x="302" y="14"/>
                      </a:cubicBezTo>
                      <a:cubicBezTo>
                        <a:pt x="0" y="74"/>
                        <a:pt x="51" y="298"/>
                        <a:pt x="183" y="376"/>
                      </a:cubicBezTo>
                      <a:cubicBezTo>
                        <a:pt x="225" y="389"/>
                        <a:pt x="268" y="400"/>
                        <a:pt x="315" y="402"/>
                      </a:cubicBezTo>
                      <a:cubicBezTo>
                        <a:pt x="326" y="402"/>
                        <a:pt x="338" y="403"/>
                        <a:pt x="349" y="403"/>
                      </a:cubicBezTo>
                      <a:cubicBezTo>
                        <a:pt x="540" y="403"/>
                        <a:pt x="696" y="299"/>
                        <a:pt x="703" y="162"/>
                      </a:cubicBezTo>
                      <a:cubicBezTo>
                        <a:pt x="704" y="137"/>
                        <a:pt x="699" y="114"/>
                        <a:pt x="692" y="91"/>
                      </a:cubicBezTo>
                      <a:cubicBezTo>
                        <a:pt x="641" y="45"/>
                        <a:pt x="559" y="1"/>
                        <a:pt x="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7"/>
                <p:cNvSpPr/>
                <p:nvPr/>
              </p:nvSpPr>
              <p:spPr>
                <a:xfrm>
                  <a:off x="5943800" y="3081075"/>
                  <a:ext cx="36075" cy="26200"/>
                </a:xfrm>
                <a:custGeom>
                  <a:avLst/>
                  <a:gdLst/>
                  <a:ahLst/>
                  <a:cxnLst/>
                  <a:rect l="l" t="t" r="r" b="b"/>
                  <a:pathLst>
                    <a:path w="1443" h="1048" extrusionOk="0">
                      <a:moveTo>
                        <a:pt x="898" y="0"/>
                      </a:moveTo>
                      <a:cubicBezTo>
                        <a:pt x="816" y="0"/>
                        <a:pt x="723" y="12"/>
                        <a:pt x="620" y="39"/>
                      </a:cubicBezTo>
                      <a:cubicBezTo>
                        <a:pt x="1" y="206"/>
                        <a:pt x="99" y="783"/>
                        <a:pt x="366" y="986"/>
                      </a:cubicBezTo>
                      <a:cubicBezTo>
                        <a:pt x="448" y="1018"/>
                        <a:pt x="538" y="1041"/>
                        <a:pt x="633" y="1046"/>
                      </a:cubicBezTo>
                      <a:cubicBezTo>
                        <a:pt x="651" y="1047"/>
                        <a:pt x="669" y="1048"/>
                        <a:pt x="686" y="1048"/>
                      </a:cubicBezTo>
                      <a:cubicBezTo>
                        <a:pt x="1088" y="1048"/>
                        <a:pt x="1421" y="770"/>
                        <a:pt x="1438" y="407"/>
                      </a:cubicBezTo>
                      <a:cubicBezTo>
                        <a:pt x="1442" y="345"/>
                        <a:pt x="1432" y="285"/>
                        <a:pt x="1416" y="226"/>
                      </a:cubicBezTo>
                      <a:cubicBezTo>
                        <a:pt x="1314" y="111"/>
                        <a:pt x="1152"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7"/>
                <p:cNvSpPr/>
                <p:nvPr/>
              </p:nvSpPr>
              <p:spPr>
                <a:xfrm>
                  <a:off x="5953175" y="3068050"/>
                  <a:ext cx="15950" cy="11625"/>
                </a:xfrm>
                <a:custGeom>
                  <a:avLst/>
                  <a:gdLst/>
                  <a:ahLst/>
                  <a:cxnLst/>
                  <a:rect l="l" t="t" r="r" b="b"/>
                  <a:pathLst>
                    <a:path w="638" h="465" extrusionOk="0">
                      <a:moveTo>
                        <a:pt x="398" y="0"/>
                      </a:moveTo>
                      <a:cubicBezTo>
                        <a:pt x="361" y="0"/>
                        <a:pt x="320" y="6"/>
                        <a:pt x="274" y="18"/>
                      </a:cubicBezTo>
                      <a:cubicBezTo>
                        <a:pt x="1" y="92"/>
                        <a:pt x="44" y="346"/>
                        <a:pt x="162" y="436"/>
                      </a:cubicBezTo>
                      <a:cubicBezTo>
                        <a:pt x="198" y="451"/>
                        <a:pt x="237" y="461"/>
                        <a:pt x="280" y="464"/>
                      </a:cubicBezTo>
                      <a:cubicBezTo>
                        <a:pt x="288" y="464"/>
                        <a:pt x="296" y="464"/>
                        <a:pt x="303" y="464"/>
                      </a:cubicBezTo>
                      <a:cubicBezTo>
                        <a:pt x="481" y="464"/>
                        <a:pt x="629" y="342"/>
                        <a:pt x="636" y="181"/>
                      </a:cubicBezTo>
                      <a:cubicBezTo>
                        <a:pt x="637" y="155"/>
                        <a:pt x="632" y="128"/>
                        <a:pt x="626" y="100"/>
                      </a:cubicBezTo>
                      <a:cubicBezTo>
                        <a:pt x="582" y="49"/>
                        <a:pt x="510"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7"/>
                <p:cNvSpPr/>
                <p:nvPr/>
              </p:nvSpPr>
              <p:spPr>
                <a:xfrm>
                  <a:off x="5807300" y="3280550"/>
                  <a:ext cx="280875" cy="878450"/>
                </a:xfrm>
                <a:custGeom>
                  <a:avLst/>
                  <a:gdLst/>
                  <a:ahLst/>
                  <a:cxnLst/>
                  <a:rect l="l" t="t" r="r" b="b"/>
                  <a:pathLst>
                    <a:path w="11235" h="35138" extrusionOk="0">
                      <a:moveTo>
                        <a:pt x="8816" y="1"/>
                      </a:moveTo>
                      <a:cubicBezTo>
                        <a:pt x="8106" y="288"/>
                        <a:pt x="7077" y="1558"/>
                        <a:pt x="4518" y="6425"/>
                      </a:cubicBezTo>
                      <a:cubicBezTo>
                        <a:pt x="1643" y="11892"/>
                        <a:pt x="2601" y="13508"/>
                        <a:pt x="2601" y="13508"/>
                      </a:cubicBezTo>
                      <a:cubicBezTo>
                        <a:pt x="1097" y="16457"/>
                        <a:pt x="2282" y="17644"/>
                        <a:pt x="2282" y="17644"/>
                      </a:cubicBezTo>
                      <a:cubicBezTo>
                        <a:pt x="776" y="19784"/>
                        <a:pt x="0" y="24679"/>
                        <a:pt x="594" y="25629"/>
                      </a:cubicBezTo>
                      <a:cubicBezTo>
                        <a:pt x="1186" y="26581"/>
                        <a:pt x="431" y="29577"/>
                        <a:pt x="776" y="35138"/>
                      </a:cubicBezTo>
                      <a:lnTo>
                        <a:pt x="11229" y="34804"/>
                      </a:lnTo>
                      <a:cubicBezTo>
                        <a:pt x="11230" y="34766"/>
                        <a:pt x="11232" y="34730"/>
                        <a:pt x="11235" y="34689"/>
                      </a:cubicBezTo>
                      <a:lnTo>
                        <a:pt x="11235" y="34689"/>
                      </a:lnTo>
                      <a:lnTo>
                        <a:pt x="1005" y="35016"/>
                      </a:lnTo>
                      <a:cubicBezTo>
                        <a:pt x="661" y="29454"/>
                        <a:pt x="1416" y="26458"/>
                        <a:pt x="821" y="25507"/>
                      </a:cubicBezTo>
                      <a:cubicBezTo>
                        <a:pt x="229" y="24557"/>
                        <a:pt x="1005" y="19661"/>
                        <a:pt x="2509" y="17522"/>
                      </a:cubicBezTo>
                      <a:cubicBezTo>
                        <a:pt x="2509" y="17522"/>
                        <a:pt x="1689" y="16411"/>
                        <a:pt x="3195" y="13465"/>
                      </a:cubicBezTo>
                      <a:cubicBezTo>
                        <a:pt x="3195" y="13465"/>
                        <a:pt x="1870" y="11770"/>
                        <a:pt x="4747" y="6303"/>
                      </a:cubicBezTo>
                      <a:cubicBezTo>
                        <a:pt x="7046" y="1932"/>
                        <a:pt x="8109" y="462"/>
                        <a:pt x="8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7"/>
                <p:cNvSpPr/>
                <p:nvPr/>
              </p:nvSpPr>
              <p:spPr>
                <a:xfrm>
                  <a:off x="6007975" y="3591675"/>
                  <a:ext cx="40800" cy="76900"/>
                </a:xfrm>
                <a:custGeom>
                  <a:avLst/>
                  <a:gdLst/>
                  <a:ahLst/>
                  <a:cxnLst/>
                  <a:rect l="l" t="t" r="r" b="b"/>
                  <a:pathLst>
                    <a:path w="1632" h="3076" extrusionOk="0">
                      <a:moveTo>
                        <a:pt x="1586" y="1"/>
                      </a:moveTo>
                      <a:cubicBezTo>
                        <a:pt x="1480" y="1"/>
                        <a:pt x="1131" y="194"/>
                        <a:pt x="1131" y="194"/>
                      </a:cubicBezTo>
                      <a:cubicBezTo>
                        <a:pt x="522" y="470"/>
                        <a:pt x="33" y="1035"/>
                        <a:pt x="141" y="1440"/>
                      </a:cubicBezTo>
                      <a:cubicBezTo>
                        <a:pt x="143" y="1447"/>
                        <a:pt x="147" y="1451"/>
                        <a:pt x="153" y="1451"/>
                      </a:cubicBezTo>
                      <a:cubicBezTo>
                        <a:pt x="225" y="1451"/>
                        <a:pt x="563" y="927"/>
                        <a:pt x="738" y="927"/>
                      </a:cubicBezTo>
                      <a:cubicBezTo>
                        <a:pt x="760" y="927"/>
                        <a:pt x="779" y="936"/>
                        <a:pt x="795" y="954"/>
                      </a:cubicBezTo>
                      <a:cubicBezTo>
                        <a:pt x="947" y="1132"/>
                        <a:pt x="308" y="2296"/>
                        <a:pt x="94" y="2539"/>
                      </a:cubicBezTo>
                      <a:cubicBezTo>
                        <a:pt x="1" y="2645"/>
                        <a:pt x="20" y="2739"/>
                        <a:pt x="106" y="2739"/>
                      </a:cubicBezTo>
                      <a:cubicBezTo>
                        <a:pt x="217" y="2739"/>
                        <a:pt x="439" y="2582"/>
                        <a:pt x="673" y="2086"/>
                      </a:cubicBezTo>
                      <a:cubicBezTo>
                        <a:pt x="721" y="1984"/>
                        <a:pt x="757" y="1948"/>
                        <a:pt x="781" y="1948"/>
                      </a:cubicBezTo>
                      <a:cubicBezTo>
                        <a:pt x="811" y="1948"/>
                        <a:pt x="825" y="2001"/>
                        <a:pt x="825" y="2053"/>
                      </a:cubicBezTo>
                      <a:cubicBezTo>
                        <a:pt x="825" y="2151"/>
                        <a:pt x="246" y="2829"/>
                        <a:pt x="338" y="2975"/>
                      </a:cubicBezTo>
                      <a:cubicBezTo>
                        <a:pt x="348" y="2990"/>
                        <a:pt x="361" y="2998"/>
                        <a:pt x="376" y="2998"/>
                      </a:cubicBezTo>
                      <a:cubicBezTo>
                        <a:pt x="503" y="2998"/>
                        <a:pt x="802" y="2489"/>
                        <a:pt x="1039" y="2069"/>
                      </a:cubicBezTo>
                      <a:cubicBezTo>
                        <a:pt x="1057" y="2037"/>
                        <a:pt x="1083" y="2018"/>
                        <a:pt x="1103" y="2018"/>
                      </a:cubicBezTo>
                      <a:cubicBezTo>
                        <a:pt x="1133" y="2018"/>
                        <a:pt x="1151" y="2060"/>
                        <a:pt x="1114" y="2167"/>
                      </a:cubicBezTo>
                      <a:cubicBezTo>
                        <a:pt x="1054" y="2345"/>
                        <a:pt x="566" y="3023"/>
                        <a:pt x="643" y="3072"/>
                      </a:cubicBezTo>
                      <a:cubicBezTo>
                        <a:pt x="646" y="3074"/>
                        <a:pt x="650" y="3075"/>
                        <a:pt x="655" y="3075"/>
                      </a:cubicBezTo>
                      <a:cubicBezTo>
                        <a:pt x="764" y="3075"/>
                        <a:pt x="1288" y="2554"/>
                        <a:pt x="1419" y="1828"/>
                      </a:cubicBezTo>
                      <a:cubicBezTo>
                        <a:pt x="1555" y="1068"/>
                        <a:pt x="1337" y="395"/>
                        <a:pt x="1567" y="109"/>
                      </a:cubicBezTo>
                      <a:cubicBezTo>
                        <a:pt x="1632" y="30"/>
                        <a:pt x="1627" y="1"/>
                        <a:pt x="1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53" name="Google Shape;3753;p17"/>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7"/>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7"/>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7"/>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7"/>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8" name="Google Shape;3758;p17"/>
            <p:cNvGrpSpPr/>
            <p:nvPr/>
          </p:nvGrpSpPr>
          <p:grpSpPr>
            <a:xfrm>
              <a:off x="-458913" y="4511095"/>
              <a:ext cx="10075827" cy="977572"/>
              <a:chOff x="1321675" y="4706600"/>
              <a:chExt cx="4838100" cy="469400"/>
            </a:xfrm>
          </p:grpSpPr>
          <p:sp>
            <p:nvSpPr>
              <p:cNvPr id="3759" name="Google Shape;3759;p17"/>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7"/>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7"/>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7"/>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7"/>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7"/>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7"/>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7"/>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7"/>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7"/>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7"/>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7"/>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7"/>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7"/>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7"/>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7"/>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7"/>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7"/>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7"/>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7"/>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7"/>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7"/>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7"/>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7"/>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7"/>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7"/>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7"/>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7"/>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7"/>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7"/>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7"/>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7"/>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7"/>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7"/>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3" name="Google Shape;3793;p17"/>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4" name="Google Shape;3794;p17"/>
            <p:cNvGrpSpPr/>
            <p:nvPr/>
          </p:nvGrpSpPr>
          <p:grpSpPr>
            <a:xfrm>
              <a:off x="-458058" y="-556657"/>
              <a:ext cx="10075046" cy="5124029"/>
              <a:chOff x="1153438" y="2114550"/>
              <a:chExt cx="4837725" cy="2460400"/>
            </a:xfrm>
          </p:grpSpPr>
          <p:sp>
            <p:nvSpPr>
              <p:cNvPr id="3795" name="Google Shape;3795;p17"/>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7"/>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7"/>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7"/>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7"/>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7"/>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7"/>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7"/>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7"/>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7"/>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7"/>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7"/>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7"/>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7"/>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7"/>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7"/>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7"/>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7"/>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7"/>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7"/>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7"/>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7"/>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7"/>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7"/>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7"/>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7"/>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7"/>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7"/>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7"/>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7"/>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7"/>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7"/>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7"/>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7"/>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7"/>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7"/>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7"/>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7"/>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7"/>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7"/>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7"/>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7"/>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7"/>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7"/>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7"/>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7"/>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7"/>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7"/>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7"/>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7"/>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7"/>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7"/>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7"/>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7"/>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7"/>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7"/>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7"/>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7"/>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7"/>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854" name="Google Shape;3854;p17"/>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3855" name="Google Shape;3855;p17"/>
          <p:cNvSpPr txBox="1">
            <a:spLocks noGrp="1"/>
          </p:cNvSpPr>
          <p:nvPr>
            <p:ph type="title"/>
          </p:nvPr>
        </p:nvSpPr>
        <p:spPr>
          <a:xfrm>
            <a:off x="2391888" y="2440500"/>
            <a:ext cx="4360200" cy="996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5800"/>
            </a:lvl1pPr>
            <a:lvl2pPr lvl="1" algn="l" rtl="0">
              <a:spcBef>
                <a:spcPts val="0"/>
              </a:spcBef>
              <a:spcAft>
                <a:spcPts val="0"/>
              </a:spcAft>
              <a:buSzPts val="3600"/>
              <a:buNone/>
              <a:defRPr sz="3600"/>
            </a:lvl2pPr>
            <a:lvl3pPr lvl="2" algn="l" rtl="0">
              <a:spcBef>
                <a:spcPts val="0"/>
              </a:spcBef>
              <a:spcAft>
                <a:spcPts val="0"/>
              </a:spcAft>
              <a:buSzPts val="3600"/>
              <a:buNone/>
              <a:defRPr sz="3600"/>
            </a:lvl3pPr>
            <a:lvl4pPr lvl="3" algn="l" rtl="0">
              <a:spcBef>
                <a:spcPts val="0"/>
              </a:spcBef>
              <a:spcAft>
                <a:spcPts val="0"/>
              </a:spcAft>
              <a:buSzPts val="3600"/>
              <a:buNone/>
              <a:defRPr sz="3600"/>
            </a:lvl4pPr>
            <a:lvl5pPr lvl="4" algn="l" rtl="0">
              <a:spcBef>
                <a:spcPts val="0"/>
              </a:spcBef>
              <a:spcAft>
                <a:spcPts val="0"/>
              </a:spcAft>
              <a:buSzPts val="3600"/>
              <a:buNone/>
              <a:defRPr sz="3600"/>
            </a:lvl5pPr>
            <a:lvl6pPr lvl="5" algn="l" rtl="0">
              <a:spcBef>
                <a:spcPts val="0"/>
              </a:spcBef>
              <a:spcAft>
                <a:spcPts val="0"/>
              </a:spcAft>
              <a:buSzPts val="3600"/>
              <a:buNone/>
              <a:defRPr sz="3600"/>
            </a:lvl6pPr>
            <a:lvl7pPr lvl="6" algn="l" rtl="0">
              <a:spcBef>
                <a:spcPts val="0"/>
              </a:spcBef>
              <a:spcAft>
                <a:spcPts val="0"/>
              </a:spcAft>
              <a:buSzPts val="3600"/>
              <a:buNone/>
              <a:defRPr sz="3600"/>
            </a:lvl7pPr>
            <a:lvl8pPr lvl="7" algn="l" rtl="0">
              <a:spcBef>
                <a:spcPts val="0"/>
              </a:spcBef>
              <a:spcAft>
                <a:spcPts val="0"/>
              </a:spcAft>
              <a:buSzPts val="3600"/>
              <a:buNone/>
              <a:defRPr sz="3600"/>
            </a:lvl8pPr>
            <a:lvl9pPr lvl="8" algn="l" rtl="0">
              <a:spcBef>
                <a:spcPts val="0"/>
              </a:spcBef>
              <a:spcAft>
                <a:spcPts val="0"/>
              </a:spcAft>
              <a:buSzPts val="3600"/>
              <a:buNone/>
              <a:defRPr sz="3600"/>
            </a:lvl9pPr>
          </a:lstStyle>
          <a:p>
            <a:endParaRPr/>
          </a:p>
        </p:txBody>
      </p:sp>
      <p:sp>
        <p:nvSpPr>
          <p:cNvPr id="3856" name="Google Shape;3856;p17"/>
          <p:cNvSpPr txBox="1">
            <a:spLocks noGrp="1"/>
          </p:cNvSpPr>
          <p:nvPr>
            <p:ph type="title" idx="2" hasCustomPrompt="1"/>
          </p:nvPr>
        </p:nvSpPr>
        <p:spPr>
          <a:xfrm>
            <a:off x="2391889" y="1244810"/>
            <a:ext cx="1550100" cy="1223700"/>
          </a:xfrm>
          <a:prstGeom prst="rect">
            <a:avLst/>
          </a:prstGeom>
          <a:noFill/>
          <a:ln>
            <a:noFill/>
          </a:ln>
        </p:spPr>
        <p:txBody>
          <a:bodyPr spcFirstLastPara="1" wrap="square" lIns="91425" tIns="91425" rIns="91425" bIns="91425" anchor="t" anchorCtr="0">
            <a:noAutofit/>
          </a:bodyPr>
          <a:lstStyle>
            <a:lvl1pPr lvl="0" algn="l" rtl="0">
              <a:spcBef>
                <a:spcPts val="0"/>
              </a:spcBef>
              <a:spcAft>
                <a:spcPts val="0"/>
              </a:spcAft>
              <a:buSzPts val="6000"/>
              <a:buNone/>
              <a:defRPr sz="75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3857" name="Google Shape;3857;p17"/>
          <p:cNvSpPr txBox="1">
            <a:spLocks noGrp="1"/>
          </p:cNvSpPr>
          <p:nvPr>
            <p:ph type="subTitle" idx="1"/>
          </p:nvPr>
        </p:nvSpPr>
        <p:spPr>
          <a:xfrm rot="549">
            <a:off x="2391887" y="3504499"/>
            <a:ext cx="3755400" cy="3939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4">
  <p:cSld name="SECTION_HEADER_1_1_1_1">
    <p:spTree>
      <p:nvGrpSpPr>
        <p:cNvPr id="1" name="Shape 3858"/>
        <p:cNvGrpSpPr/>
        <p:nvPr/>
      </p:nvGrpSpPr>
      <p:grpSpPr>
        <a:xfrm>
          <a:off x="0" y="0"/>
          <a:ext cx="0" cy="0"/>
          <a:chOff x="0" y="0"/>
          <a:chExt cx="0" cy="0"/>
        </a:xfrm>
      </p:grpSpPr>
      <p:grpSp>
        <p:nvGrpSpPr>
          <p:cNvPr id="3859" name="Google Shape;3859;p18"/>
          <p:cNvGrpSpPr/>
          <p:nvPr/>
        </p:nvGrpSpPr>
        <p:grpSpPr>
          <a:xfrm>
            <a:off x="-458913" y="-556726"/>
            <a:ext cx="10075901" cy="6045393"/>
            <a:chOff x="-458913" y="-556726"/>
            <a:chExt cx="10075901" cy="6045393"/>
          </a:xfrm>
        </p:grpSpPr>
        <p:grpSp>
          <p:nvGrpSpPr>
            <p:cNvPr id="3860" name="Google Shape;3860;p18"/>
            <p:cNvGrpSpPr/>
            <p:nvPr/>
          </p:nvGrpSpPr>
          <p:grpSpPr>
            <a:xfrm>
              <a:off x="-36152" y="155421"/>
              <a:ext cx="9373434" cy="4419879"/>
              <a:chOff x="-36152" y="155421"/>
              <a:chExt cx="9373434" cy="4419879"/>
            </a:xfrm>
          </p:grpSpPr>
          <p:sp>
            <p:nvSpPr>
              <p:cNvPr id="3861" name="Google Shape;3861;p18"/>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8"/>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8"/>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8"/>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8"/>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8"/>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8"/>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8"/>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8"/>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8"/>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8"/>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8"/>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8"/>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8"/>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8"/>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8"/>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8"/>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8"/>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8"/>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8"/>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8"/>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8"/>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8"/>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8"/>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8"/>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8"/>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8"/>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8"/>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8"/>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8"/>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8"/>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8"/>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8"/>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8"/>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8"/>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8"/>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8"/>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8"/>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8"/>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8"/>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8"/>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8"/>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8"/>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8"/>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8"/>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8"/>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8"/>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8"/>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8"/>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8"/>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8"/>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8"/>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8"/>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8"/>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8"/>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8"/>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8"/>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8"/>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8"/>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8"/>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8"/>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8"/>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8"/>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8"/>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8"/>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8"/>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8"/>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8"/>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8"/>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8"/>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8"/>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8"/>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8"/>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8"/>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8"/>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8"/>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8"/>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8"/>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8"/>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8"/>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8"/>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8"/>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8"/>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8"/>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8"/>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8"/>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8"/>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8"/>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8"/>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8"/>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8"/>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8"/>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8"/>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8"/>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8"/>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8"/>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7" name="Google Shape;3957;p18"/>
              <p:cNvGrpSpPr/>
              <p:nvPr/>
            </p:nvGrpSpPr>
            <p:grpSpPr>
              <a:xfrm>
                <a:off x="8010038" y="1066236"/>
                <a:ext cx="739597" cy="2531629"/>
                <a:chOff x="7476638" y="1066236"/>
                <a:chExt cx="739597" cy="2531629"/>
              </a:xfrm>
            </p:grpSpPr>
            <p:sp>
              <p:nvSpPr>
                <p:cNvPr id="3958" name="Google Shape;3958;p18"/>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8"/>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8"/>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8"/>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8"/>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8"/>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8"/>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18"/>
              <p:cNvGrpSpPr/>
              <p:nvPr/>
            </p:nvGrpSpPr>
            <p:grpSpPr>
              <a:xfrm>
                <a:off x="472806" y="1066236"/>
                <a:ext cx="739336" cy="2612278"/>
                <a:chOff x="1006206" y="1066236"/>
                <a:chExt cx="739336" cy="2612278"/>
              </a:xfrm>
            </p:grpSpPr>
            <p:sp>
              <p:nvSpPr>
                <p:cNvPr id="3966" name="Google Shape;3966;p18"/>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8"/>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8"/>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8"/>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8"/>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8"/>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8"/>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8"/>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4" name="Google Shape;3974;p18"/>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8"/>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8"/>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8"/>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8"/>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8"/>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8"/>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8"/>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8"/>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8"/>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8"/>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8"/>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8"/>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8"/>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8"/>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8"/>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8"/>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8"/>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8"/>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8"/>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8"/>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8"/>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8"/>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8"/>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8"/>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8"/>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8"/>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8"/>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8"/>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8"/>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8"/>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8"/>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8"/>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8"/>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8"/>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8"/>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8"/>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8"/>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8"/>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8"/>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8"/>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8"/>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6" name="Google Shape;4016;p18"/>
              <p:cNvGrpSpPr/>
              <p:nvPr/>
            </p:nvGrpSpPr>
            <p:grpSpPr>
              <a:xfrm>
                <a:off x="1007675" y="4200925"/>
                <a:ext cx="1145139" cy="372817"/>
                <a:chOff x="1367200" y="4541050"/>
                <a:chExt cx="345400" cy="112450"/>
              </a:xfrm>
            </p:grpSpPr>
            <p:sp>
              <p:nvSpPr>
                <p:cNvPr id="4017" name="Google Shape;4017;p18"/>
                <p:cNvSpPr/>
                <p:nvPr/>
              </p:nvSpPr>
              <p:spPr>
                <a:xfrm>
                  <a:off x="1522325" y="4600675"/>
                  <a:ext cx="95075" cy="29375"/>
                </a:xfrm>
                <a:custGeom>
                  <a:avLst/>
                  <a:gdLst/>
                  <a:ahLst/>
                  <a:cxnLst/>
                  <a:rect l="l" t="t" r="r" b="b"/>
                  <a:pathLst>
                    <a:path w="3803" h="1175" extrusionOk="0">
                      <a:moveTo>
                        <a:pt x="522" y="0"/>
                      </a:moveTo>
                      <a:cubicBezTo>
                        <a:pt x="232" y="0"/>
                        <a:pt x="0" y="235"/>
                        <a:pt x="0" y="525"/>
                      </a:cubicBezTo>
                      <a:lnTo>
                        <a:pt x="0" y="653"/>
                      </a:lnTo>
                      <a:cubicBezTo>
                        <a:pt x="0" y="943"/>
                        <a:pt x="238" y="1175"/>
                        <a:pt x="522" y="1175"/>
                      </a:cubicBezTo>
                      <a:lnTo>
                        <a:pt x="3281" y="1175"/>
                      </a:lnTo>
                      <a:cubicBezTo>
                        <a:pt x="3571" y="1175"/>
                        <a:pt x="3803" y="943"/>
                        <a:pt x="3803" y="653"/>
                      </a:cubicBezTo>
                      <a:lnTo>
                        <a:pt x="3803" y="525"/>
                      </a:lnTo>
                      <a:cubicBezTo>
                        <a:pt x="3803" y="235"/>
                        <a:pt x="3571" y="0"/>
                        <a:pt x="3281"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8"/>
                <p:cNvSpPr/>
                <p:nvPr/>
              </p:nvSpPr>
              <p:spPr>
                <a:xfrm>
                  <a:off x="1455450" y="4541050"/>
                  <a:ext cx="247325" cy="58100"/>
                </a:xfrm>
                <a:custGeom>
                  <a:avLst/>
                  <a:gdLst/>
                  <a:ahLst/>
                  <a:cxnLst/>
                  <a:rect l="l" t="t" r="r" b="b"/>
                  <a:pathLst>
                    <a:path w="9893" h="2324" extrusionOk="0">
                      <a:moveTo>
                        <a:pt x="1520" y="0"/>
                      </a:moveTo>
                      <a:cubicBezTo>
                        <a:pt x="363" y="0"/>
                        <a:pt x="0" y="2324"/>
                        <a:pt x="1049" y="2324"/>
                      </a:cubicBezTo>
                      <a:lnTo>
                        <a:pt x="8501" y="2324"/>
                      </a:lnTo>
                      <a:cubicBezTo>
                        <a:pt x="9700" y="2324"/>
                        <a:pt x="9893" y="0"/>
                        <a:pt x="8802" y="0"/>
                      </a:cubicBezTo>
                      <a:close/>
                    </a:path>
                  </a:pathLst>
                </a:custGeom>
                <a:solidFill>
                  <a:srgbClr val="855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8"/>
                <p:cNvSpPr/>
                <p:nvPr/>
              </p:nvSpPr>
              <p:spPr>
                <a:xfrm>
                  <a:off x="1463875" y="4541050"/>
                  <a:ext cx="238950" cy="58050"/>
                </a:xfrm>
                <a:custGeom>
                  <a:avLst/>
                  <a:gdLst/>
                  <a:ahLst/>
                  <a:cxnLst/>
                  <a:rect l="l" t="t" r="r" b="b"/>
                  <a:pathLst>
                    <a:path w="9558" h="2322" extrusionOk="0">
                      <a:moveTo>
                        <a:pt x="8406" y="0"/>
                      </a:moveTo>
                      <a:cubicBezTo>
                        <a:pt x="8325" y="558"/>
                        <a:pt x="7982" y="1094"/>
                        <a:pt x="7405" y="1094"/>
                      </a:cubicBezTo>
                      <a:lnTo>
                        <a:pt x="129" y="1094"/>
                      </a:lnTo>
                      <a:cubicBezTo>
                        <a:pt x="1" y="1693"/>
                        <a:pt x="162" y="2321"/>
                        <a:pt x="709" y="2321"/>
                      </a:cubicBezTo>
                      <a:lnTo>
                        <a:pt x="8161" y="2321"/>
                      </a:lnTo>
                      <a:cubicBezTo>
                        <a:pt x="8161" y="2321"/>
                        <a:pt x="8162" y="2321"/>
                        <a:pt x="8163" y="2321"/>
                      </a:cubicBezTo>
                      <a:cubicBezTo>
                        <a:pt x="9363" y="2321"/>
                        <a:pt x="9558" y="0"/>
                        <a:pt x="846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8"/>
                <p:cNvSpPr/>
                <p:nvPr/>
              </p:nvSpPr>
              <p:spPr>
                <a:xfrm>
                  <a:off x="1645625" y="4541400"/>
                  <a:ext cx="56375" cy="57625"/>
                </a:xfrm>
                <a:custGeom>
                  <a:avLst/>
                  <a:gdLst/>
                  <a:ahLst/>
                  <a:cxnLst/>
                  <a:rect l="l" t="t" r="r" b="b"/>
                  <a:pathLst>
                    <a:path w="2255" h="2305" extrusionOk="0">
                      <a:moveTo>
                        <a:pt x="1326" y="0"/>
                      </a:moveTo>
                      <a:lnTo>
                        <a:pt x="1326" y="0"/>
                      </a:lnTo>
                      <a:cubicBezTo>
                        <a:pt x="302" y="179"/>
                        <a:pt x="1" y="2240"/>
                        <a:pt x="949" y="2304"/>
                      </a:cubicBezTo>
                      <a:cubicBezTo>
                        <a:pt x="2051" y="2240"/>
                        <a:pt x="2255" y="179"/>
                        <a:pt x="1326" y="0"/>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8"/>
                <p:cNvSpPr/>
                <p:nvPr/>
              </p:nvSpPr>
              <p:spPr>
                <a:xfrm>
                  <a:off x="1460325" y="4597250"/>
                  <a:ext cx="252275" cy="56250"/>
                </a:xfrm>
                <a:custGeom>
                  <a:avLst/>
                  <a:gdLst/>
                  <a:ahLst/>
                  <a:cxnLst/>
                  <a:rect l="l" t="t" r="r" b="b"/>
                  <a:pathLst>
                    <a:path w="10091" h="2250" extrusionOk="0">
                      <a:moveTo>
                        <a:pt x="1551" y="1"/>
                      </a:moveTo>
                      <a:cubicBezTo>
                        <a:pt x="374" y="1"/>
                        <a:pt x="0" y="2249"/>
                        <a:pt x="1072" y="2249"/>
                      </a:cubicBezTo>
                      <a:lnTo>
                        <a:pt x="8674" y="2249"/>
                      </a:lnTo>
                      <a:cubicBezTo>
                        <a:pt x="9896" y="2249"/>
                        <a:pt x="10091" y="1"/>
                        <a:pt x="8981" y="1"/>
                      </a:cubicBezTo>
                      <a:close/>
                    </a:path>
                  </a:pathLst>
                </a:custGeom>
                <a:solidFill>
                  <a:srgbClr val="855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8"/>
                <p:cNvSpPr/>
                <p:nvPr/>
              </p:nvSpPr>
              <p:spPr>
                <a:xfrm>
                  <a:off x="1645425" y="4597250"/>
                  <a:ext cx="67175" cy="56250"/>
                </a:xfrm>
                <a:custGeom>
                  <a:avLst/>
                  <a:gdLst/>
                  <a:ahLst/>
                  <a:cxnLst/>
                  <a:rect l="l" t="t" r="r" b="b"/>
                  <a:pathLst>
                    <a:path w="2687" h="2250" extrusionOk="0">
                      <a:moveTo>
                        <a:pt x="1552" y="1"/>
                      </a:moveTo>
                      <a:cubicBezTo>
                        <a:pt x="371" y="1"/>
                        <a:pt x="0" y="2249"/>
                        <a:pt x="1069" y="2249"/>
                      </a:cubicBezTo>
                      <a:lnTo>
                        <a:pt x="1264" y="2249"/>
                      </a:lnTo>
                      <a:cubicBezTo>
                        <a:pt x="2489" y="2246"/>
                        <a:pt x="2687" y="1"/>
                        <a:pt x="1571" y="1"/>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8"/>
                <p:cNvSpPr/>
                <p:nvPr/>
              </p:nvSpPr>
              <p:spPr>
                <a:xfrm>
                  <a:off x="1430825" y="4556450"/>
                  <a:ext cx="193850" cy="45225"/>
                </a:xfrm>
                <a:custGeom>
                  <a:avLst/>
                  <a:gdLst/>
                  <a:ahLst/>
                  <a:cxnLst/>
                  <a:rect l="l" t="t" r="r" b="b"/>
                  <a:pathLst>
                    <a:path w="7754" h="1809" extrusionOk="0">
                      <a:moveTo>
                        <a:pt x="1194" y="1"/>
                      </a:moveTo>
                      <a:cubicBezTo>
                        <a:pt x="288" y="1"/>
                        <a:pt x="0" y="1808"/>
                        <a:pt x="823" y="1808"/>
                      </a:cubicBezTo>
                      <a:lnTo>
                        <a:pt x="6662" y="1808"/>
                      </a:lnTo>
                      <a:cubicBezTo>
                        <a:pt x="7600" y="1808"/>
                        <a:pt x="7753" y="1"/>
                        <a:pt x="6897" y="1"/>
                      </a:cubicBezTo>
                      <a:close/>
                    </a:path>
                  </a:pathLst>
                </a:custGeom>
                <a:solidFill>
                  <a:srgbClr val="855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8"/>
                <p:cNvSpPr/>
                <p:nvPr/>
              </p:nvSpPr>
              <p:spPr>
                <a:xfrm>
                  <a:off x="1439525" y="4556600"/>
                  <a:ext cx="185000" cy="45075"/>
                </a:xfrm>
                <a:custGeom>
                  <a:avLst/>
                  <a:gdLst/>
                  <a:ahLst/>
                  <a:cxnLst/>
                  <a:rect l="l" t="t" r="r" b="b"/>
                  <a:pathLst>
                    <a:path w="7400" h="1803" extrusionOk="0">
                      <a:moveTo>
                        <a:pt x="6593" y="0"/>
                      </a:moveTo>
                      <a:lnTo>
                        <a:pt x="6593" y="0"/>
                      </a:lnTo>
                      <a:cubicBezTo>
                        <a:pt x="6696" y="533"/>
                        <a:pt x="6420" y="1278"/>
                        <a:pt x="5818" y="1278"/>
                      </a:cubicBezTo>
                      <a:lnTo>
                        <a:pt x="1" y="1278"/>
                      </a:lnTo>
                      <a:cubicBezTo>
                        <a:pt x="37" y="1574"/>
                        <a:pt x="188" y="1802"/>
                        <a:pt x="481" y="1802"/>
                      </a:cubicBezTo>
                      <a:lnTo>
                        <a:pt x="6317" y="1802"/>
                      </a:lnTo>
                      <a:cubicBezTo>
                        <a:pt x="7235" y="1802"/>
                        <a:pt x="7399" y="62"/>
                        <a:pt x="659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8"/>
                <p:cNvSpPr/>
                <p:nvPr/>
              </p:nvSpPr>
              <p:spPr>
                <a:xfrm>
                  <a:off x="1367200" y="4601725"/>
                  <a:ext cx="295050" cy="51700"/>
                </a:xfrm>
                <a:custGeom>
                  <a:avLst/>
                  <a:gdLst/>
                  <a:ahLst/>
                  <a:cxnLst/>
                  <a:rect l="l" t="t" r="r" b="b"/>
                  <a:pathLst>
                    <a:path w="11802" h="2068" extrusionOk="0">
                      <a:moveTo>
                        <a:pt x="1814" y="0"/>
                      </a:moveTo>
                      <a:cubicBezTo>
                        <a:pt x="433" y="0"/>
                        <a:pt x="1" y="2067"/>
                        <a:pt x="1254" y="2067"/>
                      </a:cubicBezTo>
                      <a:lnTo>
                        <a:pt x="10142" y="2067"/>
                      </a:lnTo>
                      <a:cubicBezTo>
                        <a:pt x="11570" y="2067"/>
                        <a:pt x="11802" y="0"/>
                        <a:pt x="10502" y="0"/>
                      </a:cubicBezTo>
                      <a:close/>
                    </a:path>
                  </a:pathLst>
                </a:custGeom>
                <a:solidFill>
                  <a:srgbClr val="855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8"/>
                <p:cNvSpPr/>
                <p:nvPr/>
              </p:nvSpPr>
              <p:spPr>
                <a:xfrm>
                  <a:off x="1377325" y="4603325"/>
                  <a:ext cx="283475" cy="50100"/>
                </a:xfrm>
                <a:custGeom>
                  <a:avLst/>
                  <a:gdLst/>
                  <a:ahLst/>
                  <a:cxnLst/>
                  <a:rect l="l" t="t" r="r" b="b"/>
                  <a:pathLst>
                    <a:path w="11339" h="2004" extrusionOk="0">
                      <a:moveTo>
                        <a:pt x="10445" y="0"/>
                      </a:moveTo>
                      <a:lnTo>
                        <a:pt x="10445" y="0"/>
                      </a:lnTo>
                      <a:cubicBezTo>
                        <a:pt x="10337" y="483"/>
                        <a:pt x="9929" y="941"/>
                        <a:pt x="9254" y="941"/>
                      </a:cubicBezTo>
                      <a:lnTo>
                        <a:pt x="366" y="941"/>
                      </a:lnTo>
                      <a:cubicBezTo>
                        <a:pt x="291" y="941"/>
                        <a:pt x="221" y="935"/>
                        <a:pt x="154" y="915"/>
                      </a:cubicBezTo>
                      <a:lnTo>
                        <a:pt x="154" y="915"/>
                      </a:lnTo>
                      <a:cubicBezTo>
                        <a:pt x="0" y="1451"/>
                        <a:pt x="196" y="2003"/>
                        <a:pt x="843" y="2003"/>
                      </a:cubicBezTo>
                      <a:lnTo>
                        <a:pt x="9734" y="2003"/>
                      </a:lnTo>
                      <a:cubicBezTo>
                        <a:pt x="11020" y="2003"/>
                        <a:pt x="11338" y="338"/>
                        <a:pt x="1044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8"/>
                <p:cNvSpPr/>
                <p:nvPr/>
              </p:nvSpPr>
              <p:spPr>
                <a:xfrm>
                  <a:off x="1579925" y="4556725"/>
                  <a:ext cx="44050" cy="44800"/>
                </a:xfrm>
                <a:custGeom>
                  <a:avLst/>
                  <a:gdLst/>
                  <a:ahLst/>
                  <a:cxnLst/>
                  <a:rect l="l" t="t" r="r" b="b"/>
                  <a:pathLst>
                    <a:path w="1762" h="1792" extrusionOk="0">
                      <a:moveTo>
                        <a:pt x="1036" y="1"/>
                      </a:moveTo>
                      <a:lnTo>
                        <a:pt x="1036" y="1"/>
                      </a:lnTo>
                      <a:cubicBezTo>
                        <a:pt x="235" y="137"/>
                        <a:pt x="1" y="1744"/>
                        <a:pt x="740" y="1792"/>
                      </a:cubicBezTo>
                      <a:cubicBezTo>
                        <a:pt x="1602" y="1742"/>
                        <a:pt x="1761" y="137"/>
                        <a:pt x="1036" y="1"/>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8"/>
                <p:cNvSpPr/>
                <p:nvPr/>
              </p:nvSpPr>
              <p:spPr>
                <a:xfrm>
                  <a:off x="1583700" y="4601725"/>
                  <a:ext cx="78550" cy="51700"/>
                </a:xfrm>
                <a:custGeom>
                  <a:avLst/>
                  <a:gdLst/>
                  <a:ahLst/>
                  <a:cxnLst/>
                  <a:rect l="l" t="t" r="r" b="b"/>
                  <a:pathLst>
                    <a:path w="3142" h="2068" extrusionOk="0">
                      <a:moveTo>
                        <a:pt x="1814" y="0"/>
                      </a:moveTo>
                      <a:cubicBezTo>
                        <a:pt x="433" y="0"/>
                        <a:pt x="0" y="2067"/>
                        <a:pt x="1250" y="2067"/>
                      </a:cubicBezTo>
                      <a:lnTo>
                        <a:pt x="1482" y="2067"/>
                      </a:lnTo>
                      <a:cubicBezTo>
                        <a:pt x="2910" y="2067"/>
                        <a:pt x="3142" y="0"/>
                        <a:pt x="1836" y="0"/>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18"/>
              <p:cNvGrpSpPr/>
              <p:nvPr/>
            </p:nvGrpSpPr>
            <p:grpSpPr>
              <a:xfrm flipH="1">
                <a:off x="6177937" y="1039260"/>
                <a:ext cx="2351033" cy="3536040"/>
                <a:chOff x="479700" y="3598650"/>
                <a:chExt cx="709125" cy="1066550"/>
              </a:xfrm>
            </p:grpSpPr>
            <p:sp>
              <p:nvSpPr>
                <p:cNvPr id="4030" name="Google Shape;4030;p18"/>
                <p:cNvSpPr/>
                <p:nvPr/>
              </p:nvSpPr>
              <p:spPr>
                <a:xfrm>
                  <a:off x="983550" y="4186100"/>
                  <a:ext cx="95075" cy="36800"/>
                </a:xfrm>
                <a:custGeom>
                  <a:avLst/>
                  <a:gdLst/>
                  <a:ahLst/>
                  <a:cxnLst/>
                  <a:rect l="l" t="t" r="r" b="b"/>
                  <a:pathLst>
                    <a:path w="3803" h="1472" extrusionOk="0">
                      <a:moveTo>
                        <a:pt x="522" y="1"/>
                      </a:moveTo>
                      <a:cubicBezTo>
                        <a:pt x="232" y="1"/>
                        <a:pt x="0" y="235"/>
                        <a:pt x="0" y="525"/>
                      </a:cubicBezTo>
                      <a:lnTo>
                        <a:pt x="0" y="947"/>
                      </a:lnTo>
                      <a:cubicBezTo>
                        <a:pt x="0" y="1237"/>
                        <a:pt x="232" y="1471"/>
                        <a:pt x="522" y="1471"/>
                      </a:cubicBezTo>
                      <a:lnTo>
                        <a:pt x="3281" y="1471"/>
                      </a:lnTo>
                      <a:cubicBezTo>
                        <a:pt x="3571" y="1471"/>
                        <a:pt x="3803" y="1237"/>
                        <a:pt x="3803" y="947"/>
                      </a:cubicBezTo>
                      <a:lnTo>
                        <a:pt x="3803" y="525"/>
                      </a:lnTo>
                      <a:cubicBezTo>
                        <a:pt x="3803" y="235"/>
                        <a:pt x="3571" y="1"/>
                        <a:pt x="327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8"/>
                <p:cNvSpPr/>
                <p:nvPr/>
              </p:nvSpPr>
              <p:spPr>
                <a:xfrm>
                  <a:off x="484725" y="3730125"/>
                  <a:ext cx="95150" cy="36700"/>
                </a:xfrm>
                <a:custGeom>
                  <a:avLst/>
                  <a:gdLst/>
                  <a:ahLst/>
                  <a:cxnLst/>
                  <a:rect l="l" t="t" r="r" b="b"/>
                  <a:pathLst>
                    <a:path w="3806" h="1468" extrusionOk="0">
                      <a:moveTo>
                        <a:pt x="525" y="0"/>
                      </a:moveTo>
                      <a:cubicBezTo>
                        <a:pt x="235" y="0"/>
                        <a:pt x="1" y="232"/>
                        <a:pt x="1" y="522"/>
                      </a:cubicBezTo>
                      <a:lnTo>
                        <a:pt x="1" y="943"/>
                      </a:lnTo>
                      <a:cubicBezTo>
                        <a:pt x="1" y="1233"/>
                        <a:pt x="235" y="1468"/>
                        <a:pt x="525" y="1468"/>
                      </a:cubicBezTo>
                      <a:lnTo>
                        <a:pt x="3284" y="1468"/>
                      </a:lnTo>
                      <a:cubicBezTo>
                        <a:pt x="3572" y="1468"/>
                        <a:pt x="3806" y="1233"/>
                        <a:pt x="3806" y="943"/>
                      </a:cubicBezTo>
                      <a:lnTo>
                        <a:pt x="3806" y="522"/>
                      </a:lnTo>
                      <a:cubicBezTo>
                        <a:pt x="3803" y="232"/>
                        <a:pt x="3569" y="0"/>
                        <a:pt x="327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8"/>
                <p:cNvSpPr/>
                <p:nvPr/>
              </p:nvSpPr>
              <p:spPr>
                <a:xfrm>
                  <a:off x="790550" y="4289950"/>
                  <a:ext cx="115800" cy="42225"/>
                </a:xfrm>
                <a:custGeom>
                  <a:avLst/>
                  <a:gdLst/>
                  <a:ahLst/>
                  <a:cxnLst/>
                  <a:rect l="l" t="t" r="r" b="b"/>
                  <a:pathLst>
                    <a:path w="4632" h="1689" extrusionOk="0">
                      <a:moveTo>
                        <a:pt x="528" y="1"/>
                      </a:moveTo>
                      <a:cubicBezTo>
                        <a:pt x="238" y="1"/>
                        <a:pt x="4" y="235"/>
                        <a:pt x="4" y="525"/>
                      </a:cubicBezTo>
                      <a:lnTo>
                        <a:pt x="4" y="1167"/>
                      </a:lnTo>
                      <a:cubicBezTo>
                        <a:pt x="1" y="1454"/>
                        <a:pt x="238" y="1689"/>
                        <a:pt x="528" y="1689"/>
                      </a:cubicBezTo>
                      <a:lnTo>
                        <a:pt x="4110" y="1689"/>
                      </a:lnTo>
                      <a:cubicBezTo>
                        <a:pt x="4400" y="1689"/>
                        <a:pt x="4632" y="1454"/>
                        <a:pt x="4632" y="1167"/>
                      </a:cubicBezTo>
                      <a:lnTo>
                        <a:pt x="4632" y="525"/>
                      </a:lnTo>
                      <a:cubicBezTo>
                        <a:pt x="4632" y="235"/>
                        <a:pt x="4400" y="1"/>
                        <a:pt x="411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8"/>
                <p:cNvSpPr/>
                <p:nvPr/>
              </p:nvSpPr>
              <p:spPr>
                <a:xfrm>
                  <a:off x="651350" y="4546350"/>
                  <a:ext cx="244050" cy="89075"/>
                </a:xfrm>
                <a:custGeom>
                  <a:avLst/>
                  <a:gdLst/>
                  <a:ahLst/>
                  <a:cxnLst/>
                  <a:rect l="l" t="t" r="r" b="b"/>
                  <a:pathLst>
                    <a:path w="9762" h="3563" extrusionOk="0">
                      <a:moveTo>
                        <a:pt x="525" y="0"/>
                      </a:moveTo>
                      <a:cubicBezTo>
                        <a:pt x="235" y="0"/>
                        <a:pt x="1" y="234"/>
                        <a:pt x="1" y="525"/>
                      </a:cubicBezTo>
                      <a:lnTo>
                        <a:pt x="1" y="3038"/>
                      </a:lnTo>
                      <a:cubicBezTo>
                        <a:pt x="1" y="3328"/>
                        <a:pt x="235" y="3563"/>
                        <a:pt x="525" y="3563"/>
                      </a:cubicBezTo>
                      <a:lnTo>
                        <a:pt x="9238" y="3563"/>
                      </a:lnTo>
                      <a:cubicBezTo>
                        <a:pt x="9528" y="3563"/>
                        <a:pt x="9762" y="3328"/>
                        <a:pt x="9762" y="3038"/>
                      </a:cubicBezTo>
                      <a:lnTo>
                        <a:pt x="9762" y="525"/>
                      </a:lnTo>
                      <a:cubicBezTo>
                        <a:pt x="9762" y="234"/>
                        <a:pt x="9528" y="0"/>
                        <a:pt x="92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8"/>
                <p:cNvSpPr/>
                <p:nvPr/>
              </p:nvSpPr>
              <p:spPr>
                <a:xfrm>
                  <a:off x="851175" y="3657100"/>
                  <a:ext cx="259125" cy="793150"/>
                </a:xfrm>
                <a:custGeom>
                  <a:avLst/>
                  <a:gdLst/>
                  <a:ahLst/>
                  <a:cxnLst/>
                  <a:rect l="l" t="t" r="r" b="b"/>
                  <a:pathLst>
                    <a:path w="10365" h="31726" extrusionOk="0">
                      <a:moveTo>
                        <a:pt x="5184" y="0"/>
                      </a:moveTo>
                      <a:cubicBezTo>
                        <a:pt x="4576" y="0"/>
                        <a:pt x="3845" y="656"/>
                        <a:pt x="3122" y="1560"/>
                      </a:cubicBezTo>
                      <a:cubicBezTo>
                        <a:pt x="1091" y="4096"/>
                        <a:pt x="0" y="7457"/>
                        <a:pt x="0" y="10922"/>
                      </a:cubicBezTo>
                      <a:lnTo>
                        <a:pt x="0" y="31726"/>
                      </a:lnTo>
                      <a:lnTo>
                        <a:pt x="10362" y="31726"/>
                      </a:lnTo>
                      <a:lnTo>
                        <a:pt x="10362" y="10922"/>
                      </a:lnTo>
                      <a:lnTo>
                        <a:pt x="10364" y="10922"/>
                      </a:lnTo>
                      <a:cubicBezTo>
                        <a:pt x="10364" y="7457"/>
                        <a:pt x="9274" y="4096"/>
                        <a:pt x="7243" y="1560"/>
                      </a:cubicBezTo>
                      <a:cubicBezTo>
                        <a:pt x="6523" y="656"/>
                        <a:pt x="5789" y="0"/>
                        <a:pt x="518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8"/>
                <p:cNvSpPr/>
                <p:nvPr/>
              </p:nvSpPr>
              <p:spPr>
                <a:xfrm>
                  <a:off x="872725" y="3675025"/>
                  <a:ext cx="216300" cy="757225"/>
                </a:xfrm>
                <a:custGeom>
                  <a:avLst/>
                  <a:gdLst/>
                  <a:ahLst/>
                  <a:cxnLst/>
                  <a:rect l="l" t="t" r="r" b="b"/>
                  <a:pathLst>
                    <a:path w="8652" h="30289" extrusionOk="0">
                      <a:moveTo>
                        <a:pt x="4324" y="0"/>
                      </a:moveTo>
                      <a:cubicBezTo>
                        <a:pt x="3820" y="0"/>
                        <a:pt x="3209" y="628"/>
                        <a:pt x="2606" y="1487"/>
                      </a:cubicBezTo>
                      <a:cubicBezTo>
                        <a:pt x="910" y="3909"/>
                        <a:pt x="0" y="7120"/>
                        <a:pt x="0" y="10429"/>
                      </a:cubicBezTo>
                      <a:lnTo>
                        <a:pt x="0" y="30289"/>
                      </a:lnTo>
                      <a:lnTo>
                        <a:pt x="8651" y="30289"/>
                      </a:lnTo>
                      <a:lnTo>
                        <a:pt x="8649" y="10429"/>
                      </a:lnTo>
                      <a:cubicBezTo>
                        <a:pt x="8649" y="7120"/>
                        <a:pt x="7734" y="3912"/>
                        <a:pt x="6043" y="1487"/>
                      </a:cubicBezTo>
                      <a:cubicBezTo>
                        <a:pt x="5440" y="628"/>
                        <a:pt x="4829" y="0"/>
                        <a:pt x="43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8"/>
                <p:cNvSpPr/>
                <p:nvPr/>
              </p:nvSpPr>
              <p:spPr>
                <a:xfrm>
                  <a:off x="898800" y="3692950"/>
                  <a:ext cx="163925" cy="679400"/>
                </a:xfrm>
                <a:custGeom>
                  <a:avLst/>
                  <a:gdLst/>
                  <a:ahLst/>
                  <a:cxnLst/>
                  <a:rect l="l" t="t" r="r" b="b"/>
                  <a:pathLst>
                    <a:path w="6557" h="27176" extrusionOk="0">
                      <a:moveTo>
                        <a:pt x="3279" y="0"/>
                      </a:moveTo>
                      <a:cubicBezTo>
                        <a:pt x="2894" y="0"/>
                        <a:pt x="2431" y="561"/>
                        <a:pt x="1973" y="1337"/>
                      </a:cubicBezTo>
                      <a:cubicBezTo>
                        <a:pt x="693" y="3510"/>
                        <a:pt x="1" y="6389"/>
                        <a:pt x="1" y="9357"/>
                      </a:cubicBezTo>
                      <a:lnTo>
                        <a:pt x="1" y="27176"/>
                      </a:lnTo>
                      <a:lnTo>
                        <a:pt x="6551" y="27176"/>
                      </a:lnTo>
                      <a:lnTo>
                        <a:pt x="6557" y="9357"/>
                      </a:lnTo>
                      <a:cubicBezTo>
                        <a:pt x="6557" y="6389"/>
                        <a:pt x="5865" y="3510"/>
                        <a:pt x="4582" y="1337"/>
                      </a:cubicBezTo>
                      <a:cubicBezTo>
                        <a:pt x="4124" y="561"/>
                        <a:pt x="3661" y="0"/>
                        <a:pt x="327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8"/>
                <p:cNvSpPr/>
                <p:nvPr/>
              </p:nvSpPr>
              <p:spPr>
                <a:xfrm>
                  <a:off x="898875" y="4200050"/>
                  <a:ext cx="163850" cy="173200"/>
                </a:xfrm>
                <a:custGeom>
                  <a:avLst/>
                  <a:gdLst/>
                  <a:ahLst/>
                  <a:cxnLst/>
                  <a:rect l="l" t="t" r="r" b="b"/>
                  <a:pathLst>
                    <a:path w="6554" h="6928" extrusionOk="0">
                      <a:moveTo>
                        <a:pt x="2098" y="1"/>
                      </a:moveTo>
                      <a:lnTo>
                        <a:pt x="0" y="6928"/>
                      </a:lnTo>
                      <a:lnTo>
                        <a:pt x="6554" y="6928"/>
                      </a:lnTo>
                      <a:lnTo>
                        <a:pt x="445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8"/>
                <p:cNvSpPr/>
                <p:nvPr/>
              </p:nvSpPr>
              <p:spPr>
                <a:xfrm>
                  <a:off x="947775" y="3819800"/>
                  <a:ext cx="65775" cy="388575"/>
                </a:xfrm>
                <a:custGeom>
                  <a:avLst/>
                  <a:gdLst/>
                  <a:ahLst/>
                  <a:cxnLst/>
                  <a:rect l="l" t="t" r="r" b="b"/>
                  <a:pathLst>
                    <a:path w="2631" h="15543" extrusionOk="0">
                      <a:moveTo>
                        <a:pt x="1314" y="1"/>
                      </a:moveTo>
                      <a:cubicBezTo>
                        <a:pt x="1158" y="1"/>
                        <a:pt x="977" y="322"/>
                        <a:pt x="792" y="765"/>
                      </a:cubicBezTo>
                      <a:cubicBezTo>
                        <a:pt x="279" y="2007"/>
                        <a:pt x="0" y="3656"/>
                        <a:pt x="0" y="5349"/>
                      </a:cubicBezTo>
                      <a:lnTo>
                        <a:pt x="0" y="15543"/>
                      </a:lnTo>
                      <a:lnTo>
                        <a:pt x="2620" y="15543"/>
                      </a:lnTo>
                      <a:lnTo>
                        <a:pt x="2620" y="5349"/>
                      </a:lnTo>
                      <a:lnTo>
                        <a:pt x="2631" y="5349"/>
                      </a:lnTo>
                      <a:cubicBezTo>
                        <a:pt x="2631" y="3653"/>
                        <a:pt x="2355" y="2007"/>
                        <a:pt x="1839" y="765"/>
                      </a:cubicBezTo>
                      <a:cubicBezTo>
                        <a:pt x="1657" y="322"/>
                        <a:pt x="1473" y="1"/>
                        <a:pt x="131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8"/>
                <p:cNvSpPr/>
                <p:nvPr/>
              </p:nvSpPr>
              <p:spPr>
                <a:xfrm>
                  <a:off x="960875" y="3840375"/>
                  <a:ext cx="40125" cy="297775"/>
                </a:xfrm>
                <a:custGeom>
                  <a:avLst/>
                  <a:gdLst/>
                  <a:ahLst/>
                  <a:cxnLst/>
                  <a:rect l="l" t="t" r="r" b="b"/>
                  <a:pathLst>
                    <a:path w="1605" h="11911" extrusionOk="0">
                      <a:moveTo>
                        <a:pt x="798" y="1"/>
                      </a:moveTo>
                      <a:cubicBezTo>
                        <a:pt x="704" y="1"/>
                        <a:pt x="592" y="249"/>
                        <a:pt x="480" y="587"/>
                      </a:cubicBezTo>
                      <a:cubicBezTo>
                        <a:pt x="168" y="1538"/>
                        <a:pt x="1" y="2802"/>
                        <a:pt x="1" y="4102"/>
                      </a:cubicBezTo>
                      <a:lnTo>
                        <a:pt x="1" y="11910"/>
                      </a:lnTo>
                      <a:lnTo>
                        <a:pt x="1605" y="11910"/>
                      </a:lnTo>
                      <a:lnTo>
                        <a:pt x="1605" y="4102"/>
                      </a:lnTo>
                      <a:lnTo>
                        <a:pt x="1596" y="4102"/>
                      </a:lnTo>
                      <a:cubicBezTo>
                        <a:pt x="1596" y="2802"/>
                        <a:pt x="1426" y="1538"/>
                        <a:pt x="1117" y="587"/>
                      </a:cubicBezTo>
                      <a:cubicBezTo>
                        <a:pt x="1005" y="249"/>
                        <a:pt x="888" y="1"/>
                        <a:pt x="7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8"/>
                <p:cNvSpPr/>
                <p:nvPr/>
              </p:nvSpPr>
              <p:spPr>
                <a:xfrm>
                  <a:off x="956700" y="4080925"/>
                  <a:ext cx="47525" cy="6875"/>
                </a:xfrm>
                <a:custGeom>
                  <a:avLst/>
                  <a:gdLst/>
                  <a:ahLst/>
                  <a:cxnLst/>
                  <a:rect l="l" t="t" r="r" b="b"/>
                  <a:pathLst>
                    <a:path w="1901" h="275" extrusionOk="0">
                      <a:moveTo>
                        <a:pt x="0" y="1"/>
                      </a:moveTo>
                      <a:lnTo>
                        <a:pt x="0" y="274"/>
                      </a:lnTo>
                      <a:lnTo>
                        <a:pt x="1900" y="274"/>
                      </a:lnTo>
                      <a:lnTo>
                        <a:pt x="1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8"/>
                <p:cNvSpPr/>
                <p:nvPr/>
              </p:nvSpPr>
              <p:spPr>
                <a:xfrm>
                  <a:off x="977000" y="3832850"/>
                  <a:ext cx="6925" cy="313525"/>
                </a:xfrm>
                <a:custGeom>
                  <a:avLst/>
                  <a:gdLst/>
                  <a:ahLst/>
                  <a:cxnLst/>
                  <a:rect l="l" t="t" r="r" b="b"/>
                  <a:pathLst>
                    <a:path w="277" h="12541" extrusionOk="0">
                      <a:moveTo>
                        <a:pt x="0" y="1"/>
                      </a:moveTo>
                      <a:lnTo>
                        <a:pt x="0" y="12541"/>
                      </a:lnTo>
                      <a:lnTo>
                        <a:pt x="276" y="12541"/>
                      </a:lnTo>
                      <a:lnTo>
                        <a:pt x="2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8"/>
                <p:cNvSpPr/>
                <p:nvPr/>
              </p:nvSpPr>
              <p:spPr>
                <a:xfrm>
                  <a:off x="956700" y="4027100"/>
                  <a:ext cx="47525" cy="6925"/>
                </a:xfrm>
                <a:custGeom>
                  <a:avLst/>
                  <a:gdLst/>
                  <a:ahLst/>
                  <a:cxnLst/>
                  <a:rect l="l" t="t" r="r" b="b"/>
                  <a:pathLst>
                    <a:path w="1901" h="277" extrusionOk="0">
                      <a:moveTo>
                        <a:pt x="0" y="0"/>
                      </a:moveTo>
                      <a:lnTo>
                        <a:pt x="0" y="276"/>
                      </a:lnTo>
                      <a:lnTo>
                        <a:pt x="1900" y="276"/>
                      </a:lnTo>
                      <a:lnTo>
                        <a:pt x="19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8"/>
                <p:cNvSpPr/>
                <p:nvPr/>
              </p:nvSpPr>
              <p:spPr>
                <a:xfrm>
                  <a:off x="956700" y="3973400"/>
                  <a:ext cx="47525" cy="6925"/>
                </a:xfrm>
                <a:custGeom>
                  <a:avLst/>
                  <a:gdLst/>
                  <a:ahLst/>
                  <a:cxnLst/>
                  <a:rect l="l" t="t" r="r" b="b"/>
                  <a:pathLst>
                    <a:path w="1901" h="277" extrusionOk="0">
                      <a:moveTo>
                        <a:pt x="0" y="0"/>
                      </a:moveTo>
                      <a:lnTo>
                        <a:pt x="0" y="276"/>
                      </a:lnTo>
                      <a:lnTo>
                        <a:pt x="1900" y="276"/>
                      </a:lnTo>
                      <a:lnTo>
                        <a:pt x="19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8"/>
                <p:cNvSpPr/>
                <p:nvPr/>
              </p:nvSpPr>
              <p:spPr>
                <a:xfrm>
                  <a:off x="956700" y="3919675"/>
                  <a:ext cx="47525" cy="6950"/>
                </a:xfrm>
                <a:custGeom>
                  <a:avLst/>
                  <a:gdLst/>
                  <a:ahLst/>
                  <a:cxnLst/>
                  <a:rect l="l" t="t" r="r" b="b"/>
                  <a:pathLst>
                    <a:path w="1901" h="278" extrusionOk="0">
                      <a:moveTo>
                        <a:pt x="0" y="1"/>
                      </a:moveTo>
                      <a:lnTo>
                        <a:pt x="0" y="277"/>
                      </a:lnTo>
                      <a:lnTo>
                        <a:pt x="1900" y="277"/>
                      </a:lnTo>
                      <a:lnTo>
                        <a:pt x="1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8"/>
                <p:cNvSpPr/>
                <p:nvPr/>
              </p:nvSpPr>
              <p:spPr>
                <a:xfrm>
                  <a:off x="853250" y="4414375"/>
                  <a:ext cx="255025" cy="97250"/>
                </a:xfrm>
                <a:custGeom>
                  <a:avLst/>
                  <a:gdLst/>
                  <a:ahLst/>
                  <a:cxnLst/>
                  <a:rect l="l" t="t" r="r" b="b"/>
                  <a:pathLst>
                    <a:path w="10201" h="3890" extrusionOk="0">
                      <a:moveTo>
                        <a:pt x="693" y="1"/>
                      </a:moveTo>
                      <a:cubicBezTo>
                        <a:pt x="311" y="1"/>
                        <a:pt x="1" y="308"/>
                        <a:pt x="1" y="690"/>
                      </a:cubicBezTo>
                      <a:lnTo>
                        <a:pt x="1" y="3198"/>
                      </a:lnTo>
                      <a:cubicBezTo>
                        <a:pt x="1" y="3577"/>
                        <a:pt x="308" y="3890"/>
                        <a:pt x="693" y="3890"/>
                      </a:cubicBezTo>
                      <a:lnTo>
                        <a:pt x="9511" y="3890"/>
                      </a:lnTo>
                      <a:cubicBezTo>
                        <a:pt x="9891" y="3890"/>
                        <a:pt x="10200" y="3583"/>
                        <a:pt x="10200" y="3198"/>
                      </a:cubicBezTo>
                      <a:lnTo>
                        <a:pt x="10200" y="690"/>
                      </a:lnTo>
                      <a:cubicBezTo>
                        <a:pt x="10200" y="308"/>
                        <a:pt x="9891" y="1"/>
                        <a:pt x="9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8"/>
                <p:cNvSpPr/>
                <p:nvPr/>
              </p:nvSpPr>
              <p:spPr>
                <a:xfrm>
                  <a:off x="841475" y="4404750"/>
                  <a:ext cx="278525" cy="70400"/>
                </a:xfrm>
                <a:custGeom>
                  <a:avLst/>
                  <a:gdLst/>
                  <a:ahLst/>
                  <a:cxnLst/>
                  <a:rect l="l" t="t" r="r" b="b"/>
                  <a:pathLst>
                    <a:path w="11141" h="2816" extrusionOk="0">
                      <a:moveTo>
                        <a:pt x="692" y="1"/>
                      </a:moveTo>
                      <a:cubicBezTo>
                        <a:pt x="313" y="1"/>
                        <a:pt x="0" y="308"/>
                        <a:pt x="0" y="693"/>
                      </a:cubicBezTo>
                      <a:lnTo>
                        <a:pt x="0" y="2127"/>
                      </a:lnTo>
                      <a:cubicBezTo>
                        <a:pt x="0" y="2506"/>
                        <a:pt x="307" y="2816"/>
                        <a:pt x="692" y="2816"/>
                      </a:cubicBezTo>
                      <a:lnTo>
                        <a:pt x="10448" y="2816"/>
                      </a:lnTo>
                      <a:cubicBezTo>
                        <a:pt x="10830" y="2816"/>
                        <a:pt x="11140" y="2509"/>
                        <a:pt x="11140" y="2127"/>
                      </a:cubicBezTo>
                      <a:lnTo>
                        <a:pt x="11140" y="693"/>
                      </a:lnTo>
                      <a:cubicBezTo>
                        <a:pt x="11140" y="308"/>
                        <a:pt x="10833" y="1"/>
                        <a:pt x="104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8"/>
                <p:cNvSpPr/>
                <p:nvPr/>
              </p:nvSpPr>
              <p:spPr>
                <a:xfrm>
                  <a:off x="849700" y="4405800"/>
                  <a:ext cx="262200" cy="37625"/>
                </a:xfrm>
                <a:custGeom>
                  <a:avLst/>
                  <a:gdLst/>
                  <a:ahLst/>
                  <a:cxnLst/>
                  <a:rect l="l" t="t" r="r" b="b"/>
                  <a:pathLst>
                    <a:path w="10488" h="1505" extrusionOk="0">
                      <a:moveTo>
                        <a:pt x="718" y="1"/>
                      </a:moveTo>
                      <a:cubicBezTo>
                        <a:pt x="322" y="1"/>
                        <a:pt x="1" y="291"/>
                        <a:pt x="1" y="651"/>
                      </a:cubicBezTo>
                      <a:lnTo>
                        <a:pt x="1" y="857"/>
                      </a:lnTo>
                      <a:cubicBezTo>
                        <a:pt x="1" y="1214"/>
                        <a:pt x="322" y="1504"/>
                        <a:pt x="718" y="1504"/>
                      </a:cubicBezTo>
                      <a:lnTo>
                        <a:pt x="9768" y="1504"/>
                      </a:lnTo>
                      <a:cubicBezTo>
                        <a:pt x="10167" y="1504"/>
                        <a:pt x="10488" y="1214"/>
                        <a:pt x="10488" y="857"/>
                      </a:cubicBezTo>
                      <a:lnTo>
                        <a:pt x="10488" y="651"/>
                      </a:lnTo>
                      <a:cubicBezTo>
                        <a:pt x="10488" y="294"/>
                        <a:pt x="10167" y="1"/>
                        <a:pt x="976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8"/>
                <p:cNvSpPr/>
                <p:nvPr/>
              </p:nvSpPr>
              <p:spPr>
                <a:xfrm>
                  <a:off x="479700" y="3601575"/>
                  <a:ext cx="184725" cy="695725"/>
                </a:xfrm>
                <a:custGeom>
                  <a:avLst/>
                  <a:gdLst/>
                  <a:ahLst/>
                  <a:cxnLst/>
                  <a:rect l="l" t="t" r="r" b="b"/>
                  <a:pathLst>
                    <a:path w="7389" h="27829" extrusionOk="0">
                      <a:moveTo>
                        <a:pt x="3987" y="137"/>
                      </a:moveTo>
                      <a:lnTo>
                        <a:pt x="6833" y="4110"/>
                      </a:lnTo>
                      <a:lnTo>
                        <a:pt x="6800" y="4152"/>
                      </a:lnTo>
                      <a:lnTo>
                        <a:pt x="5541" y="4152"/>
                      </a:lnTo>
                      <a:cubicBezTo>
                        <a:pt x="5508" y="4082"/>
                        <a:pt x="5441" y="4035"/>
                        <a:pt x="5368" y="4035"/>
                      </a:cubicBezTo>
                      <a:cubicBezTo>
                        <a:pt x="5293" y="4035"/>
                        <a:pt x="5232" y="4082"/>
                        <a:pt x="5193" y="4152"/>
                      </a:cubicBezTo>
                      <a:lnTo>
                        <a:pt x="3884" y="4152"/>
                      </a:lnTo>
                      <a:cubicBezTo>
                        <a:pt x="3851" y="4082"/>
                        <a:pt x="3784" y="4035"/>
                        <a:pt x="3711" y="4035"/>
                      </a:cubicBezTo>
                      <a:cubicBezTo>
                        <a:pt x="3639" y="4035"/>
                        <a:pt x="3575" y="4082"/>
                        <a:pt x="3536" y="4152"/>
                      </a:cubicBezTo>
                      <a:lnTo>
                        <a:pt x="2194" y="4152"/>
                      </a:lnTo>
                      <a:cubicBezTo>
                        <a:pt x="2160" y="4082"/>
                        <a:pt x="2093" y="4035"/>
                        <a:pt x="2021" y="4035"/>
                      </a:cubicBezTo>
                      <a:cubicBezTo>
                        <a:pt x="1945" y="4035"/>
                        <a:pt x="1884" y="4082"/>
                        <a:pt x="1845" y="4152"/>
                      </a:cubicBezTo>
                      <a:lnTo>
                        <a:pt x="587" y="4152"/>
                      </a:lnTo>
                      <a:cubicBezTo>
                        <a:pt x="564" y="4110"/>
                        <a:pt x="534" y="4077"/>
                        <a:pt x="495" y="4060"/>
                      </a:cubicBezTo>
                      <a:lnTo>
                        <a:pt x="3987" y="137"/>
                      </a:lnTo>
                      <a:close/>
                      <a:moveTo>
                        <a:pt x="6805" y="4425"/>
                      </a:moveTo>
                      <a:cubicBezTo>
                        <a:pt x="6833" y="4476"/>
                        <a:pt x="6869" y="4509"/>
                        <a:pt x="6920" y="4529"/>
                      </a:cubicBezTo>
                      <a:cubicBezTo>
                        <a:pt x="6817" y="4861"/>
                        <a:pt x="6431" y="5029"/>
                        <a:pt x="6057" y="5029"/>
                      </a:cubicBezTo>
                      <a:cubicBezTo>
                        <a:pt x="5678" y="5029"/>
                        <a:pt x="5313" y="4856"/>
                        <a:pt x="5271" y="4506"/>
                      </a:cubicBezTo>
                      <a:lnTo>
                        <a:pt x="5271" y="4506"/>
                      </a:lnTo>
                      <a:cubicBezTo>
                        <a:pt x="5301" y="4529"/>
                        <a:pt x="5335" y="4542"/>
                        <a:pt x="5371" y="4542"/>
                      </a:cubicBezTo>
                      <a:cubicBezTo>
                        <a:pt x="5444" y="4542"/>
                        <a:pt x="5505" y="4495"/>
                        <a:pt x="5544" y="4425"/>
                      </a:cubicBezTo>
                      <a:close/>
                      <a:moveTo>
                        <a:pt x="1848" y="4425"/>
                      </a:moveTo>
                      <a:cubicBezTo>
                        <a:pt x="1862" y="4453"/>
                        <a:pt x="1884" y="4476"/>
                        <a:pt x="1909" y="4495"/>
                      </a:cubicBezTo>
                      <a:cubicBezTo>
                        <a:pt x="1845" y="4859"/>
                        <a:pt x="1457" y="5042"/>
                        <a:pt x="1071" y="5042"/>
                      </a:cubicBezTo>
                      <a:cubicBezTo>
                        <a:pt x="664" y="5042"/>
                        <a:pt x="259" y="4838"/>
                        <a:pt x="241" y="4425"/>
                      </a:cubicBezTo>
                      <a:lnTo>
                        <a:pt x="241" y="4425"/>
                      </a:lnTo>
                      <a:cubicBezTo>
                        <a:pt x="280" y="4495"/>
                        <a:pt x="341" y="4542"/>
                        <a:pt x="417" y="4542"/>
                      </a:cubicBezTo>
                      <a:cubicBezTo>
                        <a:pt x="489" y="4542"/>
                        <a:pt x="550" y="4495"/>
                        <a:pt x="589" y="4425"/>
                      </a:cubicBezTo>
                      <a:close/>
                      <a:moveTo>
                        <a:pt x="5204" y="4425"/>
                      </a:moveTo>
                      <a:cubicBezTo>
                        <a:pt x="5218" y="4453"/>
                        <a:pt x="5237" y="4476"/>
                        <a:pt x="5260" y="4492"/>
                      </a:cubicBezTo>
                      <a:cubicBezTo>
                        <a:pt x="5190" y="4867"/>
                        <a:pt x="4788" y="5061"/>
                        <a:pt x="4397" y="5061"/>
                      </a:cubicBezTo>
                      <a:cubicBezTo>
                        <a:pt x="4013" y="5061"/>
                        <a:pt x="3640" y="4876"/>
                        <a:pt x="3597" y="4492"/>
                      </a:cubicBezTo>
                      <a:lnTo>
                        <a:pt x="3597" y="4492"/>
                      </a:lnTo>
                      <a:cubicBezTo>
                        <a:pt x="3630" y="4523"/>
                        <a:pt x="3672" y="4542"/>
                        <a:pt x="3717" y="4542"/>
                      </a:cubicBezTo>
                      <a:cubicBezTo>
                        <a:pt x="3792" y="4542"/>
                        <a:pt x="3854" y="4495"/>
                        <a:pt x="3893" y="4425"/>
                      </a:cubicBezTo>
                      <a:close/>
                      <a:moveTo>
                        <a:pt x="3544" y="4425"/>
                      </a:moveTo>
                      <a:cubicBezTo>
                        <a:pt x="3555" y="4448"/>
                        <a:pt x="3569" y="4464"/>
                        <a:pt x="3586" y="4481"/>
                      </a:cubicBezTo>
                      <a:cubicBezTo>
                        <a:pt x="3538" y="4889"/>
                        <a:pt x="3149" y="5089"/>
                        <a:pt x="2759" y="5089"/>
                      </a:cubicBezTo>
                      <a:cubicBezTo>
                        <a:pt x="2375" y="5089"/>
                        <a:pt x="1989" y="4895"/>
                        <a:pt x="1926" y="4515"/>
                      </a:cubicBezTo>
                      <a:lnTo>
                        <a:pt x="1926" y="4515"/>
                      </a:lnTo>
                      <a:cubicBezTo>
                        <a:pt x="1954" y="4531"/>
                        <a:pt x="1987" y="4542"/>
                        <a:pt x="2021" y="4542"/>
                      </a:cubicBezTo>
                      <a:cubicBezTo>
                        <a:pt x="2093" y="4542"/>
                        <a:pt x="2155" y="4495"/>
                        <a:pt x="2194" y="4425"/>
                      </a:cubicBezTo>
                      <a:close/>
                      <a:moveTo>
                        <a:pt x="3996" y="1"/>
                      </a:moveTo>
                      <a:lnTo>
                        <a:pt x="408" y="4043"/>
                      </a:lnTo>
                      <a:cubicBezTo>
                        <a:pt x="338" y="4046"/>
                        <a:pt x="280" y="4088"/>
                        <a:pt x="244" y="4157"/>
                      </a:cubicBezTo>
                      <a:lnTo>
                        <a:pt x="140" y="4157"/>
                      </a:lnTo>
                      <a:cubicBezTo>
                        <a:pt x="73" y="4157"/>
                        <a:pt x="20" y="4222"/>
                        <a:pt x="20" y="4294"/>
                      </a:cubicBezTo>
                      <a:cubicBezTo>
                        <a:pt x="20" y="4367"/>
                        <a:pt x="73" y="4431"/>
                        <a:pt x="140" y="4431"/>
                      </a:cubicBezTo>
                      <a:lnTo>
                        <a:pt x="241" y="4431"/>
                      </a:lnTo>
                      <a:cubicBezTo>
                        <a:pt x="1" y="13322"/>
                        <a:pt x="815" y="21736"/>
                        <a:pt x="241" y="27829"/>
                      </a:cubicBezTo>
                      <a:cubicBezTo>
                        <a:pt x="1898" y="25265"/>
                        <a:pt x="3335" y="22751"/>
                        <a:pt x="3798" y="20453"/>
                      </a:cubicBezTo>
                      <a:cubicBezTo>
                        <a:pt x="5028" y="22595"/>
                        <a:pt x="5449" y="24113"/>
                        <a:pt x="6479" y="25962"/>
                      </a:cubicBezTo>
                      <a:cubicBezTo>
                        <a:pt x="6822" y="21256"/>
                        <a:pt x="6331" y="12465"/>
                        <a:pt x="6933" y="4537"/>
                      </a:cubicBezTo>
                      <a:cubicBezTo>
                        <a:pt x="6947" y="4542"/>
                        <a:pt x="6964" y="4545"/>
                        <a:pt x="6978" y="4545"/>
                      </a:cubicBezTo>
                      <a:cubicBezTo>
                        <a:pt x="7051" y="4545"/>
                        <a:pt x="7115" y="4501"/>
                        <a:pt x="7154" y="4431"/>
                      </a:cubicBezTo>
                      <a:lnTo>
                        <a:pt x="7271" y="4431"/>
                      </a:lnTo>
                      <a:cubicBezTo>
                        <a:pt x="7338" y="4431"/>
                        <a:pt x="7388" y="4367"/>
                        <a:pt x="7388" y="4294"/>
                      </a:cubicBezTo>
                      <a:cubicBezTo>
                        <a:pt x="7383" y="4216"/>
                        <a:pt x="7330" y="4155"/>
                        <a:pt x="7265" y="4155"/>
                      </a:cubicBezTo>
                      <a:lnTo>
                        <a:pt x="7145" y="4155"/>
                      </a:lnTo>
                      <a:cubicBezTo>
                        <a:pt x="7112" y="4085"/>
                        <a:pt x="7045" y="4040"/>
                        <a:pt x="6973" y="4040"/>
                      </a:cubicBezTo>
                      <a:cubicBezTo>
                        <a:pt x="6947" y="4040"/>
                        <a:pt x="6922" y="4046"/>
                        <a:pt x="6903" y="4057"/>
                      </a:cubicBezTo>
                      <a:lnTo>
                        <a:pt x="399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8"/>
                <p:cNvSpPr/>
                <p:nvPr/>
              </p:nvSpPr>
              <p:spPr>
                <a:xfrm>
                  <a:off x="489275" y="3698450"/>
                  <a:ext cx="173550" cy="585675"/>
                </a:xfrm>
                <a:custGeom>
                  <a:avLst/>
                  <a:gdLst/>
                  <a:ahLst/>
                  <a:cxnLst/>
                  <a:rect l="l" t="t" r="r" b="b"/>
                  <a:pathLst>
                    <a:path w="6942" h="23427" extrusionOk="0">
                      <a:moveTo>
                        <a:pt x="6941" y="1"/>
                      </a:moveTo>
                      <a:lnTo>
                        <a:pt x="6941" y="1"/>
                      </a:lnTo>
                      <a:cubicBezTo>
                        <a:pt x="6941" y="6"/>
                        <a:pt x="6940" y="12"/>
                        <a:pt x="6940" y="18"/>
                      </a:cubicBezTo>
                      <a:lnTo>
                        <a:pt x="6940" y="18"/>
                      </a:lnTo>
                      <a:cubicBezTo>
                        <a:pt x="6940" y="12"/>
                        <a:pt x="6941" y="6"/>
                        <a:pt x="6941" y="1"/>
                      </a:cubicBezTo>
                      <a:close/>
                      <a:moveTo>
                        <a:pt x="3593" y="1"/>
                      </a:moveTo>
                      <a:cubicBezTo>
                        <a:pt x="3593" y="7"/>
                        <a:pt x="3593" y="13"/>
                        <a:pt x="3593" y="19"/>
                      </a:cubicBezTo>
                      <a:lnTo>
                        <a:pt x="3593" y="19"/>
                      </a:lnTo>
                      <a:cubicBezTo>
                        <a:pt x="3593" y="13"/>
                        <a:pt x="3593" y="7"/>
                        <a:pt x="3593" y="1"/>
                      </a:cubicBezTo>
                      <a:close/>
                      <a:moveTo>
                        <a:pt x="5267" y="1"/>
                      </a:moveTo>
                      <a:cubicBezTo>
                        <a:pt x="5267" y="11"/>
                        <a:pt x="5266" y="21"/>
                        <a:pt x="5266" y="31"/>
                      </a:cubicBezTo>
                      <a:lnTo>
                        <a:pt x="5266" y="31"/>
                      </a:lnTo>
                      <a:cubicBezTo>
                        <a:pt x="5267" y="21"/>
                        <a:pt x="5267" y="11"/>
                        <a:pt x="5267" y="1"/>
                      </a:cubicBezTo>
                      <a:close/>
                      <a:moveTo>
                        <a:pt x="1919" y="1"/>
                      </a:moveTo>
                      <a:cubicBezTo>
                        <a:pt x="1918" y="429"/>
                        <a:pt x="1496" y="646"/>
                        <a:pt x="1076" y="646"/>
                      </a:cubicBezTo>
                      <a:cubicBezTo>
                        <a:pt x="660" y="646"/>
                        <a:pt x="246" y="433"/>
                        <a:pt x="246" y="1"/>
                      </a:cubicBezTo>
                      <a:lnTo>
                        <a:pt x="246" y="1"/>
                      </a:lnTo>
                      <a:cubicBezTo>
                        <a:pt x="0" y="8903"/>
                        <a:pt x="820" y="17328"/>
                        <a:pt x="246" y="23427"/>
                      </a:cubicBezTo>
                      <a:cubicBezTo>
                        <a:pt x="1903" y="20865"/>
                        <a:pt x="3339" y="18349"/>
                        <a:pt x="3803" y="16053"/>
                      </a:cubicBezTo>
                      <a:cubicBezTo>
                        <a:pt x="5033" y="18193"/>
                        <a:pt x="5454" y="19711"/>
                        <a:pt x="6484" y="21563"/>
                      </a:cubicBezTo>
                      <a:cubicBezTo>
                        <a:pt x="6821" y="16829"/>
                        <a:pt x="6325" y="7975"/>
                        <a:pt x="6940" y="18"/>
                      </a:cubicBezTo>
                      <a:lnTo>
                        <a:pt x="6940" y="18"/>
                      </a:lnTo>
                      <a:cubicBezTo>
                        <a:pt x="6903" y="425"/>
                        <a:pt x="6473" y="632"/>
                        <a:pt x="6058" y="632"/>
                      </a:cubicBezTo>
                      <a:cubicBezTo>
                        <a:pt x="5651" y="632"/>
                        <a:pt x="5259" y="433"/>
                        <a:pt x="5266" y="31"/>
                      </a:cubicBezTo>
                      <a:lnTo>
                        <a:pt x="5266" y="31"/>
                      </a:lnTo>
                      <a:cubicBezTo>
                        <a:pt x="5239" y="447"/>
                        <a:pt x="4815" y="663"/>
                        <a:pt x="4401" y="663"/>
                      </a:cubicBezTo>
                      <a:cubicBezTo>
                        <a:pt x="3992" y="663"/>
                        <a:pt x="3593" y="453"/>
                        <a:pt x="3593" y="19"/>
                      </a:cubicBezTo>
                      <a:lnTo>
                        <a:pt x="3593" y="19"/>
                      </a:lnTo>
                      <a:cubicBezTo>
                        <a:pt x="3582" y="470"/>
                        <a:pt x="3174" y="691"/>
                        <a:pt x="2764" y="691"/>
                      </a:cubicBezTo>
                      <a:cubicBezTo>
                        <a:pt x="2343" y="691"/>
                        <a:pt x="1919" y="458"/>
                        <a:pt x="19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8"/>
                <p:cNvSpPr/>
                <p:nvPr/>
              </p:nvSpPr>
              <p:spPr>
                <a:xfrm>
                  <a:off x="492675" y="3698450"/>
                  <a:ext cx="170150" cy="290175"/>
                </a:xfrm>
                <a:custGeom>
                  <a:avLst/>
                  <a:gdLst/>
                  <a:ahLst/>
                  <a:cxnLst/>
                  <a:rect l="l" t="t" r="r" b="b"/>
                  <a:pathLst>
                    <a:path w="6806" h="11607" extrusionOk="0">
                      <a:moveTo>
                        <a:pt x="3457" y="1"/>
                      </a:moveTo>
                      <a:cubicBezTo>
                        <a:pt x="3457" y="7"/>
                        <a:pt x="3457" y="13"/>
                        <a:pt x="3457" y="19"/>
                      </a:cubicBezTo>
                      <a:lnTo>
                        <a:pt x="3457" y="19"/>
                      </a:lnTo>
                      <a:cubicBezTo>
                        <a:pt x="3457" y="13"/>
                        <a:pt x="3457" y="7"/>
                        <a:pt x="3457" y="1"/>
                      </a:cubicBezTo>
                      <a:close/>
                      <a:moveTo>
                        <a:pt x="6805" y="1"/>
                      </a:moveTo>
                      <a:cubicBezTo>
                        <a:pt x="6805" y="7"/>
                        <a:pt x="6804" y="13"/>
                        <a:pt x="6804" y="19"/>
                      </a:cubicBezTo>
                      <a:lnTo>
                        <a:pt x="6804" y="19"/>
                      </a:lnTo>
                      <a:cubicBezTo>
                        <a:pt x="6804" y="13"/>
                        <a:pt x="6805" y="7"/>
                        <a:pt x="6805" y="1"/>
                      </a:cubicBezTo>
                      <a:close/>
                      <a:moveTo>
                        <a:pt x="5131" y="1"/>
                      </a:moveTo>
                      <a:cubicBezTo>
                        <a:pt x="5131" y="11"/>
                        <a:pt x="5130" y="21"/>
                        <a:pt x="5130" y="31"/>
                      </a:cubicBezTo>
                      <a:lnTo>
                        <a:pt x="5130" y="31"/>
                      </a:lnTo>
                      <a:cubicBezTo>
                        <a:pt x="5131" y="21"/>
                        <a:pt x="5131" y="11"/>
                        <a:pt x="5131" y="1"/>
                      </a:cubicBezTo>
                      <a:close/>
                      <a:moveTo>
                        <a:pt x="1783" y="1"/>
                      </a:moveTo>
                      <a:cubicBezTo>
                        <a:pt x="1782" y="429"/>
                        <a:pt x="1360" y="646"/>
                        <a:pt x="940" y="646"/>
                      </a:cubicBezTo>
                      <a:cubicBezTo>
                        <a:pt x="524" y="646"/>
                        <a:pt x="110" y="433"/>
                        <a:pt x="110" y="1"/>
                      </a:cubicBezTo>
                      <a:lnTo>
                        <a:pt x="110" y="1"/>
                      </a:lnTo>
                      <a:cubicBezTo>
                        <a:pt x="1" y="4024"/>
                        <a:pt x="107" y="7949"/>
                        <a:pt x="204" y="11606"/>
                      </a:cubicBezTo>
                      <a:cubicBezTo>
                        <a:pt x="2051" y="7076"/>
                        <a:pt x="4543" y="3862"/>
                        <a:pt x="6613" y="3234"/>
                      </a:cubicBezTo>
                      <a:cubicBezTo>
                        <a:pt x="6657" y="2155"/>
                        <a:pt x="6721" y="1076"/>
                        <a:pt x="6804" y="19"/>
                      </a:cubicBezTo>
                      <a:lnTo>
                        <a:pt x="6804" y="19"/>
                      </a:lnTo>
                      <a:cubicBezTo>
                        <a:pt x="6765" y="426"/>
                        <a:pt x="6336" y="632"/>
                        <a:pt x="5922" y="632"/>
                      </a:cubicBezTo>
                      <a:cubicBezTo>
                        <a:pt x="5515" y="632"/>
                        <a:pt x="5123" y="433"/>
                        <a:pt x="5130" y="31"/>
                      </a:cubicBezTo>
                      <a:lnTo>
                        <a:pt x="5130" y="31"/>
                      </a:lnTo>
                      <a:cubicBezTo>
                        <a:pt x="5103" y="447"/>
                        <a:pt x="4679" y="663"/>
                        <a:pt x="4265" y="663"/>
                      </a:cubicBezTo>
                      <a:cubicBezTo>
                        <a:pt x="3856" y="663"/>
                        <a:pt x="3457" y="453"/>
                        <a:pt x="3457" y="19"/>
                      </a:cubicBezTo>
                      <a:lnTo>
                        <a:pt x="3457" y="19"/>
                      </a:lnTo>
                      <a:cubicBezTo>
                        <a:pt x="3446" y="470"/>
                        <a:pt x="3038" y="691"/>
                        <a:pt x="2628" y="691"/>
                      </a:cubicBezTo>
                      <a:cubicBezTo>
                        <a:pt x="2207" y="691"/>
                        <a:pt x="1783" y="458"/>
                        <a:pt x="178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8"/>
                <p:cNvSpPr/>
                <p:nvPr/>
              </p:nvSpPr>
              <p:spPr>
                <a:xfrm>
                  <a:off x="486400" y="3694625"/>
                  <a:ext cx="185400" cy="6775"/>
                </a:xfrm>
                <a:custGeom>
                  <a:avLst/>
                  <a:gdLst/>
                  <a:ahLst/>
                  <a:cxnLst/>
                  <a:rect l="l" t="t" r="r" b="b"/>
                  <a:pathLst>
                    <a:path w="7416" h="271" extrusionOk="0">
                      <a:moveTo>
                        <a:pt x="73" y="0"/>
                      </a:moveTo>
                      <a:cubicBezTo>
                        <a:pt x="31" y="0"/>
                        <a:pt x="1" y="34"/>
                        <a:pt x="1" y="73"/>
                      </a:cubicBezTo>
                      <a:lnTo>
                        <a:pt x="1" y="198"/>
                      </a:lnTo>
                      <a:cubicBezTo>
                        <a:pt x="1" y="240"/>
                        <a:pt x="34" y="271"/>
                        <a:pt x="73" y="271"/>
                      </a:cubicBezTo>
                      <a:lnTo>
                        <a:pt x="7338" y="271"/>
                      </a:lnTo>
                      <a:cubicBezTo>
                        <a:pt x="7380" y="271"/>
                        <a:pt x="7410" y="237"/>
                        <a:pt x="7410" y="198"/>
                      </a:cubicBezTo>
                      <a:lnTo>
                        <a:pt x="7410" y="73"/>
                      </a:lnTo>
                      <a:cubicBezTo>
                        <a:pt x="7416" y="34"/>
                        <a:pt x="7380" y="0"/>
                        <a:pt x="7338" y="0"/>
                      </a:cubicBezTo>
                      <a:close/>
                    </a:path>
                  </a:pathLst>
                </a:custGeom>
                <a:solidFill>
                  <a:srgbClr val="703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8"/>
                <p:cNvSpPr/>
                <p:nvPr/>
              </p:nvSpPr>
              <p:spPr>
                <a:xfrm>
                  <a:off x="486400" y="3695950"/>
                  <a:ext cx="185400" cy="5600"/>
                </a:xfrm>
                <a:custGeom>
                  <a:avLst/>
                  <a:gdLst/>
                  <a:ahLst/>
                  <a:cxnLst/>
                  <a:rect l="l" t="t" r="r" b="b"/>
                  <a:pathLst>
                    <a:path w="7416" h="224" extrusionOk="0">
                      <a:moveTo>
                        <a:pt x="29" y="0"/>
                      </a:moveTo>
                      <a:cubicBezTo>
                        <a:pt x="12" y="23"/>
                        <a:pt x="1" y="50"/>
                        <a:pt x="1" y="87"/>
                      </a:cubicBezTo>
                      <a:cubicBezTo>
                        <a:pt x="1" y="162"/>
                        <a:pt x="54" y="223"/>
                        <a:pt x="118" y="223"/>
                      </a:cubicBezTo>
                      <a:lnTo>
                        <a:pt x="7296" y="223"/>
                      </a:lnTo>
                      <a:cubicBezTo>
                        <a:pt x="7363" y="223"/>
                        <a:pt x="7416" y="159"/>
                        <a:pt x="7416" y="87"/>
                      </a:cubicBezTo>
                      <a:cubicBezTo>
                        <a:pt x="7416" y="50"/>
                        <a:pt x="7405" y="23"/>
                        <a:pt x="7388" y="0"/>
                      </a:cubicBezTo>
                      <a:cubicBezTo>
                        <a:pt x="7363" y="28"/>
                        <a:pt x="7332" y="48"/>
                        <a:pt x="7296" y="48"/>
                      </a:cubicBezTo>
                      <a:lnTo>
                        <a:pt x="121" y="48"/>
                      </a:lnTo>
                      <a:cubicBezTo>
                        <a:pt x="84" y="48"/>
                        <a:pt x="51" y="28"/>
                        <a:pt x="29" y="0"/>
                      </a:cubicBezTo>
                      <a:close/>
                    </a:path>
                  </a:pathLst>
                </a:custGeom>
                <a:solidFill>
                  <a:srgbClr val="542B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8"/>
                <p:cNvSpPr/>
                <p:nvPr/>
              </p:nvSpPr>
              <p:spPr>
                <a:xfrm>
                  <a:off x="496100" y="3598650"/>
                  <a:ext cx="168100" cy="98850"/>
                </a:xfrm>
                <a:custGeom>
                  <a:avLst/>
                  <a:gdLst/>
                  <a:ahLst/>
                  <a:cxnLst/>
                  <a:rect l="l" t="t" r="r" b="b"/>
                  <a:pathLst>
                    <a:path w="6724" h="3954" extrusionOk="0">
                      <a:moveTo>
                        <a:pt x="3340" y="1"/>
                      </a:moveTo>
                      <a:lnTo>
                        <a:pt x="0" y="3845"/>
                      </a:lnTo>
                      <a:lnTo>
                        <a:pt x="56" y="3912"/>
                      </a:lnTo>
                      <a:lnTo>
                        <a:pt x="3340" y="126"/>
                      </a:lnTo>
                      <a:lnTo>
                        <a:pt x="6668" y="3954"/>
                      </a:lnTo>
                      <a:lnTo>
                        <a:pt x="6724" y="3892"/>
                      </a:lnTo>
                      <a:lnTo>
                        <a:pt x="3340" y="1"/>
                      </a:ln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8"/>
                <p:cNvSpPr/>
                <p:nvPr/>
              </p:nvSpPr>
              <p:spPr>
                <a:xfrm>
                  <a:off x="491275" y="3691825"/>
                  <a:ext cx="10350" cy="12575"/>
                </a:xfrm>
                <a:custGeom>
                  <a:avLst/>
                  <a:gdLst/>
                  <a:ahLst/>
                  <a:cxnLst/>
                  <a:rect l="l" t="t" r="r" b="b"/>
                  <a:pathLst>
                    <a:path w="414" h="503" extrusionOk="0">
                      <a:moveTo>
                        <a:pt x="207" y="1"/>
                      </a:moveTo>
                      <a:cubicBezTo>
                        <a:pt x="93" y="1"/>
                        <a:pt x="1" y="112"/>
                        <a:pt x="1" y="252"/>
                      </a:cubicBezTo>
                      <a:cubicBezTo>
                        <a:pt x="1" y="391"/>
                        <a:pt x="96" y="503"/>
                        <a:pt x="207" y="503"/>
                      </a:cubicBezTo>
                      <a:cubicBezTo>
                        <a:pt x="319" y="503"/>
                        <a:pt x="414" y="388"/>
                        <a:pt x="414" y="252"/>
                      </a:cubicBezTo>
                      <a:cubicBezTo>
                        <a:pt x="414" y="112"/>
                        <a:pt x="319" y="1"/>
                        <a:pt x="207" y="1"/>
                      </a:cubicBez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8"/>
                <p:cNvSpPr/>
                <p:nvPr/>
              </p:nvSpPr>
              <p:spPr>
                <a:xfrm>
                  <a:off x="531525" y="3691825"/>
                  <a:ext cx="10350" cy="12575"/>
                </a:xfrm>
                <a:custGeom>
                  <a:avLst/>
                  <a:gdLst/>
                  <a:ahLst/>
                  <a:cxnLst/>
                  <a:rect l="l" t="t" r="r" b="b"/>
                  <a:pathLst>
                    <a:path w="414" h="503" extrusionOk="0">
                      <a:moveTo>
                        <a:pt x="207" y="1"/>
                      </a:moveTo>
                      <a:cubicBezTo>
                        <a:pt x="96" y="1"/>
                        <a:pt x="1" y="112"/>
                        <a:pt x="1" y="252"/>
                      </a:cubicBezTo>
                      <a:cubicBezTo>
                        <a:pt x="1" y="388"/>
                        <a:pt x="96" y="503"/>
                        <a:pt x="207" y="503"/>
                      </a:cubicBezTo>
                      <a:cubicBezTo>
                        <a:pt x="321" y="503"/>
                        <a:pt x="414" y="388"/>
                        <a:pt x="414" y="252"/>
                      </a:cubicBezTo>
                      <a:cubicBezTo>
                        <a:pt x="414" y="112"/>
                        <a:pt x="321" y="1"/>
                        <a:pt x="207" y="1"/>
                      </a:cubicBez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8"/>
                <p:cNvSpPr/>
                <p:nvPr/>
              </p:nvSpPr>
              <p:spPr>
                <a:xfrm>
                  <a:off x="574275" y="3691825"/>
                  <a:ext cx="10350" cy="12575"/>
                </a:xfrm>
                <a:custGeom>
                  <a:avLst/>
                  <a:gdLst/>
                  <a:ahLst/>
                  <a:cxnLst/>
                  <a:rect l="l" t="t" r="r" b="b"/>
                  <a:pathLst>
                    <a:path w="414" h="503" extrusionOk="0">
                      <a:moveTo>
                        <a:pt x="207" y="1"/>
                      </a:moveTo>
                      <a:cubicBezTo>
                        <a:pt x="93" y="1"/>
                        <a:pt x="1" y="112"/>
                        <a:pt x="1" y="252"/>
                      </a:cubicBezTo>
                      <a:cubicBezTo>
                        <a:pt x="1" y="388"/>
                        <a:pt x="93" y="503"/>
                        <a:pt x="207" y="503"/>
                      </a:cubicBezTo>
                      <a:cubicBezTo>
                        <a:pt x="319" y="503"/>
                        <a:pt x="414" y="388"/>
                        <a:pt x="414" y="252"/>
                      </a:cubicBezTo>
                      <a:cubicBezTo>
                        <a:pt x="414" y="112"/>
                        <a:pt x="319" y="1"/>
                        <a:pt x="207" y="1"/>
                      </a:cubicBez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8"/>
                <p:cNvSpPr/>
                <p:nvPr/>
              </p:nvSpPr>
              <p:spPr>
                <a:xfrm>
                  <a:off x="615925" y="3691825"/>
                  <a:ext cx="10350" cy="12575"/>
                </a:xfrm>
                <a:custGeom>
                  <a:avLst/>
                  <a:gdLst/>
                  <a:ahLst/>
                  <a:cxnLst/>
                  <a:rect l="l" t="t" r="r" b="b"/>
                  <a:pathLst>
                    <a:path w="414" h="503" extrusionOk="0">
                      <a:moveTo>
                        <a:pt x="207" y="1"/>
                      </a:moveTo>
                      <a:cubicBezTo>
                        <a:pt x="95" y="1"/>
                        <a:pt x="0" y="112"/>
                        <a:pt x="0" y="252"/>
                      </a:cubicBezTo>
                      <a:cubicBezTo>
                        <a:pt x="0" y="388"/>
                        <a:pt x="95" y="503"/>
                        <a:pt x="207" y="503"/>
                      </a:cubicBezTo>
                      <a:cubicBezTo>
                        <a:pt x="321" y="503"/>
                        <a:pt x="413" y="388"/>
                        <a:pt x="413" y="252"/>
                      </a:cubicBezTo>
                      <a:cubicBezTo>
                        <a:pt x="413" y="112"/>
                        <a:pt x="321" y="1"/>
                        <a:pt x="207" y="1"/>
                      </a:cubicBez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8"/>
                <p:cNvSpPr/>
                <p:nvPr/>
              </p:nvSpPr>
              <p:spPr>
                <a:xfrm>
                  <a:off x="656225" y="3691825"/>
                  <a:ext cx="10350" cy="12575"/>
                </a:xfrm>
                <a:custGeom>
                  <a:avLst/>
                  <a:gdLst/>
                  <a:ahLst/>
                  <a:cxnLst/>
                  <a:rect l="l" t="t" r="r" b="b"/>
                  <a:pathLst>
                    <a:path w="414" h="503" extrusionOk="0">
                      <a:moveTo>
                        <a:pt x="207" y="1"/>
                      </a:moveTo>
                      <a:cubicBezTo>
                        <a:pt x="93" y="1"/>
                        <a:pt x="1" y="112"/>
                        <a:pt x="1" y="252"/>
                      </a:cubicBezTo>
                      <a:cubicBezTo>
                        <a:pt x="1" y="388"/>
                        <a:pt x="93" y="503"/>
                        <a:pt x="207" y="503"/>
                      </a:cubicBezTo>
                      <a:cubicBezTo>
                        <a:pt x="319" y="503"/>
                        <a:pt x="414" y="388"/>
                        <a:pt x="414" y="252"/>
                      </a:cubicBezTo>
                      <a:cubicBezTo>
                        <a:pt x="414" y="112"/>
                        <a:pt x="319" y="1"/>
                        <a:pt x="207" y="1"/>
                      </a:cubicBezTo>
                      <a:close/>
                    </a:path>
                  </a:pathLst>
                </a:custGeom>
                <a:solidFill>
                  <a:srgbClr val="E0C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8"/>
                <p:cNvSpPr/>
                <p:nvPr/>
              </p:nvSpPr>
              <p:spPr>
                <a:xfrm>
                  <a:off x="603225" y="4517950"/>
                  <a:ext cx="332650" cy="24800"/>
                </a:xfrm>
                <a:custGeom>
                  <a:avLst/>
                  <a:gdLst/>
                  <a:ahLst/>
                  <a:cxnLst/>
                  <a:rect l="l" t="t" r="r" b="b"/>
                  <a:pathLst>
                    <a:path w="13306" h="992" extrusionOk="0">
                      <a:moveTo>
                        <a:pt x="1" y="1"/>
                      </a:moveTo>
                      <a:lnTo>
                        <a:pt x="1" y="991"/>
                      </a:lnTo>
                      <a:lnTo>
                        <a:pt x="13305" y="991"/>
                      </a:lnTo>
                      <a:lnTo>
                        <a:pt x="133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8"/>
                <p:cNvSpPr/>
                <p:nvPr/>
              </p:nvSpPr>
              <p:spPr>
                <a:xfrm>
                  <a:off x="735475" y="4497725"/>
                  <a:ext cx="26175" cy="70250"/>
                </a:xfrm>
                <a:custGeom>
                  <a:avLst/>
                  <a:gdLst/>
                  <a:ahLst/>
                  <a:cxnLst/>
                  <a:rect l="l" t="t" r="r" b="b"/>
                  <a:pathLst>
                    <a:path w="1047" h="2810" extrusionOk="0">
                      <a:moveTo>
                        <a:pt x="0" y="1"/>
                      </a:moveTo>
                      <a:lnTo>
                        <a:pt x="0" y="2810"/>
                      </a:lnTo>
                      <a:lnTo>
                        <a:pt x="441" y="2810"/>
                      </a:lnTo>
                      <a:lnTo>
                        <a:pt x="10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8"/>
                <p:cNvSpPr/>
                <p:nvPr/>
              </p:nvSpPr>
              <p:spPr>
                <a:xfrm>
                  <a:off x="594225" y="4497725"/>
                  <a:ext cx="26175" cy="70250"/>
                </a:xfrm>
                <a:custGeom>
                  <a:avLst/>
                  <a:gdLst/>
                  <a:ahLst/>
                  <a:cxnLst/>
                  <a:rect l="l" t="t" r="r" b="b"/>
                  <a:pathLst>
                    <a:path w="1047" h="2810" extrusionOk="0">
                      <a:moveTo>
                        <a:pt x="1" y="1"/>
                      </a:moveTo>
                      <a:lnTo>
                        <a:pt x="1" y="2810"/>
                      </a:lnTo>
                      <a:lnTo>
                        <a:pt x="441" y="2810"/>
                      </a:lnTo>
                      <a:lnTo>
                        <a:pt x="10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8"/>
                <p:cNvSpPr/>
                <p:nvPr/>
              </p:nvSpPr>
              <p:spPr>
                <a:xfrm>
                  <a:off x="550150" y="3945850"/>
                  <a:ext cx="235275" cy="53225"/>
                </a:xfrm>
                <a:custGeom>
                  <a:avLst/>
                  <a:gdLst/>
                  <a:ahLst/>
                  <a:cxnLst/>
                  <a:rect l="l" t="t" r="r" b="b"/>
                  <a:pathLst>
                    <a:path w="9411" h="2129" extrusionOk="0">
                      <a:moveTo>
                        <a:pt x="1" y="0"/>
                      </a:moveTo>
                      <a:lnTo>
                        <a:pt x="1" y="2129"/>
                      </a:lnTo>
                      <a:lnTo>
                        <a:pt x="9410" y="2129"/>
                      </a:lnTo>
                      <a:lnTo>
                        <a:pt x="94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8"/>
                <p:cNvSpPr/>
                <p:nvPr/>
              </p:nvSpPr>
              <p:spPr>
                <a:xfrm>
                  <a:off x="557950" y="3947175"/>
                  <a:ext cx="257950" cy="556225"/>
                </a:xfrm>
                <a:custGeom>
                  <a:avLst/>
                  <a:gdLst/>
                  <a:ahLst/>
                  <a:cxnLst/>
                  <a:rect l="l" t="t" r="r" b="b"/>
                  <a:pathLst>
                    <a:path w="10318" h="22249" extrusionOk="0">
                      <a:moveTo>
                        <a:pt x="1" y="0"/>
                      </a:moveTo>
                      <a:lnTo>
                        <a:pt x="1616" y="22249"/>
                      </a:lnTo>
                      <a:lnTo>
                        <a:pt x="10318" y="22249"/>
                      </a:lnTo>
                      <a:lnTo>
                        <a:pt x="8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8"/>
                <p:cNvSpPr/>
                <p:nvPr/>
              </p:nvSpPr>
              <p:spPr>
                <a:xfrm>
                  <a:off x="568775" y="3945850"/>
                  <a:ext cx="257525" cy="557550"/>
                </a:xfrm>
                <a:custGeom>
                  <a:avLst/>
                  <a:gdLst/>
                  <a:ahLst/>
                  <a:cxnLst/>
                  <a:rect l="l" t="t" r="r" b="b"/>
                  <a:pathLst>
                    <a:path w="10301" h="22302" extrusionOk="0">
                      <a:moveTo>
                        <a:pt x="8685" y="0"/>
                      </a:moveTo>
                      <a:lnTo>
                        <a:pt x="0" y="22"/>
                      </a:lnTo>
                      <a:lnTo>
                        <a:pt x="1599" y="22302"/>
                      </a:lnTo>
                      <a:lnTo>
                        <a:pt x="10300" y="22302"/>
                      </a:lnTo>
                      <a:lnTo>
                        <a:pt x="86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8"/>
                <p:cNvSpPr/>
                <p:nvPr/>
              </p:nvSpPr>
              <p:spPr>
                <a:xfrm>
                  <a:off x="580275" y="3973725"/>
                  <a:ext cx="203125" cy="420800"/>
                </a:xfrm>
                <a:custGeom>
                  <a:avLst/>
                  <a:gdLst/>
                  <a:ahLst/>
                  <a:cxnLst/>
                  <a:rect l="l" t="t" r="r" b="b"/>
                  <a:pathLst>
                    <a:path w="8125" h="16832" extrusionOk="0">
                      <a:moveTo>
                        <a:pt x="860" y="1"/>
                      </a:moveTo>
                      <a:cubicBezTo>
                        <a:pt x="366" y="1"/>
                        <a:pt x="1" y="397"/>
                        <a:pt x="40" y="880"/>
                      </a:cubicBezTo>
                      <a:lnTo>
                        <a:pt x="1200" y="15950"/>
                      </a:lnTo>
                      <a:cubicBezTo>
                        <a:pt x="1239" y="16433"/>
                        <a:pt x="1672" y="16829"/>
                        <a:pt x="2163" y="16829"/>
                      </a:cubicBezTo>
                      <a:lnTo>
                        <a:pt x="7265" y="16832"/>
                      </a:lnTo>
                      <a:cubicBezTo>
                        <a:pt x="7756" y="16832"/>
                        <a:pt x="8125" y="16438"/>
                        <a:pt x="8086" y="15953"/>
                      </a:cubicBezTo>
                      <a:lnTo>
                        <a:pt x="6925" y="885"/>
                      </a:lnTo>
                      <a:cubicBezTo>
                        <a:pt x="6880" y="400"/>
                        <a:pt x="6454" y="7"/>
                        <a:pt x="5963" y="7"/>
                      </a:cubicBezTo>
                      <a:lnTo>
                        <a:pt x="86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8"/>
                <p:cNvSpPr/>
                <p:nvPr/>
              </p:nvSpPr>
              <p:spPr>
                <a:xfrm>
                  <a:off x="752050" y="4304750"/>
                  <a:ext cx="59675" cy="115875"/>
                </a:xfrm>
                <a:custGeom>
                  <a:avLst/>
                  <a:gdLst/>
                  <a:ahLst/>
                  <a:cxnLst/>
                  <a:rect l="l" t="t" r="r" b="b"/>
                  <a:pathLst>
                    <a:path w="2387" h="4635" extrusionOk="0">
                      <a:moveTo>
                        <a:pt x="1728" y="0"/>
                      </a:moveTo>
                      <a:lnTo>
                        <a:pt x="1" y="4634"/>
                      </a:lnTo>
                      <a:lnTo>
                        <a:pt x="2386" y="4634"/>
                      </a:lnTo>
                      <a:lnTo>
                        <a:pt x="17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8"/>
                <p:cNvSpPr/>
                <p:nvPr/>
              </p:nvSpPr>
              <p:spPr>
                <a:xfrm>
                  <a:off x="588050" y="3973800"/>
                  <a:ext cx="203050" cy="420800"/>
                </a:xfrm>
                <a:custGeom>
                  <a:avLst/>
                  <a:gdLst/>
                  <a:ahLst/>
                  <a:cxnLst/>
                  <a:rect l="l" t="t" r="r" b="b"/>
                  <a:pathLst>
                    <a:path w="8122" h="16832" extrusionOk="0">
                      <a:moveTo>
                        <a:pt x="857" y="0"/>
                      </a:moveTo>
                      <a:cubicBezTo>
                        <a:pt x="366" y="0"/>
                        <a:pt x="0" y="397"/>
                        <a:pt x="39" y="879"/>
                      </a:cubicBezTo>
                      <a:lnTo>
                        <a:pt x="1200" y="15950"/>
                      </a:lnTo>
                      <a:cubicBezTo>
                        <a:pt x="1239" y="16432"/>
                        <a:pt x="1671" y="16828"/>
                        <a:pt x="2162" y="16828"/>
                      </a:cubicBezTo>
                      <a:lnTo>
                        <a:pt x="7265" y="16831"/>
                      </a:lnTo>
                      <a:cubicBezTo>
                        <a:pt x="7756" y="16831"/>
                        <a:pt x="8121" y="16438"/>
                        <a:pt x="8082" y="15952"/>
                      </a:cubicBezTo>
                      <a:lnTo>
                        <a:pt x="6922" y="885"/>
                      </a:lnTo>
                      <a:cubicBezTo>
                        <a:pt x="6880" y="399"/>
                        <a:pt x="6450" y="6"/>
                        <a:pt x="5959" y="6"/>
                      </a:cubicBezTo>
                      <a:lnTo>
                        <a:pt x="85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8"/>
                <p:cNvSpPr/>
                <p:nvPr/>
              </p:nvSpPr>
              <p:spPr>
                <a:xfrm>
                  <a:off x="597150" y="3970950"/>
                  <a:ext cx="203050" cy="420800"/>
                </a:xfrm>
                <a:custGeom>
                  <a:avLst/>
                  <a:gdLst/>
                  <a:ahLst/>
                  <a:cxnLst/>
                  <a:rect l="l" t="t" r="r" b="b"/>
                  <a:pathLst>
                    <a:path w="8122" h="16832" extrusionOk="0">
                      <a:moveTo>
                        <a:pt x="857" y="0"/>
                      </a:moveTo>
                      <a:cubicBezTo>
                        <a:pt x="366" y="0"/>
                        <a:pt x="1" y="397"/>
                        <a:pt x="37" y="879"/>
                      </a:cubicBezTo>
                      <a:lnTo>
                        <a:pt x="1200" y="15950"/>
                      </a:lnTo>
                      <a:cubicBezTo>
                        <a:pt x="1237" y="16432"/>
                        <a:pt x="1669" y="16828"/>
                        <a:pt x="2163" y="16828"/>
                      </a:cubicBezTo>
                      <a:lnTo>
                        <a:pt x="7263" y="16831"/>
                      </a:lnTo>
                      <a:cubicBezTo>
                        <a:pt x="7756" y="16831"/>
                        <a:pt x="8122" y="16438"/>
                        <a:pt x="8083" y="15952"/>
                      </a:cubicBezTo>
                      <a:lnTo>
                        <a:pt x="6922" y="885"/>
                      </a:lnTo>
                      <a:cubicBezTo>
                        <a:pt x="6880" y="399"/>
                        <a:pt x="6448" y="6"/>
                        <a:pt x="5960" y="6"/>
                      </a:cubicBezTo>
                      <a:lnTo>
                        <a:pt x="85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8"/>
                <p:cNvSpPr/>
                <p:nvPr/>
              </p:nvSpPr>
              <p:spPr>
                <a:xfrm>
                  <a:off x="788350" y="4271325"/>
                  <a:ext cx="152125" cy="35825"/>
                </a:xfrm>
                <a:custGeom>
                  <a:avLst/>
                  <a:gdLst/>
                  <a:ahLst/>
                  <a:cxnLst/>
                  <a:rect l="l" t="t" r="r" b="b"/>
                  <a:pathLst>
                    <a:path w="6085" h="1433" extrusionOk="0">
                      <a:moveTo>
                        <a:pt x="658" y="1"/>
                      </a:moveTo>
                      <a:cubicBezTo>
                        <a:pt x="0" y="1"/>
                        <a:pt x="143" y="1432"/>
                        <a:pt x="387" y="1432"/>
                      </a:cubicBezTo>
                      <a:cubicBezTo>
                        <a:pt x="388" y="1432"/>
                        <a:pt x="389" y="1432"/>
                        <a:pt x="390" y="1432"/>
                      </a:cubicBezTo>
                      <a:lnTo>
                        <a:pt x="5275" y="1432"/>
                      </a:lnTo>
                      <a:lnTo>
                        <a:pt x="5275" y="1332"/>
                      </a:lnTo>
                      <a:cubicBezTo>
                        <a:pt x="6084" y="1332"/>
                        <a:pt x="5989" y="1"/>
                        <a:pt x="39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8"/>
                <p:cNvSpPr/>
                <p:nvPr/>
              </p:nvSpPr>
              <p:spPr>
                <a:xfrm>
                  <a:off x="788275" y="4271275"/>
                  <a:ext cx="131975" cy="35875"/>
                </a:xfrm>
                <a:custGeom>
                  <a:avLst/>
                  <a:gdLst/>
                  <a:ahLst/>
                  <a:cxnLst/>
                  <a:rect l="l" t="t" r="r" b="b"/>
                  <a:pathLst>
                    <a:path w="5279" h="1435" extrusionOk="0">
                      <a:moveTo>
                        <a:pt x="661" y="0"/>
                      </a:moveTo>
                      <a:cubicBezTo>
                        <a:pt x="0" y="0"/>
                        <a:pt x="146" y="1434"/>
                        <a:pt x="390" y="1434"/>
                      </a:cubicBezTo>
                      <a:cubicBezTo>
                        <a:pt x="391" y="1434"/>
                        <a:pt x="392" y="1434"/>
                        <a:pt x="393" y="1434"/>
                      </a:cubicBezTo>
                      <a:lnTo>
                        <a:pt x="5278" y="1434"/>
                      </a:lnTo>
                      <a:lnTo>
                        <a:pt x="5278" y="1345"/>
                      </a:lnTo>
                      <a:cubicBezTo>
                        <a:pt x="5225" y="1337"/>
                        <a:pt x="5169" y="1331"/>
                        <a:pt x="5119" y="1323"/>
                      </a:cubicBezTo>
                      <a:cubicBezTo>
                        <a:pt x="4469" y="1205"/>
                        <a:pt x="4009" y="759"/>
                        <a:pt x="4090" y="327"/>
                      </a:cubicBezTo>
                      <a:cubicBezTo>
                        <a:pt x="4109" y="207"/>
                        <a:pt x="4173" y="101"/>
                        <a:pt x="4263" y="11"/>
                      </a:cubicBezTo>
                      <a:cubicBezTo>
                        <a:pt x="4168" y="6"/>
                        <a:pt x="4067" y="0"/>
                        <a:pt x="396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8"/>
                <p:cNvSpPr/>
                <p:nvPr/>
              </p:nvSpPr>
              <p:spPr>
                <a:xfrm>
                  <a:off x="793975" y="4307719"/>
                  <a:ext cx="152131" cy="231304"/>
                </a:xfrm>
                <a:custGeom>
                  <a:avLst/>
                  <a:gdLst/>
                  <a:ahLst/>
                  <a:cxnLst/>
                  <a:rect l="l" t="t" r="r" b="b"/>
                  <a:pathLst>
                    <a:path w="5801" h="9254" extrusionOk="0">
                      <a:moveTo>
                        <a:pt x="695" y="0"/>
                      </a:moveTo>
                      <a:lnTo>
                        <a:pt x="1" y="9254"/>
                      </a:lnTo>
                      <a:lnTo>
                        <a:pt x="5801" y="9254"/>
                      </a:lnTo>
                      <a:lnTo>
                        <a:pt x="4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8"/>
                <p:cNvSpPr/>
                <p:nvPr/>
              </p:nvSpPr>
              <p:spPr>
                <a:xfrm>
                  <a:off x="761975" y="4497725"/>
                  <a:ext cx="34750" cy="70250"/>
                </a:xfrm>
                <a:custGeom>
                  <a:avLst/>
                  <a:gdLst/>
                  <a:ahLst/>
                  <a:cxnLst/>
                  <a:rect l="l" t="t" r="r" b="b"/>
                  <a:pathLst>
                    <a:path w="1390" h="2810" extrusionOk="0">
                      <a:moveTo>
                        <a:pt x="0" y="1"/>
                      </a:moveTo>
                      <a:lnTo>
                        <a:pt x="946" y="2810"/>
                      </a:lnTo>
                      <a:lnTo>
                        <a:pt x="1389" y="2810"/>
                      </a:lnTo>
                      <a:lnTo>
                        <a:pt x="105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8"/>
                <p:cNvSpPr/>
                <p:nvPr/>
              </p:nvSpPr>
              <p:spPr>
                <a:xfrm>
                  <a:off x="914300" y="4497725"/>
                  <a:ext cx="34600" cy="70250"/>
                </a:xfrm>
                <a:custGeom>
                  <a:avLst/>
                  <a:gdLst/>
                  <a:ahLst/>
                  <a:cxnLst/>
                  <a:rect l="l" t="t" r="r" b="b"/>
                  <a:pathLst>
                    <a:path w="1384" h="2810" extrusionOk="0">
                      <a:moveTo>
                        <a:pt x="0" y="1"/>
                      </a:moveTo>
                      <a:lnTo>
                        <a:pt x="943" y="2810"/>
                      </a:lnTo>
                      <a:lnTo>
                        <a:pt x="1384" y="2810"/>
                      </a:lnTo>
                      <a:lnTo>
                        <a:pt x="10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8"/>
                <p:cNvSpPr/>
                <p:nvPr/>
              </p:nvSpPr>
              <p:spPr>
                <a:xfrm>
                  <a:off x="795225" y="4304750"/>
                  <a:ext cx="137425" cy="231350"/>
                </a:xfrm>
                <a:custGeom>
                  <a:avLst/>
                  <a:gdLst/>
                  <a:ahLst/>
                  <a:cxnLst/>
                  <a:rect l="l" t="t" r="r" b="b"/>
                  <a:pathLst>
                    <a:path w="5497" h="9254" extrusionOk="0">
                      <a:moveTo>
                        <a:pt x="1" y="0"/>
                      </a:moveTo>
                      <a:lnTo>
                        <a:pt x="405" y="9254"/>
                      </a:lnTo>
                      <a:lnTo>
                        <a:pt x="5497" y="9254"/>
                      </a:lnTo>
                      <a:lnTo>
                        <a:pt x="450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8"/>
                <p:cNvSpPr/>
                <p:nvPr/>
              </p:nvSpPr>
              <p:spPr>
                <a:xfrm>
                  <a:off x="744100" y="4502675"/>
                  <a:ext cx="84075" cy="33425"/>
                </a:xfrm>
                <a:custGeom>
                  <a:avLst/>
                  <a:gdLst/>
                  <a:ahLst/>
                  <a:cxnLst/>
                  <a:rect l="l" t="t" r="r" b="b"/>
                  <a:pathLst>
                    <a:path w="3363" h="1337" extrusionOk="0">
                      <a:moveTo>
                        <a:pt x="1" y="1"/>
                      </a:moveTo>
                      <a:lnTo>
                        <a:pt x="1" y="1337"/>
                      </a:lnTo>
                      <a:lnTo>
                        <a:pt x="3363" y="1337"/>
                      </a:lnTo>
                      <a:lnTo>
                        <a:pt x="3363" y="1"/>
                      </a:lnTo>
                      <a:close/>
                    </a:path>
                  </a:pathLst>
                </a:custGeom>
                <a:solidFill>
                  <a:srgbClr val="512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8"/>
                <p:cNvSpPr/>
                <p:nvPr/>
              </p:nvSpPr>
              <p:spPr>
                <a:xfrm>
                  <a:off x="770900" y="4413675"/>
                  <a:ext cx="169075" cy="124250"/>
                </a:xfrm>
                <a:custGeom>
                  <a:avLst/>
                  <a:gdLst/>
                  <a:ahLst/>
                  <a:cxnLst/>
                  <a:rect l="l" t="t" r="r" b="b"/>
                  <a:pathLst>
                    <a:path w="6763" h="4970" extrusionOk="0">
                      <a:moveTo>
                        <a:pt x="0" y="1"/>
                      </a:moveTo>
                      <a:lnTo>
                        <a:pt x="477" y="4970"/>
                      </a:lnTo>
                      <a:lnTo>
                        <a:pt x="6763" y="4970"/>
                      </a:lnTo>
                      <a:lnTo>
                        <a:pt x="624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8"/>
                <p:cNvSpPr/>
                <p:nvPr/>
              </p:nvSpPr>
              <p:spPr>
                <a:xfrm>
                  <a:off x="713850" y="4404550"/>
                  <a:ext cx="202775" cy="112025"/>
                </a:xfrm>
                <a:custGeom>
                  <a:avLst/>
                  <a:gdLst/>
                  <a:ahLst/>
                  <a:cxnLst/>
                  <a:rect l="l" t="t" r="r" b="b"/>
                  <a:pathLst>
                    <a:path w="8111" h="4481" extrusionOk="0">
                      <a:moveTo>
                        <a:pt x="979" y="0"/>
                      </a:moveTo>
                      <a:cubicBezTo>
                        <a:pt x="421" y="0"/>
                        <a:pt x="0" y="377"/>
                        <a:pt x="39" y="840"/>
                      </a:cubicBezTo>
                      <a:lnTo>
                        <a:pt x="265" y="3641"/>
                      </a:lnTo>
                      <a:cubicBezTo>
                        <a:pt x="304" y="4104"/>
                        <a:pt x="784" y="4481"/>
                        <a:pt x="1342" y="4481"/>
                      </a:cubicBezTo>
                      <a:lnTo>
                        <a:pt x="7128" y="4481"/>
                      </a:lnTo>
                      <a:cubicBezTo>
                        <a:pt x="7686" y="4481"/>
                        <a:pt x="8110" y="4104"/>
                        <a:pt x="8071" y="3641"/>
                      </a:cubicBezTo>
                      <a:lnTo>
                        <a:pt x="7842" y="840"/>
                      </a:lnTo>
                      <a:cubicBezTo>
                        <a:pt x="7809" y="377"/>
                        <a:pt x="7323" y="0"/>
                        <a:pt x="67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8"/>
                <p:cNvSpPr/>
                <p:nvPr/>
              </p:nvSpPr>
              <p:spPr>
                <a:xfrm>
                  <a:off x="713975" y="4404900"/>
                  <a:ext cx="202500" cy="111675"/>
                </a:xfrm>
                <a:custGeom>
                  <a:avLst/>
                  <a:gdLst/>
                  <a:ahLst/>
                  <a:cxnLst/>
                  <a:rect l="l" t="t" r="r" b="b"/>
                  <a:pathLst>
                    <a:path w="8100" h="4467" extrusionOk="0">
                      <a:moveTo>
                        <a:pt x="804" y="0"/>
                      </a:moveTo>
                      <a:cubicBezTo>
                        <a:pt x="336" y="65"/>
                        <a:pt x="1" y="411"/>
                        <a:pt x="31" y="826"/>
                      </a:cubicBezTo>
                      <a:lnTo>
                        <a:pt x="257" y="3627"/>
                      </a:lnTo>
                      <a:cubicBezTo>
                        <a:pt x="296" y="4090"/>
                        <a:pt x="776" y="4467"/>
                        <a:pt x="1334" y="4467"/>
                      </a:cubicBezTo>
                      <a:lnTo>
                        <a:pt x="7120" y="4467"/>
                      </a:lnTo>
                      <a:cubicBezTo>
                        <a:pt x="7678" y="4467"/>
                        <a:pt x="8100" y="4090"/>
                        <a:pt x="8063" y="3627"/>
                      </a:cubicBezTo>
                      <a:lnTo>
                        <a:pt x="7954" y="2235"/>
                      </a:lnTo>
                      <a:cubicBezTo>
                        <a:pt x="7901" y="2241"/>
                        <a:pt x="7843" y="2249"/>
                        <a:pt x="7784" y="2249"/>
                      </a:cubicBezTo>
                      <a:lnTo>
                        <a:pt x="1998" y="2249"/>
                      </a:lnTo>
                      <a:cubicBezTo>
                        <a:pt x="1440" y="2249"/>
                        <a:pt x="958" y="1872"/>
                        <a:pt x="921" y="1406"/>
                      </a:cubicBezTo>
                      <a:lnTo>
                        <a:pt x="804"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8"/>
                <p:cNvSpPr/>
                <p:nvPr/>
              </p:nvSpPr>
              <p:spPr>
                <a:xfrm>
                  <a:off x="584050" y="4271325"/>
                  <a:ext cx="200050" cy="35825"/>
                </a:xfrm>
                <a:custGeom>
                  <a:avLst/>
                  <a:gdLst/>
                  <a:ahLst/>
                  <a:cxnLst/>
                  <a:rect l="l" t="t" r="r" b="b"/>
                  <a:pathLst>
                    <a:path w="8002" h="1433" extrusionOk="0">
                      <a:moveTo>
                        <a:pt x="667" y="1"/>
                      </a:moveTo>
                      <a:cubicBezTo>
                        <a:pt x="1" y="1"/>
                        <a:pt x="147" y="1432"/>
                        <a:pt x="390" y="1432"/>
                      </a:cubicBezTo>
                      <a:cubicBezTo>
                        <a:pt x="391" y="1432"/>
                        <a:pt x="393" y="1432"/>
                        <a:pt x="394" y="1432"/>
                      </a:cubicBezTo>
                      <a:lnTo>
                        <a:pt x="7176" y="1432"/>
                      </a:lnTo>
                      <a:lnTo>
                        <a:pt x="7176" y="1332"/>
                      </a:lnTo>
                      <a:cubicBezTo>
                        <a:pt x="8001" y="1332"/>
                        <a:pt x="7907" y="1"/>
                        <a:pt x="58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8"/>
                <p:cNvSpPr/>
                <p:nvPr/>
              </p:nvSpPr>
              <p:spPr>
                <a:xfrm>
                  <a:off x="584050" y="4271400"/>
                  <a:ext cx="179400" cy="35875"/>
                </a:xfrm>
                <a:custGeom>
                  <a:avLst/>
                  <a:gdLst/>
                  <a:ahLst/>
                  <a:cxnLst/>
                  <a:rect l="l" t="t" r="r" b="b"/>
                  <a:pathLst>
                    <a:path w="7176" h="1435" extrusionOk="0">
                      <a:moveTo>
                        <a:pt x="667" y="1"/>
                      </a:moveTo>
                      <a:cubicBezTo>
                        <a:pt x="1" y="1"/>
                        <a:pt x="147" y="1435"/>
                        <a:pt x="390" y="1435"/>
                      </a:cubicBezTo>
                      <a:cubicBezTo>
                        <a:pt x="391" y="1435"/>
                        <a:pt x="393" y="1435"/>
                        <a:pt x="394" y="1435"/>
                      </a:cubicBezTo>
                      <a:lnTo>
                        <a:pt x="7176" y="1435"/>
                      </a:lnTo>
                      <a:lnTo>
                        <a:pt x="7176" y="1354"/>
                      </a:lnTo>
                      <a:cubicBezTo>
                        <a:pt x="6590" y="1301"/>
                        <a:pt x="6132" y="949"/>
                        <a:pt x="6132" y="534"/>
                      </a:cubicBezTo>
                      <a:cubicBezTo>
                        <a:pt x="6132" y="341"/>
                        <a:pt x="6230" y="168"/>
                        <a:pt x="6397" y="34"/>
                      </a:cubicBezTo>
                      <a:cubicBezTo>
                        <a:pt x="6233" y="12"/>
                        <a:pt x="6049" y="1"/>
                        <a:pt x="584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8"/>
                <p:cNvSpPr/>
                <p:nvPr/>
              </p:nvSpPr>
              <p:spPr>
                <a:xfrm>
                  <a:off x="597500" y="4304750"/>
                  <a:ext cx="190575" cy="231350"/>
                </a:xfrm>
                <a:custGeom>
                  <a:avLst/>
                  <a:gdLst/>
                  <a:ahLst/>
                  <a:cxnLst/>
                  <a:rect l="l" t="t" r="r" b="b"/>
                  <a:pathLst>
                    <a:path w="7623" h="9254" extrusionOk="0">
                      <a:moveTo>
                        <a:pt x="1" y="0"/>
                      </a:moveTo>
                      <a:lnTo>
                        <a:pt x="400" y="9254"/>
                      </a:lnTo>
                      <a:lnTo>
                        <a:pt x="7623" y="9254"/>
                      </a:lnTo>
                      <a:lnTo>
                        <a:pt x="66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8"/>
                <p:cNvSpPr/>
                <p:nvPr/>
              </p:nvSpPr>
              <p:spPr>
                <a:xfrm>
                  <a:off x="584325" y="4304750"/>
                  <a:ext cx="190650" cy="231350"/>
                </a:xfrm>
                <a:custGeom>
                  <a:avLst/>
                  <a:gdLst/>
                  <a:ahLst/>
                  <a:cxnLst/>
                  <a:rect l="l" t="t" r="r" b="b"/>
                  <a:pathLst>
                    <a:path w="7626" h="9254" extrusionOk="0">
                      <a:moveTo>
                        <a:pt x="1" y="0"/>
                      </a:moveTo>
                      <a:lnTo>
                        <a:pt x="405" y="9254"/>
                      </a:lnTo>
                      <a:lnTo>
                        <a:pt x="7625" y="9254"/>
                      </a:lnTo>
                      <a:lnTo>
                        <a:pt x="6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8"/>
                <p:cNvSpPr/>
                <p:nvPr/>
              </p:nvSpPr>
              <p:spPr>
                <a:xfrm>
                  <a:off x="593125" y="4505400"/>
                  <a:ext cx="21000" cy="30700"/>
                </a:xfrm>
                <a:custGeom>
                  <a:avLst/>
                  <a:gdLst/>
                  <a:ahLst/>
                  <a:cxnLst/>
                  <a:rect l="l" t="t" r="r" b="b"/>
                  <a:pathLst>
                    <a:path w="840" h="1228" extrusionOk="0">
                      <a:moveTo>
                        <a:pt x="0" y="0"/>
                      </a:moveTo>
                      <a:lnTo>
                        <a:pt x="53" y="1228"/>
                      </a:lnTo>
                      <a:lnTo>
                        <a:pt x="840" y="1228"/>
                      </a:lnTo>
                      <a:cubicBezTo>
                        <a:pt x="552" y="843"/>
                        <a:pt x="268" y="433"/>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8"/>
                <p:cNvSpPr/>
                <p:nvPr/>
              </p:nvSpPr>
              <p:spPr>
                <a:xfrm>
                  <a:off x="584325" y="4304875"/>
                  <a:ext cx="190575" cy="231300"/>
                </a:xfrm>
                <a:custGeom>
                  <a:avLst/>
                  <a:gdLst/>
                  <a:ahLst/>
                  <a:cxnLst/>
                  <a:rect l="l" t="t" r="r" b="b"/>
                  <a:pathLst>
                    <a:path w="7623" h="9252" extrusionOk="0">
                      <a:moveTo>
                        <a:pt x="1" y="1"/>
                      </a:moveTo>
                      <a:lnTo>
                        <a:pt x="6" y="115"/>
                      </a:lnTo>
                      <a:cubicBezTo>
                        <a:pt x="1451" y="414"/>
                        <a:pt x="3471" y="2258"/>
                        <a:pt x="5067" y="4889"/>
                      </a:cubicBezTo>
                      <a:cubicBezTo>
                        <a:pt x="5996" y="6420"/>
                        <a:pt x="6623" y="7955"/>
                        <a:pt x="6902" y="9252"/>
                      </a:cubicBezTo>
                      <a:lnTo>
                        <a:pt x="7622" y="9252"/>
                      </a:lnTo>
                      <a:lnTo>
                        <a:pt x="6651"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8"/>
                <p:cNvSpPr/>
                <p:nvPr/>
              </p:nvSpPr>
              <p:spPr>
                <a:xfrm>
                  <a:off x="647875" y="4187725"/>
                  <a:ext cx="8450" cy="28250"/>
                </a:xfrm>
                <a:custGeom>
                  <a:avLst/>
                  <a:gdLst/>
                  <a:ahLst/>
                  <a:cxnLst/>
                  <a:rect l="l" t="t" r="r" b="b"/>
                  <a:pathLst>
                    <a:path w="338" h="1130" extrusionOk="0">
                      <a:moveTo>
                        <a:pt x="114" y="0"/>
                      </a:moveTo>
                      <a:cubicBezTo>
                        <a:pt x="42" y="0"/>
                        <a:pt x="0" y="254"/>
                        <a:pt x="31" y="564"/>
                      </a:cubicBezTo>
                      <a:cubicBezTo>
                        <a:pt x="64" y="876"/>
                        <a:pt x="151" y="1130"/>
                        <a:pt x="223" y="1130"/>
                      </a:cubicBezTo>
                      <a:cubicBezTo>
                        <a:pt x="301" y="1130"/>
                        <a:pt x="338" y="876"/>
                        <a:pt x="307" y="564"/>
                      </a:cubicBezTo>
                      <a:cubicBezTo>
                        <a:pt x="276" y="254"/>
                        <a:pt x="190" y="0"/>
                        <a:pt x="11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8"/>
                <p:cNvSpPr/>
                <p:nvPr/>
              </p:nvSpPr>
              <p:spPr>
                <a:xfrm>
                  <a:off x="756025" y="4187725"/>
                  <a:ext cx="8475" cy="28250"/>
                </a:xfrm>
                <a:custGeom>
                  <a:avLst/>
                  <a:gdLst/>
                  <a:ahLst/>
                  <a:cxnLst/>
                  <a:rect l="l" t="t" r="r" b="b"/>
                  <a:pathLst>
                    <a:path w="339" h="1130" extrusionOk="0">
                      <a:moveTo>
                        <a:pt x="118" y="0"/>
                      </a:moveTo>
                      <a:cubicBezTo>
                        <a:pt x="40" y="0"/>
                        <a:pt x="1" y="254"/>
                        <a:pt x="34" y="564"/>
                      </a:cubicBezTo>
                      <a:cubicBezTo>
                        <a:pt x="65" y="876"/>
                        <a:pt x="152" y="1130"/>
                        <a:pt x="224" y="1130"/>
                      </a:cubicBezTo>
                      <a:cubicBezTo>
                        <a:pt x="302" y="1130"/>
                        <a:pt x="339" y="876"/>
                        <a:pt x="308" y="564"/>
                      </a:cubicBezTo>
                      <a:cubicBezTo>
                        <a:pt x="277" y="254"/>
                        <a:pt x="191" y="0"/>
                        <a:pt x="11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8"/>
                <p:cNvSpPr/>
                <p:nvPr/>
              </p:nvSpPr>
              <p:spPr>
                <a:xfrm>
                  <a:off x="696200" y="4111975"/>
                  <a:ext cx="8400" cy="28275"/>
                </a:xfrm>
                <a:custGeom>
                  <a:avLst/>
                  <a:gdLst/>
                  <a:ahLst/>
                  <a:cxnLst/>
                  <a:rect l="l" t="t" r="r" b="b"/>
                  <a:pathLst>
                    <a:path w="336" h="1131" extrusionOk="0">
                      <a:moveTo>
                        <a:pt x="115" y="0"/>
                      </a:moveTo>
                      <a:cubicBezTo>
                        <a:pt x="42" y="0"/>
                        <a:pt x="0" y="254"/>
                        <a:pt x="31" y="564"/>
                      </a:cubicBezTo>
                      <a:cubicBezTo>
                        <a:pt x="62" y="874"/>
                        <a:pt x="148" y="1130"/>
                        <a:pt x="224" y="1130"/>
                      </a:cubicBezTo>
                      <a:cubicBezTo>
                        <a:pt x="296" y="1130"/>
                        <a:pt x="335" y="874"/>
                        <a:pt x="307" y="564"/>
                      </a:cubicBezTo>
                      <a:cubicBezTo>
                        <a:pt x="274" y="254"/>
                        <a:pt x="187" y="0"/>
                        <a:pt x="11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8"/>
                <p:cNvSpPr/>
                <p:nvPr/>
              </p:nvSpPr>
              <p:spPr>
                <a:xfrm>
                  <a:off x="630700" y="4026525"/>
                  <a:ext cx="8400" cy="28275"/>
                </a:xfrm>
                <a:custGeom>
                  <a:avLst/>
                  <a:gdLst/>
                  <a:ahLst/>
                  <a:cxnLst/>
                  <a:rect l="l" t="t" r="r" b="b"/>
                  <a:pathLst>
                    <a:path w="336" h="1131" extrusionOk="0">
                      <a:moveTo>
                        <a:pt x="115" y="1"/>
                      </a:moveTo>
                      <a:cubicBezTo>
                        <a:pt x="43" y="1"/>
                        <a:pt x="1" y="255"/>
                        <a:pt x="31" y="564"/>
                      </a:cubicBezTo>
                      <a:cubicBezTo>
                        <a:pt x="62" y="874"/>
                        <a:pt x="151" y="1131"/>
                        <a:pt x="224" y="1131"/>
                      </a:cubicBezTo>
                      <a:cubicBezTo>
                        <a:pt x="299" y="1125"/>
                        <a:pt x="336" y="874"/>
                        <a:pt x="308" y="564"/>
                      </a:cubicBezTo>
                      <a:cubicBezTo>
                        <a:pt x="277" y="255"/>
                        <a:pt x="188" y="1"/>
                        <a:pt x="11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8"/>
                <p:cNvSpPr/>
                <p:nvPr/>
              </p:nvSpPr>
              <p:spPr>
                <a:xfrm>
                  <a:off x="738800" y="4026525"/>
                  <a:ext cx="8475" cy="28275"/>
                </a:xfrm>
                <a:custGeom>
                  <a:avLst/>
                  <a:gdLst/>
                  <a:ahLst/>
                  <a:cxnLst/>
                  <a:rect l="l" t="t" r="r" b="b"/>
                  <a:pathLst>
                    <a:path w="339" h="1131" extrusionOk="0">
                      <a:moveTo>
                        <a:pt x="115" y="1"/>
                      </a:moveTo>
                      <a:cubicBezTo>
                        <a:pt x="40" y="1"/>
                        <a:pt x="1" y="255"/>
                        <a:pt x="32" y="564"/>
                      </a:cubicBezTo>
                      <a:cubicBezTo>
                        <a:pt x="62" y="874"/>
                        <a:pt x="152" y="1131"/>
                        <a:pt x="224" y="1131"/>
                      </a:cubicBezTo>
                      <a:cubicBezTo>
                        <a:pt x="305" y="1125"/>
                        <a:pt x="338" y="874"/>
                        <a:pt x="308" y="564"/>
                      </a:cubicBezTo>
                      <a:cubicBezTo>
                        <a:pt x="277" y="255"/>
                        <a:pt x="188" y="1"/>
                        <a:pt x="11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8"/>
                <p:cNvSpPr/>
                <p:nvPr/>
              </p:nvSpPr>
              <p:spPr>
                <a:xfrm>
                  <a:off x="538425" y="4557000"/>
                  <a:ext cx="488525" cy="28975"/>
                </a:xfrm>
                <a:custGeom>
                  <a:avLst/>
                  <a:gdLst/>
                  <a:ahLst/>
                  <a:cxnLst/>
                  <a:rect l="l" t="t" r="r" b="b"/>
                  <a:pathLst>
                    <a:path w="19541" h="1159" extrusionOk="0">
                      <a:moveTo>
                        <a:pt x="1" y="1"/>
                      </a:moveTo>
                      <a:lnTo>
                        <a:pt x="1" y="1159"/>
                      </a:lnTo>
                      <a:lnTo>
                        <a:pt x="19541" y="1159"/>
                      </a:lnTo>
                      <a:lnTo>
                        <a:pt x="195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8"/>
                <p:cNvSpPr/>
                <p:nvPr/>
              </p:nvSpPr>
              <p:spPr>
                <a:xfrm>
                  <a:off x="502575" y="4561825"/>
                  <a:ext cx="686250" cy="103375"/>
                </a:xfrm>
                <a:custGeom>
                  <a:avLst/>
                  <a:gdLst/>
                  <a:ahLst/>
                  <a:cxnLst/>
                  <a:rect l="l" t="t" r="r" b="b"/>
                  <a:pathLst>
                    <a:path w="27450" h="4135" extrusionOk="0">
                      <a:moveTo>
                        <a:pt x="1161" y="0"/>
                      </a:moveTo>
                      <a:lnTo>
                        <a:pt x="1" y="4135"/>
                      </a:lnTo>
                      <a:lnTo>
                        <a:pt x="27450" y="4135"/>
                      </a:lnTo>
                      <a:lnTo>
                        <a:pt x="240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8"/>
                <p:cNvSpPr/>
                <p:nvPr/>
              </p:nvSpPr>
              <p:spPr>
                <a:xfrm>
                  <a:off x="502575" y="4561825"/>
                  <a:ext cx="368000" cy="103375"/>
                </a:xfrm>
                <a:custGeom>
                  <a:avLst/>
                  <a:gdLst/>
                  <a:ahLst/>
                  <a:cxnLst/>
                  <a:rect l="l" t="t" r="r" b="b"/>
                  <a:pathLst>
                    <a:path w="14720" h="4135" extrusionOk="0">
                      <a:moveTo>
                        <a:pt x="623" y="0"/>
                      </a:moveTo>
                      <a:lnTo>
                        <a:pt x="1" y="4135"/>
                      </a:lnTo>
                      <a:lnTo>
                        <a:pt x="14720" y="4135"/>
                      </a:lnTo>
                      <a:lnTo>
                        <a:pt x="1290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8"/>
                <p:cNvSpPr/>
                <p:nvPr/>
              </p:nvSpPr>
              <p:spPr>
                <a:xfrm>
                  <a:off x="882975" y="4557000"/>
                  <a:ext cx="230800" cy="108200"/>
                </a:xfrm>
                <a:custGeom>
                  <a:avLst/>
                  <a:gdLst/>
                  <a:ahLst/>
                  <a:cxnLst/>
                  <a:rect l="l" t="t" r="r" b="b"/>
                  <a:pathLst>
                    <a:path w="9232" h="4328" extrusionOk="0">
                      <a:moveTo>
                        <a:pt x="5759" y="1"/>
                      </a:moveTo>
                      <a:lnTo>
                        <a:pt x="0" y="101"/>
                      </a:lnTo>
                      <a:lnTo>
                        <a:pt x="1819" y="4328"/>
                      </a:lnTo>
                      <a:lnTo>
                        <a:pt x="9232" y="4328"/>
                      </a:lnTo>
                      <a:lnTo>
                        <a:pt x="57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8"/>
                <p:cNvSpPr/>
                <p:nvPr/>
              </p:nvSpPr>
              <p:spPr>
                <a:xfrm>
                  <a:off x="882975" y="4557000"/>
                  <a:ext cx="184500" cy="53725"/>
                </a:xfrm>
                <a:custGeom>
                  <a:avLst/>
                  <a:gdLst/>
                  <a:ahLst/>
                  <a:cxnLst/>
                  <a:rect l="l" t="t" r="r" b="b"/>
                  <a:pathLst>
                    <a:path w="7380" h="2149" extrusionOk="0">
                      <a:moveTo>
                        <a:pt x="5759" y="1"/>
                      </a:moveTo>
                      <a:lnTo>
                        <a:pt x="0" y="101"/>
                      </a:lnTo>
                      <a:lnTo>
                        <a:pt x="260" y="698"/>
                      </a:lnTo>
                      <a:cubicBezTo>
                        <a:pt x="1114" y="1234"/>
                        <a:pt x="2355" y="1700"/>
                        <a:pt x="3772" y="1954"/>
                      </a:cubicBezTo>
                      <a:cubicBezTo>
                        <a:pt x="4512" y="2086"/>
                        <a:pt x="5226" y="2149"/>
                        <a:pt x="5880" y="2149"/>
                      </a:cubicBezTo>
                      <a:cubicBezTo>
                        <a:pt x="6428" y="2149"/>
                        <a:pt x="6934" y="2105"/>
                        <a:pt x="7379" y="2021"/>
                      </a:cubicBezTo>
                      <a:lnTo>
                        <a:pt x="5759"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18"/>
              <p:cNvGrpSpPr/>
              <p:nvPr/>
            </p:nvGrpSpPr>
            <p:grpSpPr>
              <a:xfrm flipH="1">
                <a:off x="922508" y="3332409"/>
                <a:ext cx="605143" cy="733781"/>
                <a:chOff x="1168450" y="3938650"/>
                <a:chExt cx="182525" cy="221325"/>
              </a:xfrm>
            </p:grpSpPr>
            <p:sp>
              <p:nvSpPr>
                <p:cNvPr id="4096" name="Google Shape;4096;p18"/>
                <p:cNvSpPr/>
                <p:nvPr/>
              </p:nvSpPr>
              <p:spPr>
                <a:xfrm>
                  <a:off x="1168450" y="3938650"/>
                  <a:ext cx="182525" cy="221325"/>
                </a:xfrm>
                <a:custGeom>
                  <a:avLst/>
                  <a:gdLst/>
                  <a:ahLst/>
                  <a:cxnLst/>
                  <a:rect l="l" t="t" r="r" b="b"/>
                  <a:pathLst>
                    <a:path w="7301" h="8853" extrusionOk="0">
                      <a:moveTo>
                        <a:pt x="0" y="1"/>
                      </a:moveTo>
                      <a:cubicBezTo>
                        <a:pt x="0" y="4710"/>
                        <a:pt x="1283" y="6808"/>
                        <a:pt x="3652" y="8853"/>
                      </a:cubicBezTo>
                      <a:cubicBezTo>
                        <a:pt x="6087" y="6827"/>
                        <a:pt x="7301" y="4342"/>
                        <a:pt x="73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8"/>
                <p:cNvSpPr/>
                <p:nvPr/>
              </p:nvSpPr>
              <p:spPr>
                <a:xfrm>
                  <a:off x="1177575" y="3949675"/>
                  <a:ext cx="164275" cy="199350"/>
                </a:xfrm>
                <a:custGeom>
                  <a:avLst/>
                  <a:gdLst/>
                  <a:ahLst/>
                  <a:cxnLst/>
                  <a:rect l="l" t="t" r="r" b="b"/>
                  <a:pathLst>
                    <a:path w="6571" h="7974" extrusionOk="0">
                      <a:moveTo>
                        <a:pt x="0" y="1"/>
                      </a:moveTo>
                      <a:cubicBezTo>
                        <a:pt x="0" y="4241"/>
                        <a:pt x="1155" y="6130"/>
                        <a:pt x="3287" y="7974"/>
                      </a:cubicBezTo>
                      <a:cubicBezTo>
                        <a:pt x="5480" y="6149"/>
                        <a:pt x="6570" y="3912"/>
                        <a:pt x="657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8"/>
                <p:cNvSpPr/>
                <p:nvPr/>
              </p:nvSpPr>
              <p:spPr>
                <a:xfrm>
                  <a:off x="1182525" y="3955750"/>
                  <a:ext cx="154175" cy="187150"/>
                </a:xfrm>
                <a:custGeom>
                  <a:avLst/>
                  <a:gdLst/>
                  <a:ahLst/>
                  <a:cxnLst/>
                  <a:rect l="l" t="t" r="r" b="b"/>
                  <a:pathLst>
                    <a:path w="6167" h="7486" extrusionOk="0">
                      <a:moveTo>
                        <a:pt x="1" y="0"/>
                      </a:moveTo>
                      <a:cubicBezTo>
                        <a:pt x="1" y="3984"/>
                        <a:pt x="1086" y="5753"/>
                        <a:pt x="3083" y="7485"/>
                      </a:cubicBezTo>
                      <a:cubicBezTo>
                        <a:pt x="5142" y="5775"/>
                        <a:pt x="6166" y="3672"/>
                        <a:pt x="6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8"/>
                <p:cNvSpPr/>
                <p:nvPr/>
              </p:nvSpPr>
              <p:spPr>
                <a:xfrm>
                  <a:off x="1181625" y="3953375"/>
                  <a:ext cx="79600" cy="191825"/>
                </a:xfrm>
                <a:custGeom>
                  <a:avLst/>
                  <a:gdLst/>
                  <a:ahLst/>
                  <a:cxnLst/>
                  <a:rect l="l" t="t" r="r" b="b"/>
                  <a:pathLst>
                    <a:path w="3184" h="7673" extrusionOk="0">
                      <a:moveTo>
                        <a:pt x="0" y="0"/>
                      </a:moveTo>
                      <a:cubicBezTo>
                        <a:pt x="0" y="4085"/>
                        <a:pt x="1111" y="5901"/>
                        <a:pt x="3161" y="7672"/>
                      </a:cubicBezTo>
                      <a:cubicBezTo>
                        <a:pt x="3170" y="7664"/>
                        <a:pt x="3175" y="7661"/>
                        <a:pt x="3183" y="7656"/>
                      </a:cubicBezTo>
                      <a:lnTo>
                        <a:pt x="3183"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100" name="Google Shape;4100;p18"/>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8"/>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8"/>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8"/>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8"/>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5" name="Google Shape;4105;p18"/>
            <p:cNvGrpSpPr/>
            <p:nvPr/>
          </p:nvGrpSpPr>
          <p:grpSpPr>
            <a:xfrm>
              <a:off x="-458913" y="4511095"/>
              <a:ext cx="10075827" cy="977572"/>
              <a:chOff x="1321675" y="4706600"/>
              <a:chExt cx="4838100" cy="469400"/>
            </a:xfrm>
          </p:grpSpPr>
          <p:sp>
            <p:nvSpPr>
              <p:cNvPr id="4106" name="Google Shape;4106;p18"/>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8"/>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8"/>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8"/>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8"/>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8"/>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8"/>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8"/>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8"/>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8"/>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8"/>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8"/>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8"/>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8"/>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8"/>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8"/>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8"/>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8"/>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8"/>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8"/>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8"/>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8"/>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8"/>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8"/>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8"/>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8"/>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8"/>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8"/>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8"/>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8"/>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8"/>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8"/>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8"/>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8"/>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0" name="Google Shape;4140;p18"/>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1" name="Google Shape;4141;p18"/>
            <p:cNvGrpSpPr/>
            <p:nvPr/>
          </p:nvGrpSpPr>
          <p:grpSpPr>
            <a:xfrm>
              <a:off x="-458058" y="-556657"/>
              <a:ext cx="10075046" cy="5124029"/>
              <a:chOff x="1153438" y="2114550"/>
              <a:chExt cx="4837725" cy="2460400"/>
            </a:xfrm>
          </p:grpSpPr>
          <p:sp>
            <p:nvSpPr>
              <p:cNvPr id="4142" name="Google Shape;4142;p18"/>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8"/>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8"/>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8"/>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8"/>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8"/>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8"/>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8"/>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8"/>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8"/>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8"/>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8"/>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8"/>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8"/>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8"/>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8"/>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8"/>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8"/>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8"/>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8"/>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8"/>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8"/>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8"/>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8"/>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8"/>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8"/>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8"/>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8"/>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8"/>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8"/>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8"/>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8"/>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8"/>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8"/>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8"/>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8"/>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8"/>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8"/>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8"/>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8"/>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8"/>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8"/>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8"/>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8"/>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8"/>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8"/>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8"/>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8"/>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8"/>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8"/>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8"/>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8"/>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8"/>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8"/>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8"/>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8"/>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8"/>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8"/>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8"/>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201" name="Google Shape;4201;p18"/>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4202" name="Google Shape;4202;p18"/>
          <p:cNvSpPr txBox="1">
            <a:spLocks noGrp="1"/>
          </p:cNvSpPr>
          <p:nvPr>
            <p:ph type="title"/>
          </p:nvPr>
        </p:nvSpPr>
        <p:spPr>
          <a:xfrm>
            <a:off x="2570213" y="1499500"/>
            <a:ext cx="4360200" cy="9960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sz="5800"/>
            </a:lvl1pPr>
            <a:lvl2pPr lvl="1" algn="l" rtl="0">
              <a:spcBef>
                <a:spcPts val="0"/>
              </a:spcBef>
              <a:spcAft>
                <a:spcPts val="0"/>
              </a:spcAft>
              <a:buSzPts val="3600"/>
              <a:buNone/>
              <a:defRPr sz="3600"/>
            </a:lvl2pPr>
            <a:lvl3pPr lvl="2" algn="l" rtl="0">
              <a:spcBef>
                <a:spcPts val="0"/>
              </a:spcBef>
              <a:spcAft>
                <a:spcPts val="0"/>
              </a:spcAft>
              <a:buSzPts val="3600"/>
              <a:buNone/>
              <a:defRPr sz="3600"/>
            </a:lvl3pPr>
            <a:lvl4pPr lvl="3" algn="l" rtl="0">
              <a:spcBef>
                <a:spcPts val="0"/>
              </a:spcBef>
              <a:spcAft>
                <a:spcPts val="0"/>
              </a:spcAft>
              <a:buSzPts val="3600"/>
              <a:buNone/>
              <a:defRPr sz="3600"/>
            </a:lvl4pPr>
            <a:lvl5pPr lvl="4" algn="l" rtl="0">
              <a:spcBef>
                <a:spcPts val="0"/>
              </a:spcBef>
              <a:spcAft>
                <a:spcPts val="0"/>
              </a:spcAft>
              <a:buSzPts val="3600"/>
              <a:buNone/>
              <a:defRPr sz="3600"/>
            </a:lvl5pPr>
            <a:lvl6pPr lvl="5" algn="l" rtl="0">
              <a:spcBef>
                <a:spcPts val="0"/>
              </a:spcBef>
              <a:spcAft>
                <a:spcPts val="0"/>
              </a:spcAft>
              <a:buSzPts val="3600"/>
              <a:buNone/>
              <a:defRPr sz="3600"/>
            </a:lvl6pPr>
            <a:lvl7pPr lvl="6" algn="l" rtl="0">
              <a:spcBef>
                <a:spcPts val="0"/>
              </a:spcBef>
              <a:spcAft>
                <a:spcPts val="0"/>
              </a:spcAft>
              <a:buSzPts val="3600"/>
              <a:buNone/>
              <a:defRPr sz="3600"/>
            </a:lvl7pPr>
            <a:lvl8pPr lvl="7" algn="l" rtl="0">
              <a:spcBef>
                <a:spcPts val="0"/>
              </a:spcBef>
              <a:spcAft>
                <a:spcPts val="0"/>
              </a:spcAft>
              <a:buSzPts val="3600"/>
              <a:buNone/>
              <a:defRPr sz="3600"/>
            </a:lvl8pPr>
            <a:lvl9pPr lvl="8" algn="l" rtl="0">
              <a:spcBef>
                <a:spcPts val="0"/>
              </a:spcBef>
              <a:spcAft>
                <a:spcPts val="0"/>
              </a:spcAft>
              <a:buSzPts val="3600"/>
              <a:buNone/>
              <a:defRPr sz="3600"/>
            </a:lvl9pPr>
          </a:lstStyle>
          <a:p>
            <a:endParaRPr/>
          </a:p>
        </p:txBody>
      </p:sp>
      <p:sp>
        <p:nvSpPr>
          <p:cNvPr id="4203" name="Google Shape;4203;p18"/>
          <p:cNvSpPr txBox="1">
            <a:spLocks noGrp="1"/>
          </p:cNvSpPr>
          <p:nvPr>
            <p:ph type="title" idx="2" hasCustomPrompt="1"/>
          </p:nvPr>
        </p:nvSpPr>
        <p:spPr>
          <a:xfrm>
            <a:off x="719989" y="1385660"/>
            <a:ext cx="1550100" cy="1223700"/>
          </a:xfrm>
          <a:prstGeom prst="rect">
            <a:avLst/>
          </a:prstGeom>
          <a:noFill/>
          <a:ln>
            <a:noFill/>
          </a:ln>
        </p:spPr>
        <p:txBody>
          <a:bodyPr spcFirstLastPara="1" wrap="square" lIns="91425" tIns="91425" rIns="91425" bIns="91425" anchor="t" anchorCtr="0">
            <a:noAutofit/>
          </a:bodyPr>
          <a:lstStyle>
            <a:lvl1pPr lvl="0" algn="r" rtl="0">
              <a:spcBef>
                <a:spcPts val="0"/>
              </a:spcBef>
              <a:spcAft>
                <a:spcPts val="0"/>
              </a:spcAft>
              <a:buSzPts val="6000"/>
              <a:buNone/>
              <a:defRPr sz="750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4204" name="Google Shape;4204;p18"/>
          <p:cNvSpPr txBox="1">
            <a:spLocks noGrp="1"/>
          </p:cNvSpPr>
          <p:nvPr>
            <p:ph type="subTitle" idx="1"/>
          </p:nvPr>
        </p:nvSpPr>
        <p:spPr>
          <a:xfrm rot="549">
            <a:off x="2570212" y="2542425"/>
            <a:ext cx="3755400" cy="3939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MAIN_POINT_1">
    <p:spTree>
      <p:nvGrpSpPr>
        <p:cNvPr id="1" name="Shape 4599"/>
        <p:cNvGrpSpPr/>
        <p:nvPr/>
      </p:nvGrpSpPr>
      <p:grpSpPr>
        <a:xfrm>
          <a:off x="0" y="0"/>
          <a:ext cx="0" cy="0"/>
          <a:chOff x="0" y="0"/>
          <a:chExt cx="0" cy="0"/>
        </a:xfrm>
      </p:grpSpPr>
      <p:grpSp>
        <p:nvGrpSpPr>
          <p:cNvPr id="4600" name="Google Shape;4600;p20"/>
          <p:cNvGrpSpPr/>
          <p:nvPr/>
        </p:nvGrpSpPr>
        <p:grpSpPr>
          <a:xfrm>
            <a:off x="-458913" y="-556726"/>
            <a:ext cx="10075901" cy="6045393"/>
            <a:chOff x="-458913" y="-556726"/>
            <a:chExt cx="10075901" cy="6045393"/>
          </a:xfrm>
        </p:grpSpPr>
        <p:grpSp>
          <p:nvGrpSpPr>
            <p:cNvPr id="4601" name="Google Shape;4601;p20"/>
            <p:cNvGrpSpPr/>
            <p:nvPr/>
          </p:nvGrpSpPr>
          <p:grpSpPr>
            <a:xfrm>
              <a:off x="-36152" y="155421"/>
              <a:ext cx="9373434" cy="4411853"/>
              <a:chOff x="-36152" y="155421"/>
              <a:chExt cx="9373434" cy="4411853"/>
            </a:xfrm>
          </p:grpSpPr>
          <p:sp>
            <p:nvSpPr>
              <p:cNvPr id="4602" name="Google Shape;4602;p20"/>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20"/>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20"/>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20"/>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20"/>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20"/>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20"/>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20"/>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20"/>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20"/>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20"/>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20"/>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20"/>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20"/>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20"/>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20"/>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20"/>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20"/>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20"/>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20"/>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20"/>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20"/>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20"/>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20"/>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20"/>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20"/>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20"/>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20"/>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20"/>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20"/>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20"/>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20"/>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20"/>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20"/>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20"/>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20"/>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20"/>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20"/>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20"/>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20"/>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20"/>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20"/>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20"/>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20"/>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20"/>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20"/>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20"/>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20"/>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20"/>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20"/>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20"/>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20"/>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20"/>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20"/>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20"/>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20"/>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20"/>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20"/>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20"/>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20"/>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20"/>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20"/>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20"/>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20"/>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20"/>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20"/>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20"/>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20"/>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20"/>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20"/>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20"/>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20"/>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20"/>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20"/>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20"/>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20"/>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20"/>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20"/>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20"/>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20"/>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20"/>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20"/>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20"/>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20"/>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20"/>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20"/>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20"/>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20"/>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20"/>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20"/>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20"/>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20"/>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20"/>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20"/>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20"/>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20"/>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20"/>
              <p:cNvGrpSpPr/>
              <p:nvPr/>
            </p:nvGrpSpPr>
            <p:grpSpPr>
              <a:xfrm>
                <a:off x="8010038" y="1066236"/>
                <a:ext cx="739597" cy="2531629"/>
                <a:chOff x="7476638" y="1066236"/>
                <a:chExt cx="739597" cy="2531629"/>
              </a:xfrm>
            </p:grpSpPr>
            <p:sp>
              <p:nvSpPr>
                <p:cNvPr id="4699" name="Google Shape;4699;p20"/>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20"/>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20"/>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20"/>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20"/>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20"/>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20"/>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20"/>
              <p:cNvGrpSpPr/>
              <p:nvPr/>
            </p:nvGrpSpPr>
            <p:grpSpPr>
              <a:xfrm>
                <a:off x="472806" y="1066236"/>
                <a:ext cx="739336" cy="2612278"/>
                <a:chOff x="1006206" y="1066236"/>
                <a:chExt cx="739336" cy="2612278"/>
              </a:xfrm>
            </p:grpSpPr>
            <p:sp>
              <p:nvSpPr>
                <p:cNvPr id="4707" name="Google Shape;4707;p20"/>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20"/>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20"/>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20"/>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20"/>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20"/>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20"/>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20"/>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15" name="Google Shape;4715;p20"/>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20"/>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20"/>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20"/>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20"/>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20"/>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20"/>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20"/>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20"/>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20"/>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20"/>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20"/>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20"/>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20"/>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20"/>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20"/>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20"/>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20"/>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20"/>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20"/>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20"/>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20"/>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20"/>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20"/>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20"/>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20"/>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20"/>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20"/>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20"/>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20"/>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20"/>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20"/>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20"/>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20"/>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20"/>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20"/>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20"/>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20"/>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20"/>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20"/>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20"/>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20"/>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7" name="Google Shape;4757;p20"/>
              <p:cNvGrpSpPr/>
              <p:nvPr/>
            </p:nvGrpSpPr>
            <p:grpSpPr>
              <a:xfrm>
                <a:off x="710306" y="2471362"/>
                <a:ext cx="736352" cy="1975558"/>
                <a:chOff x="4019950" y="2646300"/>
                <a:chExt cx="231550" cy="621225"/>
              </a:xfrm>
            </p:grpSpPr>
            <p:sp>
              <p:nvSpPr>
                <p:cNvPr id="4758" name="Google Shape;4758;p20"/>
                <p:cNvSpPr/>
                <p:nvPr/>
              </p:nvSpPr>
              <p:spPr>
                <a:xfrm>
                  <a:off x="4072275" y="2646350"/>
                  <a:ext cx="15850" cy="55400"/>
                </a:xfrm>
                <a:custGeom>
                  <a:avLst/>
                  <a:gdLst/>
                  <a:ahLst/>
                  <a:cxnLst/>
                  <a:rect l="l" t="t" r="r" b="b"/>
                  <a:pathLst>
                    <a:path w="634" h="2216" extrusionOk="0">
                      <a:moveTo>
                        <a:pt x="318" y="1"/>
                      </a:moveTo>
                      <a:cubicBezTo>
                        <a:pt x="142" y="1"/>
                        <a:pt x="0" y="143"/>
                        <a:pt x="0" y="316"/>
                      </a:cubicBezTo>
                      <a:lnTo>
                        <a:pt x="0" y="2216"/>
                      </a:lnTo>
                      <a:lnTo>
                        <a:pt x="633" y="2216"/>
                      </a:lnTo>
                      <a:lnTo>
                        <a:pt x="633" y="316"/>
                      </a:lnTo>
                      <a:cubicBezTo>
                        <a:pt x="633" y="143"/>
                        <a:pt x="491" y="1"/>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20"/>
                <p:cNvSpPr/>
                <p:nvPr/>
              </p:nvSpPr>
              <p:spPr>
                <a:xfrm>
                  <a:off x="4078950" y="2646300"/>
                  <a:ext cx="9175" cy="45700"/>
                </a:xfrm>
                <a:custGeom>
                  <a:avLst/>
                  <a:gdLst/>
                  <a:ahLst/>
                  <a:cxnLst/>
                  <a:rect l="l" t="t" r="r" b="b"/>
                  <a:pathLst>
                    <a:path w="367" h="1828" extrusionOk="0">
                      <a:moveTo>
                        <a:pt x="51" y="0"/>
                      </a:moveTo>
                      <a:cubicBezTo>
                        <a:pt x="40" y="0"/>
                        <a:pt x="29" y="3"/>
                        <a:pt x="18" y="3"/>
                      </a:cubicBezTo>
                      <a:cubicBezTo>
                        <a:pt x="9" y="156"/>
                        <a:pt x="1" y="326"/>
                        <a:pt x="1" y="505"/>
                      </a:cubicBezTo>
                      <a:cubicBezTo>
                        <a:pt x="1" y="1236"/>
                        <a:pt x="93" y="1827"/>
                        <a:pt x="207" y="1827"/>
                      </a:cubicBezTo>
                      <a:cubicBezTo>
                        <a:pt x="269" y="1827"/>
                        <a:pt x="324" y="1649"/>
                        <a:pt x="364" y="1370"/>
                      </a:cubicBezTo>
                      <a:lnTo>
                        <a:pt x="364" y="312"/>
                      </a:lnTo>
                      <a:lnTo>
                        <a:pt x="366" y="312"/>
                      </a:lnTo>
                      <a:cubicBezTo>
                        <a:pt x="366" y="140"/>
                        <a:pt x="224" y="0"/>
                        <a:pt x="51"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20"/>
                <p:cNvSpPr/>
                <p:nvPr/>
              </p:nvSpPr>
              <p:spPr>
                <a:xfrm>
                  <a:off x="4021075" y="2646350"/>
                  <a:ext cx="15850" cy="55400"/>
                </a:xfrm>
                <a:custGeom>
                  <a:avLst/>
                  <a:gdLst/>
                  <a:ahLst/>
                  <a:cxnLst/>
                  <a:rect l="l" t="t" r="r" b="b"/>
                  <a:pathLst>
                    <a:path w="634" h="2216" extrusionOk="0">
                      <a:moveTo>
                        <a:pt x="318" y="1"/>
                      </a:moveTo>
                      <a:cubicBezTo>
                        <a:pt x="143" y="1"/>
                        <a:pt x="0" y="143"/>
                        <a:pt x="0" y="316"/>
                      </a:cubicBezTo>
                      <a:lnTo>
                        <a:pt x="0" y="2216"/>
                      </a:lnTo>
                      <a:lnTo>
                        <a:pt x="634" y="2216"/>
                      </a:lnTo>
                      <a:lnTo>
                        <a:pt x="634" y="316"/>
                      </a:lnTo>
                      <a:cubicBezTo>
                        <a:pt x="634" y="143"/>
                        <a:pt x="491" y="1"/>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20"/>
                <p:cNvSpPr/>
                <p:nvPr/>
              </p:nvSpPr>
              <p:spPr>
                <a:xfrm>
                  <a:off x="4193825" y="3131575"/>
                  <a:ext cx="46000" cy="135950"/>
                </a:xfrm>
                <a:custGeom>
                  <a:avLst/>
                  <a:gdLst/>
                  <a:ahLst/>
                  <a:cxnLst/>
                  <a:rect l="l" t="t" r="r" b="b"/>
                  <a:pathLst>
                    <a:path w="1840" h="5438" extrusionOk="0">
                      <a:moveTo>
                        <a:pt x="1" y="0"/>
                      </a:moveTo>
                      <a:lnTo>
                        <a:pt x="1474" y="5438"/>
                      </a:lnTo>
                      <a:lnTo>
                        <a:pt x="1839" y="5438"/>
                      </a:lnTo>
                      <a:lnTo>
                        <a:pt x="14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20"/>
                <p:cNvSpPr/>
                <p:nvPr/>
              </p:nvSpPr>
              <p:spPr>
                <a:xfrm>
                  <a:off x="4187000" y="3131575"/>
                  <a:ext cx="45975" cy="135950"/>
                </a:xfrm>
                <a:custGeom>
                  <a:avLst/>
                  <a:gdLst/>
                  <a:ahLst/>
                  <a:cxnLst/>
                  <a:rect l="l" t="t" r="r" b="b"/>
                  <a:pathLst>
                    <a:path w="1839" h="5438" extrusionOk="0">
                      <a:moveTo>
                        <a:pt x="0" y="0"/>
                      </a:moveTo>
                      <a:lnTo>
                        <a:pt x="1470" y="5438"/>
                      </a:lnTo>
                      <a:lnTo>
                        <a:pt x="1839" y="5438"/>
                      </a:lnTo>
                      <a:lnTo>
                        <a:pt x="1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20"/>
                <p:cNvSpPr/>
                <p:nvPr/>
              </p:nvSpPr>
              <p:spPr>
                <a:xfrm>
                  <a:off x="4116825" y="3055375"/>
                  <a:ext cx="125525" cy="21600"/>
                </a:xfrm>
                <a:custGeom>
                  <a:avLst/>
                  <a:gdLst/>
                  <a:ahLst/>
                  <a:cxnLst/>
                  <a:rect l="l" t="t" r="r" b="b"/>
                  <a:pathLst>
                    <a:path w="5021" h="864" extrusionOk="0">
                      <a:moveTo>
                        <a:pt x="3418" y="1"/>
                      </a:moveTo>
                      <a:cubicBezTo>
                        <a:pt x="2024" y="1"/>
                        <a:pt x="1" y="395"/>
                        <a:pt x="1" y="395"/>
                      </a:cubicBezTo>
                      <a:lnTo>
                        <a:pt x="37" y="864"/>
                      </a:lnTo>
                      <a:lnTo>
                        <a:pt x="4157" y="864"/>
                      </a:lnTo>
                      <a:cubicBezTo>
                        <a:pt x="4159" y="864"/>
                        <a:pt x="4161" y="864"/>
                        <a:pt x="4163" y="864"/>
                      </a:cubicBezTo>
                      <a:cubicBezTo>
                        <a:pt x="5014" y="864"/>
                        <a:pt x="5020" y="180"/>
                        <a:pt x="4077" y="41"/>
                      </a:cubicBezTo>
                      <a:cubicBezTo>
                        <a:pt x="3886" y="13"/>
                        <a:pt x="3662" y="1"/>
                        <a:pt x="3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20"/>
                <p:cNvSpPr/>
                <p:nvPr/>
              </p:nvSpPr>
              <p:spPr>
                <a:xfrm>
                  <a:off x="4116825" y="3055550"/>
                  <a:ext cx="108825" cy="21425"/>
                </a:xfrm>
                <a:custGeom>
                  <a:avLst/>
                  <a:gdLst/>
                  <a:ahLst/>
                  <a:cxnLst/>
                  <a:rect l="l" t="t" r="r" b="b"/>
                  <a:pathLst>
                    <a:path w="4353" h="857" extrusionOk="0">
                      <a:moveTo>
                        <a:pt x="3056" y="0"/>
                      </a:moveTo>
                      <a:lnTo>
                        <a:pt x="3056" y="0"/>
                      </a:lnTo>
                      <a:cubicBezTo>
                        <a:pt x="1694" y="56"/>
                        <a:pt x="1" y="388"/>
                        <a:pt x="1" y="388"/>
                      </a:cubicBezTo>
                      <a:lnTo>
                        <a:pt x="37" y="857"/>
                      </a:lnTo>
                      <a:lnTo>
                        <a:pt x="4157" y="857"/>
                      </a:lnTo>
                      <a:cubicBezTo>
                        <a:pt x="4230" y="857"/>
                        <a:pt x="4291" y="849"/>
                        <a:pt x="4353" y="837"/>
                      </a:cubicBezTo>
                      <a:lnTo>
                        <a:pt x="4353" y="837"/>
                      </a:lnTo>
                      <a:cubicBezTo>
                        <a:pt x="4337" y="838"/>
                        <a:pt x="4321" y="838"/>
                        <a:pt x="4305" y="838"/>
                      </a:cubicBezTo>
                      <a:cubicBezTo>
                        <a:pt x="4178" y="838"/>
                        <a:pt x="4041" y="819"/>
                        <a:pt x="3909" y="782"/>
                      </a:cubicBezTo>
                      <a:cubicBezTo>
                        <a:pt x="3393" y="642"/>
                        <a:pt x="3030" y="305"/>
                        <a:pt x="305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20"/>
                <p:cNvSpPr/>
                <p:nvPr/>
              </p:nvSpPr>
              <p:spPr>
                <a:xfrm>
                  <a:off x="4108400" y="3075925"/>
                  <a:ext cx="117675" cy="13475"/>
                </a:xfrm>
                <a:custGeom>
                  <a:avLst/>
                  <a:gdLst/>
                  <a:ahLst/>
                  <a:cxnLst/>
                  <a:rect l="l" t="t" r="r" b="b"/>
                  <a:pathLst>
                    <a:path w="4707" h="539" extrusionOk="0">
                      <a:moveTo>
                        <a:pt x="0" y="0"/>
                      </a:moveTo>
                      <a:lnTo>
                        <a:pt x="22" y="539"/>
                      </a:lnTo>
                      <a:lnTo>
                        <a:pt x="4707" y="539"/>
                      </a:lnTo>
                      <a:lnTo>
                        <a:pt x="46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20"/>
                <p:cNvSpPr/>
                <p:nvPr/>
              </p:nvSpPr>
              <p:spPr>
                <a:xfrm>
                  <a:off x="4118225" y="3075925"/>
                  <a:ext cx="95775" cy="13475"/>
                </a:xfrm>
                <a:custGeom>
                  <a:avLst/>
                  <a:gdLst/>
                  <a:ahLst/>
                  <a:cxnLst/>
                  <a:rect l="l" t="t" r="r" b="b"/>
                  <a:pathLst>
                    <a:path w="3831" h="539" extrusionOk="0">
                      <a:moveTo>
                        <a:pt x="0" y="0"/>
                      </a:moveTo>
                      <a:lnTo>
                        <a:pt x="17" y="539"/>
                      </a:lnTo>
                      <a:lnTo>
                        <a:pt x="3831" y="539"/>
                      </a:lnTo>
                      <a:lnTo>
                        <a:pt x="3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20"/>
                <p:cNvSpPr/>
                <p:nvPr/>
              </p:nvSpPr>
              <p:spPr>
                <a:xfrm>
                  <a:off x="4206600" y="3075925"/>
                  <a:ext cx="14875" cy="73950"/>
                </a:xfrm>
                <a:custGeom>
                  <a:avLst/>
                  <a:gdLst/>
                  <a:ahLst/>
                  <a:cxnLst/>
                  <a:rect l="l" t="t" r="r" b="b"/>
                  <a:pathLst>
                    <a:path w="595" h="2958" extrusionOk="0">
                      <a:moveTo>
                        <a:pt x="0" y="0"/>
                      </a:moveTo>
                      <a:lnTo>
                        <a:pt x="221" y="2957"/>
                      </a:lnTo>
                      <a:lnTo>
                        <a:pt x="594" y="2957"/>
                      </a:lnTo>
                      <a:lnTo>
                        <a:pt x="3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20"/>
                <p:cNvSpPr/>
                <p:nvPr/>
              </p:nvSpPr>
              <p:spPr>
                <a:xfrm>
                  <a:off x="4020025" y="2697350"/>
                  <a:ext cx="67325" cy="66625"/>
                </a:xfrm>
                <a:custGeom>
                  <a:avLst/>
                  <a:gdLst/>
                  <a:ahLst/>
                  <a:cxnLst/>
                  <a:rect l="l" t="t" r="r" b="b"/>
                  <a:pathLst>
                    <a:path w="2693" h="2665" extrusionOk="0">
                      <a:moveTo>
                        <a:pt x="0" y="0"/>
                      </a:moveTo>
                      <a:lnTo>
                        <a:pt x="625" y="2664"/>
                      </a:lnTo>
                      <a:lnTo>
                        <a:pt x="2693" y="2664"/>
                      </a:lnTo>
                      <a:lnTo>
                        <a:pt x="26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20"/>
                <p:cNvSpPr/>
                <p:nvPr/>
              </p:nvSpPr>
              <p:spPr>
                <a:xfrm>
                  <a:off x="4084950" y="2697350"/>
                  <a:ext cx="46750" cy="462350"/>
                </a:xfrm>
                <a:custGeom>
                  <a:avLst/>
                  <a:gdLst/>
                  <a:ahLst/>
                  <a:cxnLst/>
                  <a:rect l="l" t="t" r="r" b="b"/>
                  <a:pathLst>
                    <a:path w="1870" h="18494" extrusionOk="0">
                      <a:moveTo>
                        <a:pt x="1" y="0"/>
                      </a:moveTo>
                      <a:lnTo>
                        <a:pt x="1153" y="18494"/>
                      </a:lnTo>
                      <a:lnTo>
                        <a:pt x="1870" y="18421"/>
                      </a:lnTo>
                      <a:lnTo>
                        <a:pt x="846" y="784"/>
                      </a:lnTo>
                      <a:cubicBezTo>
                        <a:pt x="821" y="343"/>
                        <a:pt x="45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20"/>
                <p:cNvSpPr/>
                <p:nvPr/>
              </p:nvSpPr>
              <p:spPr>
                <a:xfrm>
                  <a:off x="4117325" y="3216800"/>
                  <a:ext cx="18425" cy="50725"/>
                </a:xfrm>
                <a:custGeom>
                  <a:avLst/>
                  <a:gdLst/>
                  <a:ahLst/>
                  <a:cxnLst/>
                  <a:rect l="l" t="t" r="r" b="b"/>
                  <a:pathLst>
                    <a:path w="737" h="2029" extrusionOk="0">
                      <a:moveTo>
                        <a:pt x="0" y="0"/>
                      </a:moveTo>
                      <a:lnTo>
                        <a:pt x="129" y="2029"/>
                      </a:lnTo>
                      <a:lnTo>
                        <a:pt x="366" y="2029"/>
                      </a:lnTo>
                      <a:lnTo>
                        <a:pt x="737" y="380"/>
                      </a:lnTo>
                      <a:lnTo>
                        <a:pt x="7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20"/>
                <p:cNvSpPr/>
                <p:nvPr/>
              </p:nvSpPr>
              <p:spPr>
                <a:xfrm>
                  <a:off x="4113200" y="3216800"/>
                  <a:ext cx="18375" cy="50725"/>
                </a:xfrm>
                <a:custGeom>
                  <a:avLst/>
                  <a:gdLst/>
                  <a:ahLst/>
                  <a:cxnLst/>
                  <a:rect l="l" t="t" r="r" b="b"/>
                  <a:pathLst>
                    <a:path w="735" h="2029" extrusionOk="0">
                      <a:moveTo>
                        <a:pt x="1" y="0"/>
                      </a:moveTo>
                      <a:lnTo>
                        <a:pt x="126" y="2029"/>
                      </a:lnTo>
                      <a:lnTo>
                        <a:pt x="363" y="2029"/>
                      </a:lnTo>
                      <a:lnTo>
                        <a:pt x="734" y="380"/>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20"/>
                <p:cNvSpPr/>
                <p:nvPr/>
              </p:nvSpPr>
              <p:spPr>
                <a:xfrm>
                  <a:off x="4037875" y="3216800"/>
                  <a:ext cx="18450" cy="50725"/>
                </a:xfrm>
                <a:custGeom>
                  <a:avLst/>
                  <a:gdLst/>
                  <a:ahLst/>
                  <a:cxnLst/>
                  <a:rect l="l" t="t" r="r" b="b"/>
                  <a:pathLst>
                    <a:path w="738" h="2029" extrusionOk="0">
                      <a:moveTo>
                        <a:pt x="1" y="0"/>
                      </a:moveTo>
                      <a:lnTo>
                        <a:pt x="126" y="2029"/>
                      </a:lnTo>
                      <a:lnTo>
                        <a:pt x="363" y="2029"/>
                      </a:lnTo>
                      <a:lnTo>
                        <a:pt x="737" y="380"/>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20"/>
                <p:cNvSpPr/>
                <p:nvPr/>
              </p:nvSpPr>
              <p:spPr>
                <a:xfrm>
                  <a:off x="4072825" y="2723400"/>
                  <a:ext cx="54800" cy="414825"/>
                </a:xfrm>
                <a:custGeom>
                  <a:avLst/>
                  <a:gdLst/>
                  <a:ahLst/>
                  <a:cxnLst/>
                  <a:rect l="l" t="t" r="r" b="b"/>
                  <a:pathLst>
                    <a:path w="2192" h="16593" extrusionOk="0">
                      <a:moveTo>
                        <a:pt x="348" y="1"/>
                      </a:moveTo>
                      <a:cubicBezTo>
                        <a:pt x="338" y="1"/>
                        <a:pt x="328" y="1"/>
                        <a:pt x="318" y="2"/>
                      </a:cubicBezTo>
                      <a:cubicBezTo>
                        <a:pt x="0" y="24"/>
                        <a:pt x="198" y="3879"/>
                        <a:pt x="480" y="8446"/>
                      </a:cubicBezTo>
                      <a:cubicBezTo>
                        <a:pt x="761" y="13002"/>
                        <a:pt x="967" y="16556"/>
                        <a:pt x="1286" y="16556"/>
                      </a:cubicBezTo>
                      <a:cubicBezTo>
                        <a:pt x="1287" y="16556"/>
                        <a:pt x="1288" y="16556"/>
                        <a:pt x="1289" y="16556"/>
                      </a:cubicBezTo>
                      <a:cubicBezTo>
                        <a:pt x="1294" y="16556"/>
                        <a:pt x="1300" y="16555"/>
                        <a:pt x="1305" y="16555"/>
                      </a:cubicBezTo>
                      <a:cubicBezTo>
                        <a:pt x="1377" y="16555"/>
                        <a:pt x="1470" y="16592"/>
                        <a:pt x="1561" y="16592"/>
                      </a:cubicBezTo>
                      <a:cubicBezTo>
                        <a:pt x="1885" y="16592"/>
                        <a:pt x="2191" y="16128"/>
                        <a:pt x="1485" y="11900"/>
                      </a:cubicBezTo>
                      <a:cubicBezTo>
                        <a:pt x="1775" y="10254"/>
                        <a:pt x="1649" y="6014"/>
                        <a:pt x="1306" y="4856"/>
                      </a:cubicBezTo>
                      <a:cubicBezTo>
                        <a:pt x="1344" y="1528"/>
                        <a:pt x="1079" y="1"/>
                        <a:pt x="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20"/>
                <p:cNvSpPr/>
                <p:nvPr/>
              </p:nvSpPr>
              <p:spPr>
                <a:xfrm>
                  <a:off x="4045475" y="2723500"/>
                  <a:ext cx="58625" cy="410050"/>
                </a:xfrm>
                <a:custGeom>
                  <a:avLst/>
                  <a:gdLst/>
                  <a:ahLst/>
                  <a:cxnLst/>
                  <a:rect l="l" t="t" r="r" b="b"/>
                  <a:pathLst>
                    <a:path w="2345" h="16402" extrusionOk="0">
                      <a:moveTo>
                        <a:pt x="1" y="0"/>
                      </a:moveTo>
                      <a:lnTo>
                        <a:pt x="832" y="16401"/>
                      </a:lnTo>
                      <a:lnTo>
                        <a:pt x="2344" y="16401"/>
                      </a:lnTo>
                      <a:lnTo>
                        <a:pt x="15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20"/>
                <p:cNvSpPr/>
                <p:nvPr/>
              </p:nvSpPr>
              <p:spPr>
                <a:xfrm>
                  <a:off x="4057550" y="3055375"/>
                  <a:ext cx="121675" cy="21600"/>
                </a:xfrm>
                <a:custGeom>
                  <a:avLst/>
                  <a:gdLst/>
                  <a:ahLst/>
                  <a:cxnLst/>
                  <a:rect l="l" t="t" r="r" b="b"/>
                  <a:pathLst>
                    <a:path w="4867" h="864" extrusionOk="0">
                      <a:moveTo>
                        <a:pt x="3312" y="1"/>
                      </a:moveTo>
                      <a:cubicBezTo>
                        <a:pt x="1959" y="1"/>
                        <a:pt x="0" y="395"/>
                        <a:pt x="0" y="395"/>
                      </a:cubicBezTo>
                      <a:lnTo>
                        <a:pt x="34" y="864"/>
                      </a:lnTo>
                      <a:lnTo>
                        <a:pt x="4026" y="864"/>
                      </a:lnTo>
                      <a:cubicBezTo>
                        <a:pt x="4028" y="864"/>
                        <a:pt x="4029" y="864"/>
                        <a:pt x="4031" y="864"/>
                      </a:cubicBezTo>
                      <a:cubicBezTo>
                        <a:pt x="4860" y="864"/>
                        <a:pt x="4867" y="180"/>
                        <a:pt x="3951" y="41"/>
                      </a:cubicBezTo>
                      <a:cubicBezTo>
                        <a:pt x="3765" y="13"/>
                        <a:pt x="3548" y="1"/>
                        <a:pt x="3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20"/>
                <p:cNvSpPr/>
                <p:nvPr/>
              </p:nvSpPr>
              <p:spPr>
                <a:xfrm>
                  <a:off x="4057550" y="3055475"/>
                  <a:ext cx="114950" cy="21500"/>
                </a:xfrm>
                <a:custGeom>
                  <a:avLst/>
                  <a:gdLst/>
                  <a:ahLst/>
                  <a:cxnLst/>
                  <a:rect l="l" t="t" r="r" b="b"/>
                  <a:pathLst>
                    <a:path w="4598" h="860" extrusionOk="0">
                      <a:moveTo>
                        <a:pt x="3086" y="1"/>
                      </a:moveTo>
                      <a:lnTo>
                        <a:pt x="3086" y="1"/>
                      </a:lnTo>
                      <a:cubicBezTo>
                        <a:pt x="1752" y="40"/>
                        <a:pt x="0" y="391"/>
                        <a:pt x="0" y="391"/>
                      </a:cubicBezTo>
                      <a:lnTo>
                        <a:pt x="34" y="860"/>
                      </a:lnTo>
                      <a:lnTo>
                        <a:pt x="4026" y="860"/>
                      </a:lnTo>
                      <a:cubicBezTo>
                        <a:pt x="4327" y="860"/>
                        <a:pt x="4520" y="768"/>
                        <a:pt x="4598" y="651"/>
                      </a:cubicBezTo>
                      <a:lnTo>
                        <a:pt x="4598" y="651"/>
                      </a:lnTo>
                      <a:cubicBezTo>
                        <a:pt x="4428" y="748"/>
                        <a:pt x="4193" y="807"/>
                        <a:pt x="3940" y="807"/>
                      </a:cubicBezTo>
                      <a:cubicBezTo>
                        <a:pt x="3412" y="807"/>
                        <a:pt x="2985" y="556"/>
                        <a:pt x="2985" y="249"/>
                      </a:cubicBezTo>
                      <a:cubicBezTo>
                        <a:pt x="2985" y="157"/>
                        <a:pt x="3022" y="73"/>
                        <a:pt x="308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20"/>
                <p:cNvSpPr/>
                <p:nvPr/>
              </p:nvSpPr>
              <p:spPr>
                <a:xfrm>
                  <a:off x="4051475" y="3107375"/>
                  <a:ext cx="200025" cy="25475"/>
                </a:xfrm>
                <a:custGeom>
                  <a:avLst/>
                  <a:gdLst/>
                  <a:ahLst/>
                  <a:cxnLst/>
                  <a:rect l="l" t="t" r="r" b="b"/>
                  <a:pathLst>
                    <a:path w="8001" h="1019" extrusionOk="0">
                      <a:moveTo>
                        <a:pt x="4416" y="1"/>
                      </a:moveTo>
                      <a:cubicBezTo>
                        <a:pt x="2302" y="1"/>
                        <a:pt x="1" y="56"/>
                        <a:pt x="1" y="56"/>
                      </a:cubicBezTo>
                      <a:lnTo>
                        <a:pt x="182" y="932"/>
                      </a:lnTo>
                      <a:lnTo>
                        <a:pt x="6657" y="1019"/>
                      </a:lnTo>
                      <a:cubicBezTo>
                        <a:pt x="6669" y="1019"/>
                        <a:pt x="6680" y="1019"/>
                        <a:pt x="6691" y="1019"/>
                      </a:cubicBezTo>
                      <a:cubicBezTo>
                        <a:pt x="8000" y="1019"/>
                        <a:pt x="7735" y="59"/>
                        <a:pt x="6247" y="20"/>
                      </a:cubicBezTo>
                      <a:cubicBezTo>
                        <a:pt x="5703" y="6"/>
                        <a:pt x="5068" y="1"/>
                        <a:pt x="4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20"/>
                <p:cNvSpPr/>
                <p:nvPr/>
              </p:nvSpPr>
              <p:spPr>
                <a:xfrm>
                  <a:off x="4051400" y="3107375"/>
                  <a:ext cx="125925" cy="25475"/>
                </a:xfrm>
                <a:custGeom>
                  <a:avLst/>
                  <a:gdLst/>
                  <a:ahLst/>
                  <a:cxnLst/>
                  <a:rect l="l" t="t" r="r" b="b"/>
                  <a:pathLst>
                    <a:path w="5037" h="1019" extrusionOk="0">
                      <a:moveTo>
                        <a:pt x="2779" y="1"/>
                      </a:moveTo>
                      <a:cubicBezTo>
                        <a:pt x="1449" y="1"/>
                        <a:pt x="1" y="56"/>
                        <a:pt x="1" y="56"/>
                      </a:cubicBezTo>
                      <a:lnTo>
                        <a:pt x="115" y="932"/>
                      </a:lnTo>
                      <a:lnTo>
                        <a:pt x="4188" y="1019"/>
                      </a:lnTo>
                      <a:cubicBezTo>
                        <a:pt x="4196" y="1019"/>
                        <a:pt x="4203" y="1019"/>
                        <a:pt x="4210" y="1019"/>
                      </a:cubicBezTo>
                      <a:cubicBezTo>
                        <a:pt x="5036" y="1019"/>
                        <a:pt x="4869" y="59"/>
                        <a:pt x="3932" y="20"/>
                      </a:cubicBezTo>
                      <a:cubicBezTo>
                        <a:pt x="3589" y="6"/>
                        <a:pt x="3190" y="1"/>
                        <a:pt x="27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20"/>
                <p:cNvSpPr/>
                <p:nvPr/>
              </p:nvSpPr>
              <p:spPr>
                <a:xfrm>
                  <a:off x="4035650" y="2723200"/>
                  <a:ext cx="44675" cy="415775"/>
                </a:xfrm>
                <a:custGeom>
                  <a:avLst/>
                  <a:gdLst/>
                  <a:ahLst/>
                  <a:cxnLst/>
                  <a:rect l="l" t="t" r="r" b="b"/>
                  <a:pathLst>
                    <a:path w="1787" h="16631" extrusionOk="0">
                      <a:moveTo>
                        <a:pt x="338" y="0"/>
                      </a:moveTo>
                      <a:cubicBezTo>
                        <a:pt x="331" y="0"/>
                        <a:pt x="323" y="0"/>
                        <a:pt x="316" y="1"/>
                      </a:cubicBezTo>
                      <a:cubicBezTo>
                        <a:pt x="0" y="26"/>
                        <a:pt x="98" y="3893"/>
                        <a:pt x="268" y="8468"/>
                      </a:cubicBezTo>
                      <a:cubicBezTo>
                        <a:pt x="438" y="13026"/>
                        <a:pt x="557" y="16592"/>
                        <a:pt x="870" y="16592"/>
                      </a:cubicBezTo>
                      <a:cubicBezTo>
                        <a:pt x="871" y="16592"/>
                        <a:pt x="872" y="16592"/>
                        <a:pt x="874" y="16592"/>
                      </a:cubicBezTo>
                      <a:cubicBezTo>
                        <a:pt x="878" y="16592"/>
                        <a:pt x="882" y="16592"/>
                        <a:pt x="887" y="16592"/>
                      </a:cubicBezTo>
                      <a:cubicBezTo>
                        <a:pt x="960" y="16592"/>
                        <a:pt x="1055" y="16631"/>
                        <a:pt x="1149" y="16631"/>
                      </a:cubicBezTo>
                      <a:cubicBezTo>
                        <a:pt x="1473" y="16631"/>
                        <a:pt x="1787" y="16158"/>
                        <a:pt x="1186" y="11927"/>
                      </a:cubicBezTo>
                      <a:cubicBezTo>
                        <a:pt x="1384" y="9701"/>
                        <a:pt x="1233" y="6454"/>
                        <a:pt x="901" y="5079"/>
                      </a:cubicBezTo>
                      <a:cubicBezTo>
                        <a:pt x="1092" y="3924"/>
                        <a:pt x="1102" y="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20"/>
                <p:cNvSpPr/>
                <p:nvPr/>
              </p:nvSpPr>
              <p:spPr>
                <a:xfrm>
                  <a:off x="4025125" y="2697350"/>
                  <a:ext cx="31250" cy="461100"/>
                </a:xfrm>
                <a:custGeom>
                  <a:avLst/>
                  <a:gdLst/>
                  <a:ahLst/>
                  <a:cxnLst/>
                  <a:rect l="l" t="t" r="r" b="b"/>
                  <a:pathLst>
                    <a:path w="1250" h="18444" extrusionOk="0">
                      <a:moveTo>
                        <a:pt x="0" y="0"/>
                      </a:moveTo>
                      <a:lnTo>
                        <a:pt x="530" y="18443"/>
                      </a:lnTo>
                      <a:lnTo>
                        <a:pt x="1250" y="18402"/>
                      </a:lnTo>
                      <a:lnTo>
                        <a:pt x="818" y="790"/>
                      </a:lnTo>
                      <a:cubicBezTo>
                        <a:pt x="804" y="343"/>
                        <a:pt x="44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20"/>
                <p:cNvSpPr/>
                <p:nvPr/>
              </p:nvSpPr>
              <p:spPr>
                <a:xfrm>
                  <a:off x="4019950" y="2697350"/>
                  <a:ext cx="32950" cy="570175"/>
                </a:xfrm>
                <a:custGeom>
                  <a:avLst/>
                  <a:gdLst/>
                  <a:ahLst/>
                  <a:cxnLst/>
                  <a:rect l="l" t="t" r="r" b="b"/>
                  <a:pathLst>
                    <a:path w="1318" h="22807" extrusionOk="0">
                      <a:moveTo>
                        <a:pt x="1" y="0"/>
                      </a:moveTo>
                      <a:lnTo>
                        <a:pt x="656" y="22807"/>
                      </a:lnTo>
                      <a:lnTo>
                        <a:pt x="893" y="22807"/>
                      </a:lnTo>
                      <a:lnTo>
                        <a:pt x="1317" y="21158"/>
                      </a:lnTo>
                      <a:lnTo>
                        <a:pt x="589" y="784"/>
                      </a:lnTo>
                      <a:cubicBezTo>
                        <a:pt x="578" y="343"/>
                        <a:pt x="45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20"/>
                <p:cNvSpPr/>
                <p:nvPr/>
              </p:nvSpPr>
              <p:spPr>
                <a:xfrm>
                  <a:off x="4042750" y="3131575"/>
                  <a:ext cx="194825" cy="118100"/>
                </a:xfrm>
                <a:custGeom>
                  <a:avLst/>
                  <a:gdLst/>
                  <a:ahLst/>
                  <a:cxnLst/>
                  <a:rect l="l" t="t" r="r" b="b"/>
                  <a:pathLst>
                    <a:path w="7793" h="4724" extrusionOk="0">
                      <a:moveTo>
                        <a:pt x="1" y="0"/>
                      </a:moveTo>
                      <a:lnTo>
                        <a:pt x="344" y="4723"/>
                      </a:lnTo>
                      <a:lnTo>
                        <a:pt x="7793" y="4723"/>
                      </a:lnTo>
                      <a:lnTo>
                        <a:pt x="74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20"/>
                <p:cNvSpPr/>
                <p:nvPr/>
              </p:nvSpPr>
              <p:spPr>
                <a:xfrm>
                  <a:off x="4049250" y="3075925"/>
                  <a:ext cx="117600" cy="13475"/>
                </a:xfrm>
                <a:custGeom>
                  <a:avLst/>
                  <a:gdLst/>
                  <a:ahLst/>
                  <a:cxnLst/>
                  <a:rect l="l" t="t" r="r" b="b"/>
                  <a:pathLst>
                    <a:path w="4704" h="539" extrusionOk="0">
                      <a:moveTo>
                        <a:pt x="0" y="0"/>
                      </a:moveTo>
                      <a:lnTo>
                        <a:pt x="20" y="539"/>
                      </a:lnTo>
                      <a:lnTo>
                        <a:pt x="4704" y="539"/>
                      </a:lnTo>
                      <a:lnTo>
                        <a:pt x="4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20"/>
                <p:cNvSpPr/>
                <p:nvPr/>
              </p:nvSpPr>
              <p:spPr>
                <a:xfrm>
                  <a:off x="4045200" y="3075925"/>
                  <a:ext cx="105700" cy="13475"/>
                </a:xfrm>
                <a:custGeom>
                  <a:avLst/>
                  <a:gdLst/>
                  <a:ahLst/>
                  <a:cxnLst/>
                  <a:rect l="l" t="t" r="r" b="b"/>
                  <a:pathLst>
                    <a:path w="4228" h="539" extrusionOk="0">
                      <a:moveTo>
                        <a:pt x="1" y="0"/>
                      </a:moveTo>
                      <a:lnTo>
                        <a:pt x="17" y="539"/>
                      </a:lnTo>
                      <a:lnTo>
                        <a:pt x="4227" y="539"/>
                      </a:lnTo>
                      <a:lnTo>
                        <a:pt x="4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20"/>
                <p:cNvSpPr/>
                <p:nvPr/>
              </p:nvSpPr>
              <p:spPr>
                <a:xfrm>
                  <a:off x="4124500" y="3131575"/>
                  <a:ext cx="45925" cy="135950"/>
                </a:xfrm>
                <a:custGeom>
                  <a:avLst/>
                  <a:gdLst/>
                  <a:ahLst/>
                  <a:cxnLst/>
                  <a:rect l="l" t="t" r="r" b="b"/>
                  <a:pathLst>
                    <a:path w="1837" h="5438" extrusionOk="0">
                      <a:moveTo>
                        <a:pt x="1" y="0"/>
                      </a:moveTo>
                      <a:lnTo>
                        <a:pt x="1471" y="5438"/>
                      </a:lnTo>
                      <a:lnTo>
                        <a:pt x="1836" y="5438"/>
                      </a:lnTo>
                      <a:lnTo>
                        <a:pt x="14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20"/>
                <p:cNvSpPr/>
                <p:nvPr/>
              </p:nvSpPr>
              <p:spPr>
                <a:xfrm>
                  <a:off x="4117325" y="3131575"/>
                  <a:ext cx="46050" cy="135950"/>
                </a:xfrm>
                <a:custGeom>
                  <a:avLst/>
                  <a:gdLst/>
                  <a:ahLst/>
                  <a:cxnLst/>
                  <a:rect l="l" t="t" r="r" b="b"/>
                  <a:pathLst>
                    <a:path w="1842" h="5438" extrusionOk="0">
                      <a:moveTo>
                        <a:pt x="0" y="0"/>
                      </a:moveTo>
                      <a:lnTo>
                        <a:pt x="1476" y="5438"/>
                      </a:lnTo>
                      <a:lnTo>
                        <a:pt x="1841" y="5438"/>
                      </a:lnTo>
                      <a:lnTo>
                        <a:pt x="13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20"/>
                <p:cNvSpPr/>
                <p:nvPr/>
              </p:nvSpPr>
              <p:spPr>
                <a:xfrm>
                  <a:off x="4147300" y="3075925"/>
                  <a:ext cx="14900" cy="73950"/>
                </a:xfrm>
                <a:custGeom>
                  <a:avLst/>
                  <a:gdLst/>
                  <a:ahLst/>
                  <a:cxnLst/>
                  <a:rect l="l" t="t" r="r" b="b"/>
                  <a:pathLst>
                    <a:path w="596" h="2958" extrusionOk="0">
                      <a:moveTo>
                        <a:pt x="1" y="0"/>
                      </a:moveTo>
                      <a:lnTo>
                        <a:pt x="224" y="2957"/>
                      </a:lnTo>
                      <a:lnTo>
                        <a:pt x="595" y="2957"/>
                      </a:lnTo>
                      <a:lnTo>
                        <a:pt x="4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20"/>
                <p:cNvSpPr/>
                <p:nvPr/>
              </p:nvSpPr>
              <p:spPr>
                <a:xfrm>
                  <a:off x="4042750" y="3131575"/>
                  <a:ext cx="119150" cy="118100"/>
                </a:xfrm>
                <a:custGeom>
                  <a:avLst/>
                  <a:gdLst/>
                  <a:ahLst/>
                  <a:cxnLst/>
                  <a:rect l="l" t="t" r="r" b="b"/>
                  <a:pathLst>
                    <a:path w="4766" h="4724" extrusionOk="0">
                      <a:moveTo>
                        <a:pt x="1" y="0"/>
                      </a:moveTo>
                      <a:lnTo>
                        <a:pt x="15" y="4723"/>
                      </a:lnTo>
                      <a:lnTo>
                        <a:pt x="4766" y="4723"/>
                      </a:lnTo>
                      <a:lnTo>
                        <a:pt x="44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20"/>
                <p:cNvSpPr/>
                <p:nvPr/>
              </p:nvSpPr>
              <p:spPr>
                <a:xfrm>
                  <a:off x="4076875" y="2976250"/>
                  <a:ext cx="8250" cy="65925"/>
                </a:xfrm>
                <a:custGeom>
                  <a:avLst/>
                  <a:gdLst/>
                  <a:ahLst/>
                  <a:cxnLst/>
                  <a:rect l="l" t="t" r="r" b="b"/>
                  <a:pathLst>
                    <a:path w="330" h="2637" extrusionOk="0">
                      <a:moveTo>
                        <a:pt x="126" y="1"/>
                      </a:moveTo>
                      <a:cubicBezTo>
                        <a:pt x="126" y="1"/>
                        <a:pt x="126" y="843"/>
                        <a:pt x="0" y="1532"/>
                      </a:cubicBezTo>
                      <a:cubicBezTo>
                        <a:pt x="181" y="1758"/>
                        <a:pt x="142" y="2137"/>
                        <a:pt x="223" y="2637"/>
                      </a:cubicBezTo>
                      <a:cubicBezTo>
                        <a:pt x="193" y="2087"/>
                        <a:pt x="329" y="1454"/>
                        <a:pt x="329" y="1454"/>
                      </a:cubicBezTo>
                      <a:cubicBezTo>
                        <a:pt x="226" y="1298"/>
                        <a:pt x="126" y="1"/>
                        <a:pt x="12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20"/>
                <p:cNvSpPr/>
                <p:nvPr/>
              </p:nvSpPr>
              <p:spPr>
                <a:xfrm>
                  <a:off x="4067650" y="2811450"/>
                  <a:ext cx="8200" cy="65925"/>
                </a:xfrm>
                <a:custGeom>
                  <a:avLst/>
                  <a:gdLst/>
                  <a:ahLst/>
                  <a:cxnLst/>
                  <a:rect l="l" t="t" r="r" b="b"/>
                  <a:pathLst>
                    <a:path w="328" h="2637" extrusionOk="0">
                      <a:moveTo>
                        <a:pt x="126" y="0"/>
                      </a:moveTo>
                      <a:cubicBezTo>
                        <a:pt x="126" y="0"/>
                        <a:pt x="126" y="846"/>
                        <a:pt x="1" y="1532"/>
                      </a:cubicBezTo>
                      <a:cubicBezTo>
                        <a:pt x="177" y="1755"/>
                        <a:pt x="143" y="2134"/>
                        <a:pt x="224" y="2637"/>
                      </a:cubicBezTo>
                      <a:cubicBezTo>
                        <a:pt x="191" y="2093"/>
                        <a:pt x="327" y="1454"/>
                        <a:pt x="327" y="1454"/>
                      </a:cubicBezTo>
                      <a:cubicBezTo>
                        <a:pt x="227" y="1297"/>
                        <a:pt x="126" y="0"/>
                        <a:pt x="1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20"/>
                <p:cNvSpPr/>
                <p:nvPr/>
              </p:nvSpPr>
              <p:spPr>
                <a:xfrm>
                  <a:off x="4094575" y="2978825"/>
                  <a:ext cx="8200" cy="60700"/>
                </a:xfrm>
                <a:custGeom>
                  <a:avLst/>
                  <a:gdLst/>
                  <a:ahLst/>
                  <a:cxnLst/>
                  <a:rect l="l" t="t" r="r" b="b"/>
                  <a:pathLst>
                    <a:path w="328" h="2428" extrusionOk="0">
                      <a:moveTo>
                        <a:pt x="126" y="1"/>
                      </a:moveTo>
                      <a:cubicBezTo>
                        <a:pt x="126" y="1"/>
                        <a:pt x="126" y="779"/>
                        <a:pt x="1" y="1410"/>
                      </a:cubicBezTo>
                      <a:cubicBezTo>
                        <a:pt x="179" y="1619"/>
                        <a:pt x="146" y="1968"/>
                        <a:pt x="224" y="2428"/>
                      </a:cubicBezTo>
                      <a:cubicBezTo>
                        <a:pt x="193" y="1926"/>
                        <a:pt x="327" y="1340"/>
                        <a:pt x="327" y="1340"/>
                      </a:cubicBezTo>
                      <a:cubicBezTo>
                        <a:pt x="227" y="1198"/>
                        <a:pt x="126" y="1"/>
                        <a:pt x="12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20"/>
                <p:cNvSpPr/>
                <p:nvPr/>
              </p:nvSpPr>
              <p:spPr>
                <a:xfrm>
                  <a:off x="4089775" y="2811725"/>
                  <a:ext cx="8250" cy="60700"/>
                </a:xfrm>
                <a:custGeom>
                  <a:avLst/>
                  <a:gdLst/>
                  <a:ahLst/>
                  <a:cxnLst/>
                  <a:rect l="l" t="t" r="r" b="b"/>
                  <a:pathLst>
                    <a:path w="330" h="2428" extrusionOk="0">
                      <a:moveTo>
                        <a:pt x="126" y="0"/>
                      </a:moveTo>
                      <a:cubicBezTo>
                        <a:pt x="126" y="0"/>
                        <a:pt x="126" y="779"/>
                        <a:pt x="0" y="1409"/>
                      </a:cubicBezTo>
                      <a:cubicBezTo>
                        <a:pt x="179" y="1616"/>
                        <a:pt x="143" y="1967"/>
                        <a:pt x="223" y="2428"/>
                      </a:cubicBezTo>
                      <a:cubicBezTo>
                        <a:pt x="193" y="1925"/>
                        <a:pt x="329" y="1340"/>
                        <a:pt x="329" y="1340"/>
                      </a:cubicBezTo>
                      <a:cubicBezTo>
                        <a:pt x="226" y="1197"/>
                        <a:pt x="126" y="0"/>
                        <a:pt x="1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20"/>
                <p:cNvSpPr/>
                <p:nvPr/>
              </p:nvSpPr>
              <p:spPr>
                <a:xfrm>
                  <a:off x="4027775" y="2646300"/>
                  <a:ext cx="9150" cy="45700"/>
                </a:xfrm>
                <a:custGeom>
                  <a:avLst/>
                  <a:gdLst/>
                  <a:ahLst/>
                  <a:cxnLst/>
                  <a:rect l="l" t="t" r="r" b="b"/>
                  <a:pathLst>
                    <a:path w="366" h="1828" extrusionOk="0">
                      <a:moveTo>
                        <a:pt x="50" y="0"/>
                      </a:moveTo>
                      <a:cubicBezTo>
                        <a:pt x="39" y="0"/>
                        <a:pt x="28" y="3"/>
                        <a:pt x="17" y="3"/>
                      </a:cubicBezTo>
                      <a:cubicBezTo>
                        <a:pt x="9" y="156"/>
                        <a:pt x="0" y="326"/>
                        <a:pt x="0" y="505"/>
                      </a:cubicBezTo>
                      <a:cubicBezTo>
                        <a:pt x="0" y="1236"/>
                        <a:pt x="92" y="1827"/>
                        <a:pt x="207" y="1827"/>
                      </a:cubicBezTo>
                      <a:cubicBezTo>
                        <a:pt x="268" y="1827"/>
                        <a:pt x="324" y="1649"/>
                        <a:pt x="363" y="1370"/>
                      </a:cubicBezTo>
                      <a:lnTo>
                        <a:pt x="363" y="312"/>
                      </a:lnTo>
                      <a:lnTo>
                        <a:pt x="366" y="312"/>
                      </a:lnTo>
                      <a:cubicBezTo>
                        <a:pt x="366" y="140"/>
                        <a:pt x="223" y="0"/>
                        <a:pt x="50"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20"/>
                <p:cNvSpPr/>
                <p:nvPr/>
              </p:nvSpPr>
              <p:spPr>
                <a:xfrm>
                  <a:off x="4166825" y="3138200"/>
                  <a:ext cx="66575" cy="104425"/>
                </a:xfrm>
                <a:custGeom>
                  <a:avLst/>
                  <a:gdLst/>
                  <a:ahLst/>
                  <a:cxnLst/>
                  <a:rect l="l" t="t" r="r" b="b"/>
                  <a:pathLst>
                    <a:path w="2663" h="4177" extrusionOk="0">
                      <a:moveTo>
                        <a:pt x="182" y="0"/>
                      </a:moveTo>
                      <a:cubicBezTo>
                        <a:pt x="82" y="0"/>
                        <a:pt x="1" y="84"/>
                        <a:pt x="9" y="182"/>
                      </a:cubicBezTo>
                      <a:lnTo>
                        <a:pt x="266" y="4015"/>
                      </a:lnTo>
                      <a:cubicBezTo>
                        <a:pt x="274" y="4107"/>
                        <a:pt x="347" y="4177"/>
                        <a:pt x="442" y="4177"/>
                      </a:cubicBezTo>
                      <a:lnTo>
                        <a:pt x="2336" y="4177"/>
                      </a:lnTo>
                      <a:cubicBezTo>
                        <a:pt x="2517" y="4177"/>
                        <a:pt x="2662" y="4026"/>
                        <a:pt x="2651" y="3847"/>
                      </a:cubicBezTo>
                      <a:lnTo>
                        <a:pt x="2411" y="293"/>
                      </a:lnTo>
                      <a:cubicBezTo>
                        <a:pt x="2400" y="126"/>
                        <a:pt x="2263"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20"/>
                <p:cNvSpPr/>
                <p:nvPr/>
              </p:nvSpPr>
              <p:spPr>
                <a:xfrm>
                  <a:off x="4169900" y="3137350"/>
                  <a:ext cx="65250" cy="101925"/>
                </a:xfrm>
                <a:custGeom>
                  <a:avLst/>
                  <a:gdLst/>
                  <a:ahLst/>
                  <a:cxnLst/>
                  <a:rect l="l" t="t" r="r" b="b"/>
                  <a:pathLst>
                    <a:path w="2610" h="4077" extrusionOk="0">
                      <a:moveTo>
                        <a:pt x="179" y="1"/>
                      </a:moveTo>
                      <a:cubicBezTo>
                        <a:pt x="82" y="1"/>
                        <a:pt x="1" y="82"/>
                        <a:pt x="6" y="179"/>
                      </a:cubicBezTo>
                      <a:lnTo>
                        <a:pt x="263" y="3921"/>
                      </a:lnTo>
                      <a:cubicBezTo>
                        <a:pt x="269" y="4007"/>
                        <a:pt x="341" y="4077"/>
                        <a:pt x="433" y="4077"/>
                      </a:cubicBezTo>
                      <a:lnTo>
                        <a:pt x="2291" y="4077"/>
                      </a:lnTo>
                      <a:cubicBezTo>
                        <a:pt x="2470" y="4077"/>
                        <a:pt x="2609" y="3932"/>
                        <a:pt x="2598" y="3756"/>
                      </a:cubicBezTo>
                      <a:lnTo>
                        <a:pt x="2364" y="283"/>
                      </a:lnTo>
                      <a:cubicBezTo>
                        <a:pt x="2350" y="126"/>
                        <a:pt x="2219"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20"/>
                <p:cNvSpPr/>
                <p:nvPr/>
              </p:nvSpPr>
              <p:spPr>
                <a:xfrm>
                  <a:off x="4169900" y="3137300"/>
                  <a:ext cx="61675" cy="101900"/>
                </a:xfrm>
                <a:custGeom>
                  <a:avLst/>
                  <a:gdLst/>
                  <a:ahLst/>
                  <a:cxnLst/>
                  <a:rect l="l" t="t" r="r" b="b"/>
                  <a:pathLst>
                    <a:path w="2467" h="4076" extrusionOk="0">
                      <a:moveTo>
                        <a:pt x="179" y="0"/>
                      </a:moveTo>
                      <a:cubicBezTo>
                        <a:pt x="82" y="0"/>
                        <a:pt x="1" y="78"/>
                        <a:pt x="6" y="176"/>
                      </a:cubicBezTo>
                      <a:lnTo>
                        <a:pt x="263" y="3920"/>
                      </a:lnTo>
                      <a:cubicBezTo>
                        <a:pt x="269" y="4006"/>
                        <a:pt x="341" y="4076"/>
                        <a:pt x="433" y="4076"/>
                      </a:cubicBezTo>
                      <a:lnTo>
                        <a:pt x="2291" y="4076"/>
                      </a:lnTo>
                      <a:cubicBezTo>
                        <a:pt x="2358" y="4076"/>
                        <a:pt x="2417" y="4054"/>
                        <a:pt x="2467" y="4023"/>
                      </a:cubicBezTo>
                      <a:lnTo>
                        <a:pt x="2467" y="4023"/>
                      </a:lnTo>
                      <a:lnTo>
                        <a:pt x="654" y="4026"/>
                      </a:lnTo>
                      <a:cubicBezTo>
                        <a:pt x="561" y="4026"/>
                        <a:pt x="489" y="3962"/>
                        <a:pt x="481" y="3872"/>
                      </a:cubicBezTo>
                      <a:lnTo>
                        <a:pt x="227" y="215"/>
                      </a:lnTo>
                      <a:cubicBezTo>
                        <a:pt x="221" y="120"/>
                        <a:pt x="299" y="39"/>
                        <a:pt x="397" y="39"/>
                      </a:cubicBezTo>
                      <a:lnTo>
                        <a:pt x="2205" y="39"/>
                      </a:lnTo>
                      <a:cubicBezTo>
                        <a:pt x="2160" y="17"/>
                        <a:pt x="2107" y="0"/>
                        <a:pt x="205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20"/>
                <p:cNvSpPr/>
                <p:nvPr/>
              </p:nvSpPr>
              <p:spPr>
                <a:xfrm>
                  <a:off x="4189725" y="3145875"/>
                  <a:ext cx="5725" cy="36625"/>
                </a:xfrm>
                <a:custGeom>
                  <a:avLst/>
                  <a:gdLst/>
                  <a:ahLst/>
                  <a:cxnLst/>
                  <a:rect l="l" t="t" r="r" b="b"/>
                  <a:pathLst>
                    <a:path w="229" h="1465" extrusionOk="0">
                      <a:moveTo>
                        <a:pt x="47" y="0"/>
                      </a:moveTo>
                      <a:cubicBezTo>
                        <a:pt x="47" y="0"/>
                        <a:pt x="47" y="0"/>
                        <a:pt x="48" y="1"/>
                      </a:cubicBezTo>
                      <a:lnTo>
                        <a:pt x="48" y="1"/>
                      </a:lnTo>
                      <a:cubicBezTo>
                        <a:pt x="47" y="0"/>
                        <a:pt x="47" y="0"/>
                        <a:pt x="47" y="0"/>
                      </a:cubicBezTo>
                      <a:close/>
                      <a:moveTo>
                        <a:pt x="48" y="1"/>
                      </a:moveTo>
                      <a:lnTo>
                        <a:pt x="48" y="1"/>
                      </a:lnTo>
                      <a:cubicBezTo>
                        <a:pt x="50" y="20"/>
                        <a:pt x="124" y="636"/>
                        <a:pt x="0" y="809"/>
                      </a:cubicBezTo>
                      <a:cubicBezTo>
                        <a:pt x="100" y="935"/>
                        <a:pt x="103" y="971"/>
                        <a:pt x="165" y="1465"/>
                      </a:cubicBezTo>
                      <a:cubicBezTo>
                        <a:pt x="137" y="963"/>
                        <a:pt x="229" y="809"/>
                        <a:pt x="229" y="809"/>
                      </a:cubicBezTo>
                      <a:cubicBezTo>
                        <a:pt x="135" y="713"/>
                        <a:pt x="50" y="21"/>
                        <a:pt x="4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20"/>
                <p:cNvSpPr/>
                <p:nvPr/>
              </p:nvSpPr>
              <p:spPr>
                <a:xfrm>
                  <a:off x="4216000" y="3145875"/>
                  <a:ext cx="5750" cy="36625"/>
                </a:xfrm>
                <a:custGeom>
                  <a:avLst/>
                  <a:gdLst/>
                  <a:ahLst/>
                  <a:cxnLst/>
                  <a:rect l="l" t="t" r="r" b="b"/>
                  <a:pathLst>
                    <a:path w="230" h="1465" extrusionOk="0">
                      <a:moveTo>
                        <a:pt x="51" y="0"/>
                      </a:moveTo>
                      <a:cubicBezTo>
                        <a:pt x="51" y="3"/>
                        <a:pt x="126" y="634"/>
                        <a:pt x="1" y="809"/>
                      </a:cubicBezTo>
                      <a:cubicBezTo>
                        <a:pt x="101" y="935"/>
                        <a:pt x="107" y="971"/>
                        <a:pt x="168" y="1465"/>
                      </a:cubicBezTo>
                      <a:cubicBezTo>
                        <a:pt x="140" y="963"/>
                        <a:pt x="230" y="809"/>
                        <a:pt x="230" y="809"/>
                      </a:cubicBezTo>
                      <a:cubicBezTo>
                        <a:pt x="138" y="712"/>
                        <a:pt x="51" y="3"/>
                        <a:pt x="5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20"/>
                <p:cNvSpPr/>
                <p:nvPr/>
              </p:nvSpPr>
              <p:spPr>
                <a:xfrm>
                  <a:off x="4192700" y="3196575"/>
                  <a:ext cx="5825" cy="36650"/>
                </a:xfrm>
                <a:custGeom>
                  <a:avLst/>
                  <a:gdLst/>
                  <a:ahLst/>
                  <a:cxnLst/>
                  <a:rect l="l" t="t" r="r" b="b"/>
                  <a:pathLst>
                    <a:path w="233" h="1466" extrusionOk="0">
                      <a:moveTo>
                        <a:pt x="51" y="0"/>
                      </a:moveTo>
                      <a:cubicBezTo>
                        <a:pt x="52" y="3"/>
                        <a:pt x="126" y="631"/>
                        <a:pt x="1" y="809"/>
                      </a:cubicBezTo>
                      <a:cubicBezTo>
                        <a:pt x="104" y="935"/>
                        <a:pt x="107" y="968"/>
                        <a:pt x="168" y="1465"/>
                      </a:cubicBezTo>
                      <a:cubicBezTo>
                        <a:pt x="140" y="963"/>
                        <a:pt x="233" y="809"/>
                        <a:pt x="233" y="809"/>
                      </a:cubicBezTo>
                      <a:cubicBezTo>
                        <a:pt x="138" y="712"/>
                        <a:pt x="52" y="3"/>
                        <a:pt x="5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20"/>
                <p:cNvSpPr/>
                <p:nvPr/>
              </p:nvSpPr>
              <p:spPr>
                <a:xfrm>
                  <a:off x="4219150" y="3196575"/>
                  <a:ext cx="5750" cy="36650"/>
                </a:xfrm>
                <a:custGeom>
                  <a:avLst/>
                  <a:gdLst/>
                  <a:ahLst/>
                  <a:cxnLst/>
                  <a:rect l="l" t="t" r="r" b="b"/>
                  <a:pathLst>
                    <a:path w="230" h="1466" extrusionOk="0">
                      <a:moveTo>
                        <a:pt x="48" y="0"/>
                      </a:moveTo>
                      <a:cubicBezTo>
                        <a:pt x="48" y="3"/>
                        <a:pt x="126" y="631"/>
                        <a:pt x="0" y="809"/>
                      </a:cubicBezTo>
                      <a:cubicBezTo>
                        <a:pt x="101" y="935"/>
                        <a:pt x="104" y="968"/>
                        <a:pt x="168" y="1465"/>
                      </a:cubicBezTo>
                      <a:cubicBezTo>
                        <a:pt x="140" y="963"/>
                        <a:pt x="229" y="809"/>
                        <a:pt x="229" y="809"/>
                      </a:cubicBezTo>
                      <a:cubicBezTo>
                        <a:pt x="137" y="712"/>
                        <a:pt x="48" y="3"/>
                        <a:pt x="4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20"/>
              <p:cNvGrpSpPr/>
              <p:nvPr/>
            </p:nvGrpSpPr>
            <p:grpSpPr>
              <a:xfrm>
                <a:off x="1521811" y="3054672"/>
                <a:ext cx="3163325" cy="1392486"/>
                <a:chOff x="4269425" y="2829725"/>
                <a:chExt cx="994725" cy="437875"/>
              </a:xfrm>
            </p:grpSpPr>
            <p:sp>
              <p:nvSpPr>
                <p:cNvPr id="4802" name="Google Shape;4802;p20"/>
                <p:cNvSpPr/>
                <p:nvPr/>
              </p:nvSpPr>
              <p:spPr>
                <a:xfrm>
                  <a:off x="4277025" y="3068600"/>
                  <a:ext cx="115750" cy="67675"/>
                </a:xfrm>
                <a:custGeom>
                  <a:avLst/>
                  <a:gdLst/>
                  <a:ahLst/>
                  <a:cxnLst/>
                  <a:rect l="l" t="t" r="r" b="b"/>
                  <a:pathLst>
                    <a:path w="4630" h="2707" extrusionOk="0">
                      <a:moveTo>
                        <a:pt x="525" y="0"/>
                      </a:moveTo>
                      <a:cubicBezTo>
                        <a:pt x="235" y="0"/>
                        <a:pt x="1" y="232"/>
                        <a:pt x="1" y="522"/>
                      </a:cubicBezTo>
                      <a:lnTo>
                        <a:pt x="1" y="2182"/>
                      </a:lnTo>
                      <a:cubicBezTo>
                        <a:pt x="1" y="2472"/>
                        <a:pt x="235" y="2706"/>
                        <a:pt x="525" y="2706"/>
                      </a:cubicBezTo>
                      <a:lnTo>
                        <a:pt x="4105" y="2706"/>
                      </a:lnTo>
                      <a:cubicBezTo>
                        <a:pt x="4395" y="2706"/>
                        <a:pt x="4629" y="2472"/>
                        <a:pt x="4629" y="2182"/>
                      </a:cubicBezTo>
                      <a:lnTo>
                        <a:pt x="4629" y="522"/>
                      </a:lnTo>
                      <a:cubicBezTo>
                        <a:pt x="4629" y="232"/>
                        <a:pt x="4395" y="0"/>
                        <a:pt x="410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20"/>
                <p:cNvSpPr/>
                <p:nvPr/>
              </p:nvSpPr>
              <p:spPr>
                <a:xfrm>
                  <a:off x="5078950" y="3079950"/>
                  <a:ext cx="95100" cy="47050"/>
                </a:xfrm>
                <a:custGeom>
                  <a:avLst/>
                  <a:gdLst/>
                  <a:ahLst/>
                  <a:cxnLst/>
                  <a:rect l="l" t="t" r="r" b="b"/>
                  <a:pathLst>
                    <a:path w="3804" h="1882" extrusionOk="0">
                      <a:moveTo>
                        <a:pt x="523" y="1"/>
                      </a:moveTo>
                      <a:cubicBezTo>
                        <a:pt x="232" y="1"/>
                        <a:pt x="1" y="235"/>
                        <a:pt x="1" y="525"/>
                      </a:cubicBezTo>
                      <a:lnTo>
                        <a:pt x="1" y="1360"/>
                      </a:lnTo>
                      <a:cubicBezTo>
                        <a:pt x="1" y="1647"/>
                        <a:pt x="232" y="1881"/>
                        <a:pt x="523" y="1881"/>
                      </a:cubicBezTo>
                      <a:lnTo>
                        <a:pt x="3282" y="1881"/>
                      </a:lnTo>
                      <a:cubicBezTo>
                        <a:pt x="3572" y="1881"/>
                        <a:pt x="3803" y="1647"/>
                        <a:pt x="3803" y="1360"/>
                      </a:cubicBezTo>
                      <a:lnTo>
                        <a:pt x="3803" y="525"/>
                      </a:lnTo>
                      <a:cubicBezTo>
                        <a:pt x="3803" y="235"/>
                        <a:pt x="3572" y="1"/>
                        <a:pt x="328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20"/>
                <p:cNvSpPr/>
                <p:nvPr/>
              </p:nvSpPr>
              <p:spPr>
                <a:xfrm>
                  <a:off x="4679050" y="2930500"/>
                  <a:ext cx="13050" cy="12925"/>
                </a:xfrm>
                <a:custGeom>
                  <a:avLst/>
                  <a:gdLst/>
                  <a:ahLst/>
                  <a:cxnLst/>
                  <a:rect l="l" t="t" r="r" b="b"/>
                  <a:pathLst>
                    <a:path w="522" h="517" extrusionOk="0">
                      <a:moveTo>
                        <a:pt x="250" y="0"/>
                      </a:moveTo>
                      <a:cubicBezTo>
                        <a:pt x="112" y="0"/>
                        <a:pt x="0" y="118"/>
                        <a:pt x="0" y="257"/>
                      </a:cubicBezTo>
                      <a:cubicBezTo>
                        <a:pt x="0" y="399"/>
                        <a:pt x="117" y="517"/>
                        <a:pt x="260" y="517"/>
                      </a:cubicBezTo>
                      <a:cubicBezTo>
                        <a:pt x="405" y="517"/>
                        <a:pt x="522" y="399"/>
                        <a:pt x="522" y="257"/>
                      </a:cubicBezTo>
                      <a:cubicBezTo>
                        <a:pt x="522" y="115"/>
                        <a:pt x="405" y="0"/>
                        <a:pt x="260" y="0"/>
                      </a:cubicBezTo>
                      <a:cubicBezTo>
                        <a:pt x="256" y="0"/>
                        <a:pt x="253"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20"/>
                <p:cNvSpPr/>
                <p:nvPr/>
              </p:nvSpPr>
              <p:spPr>
                <a:xfrm>
                  <a:off x="4588225" y="2942425"/>
                  <a:ext cx="194700" cy="91050"/>
                </a:xfrm>
                <a:custGeom>
                  <a:avLst/>
                  <a:gdLst/>
                  <a:ahLst/>
                  <a:cxnLst/>
                  <a:rect l="l" t="t" r="r" b="b"/>
                  <a:pathLst>
                    <a:path w="7788" h="3642" extrusionOk="0">
                      <a:moveTo>
                        <a:pt x="3893" y="0"/>
                      </a:moveTo>
                      <a:cubicBezTo>
                        <a:pt x="1825" y="0"/>
                        <a:pt x="138" y="1607"/>
                        <a:pt x="1" y="3641"/>
                      </a:cubicBezTo>
                      <a:lnTo>
                        <a:pt x="7787" y="3641"/>
                      </a:lnTo>
                      <a:cubicBezTo>
                        <a:pt x="7653" y="1607"/>
                        <a:pt x="5963" y="0"/>
                        <a:pt x="3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20"/>
                <p:cNvSpPr/>
                <p:nvPr/>
              </p:nvSpPr>
              <p:spPr>
                <a:xfrm>
                  <a:off x="4635600" y="2942350"/>
                  <a:ext cx="147250" cy="91125"/>
                </a:xfrm>
                <a:custGeom>
                  <a:avLst/>
                  <a:gdLst/>
                  <a:ahLst/>
                  <a:cxnLst/>
                  <a:rect l="l" t="t" r="r" b="b"/>
                  <a:pathLst>
                    <a:path w="5890" h="3645" extrusionOk="0">
                      <a:moveTo>
                        <a:pt x="1998" y="1"/>
                      </a:moveTo>
                      <a:cubicBezTo>
                        <a:pt x="1267" y="1"/>
                        <a:pt x="583" y="202"/>
                        <a:pt x="0" y="550"/>
                      </a:cubicBezTo>
                      <a:cubicBezTo>
                        <a:pt x="101" y="1426"/>
                        <a:pt x="1032" y="2486"/>
                        <a:pt x="2413" y="3187"/>
                      </a:cubicBezTo>
                      <a:cubicBezTo>
                        <a:pt x="2798" y="3382"/>
                        <a:pt x="3189" y="3535"/>
                        <a:pt x="3566" y="3644"/>
                      </a:cubicBezTo>
                      <a:lnTo>
                        <a:pt x="5889" y="3644"/>
                      </a:lnTo>
                      <a:cubicBezTo>
                        <a:pt x="5756" y="1608"/>
                        <a:pt x="4065" y="1"/>
                        <a:pt x="1998"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20"/>
                <p:cNvSpPr/>
                <p:nvPr/>
              </p:nvSpPr>
              <p:spPr>
                <a:xfrm>
                  <a:off x="4583425" y="3031425"/>
                  <a:ext cx="206675" cy="9425"/>
                </a:xfrm>
                <a:custGeom>
                  <a:avLst/>
                  <a:gdLst/>
                  <a:ahLst/>
                  <a:cxnLst/>
                  <a:rect l="l" t="t" r="r" b="b"/>
                  <a:pathLst>
                    <a:path w="8267" h="377" extrusionOk="0">
                      <a:moveTo>
                        <a:pt x="0" y="0"/>
                      </a:moveTo>
                      <a:lnTo>
                        <a:pt x="293" y="377"/>
                      </a:lnTo>
                      <a:lnTo>
                        <a:pt x="7862" y="377"/>
                      </a:lnTo>
                      <a:lnTo>
                        <a:pt x="82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20"/>
                <p:cNvSpPr/>
                <p:nvPr/>
              </p:nvSpPr>
              <p:spPr>
                <a:xfrm>
                  <a:off x="4579100" y="3029325"/>
                  <a:ext cx="211550" cy="3800"/>
                </a:xfrm>
                <a:custGeom>
                  <a:avLst/>
                  <a:gdLst/>
                  <a:ahLst/>
                  <a:cxnLst/>
                  <a:rect l="l" t="t" r="r" b="b"/>
                  <a:pathLst>
                    <a:path w="8462" h="152" extrusionOk="0">
                      <a:moveTo>
                        <a:pt x="0" y="1"/>
                      </a:moveTo>
                      <a:lnTo>
                        <a:pt x="0" y="151"/>
                      </a:lnTo>
                      <a:lnTo>
                        <a:pt x="8462" y="151"/>
                      </a:lnTo>
                      <a:lnTo>
                        <a:pt x="84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20"/>
                <p:cNvSpPr/>
                <p:nvPr/>
              </p:nvSpPr>
              <p:spPr>
                <a:xfrm>
                  <a:off x="4691050" y="2946325"/>
                  <a:ext cx="81475" cy="61325"/>
                </a:xfrm>
                <a:custGeom>
                  <a:avLst/>
                  <a:gdLst/>
                  <a:ahLst/>
                  <a:cxnLst/>
                  <a:rect l="l" t="t" r="r" b="b"/>
                  <a:pathLst>
                    <a:path w="3259" h="2453" extrusionOk="0">
                      <a:moveTo>
                        <a:pt x="22" y="1"/>
                      </a:moveTo>
                      <a:lnTo>
                        <a:pt x="22" y="1"/>
                      </a:lnTo>
                      <a:cubicBezTo>
                        <a:pt x="0" y="402"/>
                        <a:pt x="569" y="1103"/>
                        <a:pt x="1431" y="1691"/>
                      </a:cubicBezTo>
                      <a:cubicBezTo>
                        <a:pt x="2123" y="2166"/>
                        <a:pt x="2818" y="2445"/>
                        <a:pt x="3259" y="2453"/>
                      </a:cubicBezTo>
                      <a:cubicBezTo>
                        <a:pt x="2787" y="1086"/>
                        <a:pt x="1523" y="84"/>
                        <a:pt x="22"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20"/>
                <p:cNvSpPr/>
                <p:nvPr/>
              </p:nvSpPr>
              <p:spPr>
                <a:xfrm>
                  <a:off x="4291900" y="3101725"/>
                  <a:ext cx="56025" cy="164975"/>
                </a:xfrm>
                <a:custGeom>
                  <a:avLst/>
                  <a:gdLst/>
                  <a:ahLst/>
                  <a:cxnLst/>
                  <a:rect l="l" t="t" r="r" b="b"/>
                  <a:pathLst>
                    <a:path w="2241" h="6599" extrusionOk="0">
                      <a:moveTo>
                        <a:pt x="0" y="0"/>
                      </a:moveTo>
                      <a:lnTo>
                        <a:pt x="837" y="6598"/>
                      </a:lnTo>
                      <a:lnTo>
                        <a:pt x="993" y="6598"/>
                      </a:lnTo>
                      <a:lnTo>
                        <a:pt x="2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20"/>
                <p:cNvSpPr/>
                <p:nvPr/>
              </p:nvSpPr>
              <p:spPr>
                <a:xfrm>
                  <a:off x="4333725" y="3101225"/>
                  <a:ext cx="56050" cy="166375"/>
                </a:xfrm>
                <a:custGeom>
                  <a:avLst/>
                  <a:gdLst/>
                  <a:ahLst/>
                  <a:cxnLst/>
                  <a:rect l="l" t="t" r="r" b="b"/>
                  <a:pathLst>
                    <a:path w="2242" h="6655" extrusionOk="0">
                      <a:moveTo>
                        <a:pt x="1" y="1"/>
                      </a:moveTo>
                      <a:lnTo>
                        <a:pt x="687" y="6654"/>
                      </a:lnTo>
                      <a:lnTo>
                        <a:pt x="846" y="6654"/>
                      </a:lnTo>
                      <a:lnTo>
                        <a:pt x="22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20"/>
                <p:cNvSpPr/>
                <p:nvPr/>
              </p:nvSpPr>
              <p:spPr>
                <a:xfrm>
                  <a:off x="5195775" y="3102900"/>
                  <a:ext cx="53250" cy="163800"/>
                </a:xfrm>
                <a:custGeom>
                  <a:avLst/>
                  <a:gdLst/>
                  <a:ahLst/>
                  <a:cxnLst/>
                  <a:rect l="l" t="t" r="r" b="b"/>
                  <a:pathLst>
                    <a:path w="2130" h="6552" extrusionOk="0">
                      <a:moveTo>
                        <a:pt x="1" y="1"/>
                      </a:moveTo>
                      <a:lnTo>
                        <a:pt x="994" y="6551"/>
                      </a:lnTo>
                      <a:lnTo>
                        <a:pt x="1159" y="6551"/>
                      </a:lnTo>
                      <a:lnTo>
                        <a:pt x="2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20"/>
                <p:cNvSpPr/>
                <p:nvPr/>
              </p:nvSpPr>
              <p:spPr>
                <a:xfrm>
                  <a:off x="5150450" y="3102500"/>
                  <a:ext cx="45350" cy="164200"/>
                </a:xfrm>
                <a:custGeom>
                  <a:avLst/>
                  <a:gdLst/>
                  <a:ahLst/>
                  <a:cxnLst/>
                  <a:rect l="l" t="t" r="r" b="b"/>
                  <a:pathLst>
                    <a:path w="1814" h="6568" extrusionOk="0">
                      <a:moveTo>
                        <a:pt x="0" y="0"/>
                      </a:moveTo>
                      <a:lnTo>
                        <a:pt x="1150" y="6567"/>
                      </a:lnTo>
                      <a:lnTo>
                        <a:pt x="1317" y="6567"/>
                      </a:lnTo>
                      <a:lnTo>
                        <a:pt x="1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20"/>
                <p:cNvSpPr/>
                <p:nvPr/>
              </p:nvSpPr>
              <p:spPr>
                <a:xfrm>
                  <a:off x="4269425" y="3037350"/>
                  <a:ext cx="994725" cy="160600"/>
                </a:xfrm>
                <a:custGeom>
                  <a:avLst/>
                  <a:gdLst/>
                  <a:ahLst/>
                  <a:cxnLst/>
                  <a:rect l="l" t="t" r="r" b="b"/>
                  <a:pathLst>
                    <a:path w="39789" h="6424" extrusionOk="0">
                      <a:moveTo>
                        <a:pt x="640" y="0"/>
                      </a:moveTo>
                      <a:cubicBezTo>
                        <a:pt x="285" y="0"/>
                        <a:pt x="1" y="302"/>
                        <a:pt x="34" y="653"/>
                      </a:cubicBezTo>
                      <a:lnTo>
                        <a:pt x="511" y="6191"/>
                      </a:lnTo>
                      <a:cubicBezTo>
                        <a:pt x="3091" y="6362"/>
                        <a:pt x="5655" y="6423"/>
                        <a:pt x="8234" y="6423"/>
                      </a:cubicBezTo>
                      <a:cubicBezTo>
                        <a:pt x="14829" y="6423"/>
                        <a:pt x="21529" y="6022"/>
                        <a:pt x="28882" y="6022"/>
                      </a:cubicBezTo>
                      <a:cubicBezTo>
                        <a:pt x="32216" y="6022"/>
                        <a:pt x="35684" y="6104"/>
                        <a:pt x="39337" y="6344"/>
                      </a:cubicBezTo>
                      <a:lnTo>
                        <a:pt x="39761" y="645"/>
                      </a:lnTo>
                      <a:cubicBezTo>
                        <a:pt x="39789" y="296"/>
                        <a:pt x="39510" y="0"/>
                        <a:pt x="39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20"/>
                <p:cNvSpPr/>
                <p:nvPr/>
              </p:nvSpPr>
              <p:spPr>
                <a:xfrm>
                  <a:off x="4273325" y="3037350"/>
                  <a:ext cx="990825" cy="158625"/>
                </a:xfrm>
                <a:custGeom>
                  <a:avLst/>
                  <a:gdLst/>
                  <a:ahLst/>
                  <a:cxnLst/>
                  <a:rect l="l" t="t" r="r" b="b"/>
                  <a:pathLst>
                    <a:path w="39633" h="6345" extrusionOk="0">
                      <a:moveTo>
                        <a:pt x="484" y="0"/>
                      </a:moveTo>
                      <a:cubicBezTo>
                        <a:pt x="286" y="0"/>
                        <a:pt x="110" y="95"/>
                        <a:pt x="1" y="237"/>
                      </a:cubicBezTo>
                      <a:lnTo>
                        <a:pt x="35875" y="237"/>
                      </a:lnTo>
                      <a:cubicBezTo>
                        <a:pt x="36232" y="237"/>
                        <a:pt x="36511" y="553"/>
                        <a:pt x="36483" y="918"/>
                      </a:cubicBezTo>
                      <a:lnTo>
                        <a:pt x="36112" y="6177"/>
                      </a:lnTo>
                      <a:cubicBezTo>
                        <a:pt x="37125" y="6222"/>
                        <a:pt x="38146" y="6275"/>
                        <a:pt x="39184" y="6344"/>
                      </a:cubicBezTo>
                      <a:lnTo>
                        <a:pt x="39608" y="645"/>
                      </a:lnTo>
                      <a:cubicBezTo>
                        <a:pt x="39633" y="296"/>
                        <a:pt x="39354" y="0"/>
                        <a:pt x="38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20"/>
                <p:cNvSpPr/>
                <p:nvPr/>
              </p:nvSpPr>
              <p:spPr>
                <a:xfrm>
                  <a:off x="4282625" y="3051925"/>
                  <a:ext cx="832425" cy="145975"/>
                </a:xfrm>
                <a:custGeom>
                  <a:avLst/>
                  <a:gdLst/>
                  <a:ahLst/>
                  <a:cxnLst/>
                  <a:rect l="l" t="t" r="r" b="b"/>
                  <a:pathLst>
                    <a:path w="33297" h="5839" extrusionOk="0">
                      <a:moveTo>
                        <a:pt x="13838" y="0"/>
                      </a:moveTo>
                      <a:cubicBezTo>
                        <a:pt x="6959" y="0"/>
                        <a:pt x="1545" y="3843"/>
                        <a:pt x="0" y="5608"/>
                      </a:cubicBezTo>
                      <a:cubicBezTo>
                        <a:pt x="2575" y="5778"/>
                        <a:pt x="5134" y="5839"/>
                        <a:pt x="7708" y="5839"/>
                      </a:cubicBezTo>
                      <a:cubicBezTo>
                        <a:pt x="14289" y="5839"/>
                        <a:pt x="20976" y="5440"/>
                        <a:pt x="28312" y="5440"/>
                      </a:cubicBezTo>
                      <a:cubicBezTo>
                        <a:pt x="29940" y="5440"/>
                        <a:pt x="31599" y="5459"/>
                        <a:pt x="33296" y="5507"/>
                      </a:cubicBezTo>
                      <a:cubicBezTo>
                        <a:pt x="20974" y="3225"/>
                        <a:pt x="20416" y="0"/>
                        <a:pt x="13846" y="0"/>
                      </a:cubicBezTo>
                      <a:cubicBezTo>
                        <a:pt x="13843" y="0"/>
                        <a:pt x="13841" y="0"/>
                        <a:pt x="13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20"/>
                <p:cNvSpPr/>
                <p:nvPr/>
              </p:nvSpPr>
              <p:spPr>
                <a:xfrm>
                  <a:off x="4277950" y="3129150"/>
                  <a:ext cx="981675" cy="29750"/>
                </a:xfrm>
                <a:custGeom>
                  <a:avLst/>
                  <a:gdLst/>
                  <a:ahLst/>
                  <a:cxnLst/>
                  <a:rect l="l" t="t" r="r" b="b"/>
                  <a:pathLst>
                    <a:path w="39267" h="1190" extrusionOk="0">
                      <a:moveTo>
                        <a:pt x="29089" y="1"/>
                      </a:moveTo>
                      <a:cubicBezTo>
                        <a:pt x="21322" y="1"/>
                        <a:pt x="14245" y="421"/>
                        <a:pt x="7281" y="421"/>
                      </a:cubicBezTo>
                      <a:cubicBezTo>
                        <a:pt x="4849" y="421"/>
                        <a:pt x="2430" y="370"/>
                        <a:pt x="0" y="231"/>
                      </a:cubicBezTo>
                      <a:lnTo>
                        <a:pt x="0" y="231"/>
                      </a:lnTo>
                      <a:lnTo>
                        <a:pt x="61" y="957"/>
                      </a:lnTo>
                      <a:cubicBezTo>
                        <a:pt x="2662" y="1128"/>
                        <a:pt x="5246" y="1189"/>
                        <a:pt x="7847" y="1189"/>
                      </a:cubicBezTo>
                      <a:cubicBezTo>
                        <a:pt x="14494" y="1189"/>
                        <a:pt x="21248" y="787"/>
                        <a:pt x="28661" y="787"/>
                      </a:cubicBezTo>
                      <a:cubicBezTo>
                        <a:pt x="32022" y="787"/>
                        <a:pt x="35519" y="870"/>
                        <a:pt x="39202" y="1110"/>
                      </a:cubicBezTo>
                      <a:lnTo>
                        <a:pt x="39266" y="284"/>
                      </a:lnTo>
                      <a:cubicBezTo>
                        <a:pt x="35724" y="75"/>
                        <a:pt x="32346" y="1"/>
                        <a:pt x="2908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20"/>
                <p:cNvSpPr/>
                <p:nvPr/>
              </p:nvSpPr>
              <p:spPr>
                <a:xfrm>
                  <a:off x="5177800" y="3132550"/>
                  <a:ext cx="81825" cy="24500"/>
                </a:xfrm>
                <a:custGeom>
                  <a:avLst/>
                  <a:gdLst/>
                  <a:ahLst/>
                  <a:cxnLst/>
                  <a:rect l="l" t="t" r="r" b="b"/>
                  <a:pathLst>
                    <a:path w="3273" h="980" extrusionOk="0">
                      <a:moveTo>
                        <a:pt x="78" y="0"/>
                      </a:moveTo>
                      <a:lnTo>
                        <a:pt x="0" y="807"/>
                      </a:lnTo>
                      <a:cubicBezTo>
                        <a:pt x="1055" y="851"/>
                        <a:pt x="2120" y="907"/>
                        <a:pt x="3208" y="980"/>
                      </a:cubicBezTo>
                      <a:lnTo>
                        <a:pt x="3272" y="154"/>
                      </a:lnTo>
                      <a:cubicBezTo>
                        <a:pt x="2190" y="87"/>
                        <a:pt x="1127" y="39"/>
                        <a:pt x="7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20"/>
                <p:cNvSpPr/>
                <p:nvPr/>
              </p:nvSpPr>
              <p:spPr>
                <a:xfrm>
                  <a:off x="4927050" y="2829725"/>
                  <a:ext cx="18500" cy="29725"/>
                </a:xfrm>
                <a:custGeom>
                  <a:avLst/>
                  <a:gdLst/>
                  <a:ahLst/>
                  <a:cxnLst/>
                  <a:rect l="l" t="t" r="r" b="b"/>
                  <a:pathLst>
                    <a:path w="740" h="1189" extrusionOk="0">
                      <a:moveTo>
                        <a:pt x="408" y="0"/>
                      </a:moveTo>
                      <a:lnTo>
                        <a:pt x="408" y="0"/>
                      </a:lnTo>
                      <a:cubicBezTo>
                        <a:pt x="218" y="368"/>
                        <a:pt x="1" y="1189"/>
                        <a:pt x="419" y="1189"/>
                      </a:cubicBezTo>
                      <a:cubicBezTo>
                        <a:pt x="623" y="1189"/>
                        <a:pt x="740" y="1046"/>
                        <a:pt x="698" y="689"/>
                      </a:cubicBezTo>
                      <a:cubicBezTo>
                        <a:pt x="659" y="338"/>
                        <a:pt x="408" y="0"/>
                        <a:pt x="408"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20"/>
                <p:cNvSpPr/>
                <p:nvPr/>
              </p:nvSpPr>
              <p:spPr>
                <a:xfrm>
                  <a:off x="4972250" y="2861875"/>
                  <a:ext cx="15575" cy="24725"/>
                </a:xfrm>
                <a:custGeom>
                  <a:avLst/>
                  <a:gdLst/>
                  <a:ahLst/>
                  <a:cxnLst/>
                  <a:rect l="l" t="t" r="r" b="b"/>
                  <a:pathLst>
                    <a:path w="623" h="989" extrusionOk="0">
                      <a:moveTo>
                        <a:pt x="240" y="0"/>
                      </a:moveTo>
                      <a:lnTo>
                        <a:pt x="240" y="0"/>
                      </a:lnTo>
                      <a:cubicBezTo>
                        <a:pt x="65" y="299"/>
                        <a:pt x="0" y="826"/>
                        <a:pt x="246" y="968"/>
                      </a:cubicBezTo>
                      <a:cubicBezTo>
                        <a:pt x="270" y="982"/>
                        <a:pt x="295" y="988"/>
                        <a:pt x="321" y="988"/>
                      </a:cubicBezTo>
                      <a:cubicBezTo>
                        <a:pt x="468" y="988"/>
                        <a:pt x="622" y="782"/>
                        <a:pt x="494" y="564"/>
                      </a:cubicBezTo>
                      <a:cubicBezTo>
                        <a:pt x="299" y="226"/>
                        <a:pt x="240" y="0"/>
                        <a:pt x="240"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20"/>
                <p:cNvSpPr/>
                <p:nvPr/>
              </p:nvSpPr>
              <p:spPr>
                <a:xfrm>
                  <a:off x="4932700" y="2843450"/>
                  <a:ext cx="9225" cy="16150"/>
                </a:xfrm>
                <a:custGeom>
                  <a:avLst/>
                  <a:gdLst/>
                  <a:ahLst/>
                  <a:cxnLst/>
                  <a:rect l="l" t="t" r="r" b="b"/>
                  <a:pathLst>
                    <a:path w="369" h="646" extrusionOk="0">
                      <a:moveTo>
                        <a:pt x="204" y="1"/>
                      </a:moveTo>
                      <a:cubicBezTo>
                        <a:pt x="107" y="204"/>
                        <a:pt x="1" y="645"/>
                        <a:pt x="207" y="645"/>
                      </a:cubicBezTo>
                      <a:cubicBezTo>
                        <a:pt x="308" y="645"/>
                        <a:pt x="369" y="570"/>
                        <a:pt x="347" y="377"/>
                      </a:cubicBezTo>
                      <a:cubicBezTo>
                        <a:pt x="327" y="185"/>
                        <a:pt x="204" y="1"/>
                        <a:pt x="204"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20"/>
                <p:cNvSpPr/>
                <p:nvPr/>
              </p:nvSpPr>
              <p:spPr>
                <a:xfrm>
                  <a:off x="4888975" y="2847500"/>
                  <a:ext cx="19000" cy="33650"/>
                </a:xfrm>
                <a:custGeom>
                  <a:avLst/>
                  <a:gdLst/>
                  <a:ahLst/>
                  <a:cxnLst/>
                  <a:rect l="l" t="t" r="r" b="b"/>
                  <a:pathLst>
                    <a:path w="760" h="1346" extrusionOk="0">
                      <a:moveTo>
                        <a:pt x="293" y="1"/>
                      </a:moveTo>
                      <a:cubicBezTo>
                        <a:pt x="293" y="1"/>
                        <a:pt x="405" y="246"/>
                        <a:pt x="243" y="536"/>
                      </a:cubicBezTo>
                      <a:cubicBezTo>
                        <a:pt x="81" y="824"/>
                        <a:pt x="0" y="1192"/>
                        <a:pt x="397" y="1345"/>
                      </a:cubicBezTo>
                      <a:cubicBezTo>
                        <a:pt x="397" y="1345"/>
                        <a:pt x="759" y="1222"/>
                        <a:pt x="709" y="720"/>
                      </a:cubicBezTo>
                      <a:cubicBezTo>
                        <a:pt x="653" y="215"/>
                        <a:pt x="294" y="1"/>
                        <a:pt x="293"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20"/>
                <p:cNvSpPr/>
                <p:nvPr/>
              </p:nvSpPr>
              <p:spPr>
                <a:xfrm>
                  <a:off x="4969325" y="2889150"/>
                  <a:ext cx="18775" cy="53450"/>
                </a:xfrm>
                <a:custGeom>
                  <a:avLst/>
                  <a:gdLst/>
                  <a:ahLst/>
                  <a:cxnLst/>
                  <a:rect l="l" t="t" r="r" b="b"/>
                  <a:pathLst>
                    <a:path w="751" h="2138" extrusionOk="0">
                      <a:moveTo>
                        <a:pt x="363" y="1"/>
                      </a:moveTo>
                      <a:cubicBezTo>
                        <a:pt x="282" y="1"/>
                        <a:pt x="163" y="91"/>
                        <a:pt x="106" y="181"/>
                      </a:cubicBezTo>
                      <a:cubicBezTo>
                        <a:pt x="0" y="340"/>
                        <a:pt x="76" y="2137"/>
                        <a:pt x="76" y="2137"/>
                      </a:cubicBezTo>
                      <a:lnTo>
                        <a:pt x="726" y="2137"/>
                      </a:lnTo>
                      <a:cubicBezTo>
                        <a:pt x="726" y="2137"/>
                        <a:pt x="751" y="1133"/>
                        <a:pt x="745" y="388"/>
                      </a:cubicBezTo>
                      <a:cubicBezTo>
                        <a:pt x="737" y="268"/>
                        <a:pt x="489" y="28"/>
                        <a:pt x="383" y="3"/>
                      </a:cubicBezTo>
                      <a:cubicBezTo>
                        <a:pt x="376" y="2"/>
                        <a:pt x="370" y="1"/>
                        <a:pt x="363" y="1"/>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20"/>
                <p:cNvSpPr/>
                <p:nvPr/>
              </p:nvSpPr>
              <p:spPr>
                <a:xfrm>
                  <a:off x="4970150" y="2904750"/>
                  <a:ext cx="17550" cy="37775"/>
                </a:xfrm>
                <a:custGeom>
                  <a:avLst/>
                  <a:gdLst/>
                  <a:ahLst/>
                  <a:cxnLst/>
                  <a:rect l="l" t="t" r="r" b="b"/>
                  <a:pathLst>
                    <a:path w="702" h="1511" extrusionOk="0">
                      <a:moveTo>
                        <a:pt x="18" y="1"/>
                      </a:moveTo>
                      <a:cubicBezTo>
                        <a:pt x="1" y="581"/>
                        <a:pt x="37" y="1510"/>
                        <a:pt x="37" y="1510"/>
                      </a:cubicBezTo>
                      <a:lnTo>
                        <a:pt x="690" y="1510"/>
                      </a:lnTo>
                      <a:cubicBezTo>
                        <a:pt x="690" y="1510"/>
                        <a:pt x="698" y="1268"/>
                        <a:pt x="701" y="927"/>
                      </a:cubicBezTo>
                      <a:lnTo>
                        <a:pt x="701" y="927"/>
                      </a:lnTo>
                      <a:cubicBezTo>
                        <a:pt x="642" y="1005"/>
                        <a:pt x="573" y="1044"/>
                        <a:pt x="503" y="1044"/>
                      </a:cubicBezTo>
                      <a:cubicBezTo>
                        <a:pt x="269" y="1044"/>
                        <a:pt x="73" y="601"/>
                        <a:pt x="1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20"/>
                <p:cNvSpPr/>
                <p:nvPr/>
              </p:nvSpPr>
              <p:spPr>
                <a:xfrm>
                  <a:off x="4890150" y="2881850"/>
                  <a:ext cx="18450" cy="61575"/>
                </a:xfrm>
                <a:custGeom>
                  <a:avLst/>
                  <a:gdLst/>
                  <a:ahLst/>
                  <a:cxnLst/>
                  <a:rect l="l" t="t" r="r" b="b"/>
                  <a:pathLst>
                    <a:path w="738" h="2463" extrusionOk="0">
                      <a:moveTo>
                        <a:pt x="564" y="0"/>
                      </a:moveTo>
                      <a:cubicBezTo>
                        <a:pt x="530" y="0"/>
                        <a:pt x="482" y="16"/>
                        <a:pt x="417" y="55"/>
                      </a:cubicBezTo>
                      <a:cubicBezTo>
                        <a:pt x="179" y="192"/>
                        <a:pt x="1" y="669"/>
                        <a:pt x="1" y="803"/>
                      </a:cubicBezTo>
                      <a:cubicBezTo>
                        <a:pt x="6" y="1338"/>
                        <a:pt x="20" y="2463"/>
                        <a:pt x="20" y="2463"/>
                      </a:cubicBezTo>
                      <a:lnTo>
                        <a:pt x="670" y="2463"/>
                      </a:lnTo>
                      <a:cubicBezTo>
                        <a:pt x="670" y="2463"/>
                        <a:pt x="737" y="817"/>
                        <a:pt x="662" y="206"/>
                      </a:cubicBezTo>
                      <a:cubicBezTo>
                        <a:pt x="652" y="118"/>
                        <a:pt x="657" y="0"/>
                        <a:pt x="564"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20"/>
                <p:cNvSpPr/>
                <p:nvPr/>
              </p:nvSpPr>
              <p:spPr>
                <a:xfrm>
                  <a:off x="4890375" y="2898900"/>
                  <a:ext cx="17600" cy="44450"/>
                </a:xfrm>
                <a:custGeom>
                  <a:avLst/>
                  <a:gdLst/>
                  <a:ahLst/>
                  <a:cxnLst/>
                  <a:rect l="l" t="t" r="r" b="b"/>
                  <a:pathLst>
                    <a:path w="704" h="1778" extrusionOk="0">
                      <a:moveTo>
                        <a:pt x="684" y="1"/>
                      </a:moveTo>
                      <a:lnTo>
                        <a:pt x="684" y="1"/>
                      </a:lnTo>
                      <a:cubicBezTo>
                        <a:pt x="620" y="553"/>
                        <a:pt x="433" y="955"/>
                        <a:pt x="212" y="955"/>
                      </a:cubicBezTo>
                      <a:cubicBezTo>
                        <a:pt x="137" y="955"/>
                        <a:pt x="62" y="907"/>
                        <a:pt x="0" y="821"/>
                      </a:cubicBezTo>
                      <a:lnTo>
                        <a:pt x="0" y="821"/>
                      </a:lnTo>
                      <a:cubicBezTo>
                        <a:pt x="6" y="1301"/>
                        <a:pt x="11" y="1778"/>
                        <a:pt x="11" y="1778"/>
                      </a:cubicBezTo>
                      <a:lnTo>
                        <a:pt x="661" y="1778"/>
                      </a:lnTo>
                      <a:cubicBezTo>
                        <a:pt x="661" y="1778"/>
                        <a:pt x="703" y="732"/>
                        <a:pt x="68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20"/>
                <p:cNvSpPr/>
                <p:nvPr/>
              </p:nvSpPr>
              <p:spPr>
                <a:xfrm>
                  <a:off x="4928100" y="2862275"/>
                  <a:ext cx="21725" cy="81000"/>
                </a:xfrm>
                <a:custGeom>
                  <a:avLst/>
                  <a:gdLst/>
                  <a:ahLst/>
                  <a:cxnLst/>
                  <a:rect l="l" t="t" r="r" b="b"/>
                  <a:pathLst>
                    <a:path w="869" h="3240" extrusionOk="0">
                      <a:moveTo>
                        <a:pt x="323" y="0"/>
                      </a:moveTo>
                      <a:cubicBezTo>
                        <a:pt x="63" y="0"/>
                        <a:pt x="1" y="145"/>
                        <a:pt x="3" y="274"/>
                      </a:cubicBezTo>
                      <a:cubicBezTo>
                        <a:pt x="9" y="810"/>
                        <a:pt x="95" y="3240"/>
                        <a:pt x="95" y="3240"/>
                      </a:cubicBezTo>
                      <a:lnTo>
                        <a:pt x="748" y="3240"/>
                      </a:lnTo>
                      <a:cubicBezTo>
                        <a:pt x="748" y="3240"/>
                        <a:pt x="868" y="908"/>
                        <a:pt x="796" y="297"/>
                      </a:cubicBezTo>
                      <a:cubicBezTo>
                        <a:pt x="779" y="180"/>
                        <a:pt x="796" y="18"/>
                        <a:pt x="352" y="1"/>
                      </a:cubicBezTo>
                      <a:cubicBezTo>
                        <a:pt x="342" y="1"/>
                        <a:pt x="332" y="0"/>
                        <a:pt x="323"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20"/>
                <p:cNvSpPr/>
                <p:nvPr/>
              </p:nvSpPr>
              <p:spPr>
                <a:xfrm>
                  <a:off x="4928175" y="2864650"/>
                  <a:ext cx="20175" cy="78700"/>
                </a:xfrm>
                <a:custGeom>
                  <a:avLst/>
                  <a:gdLst/>
                  <a:ahLst/>
                  <a:cxnLst/>
                  <a:rect l="l" t="t" r="r" b="b"/>
                  <a:pathLst>
                    <a:path w="807" h="3148" extrusionOk="0">
                      <a:moveTo>
                        <a:pt x="65" y="1"/>
                      </a:moveTo>
                      <a:lnTo>
                        <a:pt x="65" y="1"/>
                      </a:lnTo>
                      <a:cubicBezTo>
                        <a:pt x="17" y="51"/>
                        <a:pt x="0" y="118"/>
                        <a:pt x="0" y="182"/>
                      </a:cubicBezTo>
                      <a:cubicBezTo>
                        <a:pt x="3" y="718"/>
                        <a:pt x="92" y="3148"/>
                        <a:pt x="92" y="3148"/>
                      </a:cubicBezTo>
                      <a:lnTo>
                        <a:pt x="742" y="3148"/>
                      </a:lnTo>
                      <a:cubicBezTo>
                        <a:pt x="742" y="3148"/>
                        <a:pt x="784" y="2358"/>
                        <a:pt x="807" y="1577"/>
                      </a:cubicBezTo>
                      <a:lnTo>
                        <a:pt x="807" y="1577"/>
                      </a:lnTo>
                      <a:cubicBezTo>
                        <a:pt x="723" y="2001"/>
                        <a:pt x="609" y="2275"/>
                        <a:pt x="480" y="2275"/>
                      </a:cubicBezTo>
                      <a:cubicBezTo>
                        <a:pt x="246" y="2275"/>
                        <a:pt x="56" y="1401"/>
                        <a:pt x="56" y="327"/>
                      </a:cubicBezTo>
                      <a:cubicBezTo>
                        <a:pt x="56" y="216"/>
                        <a:pt x="62" y="107"/>
                        <a:pt x="6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20"/>
                <p:cNvSpPr/>
                <p:nvPr/>
              </p:nvSpPr>
              <p:spPr>
                <a:xfrm>
                  <a:off x="4900750" y="3027800"/>
                  <a:ext cx="77100" cy="10000"/>
                </a:xfrm>
                <a:custGeom>
                  <a:avLst/>
                  <a:gdLst/>
                  <a:ahLst/>
                  <a:cxnLst/>
                  <a:rect l="l" t="t" r="r" b="b"/>
                  <a:pathLst>
                    <a:path w="3084" h="400" extrusionOk="0">
                      <a:moveTo>
                        <a:pt x="1541" y="0"/>
                      </a:moveTo>
                      <a:cubicBezTo>
                        <a:pt x="721" y="0"/>
                        <a:pt x="51" y="176"/>
                        <a:pt x="1" y="399"/>
                      </a:cubicBezTo>
                      <a:lnTo>
                        <a:pt x="3084" y="399"/>
                      </a:lnTo>
                      <a:cubicBezTo>
                        <a:pt x="3033" y="176"/>
                        <a:pt x="2364" y="0"/>
                        <a:pt x="1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20"/>
                <p:cNvSpPr/>
                <p:nvPr/>
              </p:nvSpPr>
              <p:spPr>
                <a:xfrm>
                  <a:off x="4935850" y="2948775"/>
                  <a:ext cx="7000" cy="79050"/>
                </a:xfrm>
                <a:custGeom>
                  <a:avLst/>
                  <a:gdLst/>
                  <a:ahLst/>
                  <a:cxnLst/>
                  <a:rect l="l" t="t" r="r" b="b"/>
                  <a:pathLst>
                    <a:path w="280" h="3162" extrusionOk="0">
                      <a:moveTo>
                        <a:pt x="0" y="0"/>
                      </a:moveTo>
                      <a:lnTo>
                        <a:pt x="89" y="3161"/>
                      </a:lnTo>
                      <a:lnTo>
                        <a:pt x="190" y="3161"/>
                      </a:lnTo>
                      <a:lnTo>
                        <a:pt x="2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20"/>
                <p:cNvSpPr/>
                <p:nvPr/>
              </p:nvSpPr>
              <p:spPr>
                <a:xfrm>
                  <a:off x="4896650" y="2945900"/>
                  <a:ext cx="85400" cy="6875"/>
                </a:xfrm>
                <a:custGeom>
                  <a:avLst/>
                  <a:gdLst/>
                  <a:ahLst/>
                  <a:cxnLst/>
                  <a:rect l="l" t="t" r="r" b="b"/>
                  <a:pathLst>
                    <a:path w="3416" h="275" extrusionOk="0">
                      <a:moveTo>
                        <a:pt x="0" y="1"/>
                      </a:moveTo>
                      <a:lnTo>
                        <a:pt x="0" y="274"/>
                      </a:lnTo>
                      <a:lnTo>
                        <a:pt x="3415" y="274"/>
                      </a:lnTo>
                      <a:lnTo>
                        <a:pt x="34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20"/>
                <p:cNvSpPr/>
                <p:nvPr/>
              </p:nvSpPr>
              <p:spPr>
                <a:xfrm>
                  <a:off x="4896650" y="2945275"/>
                  <a:ext cx="85400" cy="2675"/>
                </a:xfrm>
                <a:custGeom>
                  <a:avLst/>
                  <a:gdLst/>
                  <a:ahLst/>
                  <a:cxnLst/>
                  <a:rect l="l" t="t" r="r" b="b"/>
                  <a:pathLst>
                    <a:path w="3416" h="107" extrusionOk="0">
                      <a:moveTo>
                        <a:pt x="0" y="1"/>
                      </a:moveTo>
                      <a:lnTo>
                        <a:pt x="0" y="107"/>
                      </a:lnTo>
                      <a:lnTo>
                        <a:pt x="3415" y="107"/>
                      </a:lnTo>
                      <a:lnTo>
                        <a:pt x="34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20"/>
                <p:cNvSpPr/>
                <p:nvPr/>
              </p:nvSpPr>
              <p:spPr>
                <a:xfrm>
                  <a:off x="4930475" y="3019975"/>
                  <a:ext cx="17600" cy="17475"/>
                </a:xfrm>
                <a:custGeom>
                  <a:avLst/>
                  <a:gdLst/>
                  <a:ahLst/>
                  <a:cxnLst/>
                  <a:rect l="l" t="t" r="r" b="b"/>
                  <a:pathLst>
                    <a:path w="704" h="699" extrusionOk="0">
                      <a:moveTo>
                        <a:pt x="352" y="1"/>
                      </a:moveTo>
                      <a:cubicBezTo>
                        <a:pt x="157" y="1"/>
                        <a:pt x="0" y="157"/>
                        <a:pt x="0" y="349"/>
                      </a:cubicBezTo>
                      <a:cubicBezTo>
                        <a:pt x="0" y="542"/>
                        <a:pt x="157" y="698"/>
                        <a:pt x="352" y="698"/>
                      </a:cubicBezTo>
                      <a:cubicBezTo>
                        <a:pt x="547" y="698"/>
                        <a:pt x="703" y="542"/>
                        <a:pt x="703" y="349"/>
                      </a:cubicBezTo>
                      <a:cubicBezTo>
                        <a:pt x="703" y="157"/>
                        <a:pt x="547"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20"/>
                <p:cNvSpPr/>
                <p:nvPr/>
              </p:nvSpPr>
              <p:spPr>
                <a:xfrm>
                  <a:off x="4933050" y="2983575"/>
                  <a:ext cx="12450" cy="12225"/>
                </a:xfrm>
                <a:custGeom>
                  <a:avLst/>
                  <a:gdLst/>
                  <a:ahLst/>
                  <a:cxnLst/>
                  <a:rect l="l" t="t" r="r" b="b"/>
                  <a:pathLst>
                    <a:path w="498" h="489" extrusionOk="0">
                      <a:moveTo>
                        <a:pt x="249" y="0"/>
                      </a:moveTo>
                      <a:cubicBezTo>
                        <a:pt x="112" y="0"/>
                        <a:pt x="1" y="109"/>
                        <a:pt x="1" y="243"/>
                      </a:cubicBezTo>
                      <a:cubicBezTo>
                        <a:pt x="1" y="380"/>
                        <a:pt x="112" y="489"/>
                        <a:pt x="249" y="489"/>
                      </a:cubicBezTo>
                      <a:cubicBezTo>
                        <a:pt x="386" y="489"/>
                        <a:pt x="497" y="380"/>
                        <a:pt x="497" y="243"/>
                      </a:cubicBezTo>
                      <a:cubicBezTo>
                        <a:pt x="497" y="109"/>
                        <a:pt x="386"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20"/>
                <p:cNvSpPr/>
                <p:nvPr/>
              </p:nvSpPr>
              <p:spPr>
                <a:xfrm>
                  <a:off x="4931300" y="2945700"/>
                  <a:ext cx="16075" cy="15725"/>
                </a:xfrm>
                <a:custGeom>
                  <a:avLst/>
                  <a:gdLst/>
                  <a:ahLst/>
                  <a:cxnLst/>
                  <a:rect l="l" t="t" r="r" b="b"/>
                  <a:pathLst>
                    <a:path w="643" h="629" extrusionOk="0">
                      <a:moveTo>
                        <a:pt x="317" y="1"/>
                      </a:moveTo>
                      <a:cubicBezTo>
                        <a:pt x="143" y="1"/>
                        <a:pt x="1" y="142"/>
                        <a:pt x="1" y="316"/>
                      </a:cubicBezTo>
                      <a:cubicBezTo>
                        <a:pt x="1" y="489"/>
                        <a:pt x="146" y="628"/>
                        <a:pt x="322" y="628"/>
                      </a:cubicBezTo>
                      <a:cubicBezTo>
                        <a:pt x="500" y="628"/>
                        <a:pt x="643" y="489"/>
                        <a:pt x="643" y="316"/>
                      </a:cubicBezTo>
                      <a:cubicBezTo>
                        <a:pt x="643" y="140"/>
                        <a:pt x="500" y="1"/>
                        <a:pt x="322" y="1"/>
                      </a:cubicBezTo>
                      <a:cubicBezTo>
                        <a:pt x="320" y="1"/>
                        <a:pt x="318" y="1"/>
                        <a:pt x="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20"/>
                <p:cNvSpPr/>
                <p:nvPr/>
              </p:nvSpPr>
              <p:spPr>
                <a:xfrm>
                  <a:off x="4886475" y="2940600"/>
                  <a:ext cx="23175" cy="12100"/>
                </a:xfrm>
                <a:custGeom>
                  <a:avLst/>
                  <a:gdLst/>
                  <a:ahLst/>
                  <a:cxnLst/>
                  <a:rect l="l" t="t" r="r" b="b"/>
                  <a:pathLst>
                    <a:path w="927" h="484" extrusionOk="0">
                      <a:moveTo>
                        <a:pt x="0" y="1"/>
                      </a:moveTo>
                      <a:cubicBezTo>
                        <a:pt x="8" y="269"/>
                        <a:pt x="212" y="484"/>
                        <a:pt x="463" y="484"/>
                      </a:cubicBezTo>
                      <a:cubicBezTo>
                        <a:pt x="714" y="484"/>
                        <a:pt x="915" y="269"/>
                        <a:pt x="9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20"/>
                <p:cNvSpPr/>
                <p:nvPr/>
              </p:nvSpPr>
              <p:spPr>
                <a:xfrm>
                  <a:off x="4969100" y="2940600"/>
                  <a:ext cx="23200" cy="12100"/>
                </a:xfrm>
                <a:custGeom>
                  <a:avLst/>
                  <a:gdLst/>
                  <a:ahLst/>
                  <a:cxnLst/>
                  <a:rect l="l" t="t" r="r" b="b"/>
                  <a:pathLst>
                    <a:path w="928" h="484" extrusionOk="0">
                      <a:moveTo>
                        <a:pt x="1" y="1"/>
                      </a:moveTo>
                      <a:cubicBezTo>
                        <a:pt x="9" y="269"/>
                        <a:pt x="213" y="484"/>
                        <a:pt x="464" y="484"/>
                      </a:cubicBezTo>
                      <a:cubicBezTo>
                        <a:pt x="715" y="484"/>
                        <a:pt x="916" y="269"/>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20"/>
                <p:cNvSpPr/>
                <p:nvPr/>
              </p:nvSpPr>
              <p:spPr>
                <a:xfrm>
                  <a:off x="4927750" y="2940600"/>
                  <a:ext cx="23250" cy="12100"/>
                </a:xfrm>
                <a:custGeom>
                  <a:avLst/>
                  <a:gdLst/>
                  <a:ahLst/>
                  <a:cxnLst/>
                  <a:rect l="l" t="t" r="r" b="b"/>
                  <a:pathLst>
                    <a:path w="930" h="484" extrusionOk="0">
                      <a:moveTo>
                        <a:pt x="1" y="1"/>
                      </a:moveTo>
                      <a:cubicBezTo>
                        <a:pt x="12" y="269"/>
                        <a:pt x="213" y="484"/>
                        <a:pt x="464" y="484"/>
                      </a:cubicBezTo>
                      <a:cubicBezTo>
                        <a:pt x="715" y="484"/>
                        <a:pt x="918" y="269"/>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20"/>
                <p:cNvSpPr/>
                <p:nvPr/>
              </p:nvSpPr>
              <p:spPr>
                <a:xfrm>
                  <a:off x="4894825" y="2868150"/>
                  <a:ext cx="7575" cy="12500"/>
                </a:xfrm>
                <a:custGeom>
                  <a:avLst/>
                  <a:gdLst/>
                  <a:ahLst/>
                  <a:cxnLst/>
                  <a:rect l="l" t="t" r="r" b="b"/>
                  <a:pathLst>
                    <a:path w="303" h="500" extrusionOk="0">
                      <a:moveTo>
                        <a:pt x="168" y="0"/>
                      </a:moveTo>
                      <a:lnTo>
                        <a:pt x="168" y="0"/>
                      </a:lnTo>
                      <a:cubicBezTo>
                        <a:pt x="87" y="154"/>
                        <a:pt x="1" y="500"/>
                        <a:pt x="171" y="500"/>
                      </a:cubicBezTo>
                      <a:cubicBezTo>
                        <a:pt x="255" y="500"/>
                        <a:pt x="302" y="444"/>
                        <a:pt x="285" y="293"/>
                      </a:cubicBezTo>
                      <a:cubicBezTo>
                        <a:pt x="269" y="143"/>
                        <a:pt x="168" y="0"/>
                        <a:pt x="168"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20"/>
                <p:cNvSpPr/>
                <p:nvPr/>
              </p:nvSpPr>
              <p:spPr>
                <a:xfrm>
                  <a:off x="4976225" y="2876450"/>
                  <a:ext cx="5825" cy="10000"/>
                </a:xfrm>
                <a:custGeom>
                  <a:avLst/>
                  <a:gdLst/>
                  <a:ahLst/>
                  <a:cxnLst/>
                  <a:rect l="l" t="t" r="r" b="b"/>
                  <a:pathLst>
                    <a:path w="233" h="400" extrusionOk="0">
                      <a:moveTo>
                        <a:pt x="115" y="0"/>
                      </a:moveTo>
                      <a:lnTo>
                        <a:pt x="115" y="0"/>
                      </a:lnTo>
                      <a:cubicBezTo>
                        <a:pt x="56" y="126"/>
                        <a:pt x="1" y="399"/>
                        <a:pt x="134" y="399"/>
                      </a:cubicBezTo>
                      <a:cubicBezTo>
                        <a:pt x="196" y="399"/>
                        <a:pt x="232" y="352"/>
                        <a:pt x="218" y="232"/>
                      </a:cubicBezTo>
                      <a:cubicBezTo>
                        <a:pt x="199" y="115"/>
                        <a:pt x="115" y="0"/>
                        <a:pt x="115"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20"/>
                <p:cNvSpPr/>
                <p:nvPr/>
              </p:nvSpPr>
              <p:spPr>
                <a:xfrm>
                  <a:off x="4934650" y="2984400"/>
                  <a:ext cx="9250" cy="4925"/>
                </a:xfrm>
                <a:custGeom>
                  <a:avLst/>
                  <a:gdLst/>
                  <a:ahLst/>
                  <a:cxnLst/>
                  <a:rect l="l" t="t" r="r" b="b"/>
                  <a:pathLst>
                    <a:path w="370" h="197" extrusionOk="0">
                      <a:moveTo>
                        <a:pt x="185" y="1"/>
                      </a:moveTo>
                      <a:cubicBezTo>
                        <a:pt x="84" y="1"/>
                        <a:pt x="1" y="82"/>
                        <a:pt x="1" y="182"/>
                      </a:cubicBezTo>
                      <a:cubicBezTo>
                        <a:pt x="54" y="160"/>
                        <a:pt x="110" y="149"/>
                        <a:pt x="168" y="149"/>
                      </a:cubicBezTo>
                      <a:cubicBezTo>
                        <a:pt x="244" y="149"/>
                        <a:pt x="310" y="168"/>
                        <a:pt x="366" y="196"/>
                      </a:cubicBezTo>
                      <a:cubicBezTo>
                        <a:pt x="366" y="191"/>
                        <a:pt x="369" y="185"/>
                        <a:pt x="369" y="182"/>
                      </a:cubicBezTo>
                      <a:cubicBezTo>
                        <a:pt x="369" y="82"/>
                        <a:pt x="285" y="1"/>
                        <a:pt x="18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20"/>
                <p:cNvSpPr/>
                <p:nvPr/>
              </p:nvSpPr>
              <p:spPr>
                <a:xfrm>
                  <a:off x="4458450" y="2829725"/>
                  <a:ext cx="18625" cy="29725"/>
                </a:xfrm>
                <a:custGeom>
                  <a:avLst/>
                  <a:gdLst/>
                  <a:ahLst/>
                  <a:cxnLst/>
                  <a:rect l="l" t="t" r="r" b="b"/>
                  <a:pathLst>
                    <a:path w="745" h="1189" extrusionOk="0">
                      <a:moveTo>
                        <a:pt x="407" y="0"/>
                      </a:moveTo>
                      <a:lnTo>
                        <a:pt x="407" y="0"/>
                      </a:lnTo>
                      <a:cubicBezTo>
                        <a:pt x="218" y="368"/>
                        <a:pt x="0" y="1189"/>
                        <a:pt x="419" y="1189"/>
                      </a:cubicBezTo>
                      <a:cubicBezTo>
                        <a:pt x="625" y="1189"/>
                        <a:pt x="745" y="1046"/>
                        <a:pt x="698" y="689"/>
                      </a:cubicBezTo>
                      <a:cubicBezTo>
                        <a:pt x="658" y="338"/>
                        <a:pt x="407" y="0"/>
                        <a:pt x="407"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20"/>
                <p:cNvSpPr/>
                <p:nvPr/>
              </p:nvSpPr>
              <p:spPr>
                <a:xfrm>
                  <a:off x="4503700" y="2861875"/>
                  <a:ext cx="15525" cy="24725"/>
                </a:xfrm>
                <a:custGeom>
                  <a:avLst/>
                  <a:gdLst/>
                  <a:ahLst/>
                  <a:cxnLst/>
                  <a:rect l="l" t="t" r="r" b="b"/>
                  <a:pathLst>
                    <a:path w="621" h="989" extrusionOk="0">
                      <a:moveTo>
                        <a:pt x="241" y="0"/>
                      </a:moveTo>
                      <a:cubicBezTo>
                        <a:pt x="68" y="299"/>
                        <a:pt x="1" y="826"/>
                        <a:pt x="249" y="968"/>
                      </a:cubicBezTo>
                      <a:cubicBezTo>
                        <a:pt x="272" y="982"/>
                        <a:pt x="297" y="988"/>
                        <a:pt x="323" y="988"/>
                      </a:cubicBezTo>
                      <a:cubicBezTo>
                        <a:pt x="467" y="988"/>
                        <a:pt x="621" y="782"/>
                        <a:pt x="497" y="564"/>
                      </a:cubicBezTo>
                      <a:cubicBezTo>
                        <a:pt x="299" y="226"/>
                        <a:pt x="241" y="0"/>
                        <a:pt x="241"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20"/>
                <p:cNvSpPr/>
                <p:nvPr/>
              </p:nvSpPr>
              <p:spPr>
                <a:xfrm>
                  <a:off x="4464225" y="2843450"/>
                  <a:ext cx="9175" cy="16150"/>
                </a:xfrm>
                <a:custGeom>
                  <a:avLst/>
                  <a:gdLst/>
                  <a:ahLst/>
                  <a:cxnLst/>
                  <a:rect l="l" t="t" r="r" b="b"/>
                  <a:pathLst>
                    <a:path w="367" h="646" extrusionOk="0">
                      <a:moveTo>
                        <a:pt x="202" y="1"/>
                      </a:moveTo>
                      <a:cubicBezTo>
                        <a:pt x="104" y="204"/>
                        <a:pt x="1" y="645"/>
                        <a:pt x="204" y="645"/>
                      </a:cubicBezTo>
                      <a:cubicBezTo>
                        <a:pt x="308" y="645"/>
                        <a:pt x="366" y="570"/>
                        <a:pt x="344" y="377"/>
                      </a:cubicBezTo>
                      <a:cubicBezTo>
                        <a:pt x="324" y="185"/>
                        <a:pt x="202" y="1"/>
                        <a:pt x="202"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20"/>
                <p:cNvSpPr/>
                <p:nvPr/>
              </p:nvSpPr>
              <p:spPr>
                <a:xfrm>
                  <a:off x="4420350" y="2847500"/>
                  <a:ext cx="19150" cy="33650"/>
                </a:xfrm>
                <a:custGeom>
                  <a:avLst/>
                  <a:gdLst/>
                  <a:ahLst/>
                  <a:cxnLst/>
                  <a:rect l="l" t="t" r="r" b="b"/>
                  <a:pathLst>
                    <a:path w="766" h="1346" extrusionOk="0">
                      <a:moveTo>
                        <a:pt x="294" y="1"/>
                      </a:moveTo>
                      <a:cubicBezTo>
                        <a:pt x="294" y="1"/>
                        <a:pt x="408" y="252"/>
                        <a:pt x="246" y="536"/>
                      </a:cubicBezTo>
                      <a:cubicBezTo>
                        <a:pt x="82" y="824"/>
                        <a:pt x="1" y="1192"/>
                        <a:pt x="400" y="1345"/>
                      </a:cubicBezTo>
                      <a:cubicBezTo>
                        <a:pt x="400" y="1345"/>
                        <a:pt x="765" y="1222"/>
                        <a:pt x="709" y="720"/>
                      </a:cubicBezTo>
                      <a:cubicBezTo>
                        <a:pt x="654" y="215"/>
                        <a:pt x="294" y="1"/>
                        <a:pt x="294"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20"/>
                <p:cNvSpPr/>
                <p:nvPr/>
              </p:nvSpPr>
              <p:spPr>
                <a:xfrm>
                  <a:off x="4500775" y="2889150"/>
                  <a:ext cx="18725" cy="53450"/>
                </a:xfrm>
                <a:custGeom>
                  <a:avLst/>
                  <a:gdLst/>
                  <a:ahLst/>
                  <a:cxnLst/>
                  <a:rect l="l" t="t" r="r" b="b"/>
                  <a:pathLst>
                    <a:path w="749" h="2138" extrusionOk="0">
                      <a:moveTo>
                        <a:pt x="361" y="1"/>
                      </a:moveTo>
                      <a:cubicBezTo>
                        <a:pt x="279" y="1"/>
                        <a:pt x="163" y="91"/>
                        <a:pt x="104" y="181"/>
                      </a:cubicBezTo>
                      <a:cubicBezTo>
                        <a:pt x="1" y="340"/>
                        <a:pt x="73" y="2137"/>
                        <a:pt x="73" y="2137"/>
                      </a:cubicBezTo>
                      <a:lnTo>
                        <a:pt x="726" y="2137"/>
                      </a:lnTo>
                      <a:cubicBezTo>
                        <a:pt x="726" y="2137"/>
                        <a:pt x="748" y="1133"/>
                        <a:pt x="743" y="388"/>
                      </a:cubicBezTo>
                      <a:cubicBezTo>
                        <a:pt x="740" y="268"/>
                        <a:pt x="492" y="28"/>
                        <a:pt x="380" y="3"/>
                      </a:cubicBezTo>
                      <a:cubicBezTo>
                        <a:pt x="374" y="2"/>
                        <a:pt x="367" y="1"/>
                        <a:pt x="361" y="1"/>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20"/>
                <p:cNvSpPr/>
                <p:nvPr/>
              </p:nvSpPr>
              <p:spPr>
                <a:xfrm>
                  <a:off x="4501600" y="2904750"/>
                  <a:ext cx="17550" cy="37775"/>
                </a:xfrm>
                <a:custGeom>
                  <a:avLst/>
                  <a:gdLst/>
                  <a:ahLst/>
                  <a:cxnLst/>
                  <a:rect l="l" t="t" r="r" b="b"/>
                  <a:pathLst>
                    <a:path w="702" h="1511" extrusionOk="0">
                      <a:moveTo>
                        <a:pt x="18" y="1"/>
                      </a:moveTo>
                      <a:lnTo>
                        <a:pt x="18" y="1"/>
                      </a:lnTo>
                      <a:cubicBezTo>
                        <a:pt x="1" y="581"/>
                        <a:pt x="40" y="1510"/>
                        <a:pt x="40" y="1510"/>
                      </a:cubicBezTo>
                      <a:lnTo>
                        <a:pt x="693" y="1510"/>
                      </a:lnTo>
                      <a:cubicBezTo>
                        <a:pt x="693" y="1510"/>
                        <a:pt x="698" y="1268"/>
                        <a:pt x="701" y="927"/>
                      </a:cubicBezTo>
                      <a:lnTo>
                        <a:pt x="701" y="927"/>
                      </a:lnTo>
                      <a:cubicBezTo>
                        <a:pt x="640" y="1005"/>
                        <a:pt x="573" y="1044"/>
                        <a:pt x="503" y="1044"/>
                      </a:cubicBezTo>
                      <a:cubicBezTo>
                        <a:pt x="269" y="1044"/>
                        <a:pt x="74" y="601"/>
                        <a:pt x="1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20"/>
                <p:cNvSpPr/>
                <p:nvPr/>
              </p:nvSpPr>
              <p:spPr>
                <a:xfrm>
                  <a:off x="4421675" y="2881850"/>
                  <a:ext cx="18450" cy="61575"/>
                </a:xfrm>
                <a:custGeom>
                  <a:avLst/>
                  <a:gdLst/>
                  <a:ahLst/>
                  <a:cxnLst/>
                  <a:rect l="l" t="t" r="r" b="b"/>
                  <a:pathLst>
                    <a:path w="738" h="2463" extrusionOk="0">
                      <a:moveTo>
                        <a:pt x="562" y="0"/>
                      </a:moveTo>
                      <a:cubicBezTo>
                        <a:pt x="528" y="0"/>
                        <a:pt x="482" y="16"/>
                        <a:pt x="417" y="55"/>
                      </a:cubicBezTo>
                      <a:cubicBezTo>
                        <a:pt x="179" y="192"/>
                        <a:pt x="1" y="669"/>
                        <a:pt x="1" y="803"/>
                      </a:cubicBezTo>
                      <a:cubicBezTo>
                        <a:pt x="4" y="1338"/>
                        <a:pt x="18" y="2463"/>
                        <a:pt x="18" y="2463"/>
                      </a:cubicBezTo>
                      <a:lnTo>
                        <a:pt x="670" y="2463"/>
                      </a:lnTo>
                      <a:cubicBezTo>
                        <a:pt x="670" y="2463"/>
                        <a:pt x="737" y="817"/>
                        <a:pt x="659" y="206"/>
                      </a:cubicBezTo>
                      <a:cubicBezTo>
                        <a:pt x="649" y="118"/>
                        <a:pt x="654" y="0"/>
                        <a:pt x="562"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20"/>
                <p:cNvSpPr/>
                <p:nvPr/>
              </p:nvSpPr>
              <p:spPr>
                <a:xfrm>
                  <a:off x="4421825" y="2898900"/>
                  <a:ext cx="17675" cy="44450"/>
                </a:xfrm>
                <a:custGeom>
                  <a:avLst/>
                  <a:gdLst/>
                  <a:ahLst/>
                  <a:cxnLst/>
                  <a:rect l="l" t="t" r="r" b="b"/>
                  <a:pathLst>
                    <a:path w="707" h="1778" extrusionOk="0">
                      <a:moveTo>
                        <a:pt x="684" y="1"/>
                      </a:moveTo>
                      <a:lnTo>
                        <a:pt x="684" y="1"/>
                      </a:lnTo>
                      <a:cubicBezTo>
                        <a:pt x="623" y="553"/>
                        <a:pt x="433" y="955"/>
                        <a:pt x="215" y="955"/>
                      </a:cubicBezTo>
                      <a:cubicBezTo>
                        <a:pt x="137" y="955"/>
                        <a:pt x="65" y="907"/>
                        <a:pt x="0" y="821"/>
                      </a:cubicBezTo>
                      <a:lnTo>
                        <a:pt x="0" y="821"/>
                      </a:lnTo>
                      <a:cubicBezTo>
                        <a:pt x="9" y="1301"/>
                        <a:pt x="12" y="1778"/>
                        <a:pt x="12" y="1778"/>
                      </a:cubicBezTo>
                      <a:lnTo>
                        <a:pt x="664" y="1778"/>
                      </a:lnTo>
                      <a:cubicBezTo>
                        <a:pt x="664" y="1778"/>
                        <a:pt x="706" y="732"/>
                        <a:pt x="68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20"/>
                <p:cNvSpPr/>
                <p:nvPr/>
              </p:nvSpPr>
              <p:spPr>
                <a:xfrm>
                  <a:off x="4459625" y="2862275"/>
                  <a:ext cx="21725" cy="81000"/>
                </a:xfrm>
                <a:custGeom>
                  <a:avLst/>
                  <a:gdLst/>
                  <a:ahLst/>
                  <a:cxnLst/>
                  <a:rect l="l" t="t" r="r" b="b"/>
                  <a:pathLst>
                    <a:path w="869" h="3240" extrusionOk="0">
                      <a:moveTo>
                        <a:pt x="323" y="0"/>
                      </a:moveTo>
                      <a:cubicBezTo>
                        <a:pt x="60" y="0"/>
                        <a:pt x="1" y="145"/>
                        <a:pt x="3" y="274"/>
                      </a:cubicBezTo>
                      <a:cubicBezTo>
                        <a:pt x="6" y="810"/>
                        <a:pt x="93" y="3240"/>
                        <a:pt x="93" y="3240"/>
                      </a:cubicBezTo>
                      <a:lnTo>
                        <a:pt x="745" y="3240"/>
                      </a:lnTo>
                      <a:cubicBezTo>
                        <a:pt x="745" y="3240"/>
                        <a:pt x="868" y="908"/>
                        <a:pt x="796" y="297"/>
                      </a:cubicBezTo>
                      <a:cubicBezTo>
                        <a:pt x="776" y="180"/>
                        <a:pt x="790" y="18"/>
                        <a:pt x="352" y="1"/>
                      </a:cubicBezTo>
                      <a:cubicBezTo>
                        <a:pt x="342" y="1"/>
                        <a:pt x="332" y="0"/>
                        <a:pt x="323"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20"/>
                <p:cNvSpPr/>
                <p:nvPr/>
              </p:nvSpPr>
              <p:spPr>
                <a:xfrm>
                  <a:off x="4459700" y="2864650"/>
                  <a:ext cx="20100" cy="78700"/>
                </a:xfrm>
                <a:custGeom>
                  <a:avLst/>
                  <a:gdLst/>
                  <a:ahLst/>
                  <a:cxnLst/>
                  <a:rect l="l" t="t" r="r" b="b"/>
                  <a:pathLst>
                    <a:path w="804" h="3148" extrusionOk="0">
                      <a:moveTo>
                        <a:pt x="62" y="1"/>
                      </a:moveTo>
                      <a:cubicBezTo>
                        <a:pt x="17" y="51"/>
                        <a:pt x="0" y="118"/>
                        <a:pt x="0" y="182"/>
                      </a:cubicBezTo>
                      <a:cubicBezTo>
                        <a:pt x="3" y="718"/>
                        <a:pt x="90" y="3148"/>
                        <a:pt x="90" y="3148"/>
                      </a:cubicBezTo>
                      <a:lnTo>
                        <a:pt x="742" y="3148"/>
                      </a:lnTo>
                      <a:cubicBezTo>
                        <a:pt x="742" y="3148"/>
                        <a:pt x="784" y="2358"/>
                        <a:pt x="804" y="1577"/>
                      </a:cubicBezTo>
                      <a:lnTo>
                        <a:pt x="804" y="1577"/>
                      </a:lnTo>
                      <a:cubicBezTo>
                        <a:pt x="723" y="2001"/>
                        <a:pt x="606" y="2275"/>
                        <a:pt x="477" y="2275"/>
                      </a:cubicBezTo>
                      <a:cubicBezTo>
                        <a:pt x="243" y="2275"/>
                        <a:pt x="56" y="1401"/>
                        <a:pt x="56" y="327"/>
                      </a:cubicBezTo>
                      <a:cubicBezTo>
                        <a:pt x="56" y="216"/>
                        <a:pt x="59" y="107"/>
                        <a:pt x="6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20"/>
                <p:cNvSpPr/>
                <p:nvPr/>
              </p:nvSpPr>
              <p:spPr>
                <a:xfrm>
                  <a:off x="4432225" y="3027800"/>
                  <a:ext cx="77075" cy="10000"/>
                </a:xfrm>
                <a:custGeom>
                  <a:avLst/>
                  <a:gdLst/>
                  <a:ahLst/>
                  <a:cxnLst/>
                  <a:rect l="l" t="t" r="r" b="b"/>
                  <a:pathLst>
                    <a:path w="3083" h="400" extrusionOk="0">
                      <a:moveTo>
                        <a:pt x="1543" y="0"/>
                      </a:moveTo>
                      <a:cubicBezTo>
                        <a:pt x="723" y="0"/>
                        <a:pt x="53" y="176"/>
                        <a:pt x="0" y="399"/>
                      </a:cubicBezTo>
                      <a:lnTo>
                        <a:pt x="3083" y="399"/>
                      </a:lnTo>
                      <a:cubicBezTo>
                        <a:pt x="3035" y="176"/>
                        <a:pt x="2363" y="0"/>
                        <a:pt x="1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20"/>
                <p:cNvSpPr/>
                <p:nvPr/>
              </p:nvSpPr>
              <p:spPr>
                <a:xfrm>
                  <a:off x="4467300" y="2948775"/>
                  <a:ext cx="7000" cy="79050"/>
                </a:xfrm>
                <a:custGeom>
                  <a:avLst/>
                  <a:gdLst/>
                  <a:ahLst/>
                  <a:cxnLst/>
                  <a:rect l="l" t="t" r="r" b="b"/>
                  <a:pathLst>
                    <a:path w="280" h="3162" extrusionOk="0">
                      <a:moveTo>
                        <a:pt x="0" y="0"/>
                      </a:moveTo>
                      <a:lnTo>
                        <a:pt x="90" y="3161"/>
                      </a:lnTo>
                      <a:lnTo>
                        <a:pt x="190" y="3161"/>
                      </a:ln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20"/>
                <p:cNvSpPr/>
                <p:nvPr/>
              </p:nvSpPr>
              <p:spPr>
                <a:xfrm>
                  <a:off x="4428100" y="2945900"/>
                  <a:ext cx="85400" cy="6875"/>
                </a:xfrm>
                <a:custGeom>
                  <a:avLst/>
                  <a:gdLst/>
                  <a:ahLst/>
                  <a:cxnLst/>
                  <a:rect l="l" t="t" r="r" b="b"/>
                  <a:pathLst>
                    <a:path w="3416" h="275" extrusionOk="0">
                      <a:moveTo>
                        <a:pt x="1" y="1"/>
                      </a:moveTo>
                      <a:lnTo>
                        <a:pt x="1" y="274"/>
                      </a:lnTo>
                      <a:lnTo>
                        <a:pt x="3415" y="274"/>
                      </a:lnTo>
                      <a:lnTo>
                        <a:pt x="34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20"/>
                <p:cNvSpPr/>
                <p:nvPr/>
              </p:nvSpPr>
              <p:spPr>
                <a:xfrm>
                  <a:off x="4428100" y="2945275"/>
                  <a:ext cx="85400" cy="2675"/>
                </a:xfrm>
                <a:custGeom>
                  <a:avLst/>
                  <a:gdLst/>
                  <a:ahLst/>
                  <a:cxnLst/>
                  <a:rect l="l" t="t" r="r" b="b"/>
                  <a:pathLst>
                    <a:path w="3416" h="107" extrusionOk="0">
                      <a:moveTo>
                        <a:pt x="1" y="1"/>
                      </a:moveTo>
                      <a:lnTo>
                        <a:pt x="1" y="107"/>
                      </a:lnTo>
                      <a:lnTo>
                        <a:pt x="3415" y="107"/>
                      </a:lnTo>
                      <a:lnTo>
                        <a:pt x="34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20"/>
                <p:cNvSpPr/>
                <p:nvPr/>
              </p:nvSpPr>
              <p:spPr>
                <a:xfrm>
                  <a:off x="4461925" y="3019975"/>
                  <a:ext cx="17675" cy="17475"/>
                </a:xfrm>
                <a:custGeom>
                  <a:avLst/>
                  <a:gdLst/>
                  <a:ahLst/>
                  <a:cxnLst/>
                  <a:rect l="l" t="t" r="r" b="b"/>
                  <a:pathLst>
                    <a:path w="707" h="699" extrusionOk="0">
                      <a:moveTo>
                        <a:pt x="355" y="1"/>
                      </a:moveTo>
                      <a:cubicBezTo>
                        <a:pt x="160" y="1"/>
                        <a:pt x="1" y="157"/>
                        <a:pt x="1" y="349"/>
                      </a:cubicBezTo>
                      <a:cubicBezTo>
                        <a:pt x="1" y="542"/>
                        <a:pt x="160" y="698"/>
                        <a:pt x="355" y="698"/>
                      </a:cubicBezTo>
                      <a:cubicBezTo>
                        <a:pt x="547" y="698"/>
                        <a:pt x="706" y="542"/>
                        <a:pt x="706" y="349"/>
                      </a:cubicBezTo>
                      <a:cubicBezTo>
                        <a:pt x="706" y="157"/>
                        <a:pt x="547"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20"/>
                <p:cNvSpPr/>
                <p:nvPr/>
              </p:nvSpPr>
              <p:spPr>
                <a:xfrm>
                  <a:off x="4464575" y="2983575"/>
                  <a:ext cx="12375" cy="12225"/>
                </a:xfrm>
                <a:custGeom>
                  <a:avLst/>
                  <a:gdLst/>
                  <a:ahLst/>
                  <a:cxnLst/>
                  <a:rect l="l" t="t" r="r" b="b"/>
                  <a:pathLst>
                    <a:path w="495" h="489" extrusionOk="0">
                      <a:moveTo>
                        <a:pt x="249" y="0"/>
                      </a:moveTo>
                      <a:cubicBezTo>
                        <a:pt x="112" y="0"/>
                        <a:pt x="1" y="109"/>
                        <a:pt x="1" y="243"/>
                      </a:cubicBezTo>
                      <a:cubicBezTo>
                        <a:pt x="1" y="380"/>
                        <a:pt x="112" y="489"/>
                        <a:pt x="249" y="489"/>
                      </a:cubicBezTo>
                      <a:cubicBezTo>
                        <a:pt x="383" y="489"/>
                        <a:pt x="494" y="380"/>
                        <a:pt x="494" y="243"/>
                      </a:cubicBezTo>
                      <a:cubicBezTo>
                        <a:pt x="494" y="109"/>
                        <a:pt x="383"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20"/>
                <p:cNvSpPr/>
                <p:nvPr/>
              </p:nvSpPr>
              <p:spPr>
                <a:xfrm>
                  <a:off x="4462825" y="2945700"/>
                  <a:ext cx="16075" cy="15725"/>
                </a:xfrm>
                <a:custGeom>
                  <a:avLst/>
                  <a:gdLst/>
                  <a:ahLst/>
                  <a:cxnLst/>
                  <a:rect l="l" t="t" r="r" b="b"/>
                  <a:pathLst>
                    <a:path w="643" h="629" extrusionOk="0">
                      <a:moveTo>
                        <a:pt x="317" y="1"/>
                      </a:moveTo>
                      <a:cubicBezTo>
                        <a:pt x="140" y="1"/>
                        <a:pt x="1" y="142"/>
                        <a:pt x="1" y="316"/>
                      </a:cubicBezTo>
                      <a:cubicBezTo>
                        <a:pt x="1" y="489"/>
                        <a:pt x="143" y="628"/>
                        <a:pt x="322" y="628"/>
                      </a:cubicBezTo>
                      <a:cubicBezTo>
                        <a:pt x="497" y="628"/>
                        <a:pt x="643" y="489"/>
                        <a:pt x="643" y="316"/>
                      </a:cubicBezTo>
                      <a:cubicBezTo>
                        <a:pt x="643" y="140"/>
                        <a:pt x="497" y="1"/>
                        <a:pt x="322" y="1"/>
                      </a:cubicBezTo>
                      <a:cubicBezTo>
                        <a:pt x="320" y="1"/>
                        <a:pt x="318"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20"/>
                <p:cNvSpPr/>
                <p:nvPr/>
              </p:nvSpPr>
              <p:spPr>
                <a:xfrm>
                  <a:off x="4417925" y="2940600"/>
                  <a:ext cx="23250" cy="12100"/>
                </a:xfrm>
                <a:custGeom>
                  <a:avLst/>
                  <a:gdLst/>
                  <a:ahLst/>
                  <a:cxnLst/>
                  <a:rect l="l" t="t" r="r" b="b"/>
                  <a:pathLst>
                    <a:path w="930" h="484" extrusionOk="0">
                      <a:moveTo>
                        <a:pt x="0" y="1"/>
                      </a:moveTo>
                      <a:cubicBezTo>
                        <a:pt x="11" y="269"/>
                        <a:pt x="212" y="484"/>
                        <a:pt x="463" y="484"/>
                      </a:cubicBezTo>
                      <a:cubicBezTo>
                        <a:pt x="714" y="484"/>
                        <a:pt x="918" y="269"/>
                        <a:pt x="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20"/>
                <p:cNvSpPr/>
                <p:nvPr/>
              </p:nvSpPr>
              <p:spPr>
                <a:xfrm>
                  <a:off x="4500575" y="2940600"/>
                  <a:ext cx="23250" cy="12100"/>
                </a:xfrm>
                <a:custGeom>
                  <a:avLst/>
                  <a:gdLst/>
                  <a:ahLst/>
                  <a:cxnLst/>
                  <a:rect l="l" t="t" r="r" b="b"/>
                  <a:pathLst>
                    <a:path w="930" h="484" extrusionOk="0">
                      <a:moveTo>
                        <a:pt x="0" y="1"/>
                      </a:moveTo>
                      <a:cubicBezTo>
                        <a:pt x="11" y="269"/>
                        <a:pt x="212" y="484"/>
                        <a:pt x="463" y="484"/>
                      </a:cubicBezTo>
                      <a:cubicBezTo>
                        <a:pt x="714" y="484"/>
                        <a:pt x="918" y="269"/>
                        <a:pt x="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20"/>
                <p:cNvSpPr/>
                <p:nvPr/>
              </p:nvSpPr>
              <p:spPr>
                <a:xfrm>
                  <a:off x="4459275" y="2940600"/>
                  <a:ext cx="23175" cy="12100"/>
                </a:xfrm>
                <a:custGeom>
                  <a:avLst/>
                  <a:gdLst/>
                  <a:ahLst/>
                  <a:cxnLst/>
                  <a:rect l="l" t="t" r="r" b="b"/>
                  <a:pathLst>
                    <a:path w="927" h="484" extrusionOk="0">
                      <a:moveTo>
                        <a:pt x="1" y="1"/>
                      </a:moveTo>
                      <a:cubicBezTo>
                        <a:pt x="9" y="269"/>
                        <a:pt x="213" y="484"/>
                        <a:pt x="464" y="484"/>
                      </a:cubicBezTo>
                      <a:cubicBezTo>
                        <a:pt x="715" y="484"/>
                        <a:pt x="916" y="269"/>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20"/>
                <p:cNvSpPr/>
                <p:nvPr/>
              </p:nvSpPr>
              <p:spPr>
                <a:xfrm>
                  <a:off x="4426300" y="2868150"/>
                  <a:ext cx="7625" cy="12500"/>
                </a:xfrm>
                <a:custGeom>
                  <a:avLst/>
                  <a:gdLst/>
                  <a:ahLst/>
                  <a:cxnLst/>
                  <a:rect l="l" t="t" r="r" b="b"/>
                  <a:pathLst>
                    <a:path w="305" h="500" extrusionOk="0">
                      <a:moveTo>
                        <a:pt x="167" y="0"/>
                      </a:moveTo>
                      <a:lnTo>
                        <a:pt x="167" y="0"/>
                      </a:lnTo>
                      <a:cubicBezTo>
                        <a:pt x="86" y="154"/>
                        <a:pt x="0" y="500"/>
                        <a:pt x="170" y="500"/>
                      </a:cubicBezTo>
                      <a:cubicBezTo>
                        <a:pt x="254" y="500"/>
                        <a:pt x="304" y="438"/>
                        <a:pt x="285" y="293"/>
                      </a:cubicBezTo>
                      <a:cubicBezTo>
                        <a:pt x="268" y="143"/>
                        <a:pt x="167" y="0"/>
                        <a:pt x="167"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20"/>
                <p:cNvSpPr/>
                <p:nvPr/>
              </p:nvSpPr>
              <p:spPr>
                <a:xfrm>
                  <a:off x="4507675" y="2876450"/>
                  <a:ext cx="5825" cy="10000"/>
                </a:xfrm>
                <a:custGeom>
                  <a:avLst/>
                  <a:gdLst/>
                  <a:ahLst/>
                  <a:cxnLst/>
                  <a:rect l="l" t="t" r="r" b="b"/>
                  <a:pathLst>
                    <a:path w="233" h="400" extrusionOk="0">
                      <a:moveTo>
                        <a:pt x="118" y="0"/>
                      </a:moveTo>
                      <a:lnTo>
                        <a:pt x="118" y="0"/>
                      </a:lnTo>
                      <a:cubicBezTo>
                        <a:pt x="59" y="126"/>
                        <a:pt x="1" y="399"/>
                        <a:pt x="135" y="399"/>
                      </a:cubicBezTo>
                      <a:cubicBezTo>
                        <a:pt x="199" y="399"/>
                        <a:pt x="232" y="352"/>
                        <a:pt x="218" y="232"/>
                      </a:cubicBezTo>
                      <a:cubicBezTo>
                        <a:pt x="202" y="115"/>
                        <a:pt x="118" y="0"/>
                        <a:pt x="118"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20"/>
                <p:cNvSpPr/>
                <p:nvPr/>
              </p:nvSpPr>
              <p:spPr>
                <a:xfrm>
                  <a:off x="4466100" y="2984400"/>
                  <a:ext cx="9325" cy="4925"/>
                </a:xfrm>
                <a:custGeom>
                  <a:avLst/>
                  <a:gdLst/>
                  <a:ahLst/>
                  <a:cxnLst/>
                  <a:rect l="l" t="t" r="r" b="b"/>
                  <a:pathLst>
                    <a:path w="373" h="197" extrusionOk="0">
                      <a:moveTo>
                        <a:pt x="188" y="1"/>
                      </a:moveTo>
                      <a:cubicBezTo>
                        <a:pt x="85" y="1"/>
                        <a:pt x="1" y="82"/>
                        <a:pt x="1" y="182"/>
                      </a:cubicBezTo>
                      <a:cubicBezTo>
                        <a:pt x="54" y="160"/>
                        <a:pt x="110" y="149"/>
                        <a:pt x="168" y="149"/>
                      </a:cubicBezTo>
                      <a:cubicBezTo>
                        <a:pt x="246" y="149"/>
                        <a:pt x="313" y="168"/>
                        <a:pt x="369" y="196"/>
                      </a:cubicBezTo>
                      <a:cubicBezTo>
                        <a:pt x="369" y="191"/>
                        <a:pt x="372" y="185"/>
                        <a:pt x="372" y="182"/>
                      </a:cubicBezTo>
                      <a:cubicBezTo>
                        <a:pt x="372" y="82"/>
                        <a:pt x="288" y="1"/>
                        <a:pt x="18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20"/>
              <p:cNvGrpSpPr/>
              <p:nvPr/>
            </p:nvGrpSpPr>
            <p:grpSpPr>
              <a:xfrm>
                <a:off x="7595442" y="1054762"/>
                <a:ext cx="1174460" cy="3004006"/>
                <a:chOff x="5680150" y="3821825"/>
                <a:chExt cx="305650" cy="781825"/>
              </a:xfrm>
            </p:grpSpPr>
            <p:sp>
              <p:nvSpPr>
                <p:cNvPr id="4866" name="Google Shape;4866;p20"/>
                <p:cNvSpPr/>
                <p:nvPr/>
              </p:nvSpPr>
              <p:spPr>
                <a:xfrm>
                  <a:off x="5728275" y="3861025"/>
                  <a:ext cx="217975" cy="613500"/>
                </a:xfrm>
                <a:custGeom>
                  <a:avLst/>
                  <a:gdLst/>
                  <a:ahLst/>
                  <a:cxnLst/>
                  <a:rect l="l" t="t" r="r" b="b"/>
                  <a:pathLst>
                    <a:path w="8719" h="24540" extrusionOk="0">
                      <a:moveTo>
                        <a:pt x="4358" y="1"/>
                      </a:moveTo>
                      <a:cubicBezTo>
                        <a:pt x="2325" y="1"/>
                        <a:pt x="1" y="2034"/>
                        <a:pt x="1" y="2034"/>
                      </a:cubicBezTo>
                      <a:lnTo>
                        <a:pt x="1" y="24540"/>
                      </a:lnTo>
                      <a:lnTo>
                        <a:pt x="8719" y="24540"/>
                      </a:lnTo>
                      <a:lnTo>
                        <a:pt x="8719" y="2034"/>
                      </a:lnTo>
                      <a:cubicBezTo>
                        <a:pt x="8719" y="2034"/>
                        <a:pt x="6392"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20"/>
                <p:cNvSpPr/>
                <p:nvPr/>
              </p:nvSpPr>
              <p:spPr>
                <a:xfrm>
                  <a:off x="5737000" y="4221200"/>
                  <a:ext cx="200550" cy="244250"/>
                </a:xfrm>
                <a:custGeom>
                  <a:avLst/>
                  <a:gdLst/>
                  <a:ahLst/>
                  <a:cxnLst/>
                  <a:rect l="l" t="t" r="r" b="b"/>
                  <a:pathLst>
                    <a:path w="8022" h="9770" extrusionOk="0">
                      <a:moveTo>
                        <a:pt x="1" y="0"/>
                      </a:moveTo>
                      <a:lnTo>
                        <a:pt x="1" y="9770"/>
                      </a:lnTo>
                      <a:lnTo>
                        <a:pt x="8021" y="9770"/>
                      </a:lnTo>
                      <a:lnTo>
                        <a:pt x="8021" y="182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20"/>
                <p:cNvSpPr/>
                <p:nvPr/>
              </p:nvSpPr>
              <p:spPr>
                <a:xfrm>
                  <a:off x="5745725" y="3887950"/>
                  <a:ext cx="179400" cy="567950"/>
                </a:xfrm>
                <a:custGeom>
                  <a:avLst/>
                  <a:gdLst/>
                  <a:ahLst/>
                  <a:cxnLst/>
                  <a:rect l="l" t="t" r="r" b="b"/>
                  <a:pathLst>
                    <a:path w="7176" h="22718" extrusionOk="0">
                      <a:moveTo>
                        <a:pt x="3588" y="1"/>
                      </a:moveTo>
                      <a:cubicBezTo>
                        <a:pt x="1914" y="1"/>
                        <a:pt x="0" y="1881"/>
                        <a:pt x="0" y="1881"/>
                      </a:cubicBezTo>
                      <a:lnTo>
                        <a:pt x="0" y="22718"/>
                      </a:lnTo>
                      <a:lnTo>
                        <a:pt x="7173" y="22718"/>
                      </a:lnTo>
                      <a:lnTo>
                        <a:pt x="7176" y="1881"/>
                      </a:lnTo>
                      <a:cubicBezTo>
                        <a:pt x="7176" y="1881"/>
                        <a:pt x="5262" y="1"/>
                        <a:pt x="3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20"/>
                <p:cNvSpPr/>
                <p:nvPr/>
              </p:nvSpPr>
              <p:spPr>
                <a:xfrm>
                  <a:off x="5751850" y="3894575"/>
                  <a:ext cx="167075" cy="554625"/>
                </a:xfrm>
                <a:custGeom>
                  <a:avLst/>
                  <a:gdLst/>
                  <a:ahLst/>
                  <a:cxnLst/>
                  <a:rect l="l" t="t" r="r" b="b"/>
                  <a:pathLst>
                    <a:path w="6683" h="22185" extrusionOk="0">
                      <a:moveTo>
                        <a:pt x="3343" y="1"/>
                      </a:moveTo>
                      <a:cubicBezTo>
                        <a:pt x="1783" y="1"/>
                        <a:pt x="1" y="1839"/>
                        <a:pt x="1" y="1839"/>
                      </a:cubicBezTo>
                      <a:lnTo>
                        <a:pt x="1" y="22185"/>
                      </a:lnTo>
                      <a:lnTo>
                        <a:pt x="6680" y="22185"/>
                      </a:lnTo>
                      <a:lnTo>
                        <a:pt x="6682" y="1839"/>
                      </a:lnTo>
                      <a:cubicBezTo>
                        <a:pt x="6682" y="1839"/>
                        <a:pt x="4902" y="1"/>
                        <a:pt x="334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20"/>
                <p:cNvSpPr/>
                <p:nvPr/>
              </p:nvSpPr>
              <p:spPr>
                <a:xfrm>
                  <a:off x="5761550" y="4099425"/>
                  <a:ext cx="147750" cy="344425"/>
                </a:xfrm>
                <a:custGeom>
                  <a:avLst/>
                  <a:gdLst/>
                  <a:ahLst/>
                  <a:cxnLst/>
                  <a:rect l="l" t="t" r="r" b="b"/>
                  <a:pathLst>
                    <a:path w="5910" h="13777" extrusionOk="0">
                      <a:moveTo>
                        <a:pt x="2955" y="0"/>
                      </a:moveTo>
                      <a:cubicBezTo>
                        <a:pt x="1577" y="0"/>
                        <a:pt x="1" y="4899"/>
                        <a:pt x="1" y="4899"/>
                      </a:cubicBezTo>
                      <a:lnTo>
                        <a:pt x="1" y="13776"/>
                      </a:lnTo>
                      <a:lnTo>
                        <a:pt x="5909" y="13776"/>
                      </a:lnTo>
                      <a:lnTo>
                        <a:pt x="5909" y="4899"/>
                      </a:lnTo>
                      <a:cubicBezTo>
                        <a:pt x="5909" y="4896"/>
                        <a:pt x="4333" y="0"/>
                        <a:pt x="295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20"/>
                <p:cNvSpPr/>
                <p:nvPr/>
              </p:nvSpPr>
              <p:spPr>
                <a:xfrm>
                  <a:off x="5828500" y="3879850"/>
                  <a:ext cx="13775" cy="564200"/>
                </a:xfrm>
                <a:custGeom>
                  <a:avLst/>
                  <a:gdLst/>
                  <a:ahLst/>
                  <a:cxnLst/>
                  <a:rect l="l" t="t" r="r" b="b"/>
                  <a:pathLst>
                    <a:path w="551" h="22568" extrusionOk="0">
                      <a:moveTo>
                        <a:pt x="1" y="1"/>
                      </a:moveTo>
                      <a:lnTo>
                        <a:pt x="1" y="22567"/>
                      </a:lnTo>
                      <a:lnTo>
                        <a:pt x="550" y="22567"/>
                      </a:lnTo>
                      <a:lnTo>
                        <a:pt x="5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20"/>
                <p:cNvSpPr/>
                <p:nvPr/>
              </p:nvSpPr>
              <p:spPr>
                <a:xfrm>
                  <a:off x="5828500" y="4241700"/>
                  <a:ext cx="13850" cy="220200"/>
                </a:xfrm>
                <a:custGeom>
                  <a:avLst/>
                  <a:gdLst/>
                  <a:ahLst/>
                  <a:cxnLst/>
                  <a:rect l="l" t="t" r="r" b="b"/>
                  <a:pathLst>
                    <a:path w="554" h="8808" extrusionOk="0">
                      <a:moveTo>
                        <a:pt x="1" y="0"/>
                      </a:moveTo>
                      <a:lnTo>
                        <a:pt x="1" y="8791"/>
                      </a:lnTo>
                      <a:lnTo>
                        <a:pt x="553" y="8808"/>
                      </a:lnTo>
                      <a:lnTo>
                        <a:pt x="553" y="12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20"/>
                <p:cNvSpPr/>
                <p:nvPr/>
              </p:nvSpPr>
              <p:spPr>
                <a:xfrm>
                  <a:off x="5738400" y="3932450"/>
                  <a:ext cx="194050" cy="15650"/>
                </a:xfrm>
                <a:custGeom>
                  <a:avLst/>
                  <a:gdLst/>
                  <a:ahLst/>
                  <a:cxnLst/>
                  <a:rect l="l" t="t" r="r" b="b"/>
                  <a:pathLst>
                    <a:path w="7762" h="626" extrusionOk="0">
                      <a:moveTo>
                        <a:pt x="0" y="0"/>
                      </a:moveTo>
                      <a:lnTo>
                        <a:pt x="0" y="625"/>
                      </a:lnTo>
                      <a:lnTo>
                        <a:pt x="7762" y="625"/>
                      </a:lnTo>
                      <a:lnTo>
                        <a:pt x="7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20"/>
                <p:cNvSpPr/>
                <p:nvPr/>
              </p:nvSpPr>
              <p:spPr>
                <a:xfrm>
                  <a:off x="5738400" y="4117900"/>
                  <a:ext cx="194050" cy="15575"/>
                </a:xfrm>
                <a:custGeom>
                  <a:avLst/>
                  <a:gdLst/>
                  <a:ahLst/>
                  <a:cxnLst/>
                  <a:rect l="l" t="t" r="r" b="b"/>
                  <a:pathLst>
                    <a:path w="7762" h="623" extrusionOk="0">
                      <a:moveTo>
                        <a:pt x="0" y="0"/>
                      </a:moveTo>
                      <a:lnTo>
                        <a:pt x="0" y="623"/>
                      </a:lnTo>
                      <a:lnTo>
                        <a:pt x="7762" y="623"/>
                      </a:lnTo>
                      <a:lnTo>
                        <a:pt x="7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20"/>
                <p:cNvSpPr/>
                <p:nvPr/>
              </p:nvSpPr>
              <p:spPr>
                <a:xfrm>
                  <a:off x="5738400" y="4303200"/>
                  <a:ext cx="194050" cy="15650"/>
                </a:xfrm>
                <a:custGeom>
                  <a:avLst/>
                  <a:gdLst/>
                  <a:ahLst/>
                  <a:cxnLst/>
                  <a:rect l="l" t="t" r="r" b="b"/>
                  <a:pathLst>
                    <a:path w="7762" h="626" extrusionOk="0">
                      <a:moveTo>
                        <a:pt x="0" y="1"/>
                      </a:moveTo>
                      <a:lnTo>
                        <a:pt x="0" y="626"/>
                      </a:lnTo>
                      <a:lnTo>
                        <a:pt x="7762" y="626"/>
                      </a:lnTo>
                      <a:lnTo>
                        <a:pt x="77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20"/>
                <p:cNvSpPr/>
                <p:nvPr/>
              </p:nvSpPr>
              <p:spPr>
                <a:xfrm>
                  <a:off x="5699050" y="4471500"/>
                  <a:ext cx="254250" cy="19350"/>
                </a:xfrm>
                <a:custGeom>
                  <a:avLst/>
                  <a:gdLst/>
                  <a:ahLst/>
                  <a:cxnLst/>
                  <a:rect l="l" t="t" r="r" b="b"/>
                  <a:pathLst>
                    <a:path w="10170" h="774" extrusionOk="0">
                      <a:moveTo>
                        <a:pt x="1" y="1"/>
                      </a:moveTo>
                      <a:lnTo>
                        <a:pt x="1" y="773"/>
                      </a:lnTo>
                      <a:lnTo>
                        <a:pt x="10170" y="773"/>
                      </a:lnTo>
                      <a:lnTo>
                        <a:pt x="101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20"/>
                <p:cNvSpPr/>
                <p:nvPr/>
              </p:nvSpPr>
              <p:spPr>
                <a:xfrm>
                  <a:off x="5764550" y="4471500"/>
                  <a:ext cx="135750" cy="19350"/>
                </a:xfrm>
                <a:custGeom>
                  <a:avLst/>
                  <a:gdLst/>
                  <a:ahLst/>
                  <a:cxnLst/>
                  <a:rect l="l" t="t" r="r" b="b"/>
                  <a:pathLst>
                    <a:path w="5430" h="774" extrusionOk="0">
                      <a:moveTo>
                        <a:pt x="1" y="1"/>
                      </a:moveTo>
                      <a:lnTo>
                        <a:pt x="497" y="773"/>
                      </a:lnTo>
                      <a:lnTo>
                        <a:pt x="4933" y="773"/>
                      </a:lnTo>
                      <a:lnTo>
                        <a:pt x="5429"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20"/>
                <p:cNvSpPr/>
                <p:nvPr/>
              </p:nvSpPr>
              <p:spPr>
                <a:xfrm>
                  <a:off x="5682100" y="3821825"/>
                  <a:ext cx="152575" cy="503300"/>
                </a:xfrm>
                <a:custGeom>
                  <a:avLst/>
                  <a:gdLst/>
                  <a:ahLst/>
                  <a:cxnLst/>
                  <a:rect l="l" t="t" r="r" b="b"/>
                  <a:pathLst>
                    <a:path w="6103" h="20132" extrusionOk="0">
                      <a:moveTo>
                        <a:pt x="6101" y="1"/>
                      </a:moveTo>
                      <a:cubicBezTo>
                        <a:pt x="6035" y="1"/>
                        <a:pt x="2752" y="12"/>
                        <a:pt x="350" y="2157"/>
                      </a:cubicBezTo>
                      <a:cubicBezTo>
                        <a:pt x="350" y="2157"/>
                        <a:pt x="1" y="3251"/>
                        <a:pt x="517" y="20132"/>
                      </a:cubicBezTo>
                      <a:lnTo>
                        <a:pt x="737" y="20096"/>
                      </a:lnTo>
                      <a:cubicBezTo>
                        <a:pt x="1251" y="16310"/>
                        <a:pt x="6102" y="7709"/>
                        <a:pt x="6102" y="1"/>
                      </a:cubicBezTo>
                      <a:cubicBezTo>
                        <a:pt x="6102" y="1"/>
                        <a:pt x="6102" y="1"/>
                        <a:pt x="6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20"/>
                <p:cNvSpPr/>
                <p:nvPr/>
              </p:nvSpPr>
              <p:spPr>
                <a:xfrm>
                  <a:off x="5693700" y="3937475"/>
                  <a:ext cx="133225" cy="387650"/>
                </a:xfrm>
                <a:custGeom>
                  <a:avLst/>
                  <a:gdLst/>
                  <a:ahLst/>
                  <a:cxnLst/>
                  <a:rect l="l" t="t" r="r" b="b"/>
                  <a:pathLst>
                    <a:path w="5329" h="15506" extrusionOk="0">
                      <a:moveTo>
                        <a:pt x="5329" y="0"/>
                      </a:moveTo>
                      <a:lnTo>
                        <a:pt x="5329" y="0"/>
                      </a:lnTo>
                      <a:cubicBezTo>
                        <a:pt x="4172" y="3930"/>
                        <a:pt x="2149" y="8590"/>
                        <a:pt x="1325" y="8590"/>
                      </a:cubicBezTo>
                      <a:cubicBezTo>
                        <a:pt x="1324" y="8590"/>
                        <a:pt x="1323" y="8590"/>
                        <a:pt x="1323" y="8590"/>
                      </a:cubicBezTo>
                      <a:cubicBezTo>
                        <a:pt x="887" y="8587"/>
                        <a:pt x="371" y="7446"/>
                        <a:pt x="0" y="5817"/>
                      </a:cubicBezTo>
                      <a:lnTo>
                        <a:pt x="0" y="5817"/>
                      </a:lnTo>
                      <a:cubicBezTo>
                        <a:pt x="42" y="8264"/>
                        <a:pt x="115" y="11419"/>
                        <a:pt x="240" y="15506"/>
                      </a:cubicBezTo>
                      <a:lnTo>
                        <a:pt x="460" y="15470"/>
                      </a:lnTo>
                      <a:cubicBezTo>
                        <a:pt x="873" y="12434"/>
                        <a:pt x="4082" y="6297"/>
                        <a:pt x="532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20"/>
                <p:cNvSpPr/>
                <p:nvPr/>
              </p:nvSpPr>
              <p:spPr>
                <a:xfrm>
                  <a:off x="5680225" y="4286675"/>
                  <a:ext cx="74650" cy="316975"/>
                </a:xfrm>
                <a:custGeom>
                  <a:avLst/>
                  <a:gdLst/>
                  <a:ahLst/>
                  <a:cxnLst/>
                  <a:rect l="l" t="t" r="r" b="b"/>
                  <a:pathLst>
                    <a:path w="2986" h="12679" extrusionOk="0">
                      <a:moveTo>
                        <a:pt x="589" y="1"/>
                      </a:moveTo>
                      <a:lnTo>
                        <a:pt x="1" y="12080"/>
                      </a:lnTo>
                      <a:cubicBezTo>
                        <a:pt x="1" y="12080"/>
                        <a:pt x="574" y="12679"/>
                        <a:pt x="1765" y="12679"/>
                      </a:cubicBezTo>
                      <a:cubicBezTo>
                        <a:pt x="2117" y="12679"/>
                        <a:pt x="2524" y="12626"/>
                        <a:pt x="2986" y="12491"/>
                      </a:cubicBezTo>
                      <a:cubicBezTo>
                        <a:pt x="2648" y="6635"/>
                        <a:pt x="589" y="4"/>
                        <a:pt x="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20"/>
                <p:cNvSpPr/>
                <p:nvPr/>
              </p:nvSpPr>
              <p:spPr>
                <a:xfrm>
                  <a:off x="5680150" y="4286750"/>
                  <a:ext cx="48225" cy="316900"/>
                </a:xfrm>
                <a:custGeom>
                  <a:avLst/>
                  <a:gdLst/>
                  <a:ahLst/>
                  <a:cxnLst/>
                  <a:rect l="l" t="t" r="r" b="b"/>
                  <a:pathLst>
                    <a:path w="1929" h="12676" extrusionOk="0">
                      <a:moveTo>
                        <a:pt x="590" y="1"/>
                      </a:moveTo>
                      <a:lnTo>
                        <a:pt x="1" y="12080"/>
                      </a:lnTo>
                      <a:cubicBezTo>
                        <a:pt x="1" y="12080"/>
                        <a:pt x="573" y="12676"/>
                        <a:pt x="1758" y="12676"/>
                      </a:cubicBezTo>
                      <a:cubicBezTo>
                        <a:pt x="1813" y="12676"/>
                        <a:pt x="1870" y="12674"/>
                        <a:pt x="1929" y="12672"/>
                      </a:cubicBezTo>
                      <a:cubicBezTo>
                        <a:pt x="1650" y="12114"/>
                        <a:pt x="1382" y="11408"/>
                        <a:pt x="1161" y="10529"/>
                      </a:cubicBezTo>
                      <a:cubicBezTo>
                        <a:pt x="285" y="6989"/>
                        <a:pt x="344" y="2411"/>
                        <a:pt x="1203" y="2210"/>
                      </a:cubicBezTo>
                      <a:lnTo>
                        <a:pt x="1209" y="2210"/>
                      </a:lnTo>
                      <a:cubicBezTo>
                        <a:pt x="855" y="851"/>
                        <a:pt x="590" y="1"/>
                        <a:pt x="59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20"/>
                <p:cNvSpPr/>
                <p:nvPr/>
              </p:nvSpPr>
              <p:spPr>
                <a:xfrm>
                  <a:off x="5693238" y="4311725"/>
                  <a:ext cx="24425" cy="25800"/>
                </a:xfrm>
                <a:custGeom>
                  <a:avLst/>
                  <a:gdLst/>
                  <a:ahLst/>
                  <a:cxnLst/>
                  <a:rect l="l" t="t" r="r" b="b"/>
                  <a:pathLst>
                    <a:path w="977" h="1032" extrusionOk="0">
                      <a:moveTo>
                        <a:pt x="148" y="1"/>
                      </a:moveTo>
                      <a:cubicBezTo>
                        <a:pt x="26" y="1"/>
                        <a:pt x="0" y="92"/>
                        <a:pt x="0" y="399"/>
                      </a:cubicBezTo>
                      <a:cubicBezTo>
                        <a:pt x="0" y="890"/>
                        <a:pt x="67" y="862"/>
                        <a:pt x="489" y="960"/>
                      </a:cubicBezTo>
                      <a:cubicBezTo>
                        <a:pt x="647" y="998"/>
                        <a:pt x="755" y="1031"/>
                        <a:pt x="828" y="1031"/>
                      </a:cubicBezTo>
                      <a:cubicBezTo>
                        <a:pt x="951" y="1031"/>
                        <a:pt x="977" y="940"/>
                        <a:pt x="977" y="633"/>
                      </a:cubicBezTo>
                      <a:cubicBezTo>
                        <a:pt x="977" y="142"/>
                        <a:pt x="907" y="173"/>
                        <a:pt x="489" y="72"/>
                      </a:cubicBezTo>
                      <a:cubicBezTo>
                        <a:pt x="330" y="34"/>
                        <a:pt x="221"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20"/>
                <p:cNvSpPr/>
                <p:nvPr/>
              </p:nvSpPr>
              <p:spPr>
                <a:xfrm>
                  <a:off x="5695925" y="3911950"/>
                  <a:ext cx="94600" cy="209125"/>
                </a:xfrm>
                <a:custGeom>
                  <a:avLst/>
                  <a:gdLst/>
                  <a:ahLst/>
                  <a:cxnLst/>
                  <a:rect l="l" t="t" r="r" b="b"/>
                  <a:pathLst>
                    <a:path w="3784" h="8365" extrusionOk="0">
                      <a:moveTo>
                        <a:pt x="73" y="0"/>
                      </a:moveTo>
                      <a:lnTo>
                        <a:pt x="73" y="0"/>
                      </a:lnTo>
                      <a:cubicBezTo>
                        <a:pt x="0" y="2037"/>
                        <a:pt x="277" y="7853"/>
                        <a:pt x="1102" y="8336"/>
                      </a:cubicBezTo>
                      <a:cubicBezTo>
                        <a:pt x="1136" y="8356"/>
                        <a:pt x="1171" y="8365"/>
                        <a:pt x="1207" y="8365"/>
                      </a:cubicBezTo>
                      <a:cubicBezTo>
                        <a:pt x="2075" y="8365"/>
                        <a:pt x="3783" y="3126"/>
                        <a:pt x="3783" y="3125"/>
                      </a:cubicBezTo>
                      <a:lnTo>
                        <a:pt x="3783" y="3125"/>
                      </a:lnTo>
                      <a:cubicBezTo>
                        <a:pt x="3783" y="3126"/>
                        <a:pt x="1980" y="7357"/>
                        <a:pt x="1346" y="7357"/>
                      </a:cubicBezTo>
                      <a:cubicBezTo>
                        <a:pt x="1293" y="7357"/>
                        <a:pt x="1249" y="7328"/>
                        <a:pt x="1214" y="7265"/>
                      </a:cubicBezTo>
                      <a:cubicBezTo>
                        <a:pt x="754" y="6445"/>
                        <a:pt x="73" y="1"/>
                        <a:pt x="7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20"/>
                <p:cNvSpPr/>
                <p:nvPr/>
              </p:nvSpPr>
              <p:spPr>
                <a:xfrm>
                  <a:off x="5702825" y="4149775"/>
                  <a:ext cx="40350" cy="116000"/>
                </a:xfrm>
                <a:custGeom>
                  <a:avLst/>
                  <a:gdLst/>
                  <a:ahLst/>
                  <a:cxnLst/>
                  <a:rect l="l" t="t" r="r" b="b"/>
                  <a:pathLst>
                    <a:path w="1614" h="4640" extrusionOk="0">
                      <a:moveTo>
                        <a:pt x="1613" y="0"/>
                      </a:moveTo>
                      <a:cubicBezTo>
                        <a:pt x="1111" y="1198"/>
                        <a:pt x="690" y="1738"/>
                        <a:pt x="397" y="1738"/>
                      </a:cubicBezTo>
                      <a:cubicBezTo>
                        <a:pt x="208" y="1738"/>
                        <a:pt x="72" y="1517"/>
                        <a:pt x="1" y="1105"/>
                      </a:cubicBezTo>
                      <a:lnTo>
                        <a:pt x="1" y="1105"/>
                      </a:lnTo>
                      <a:lnTo>
                        <a:pt x="126" y="4640"/>
                      </a:lnTo>
                      <a:cubicBezTo>
                        <a:pt x="441" y="3156"/>
                        <a:pt x="999" y="1588"/>
                        <a:pt x="161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5" name="Google Shape;4885;p20"/>
                <p:cNvGrpSpPr/>
                <p:nvPr/>
              </p:nvGrpSpPr>
              <p:grpSpPr>
                <a:xfrm>
                  <a:off x="5829550" y="3821825"/>
                  <a:ext cx="156250" cy="781825"/>
                  <a:chOff x="5829550" y="3821825"/>
                  <a:chExt cx="156250" cy="781825"/>
                </a:xfrm>
              </p:grpSpPr>
              <p:sp>
                <p:nvSpPr>
                  <p:cNvPr id="4886" name="Google Shape;4886;p20"/>
                  <p:cNvSpPr/>
                  <p:nvPr/>
                </p:nvSpPr>
                <p:spPr>
                  <a:xfrm>
                    <a:off x="5829550" y="3821825"/>
                    <a:ext cx="152500" cy="503300"/>
                  </a:xfrm>
                  <a:custGeom>
                    <a:avLst/>
                    <a:gdLst/>
                    <a:ahLst/>
                    <a:cxnLst/>
                    <a:rect l="l" t="t" r="r" b="b"/>
                    <a:pathLst>
                      <a:path w="6100" h="20132" extrusionOk="0">
                        <a:moveTo>
                          <a:pt x="1" y="1"/>
                        </a:moveTo>
                        <a:cubicBezTo>
                          <a:pt x="1" y="7709"/>
                          <a:pt x="4852" y="16310"/>
                          <a:pt x="5365" y="20096"/>
                        </a:cubicBezTo>
                        <a:lnTo>
                          <a:pt x="5583" y="20132"/>
                        </a:lnTo>
                        <a:cubicBezTo>
                          <a:pt x="6099" y="3251"/>
                          <a:pt x="5750" y="2157"/>
                          <a:pt x="5750" y="2157"/>
                        </a:cubicBezTo>
                        <a:cubicBezTo>
                          <a:pt x="3407" y="7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20"/>
                  <p:cNvSpPr/>
                  <p:nvPr/>
                </p:nvSpPr>
                <p:spPr>
                  <a:xfrm>
                    <a:off x="5909275" y="4286675"/>
                    <a:ext cx="74650" cy="316975"/>
                  </a:xfrm>
                  <a:custGeom>
                    <a:avLst/>
                    <a:gdLst/>
                    <a:ahLst/>
                    <a:cxnLst/>
                    <a:rect l="l" t="t" r="r" b="b"/>
                    <a:pathLst>
                      <a:path w="2986" h="12679" extrusionOk="0">
                        <a:moveTo>
                          <a:pt x="2394" y="1"/>
                        </a:moveTo>
                        <a:lnTo>
                          <a:pt x="2394" y="1"/>
                        </a:lnTo>
                        <a:lnTo>
                          <a:pt x="2394" y="1"/>
                        </a:lnTo>
                        <a:cubicBezTo>
                          <a:pt x="2394" y="1"/>
                          <a:pt x="2394" y="1"/>
                          <a:pt x="2394" y="1"/>
                        </a:cubicBezTo>
                        <a:close/>
                        <a:moveTo>
                          <a:pt x="2394" y="1"/>
                        </a:moveTo>
                        <a:cubicBezTo>
                          <a:pt x="2390" y="34"/>
                          <a:pt x="337" y="6648"/>
                          <a:pt x="0" y="12491"/>
                        </a:cubicBezTo>
                        <a:cubicBezTo>
                          <a:pt x="462" y="12626"/>
                          <a:pt x="869" y="12679"/>
                          <a:pt x="1221" y="12679"/>
                        </a:cubicBezTo>
                        <a:cubicBezTo>
                          <a:pt x="2412" y="12679"/>
                          <a:pt x="2985" y="12080"/>
                          <a:pt x="2985" y="12080"/>
                        </a:cubicBezTo>
                        <a:lnTo>
                          <a:pt x="2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20"/>
                  <p:cNvSpPr/>
                  <p:nvPr/>
                </p:nvSpPr>
                <p:spPr>
                  <a:xfrm>
                    <a:off x="5945200" y="4286750"/>
                    <a:ext cx="40600" cy="316725"/>
                  </a:xfrm>
                  <a:custGeom>
                    <a:avLst/>
                    <a:gdLst/>
                    <a:ahLst/>
                    <a:cxnLst/>
                    <a:rect l="l" t="t" r="r" b="b"/>
                    <a:pathLst>
                      <a:path w="1624" h="12669" extrusionOk="0">
                        <a:moveTo>
                          <a:pt x="963" y="1"/>
                        </a:moveTo>
                        <a:cubicBezTo>
                          <a:pt x="963" y="1"/>
                          <a:pt x="617" y="1108"/>
                          <a:pt x="187" y="2824"/>
                        </a:cubicBezTo>
                        <a:cubicBezTo>
                          <a:pt x="1624" y="3786"/>
                          <a:pt x="650" y="10532"/>
                          <a:pt x="0" y="12669"/>
                        </a:cubicBezTo>
                        <a:cubicBezTo>
                          <a:pt x="1046" y="12602"/>
                          <a:pt x="1551" y="12080"/>
                          <a:pt x="1551" y="12080"/>
                        </a:cubicBezTo>
                        <a:lnTo>
                          <a:pt x="96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20"/>
                  <p:cNvSpPr/>
                  <p:nvPr/>
                </p:nvSpPr>
                <p:spPr>
                  <a:xfrm>
                    <a:off x="5839050" y="3922400"/>
                    <a:ext cx="137550" cy="402675"/>
                  </a:xfrm>
                  <a:custGeom>
                    <a:avLst/>
                    <a:gdLst/>
                    <a:ahLst/>
                    <a:cxnLst/>
                    <a:rect l="l" t="t" r="r" b="b"/>
                    <a:pathLst>
                      <a:path w="5502" h="16107" extrusionOk="0">
                        <a:moveTo>
                          <a:pt x="0" y="1"/>
                        </a:moveTo>
                        <a:lnTo>
                          <a:pt x="0" y="1"/>
                        </a:lnTo>
                        <a:cubicBezTo>
                          <a:pt x="1155" y="6498"/>
                          <a:pt x="4559" y="12940"/>
                          <a:pt x="4980" y="16070"/>
                        </a:cubicBezTo>
                        <a:lnTo>
                          <a:pt x="5200" y="16106"/>
                        </a:lnTo>
                        <a:cubicBezTo>
                          <a:pt x="5465" y="7416"/>
                          <a:pt x="5501" y="2905"/>
                          <a:pt x="5474" y="584"/>
                        </a:cubicBezTo>
                        <a:lnTo>
                          <a:pt x="5474" y="584"/>
                        </a:lnTo>
                        <a:cubicBezTo>
                          <a:pt x="5351" y="3775"/>
                          <a:pt x="4687" y="6838"/>
                          <a:pt x="4123" y="7223"/>
                        </a:cubicBezTo>
                        <a:cubicBezTo>
                          <a:pt x="4032" y="7286"/>
                          <a:pt x="3932" y="7317"/>
                          <a:pt x="3826" y="7317"/>
                        </a:cubicBezTo>
                        <a:cubicBezTo>
                          <a:pt x="2901" y="7317"/>
                          <a:pt x="1472" y="4987"/>
                          <a:pt x="349" y="1253"/>
                        </a:cubicBezTo>
                        <a:cubicBezTo>
                          <a:pt x="223" y="835"/>
                          <a:pt x="109" y="419"/>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20"/>
                  <p:cNvSpPr/>
                  <p:nvPr/>
                </p:nvSpPr>
                <p:spPr>
                  <a:xfrm>
                    <a:off x="5951200" y="4307550"/>
                    <a:ext cx="24425" cy="25800"/>
                  </a:xfrm>
                  <a:custGeom>
                    <a:avLst/>
                    <a:gdLst/>
                    <a:ahLst/>
                    <a:cxnLst/>
                    <a:rect l="l" t="t" r="r" b="b"/>
                    <a:pathLst>
                      <a:path w="977" h="1032" extrusionOk="0">
                        <a:moveTo>
                          <a:pt x="828" y="1"/>
                        </a:moveTo>
                        <a:cubicBezTo>
                          <a:pt x="754" y="1"/>
                          <a:pt x="646" y="34"/>
                          <a:pt x="488" y="72"/>
                        </a:cubicBezTo>
                        <a:cubicBezTo>
                          <a:pt x="70" y="173"/>
                          <a:pt x="0" y="142"/>
                          <a:pt x="0" y="633"/>
                        </a:cubicBezTo>
                        <a:cubicBezTo>
                          <a:pt x="0" y="940"/>
                          <a:pt x="26" y="1031"/>
                          <a:pt x="149" y="1031"/>
                        </a:cubicBezTo>
                        <a:cubicBezTo>
                          <a:pt x="222" y="1031"/>
                          <a:pt x="330" y="998"/>
                          <a:pt x="488" y="960"/>
                        </a:cubicBezTo>
                        <a:cubicBezTo>
                          <a:pt x="909" y="862"/>
                          <a:pt x="976" y="890"/>
                          <a:pt x="976" y="399"/>
                        </a:cubicBezTo>
                        <a:cubicBezTo>
                          <a:pt x="976" y="92"/>
                          <a:pt x="950" y="1"/>
                          <a:pt x="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20"/>
                  <p:cNvSpPr/>
                  <p:nvPr/>
                </p:nvSpPr>
                <p:spPr>
                  <a:xfrm>
                    <a:off x="5867625" y="3931125"/>
                    <a:ext cx="83850" cy="157150"/>
                  </a:xfrm>
                  <a:custGeom>
                    <a:avLst/>
                    <a:gdLst/>
                    <a:ahLst/>
                    <a:cxnLst/>
                    <a:rect l="l" t="t" r="r" b="b"/>
                    <a:pathLst>
                      <a:path w="3354" h="6286" extrusionOk="0">
                        <a:moveTo>
                          <a:pt x="3326" y="3733"/>
                        </a:moveTo>
                        <a:cubicBezTo>
                          <a:pt x="3326" y="3733"/>
                          <a:pt x="3326" y="3734"/>
                          <a:pt x="3326" y="3734"/>
                        </a:cubicBezTo>
                        <a:lnTo>
                          <a:pt x="3326" y="3734"/>
                        </a:lnTo>
                        <a:cubicBezTo>
                          <a:pt x="3326" y="3734"/>
                          <a:pt x="3326" y="3733"/>
                          <a:pt x="3326" y="3733"/>
                        </a:cubicBezTo>
                        <a:close/>
                        <a:moveTo>
                          <a:pt x="1" y="0"/>
                        </a:moveTo>
                        <a:cubicBezTo>
                          <a:pt x="1" y="2"/>
                          <a:pt x="1215" y="6266"/>
                          <a:pt x="2517" y="6286"/>
                        </a:cubicBezTo>
                        <a:cubicBezTo>
                          <a:pt x="2519" y="6286"/>
                          <a:pt x="2520" y="6286"/>
                          <a:pt x="2521" y="6286"/>
                        </a:cubicBezTo>
                        <a:cubicBezTo>
                          <a:pt x="3353" y="6286"/>
                          <a:pt x="3327" y="3787"/>
                          <a:pt x="3326" y="3734"/>
                        </a:cubicBezTo>
                        <a:lnTo>
                          <a:pt x="3326" y="3734"/>
                        </a:lnTo>
                        <a:cubicBezTo>
                          <a:pt x="3327" y="3770"/>
                          <a:pt x="3334" y="4952"/>
                          <a:pt x="2609" y="5622"/>
                        </a:cubicBezTo>
                        <a:cubicBezTo>
                          <a:pt x="2549" y="5678"/>
                          <a:pt x="2485" y="5705"/>
                          <a:pt x="2419" y="5705"/>
                        </a:cubicBezTo>
                        <a:cubicBezTo>
                          <a:pt x="1690" y="5705"/>
                          <a:pt x="676" y="2426"/>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20"/>
                  <p:cNvSpPr/>
                  <p:nvPr/>
                </p:nvSpPr>
                <p:spPr>
                  <a:xfrm>
                    <a:off x="5913175" y="4124325"/>
                    <a:ext cx="48225" cy="107075"/>
                  </a:xfrm>
                  <a:custGeom>
                    <a:avLst/>
                    <a:gdLst/>
                    <a:ahLst/>
                    <a:cxnLst/>
                    <a:rect l="l" t="t" r="r" b="b"/>
                    <a:pathLst>
                      <a:path w="1929" h="4283" extrusionOk="0">
                        <a:moveTo>
                          <a:pt x="1" y="0"/>
                        </a:moveTo>
                        <a:cubicBezTo>
                          <a:pt x="1" y="1"/>
                          <a:pt x="1340" y="2266"/>
                          <a:pt x="1928" y="4282"/>
                        </a:cubicBezTo>
                        <a:cubicBezTo>
                          <a:pt x="1928" y="4282"/>
                          <a:pt x="1680" y="2553"/>
                          <a:pt x="1440" y="1947"/>
                        </a:cubicBezTo>
                        <a:cubicBezTo>
                          <a:pt x="1203" y="1339"/>
                          <a:pt x="1" y="0"/>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20"/>
                  <p:cNvSpPr/>
                  <p:nvPr/>
                </p:nvSpPr>
                <p:spPr>
                  <a:xfrm>
                    <a:off x="5932825" y="3870350"/>
                    <a:ext cx="26050" cy="165275"/>
                  </a:xfrm>
                  <a:custGeom>
                    <a:avLst/>
                    <a:gdLst/>
                    <a:ahLst/>
                    <a:cxnLst/>
                    <a:rect l="l" t="t" r="r" b="b"/>
                    <a:pathLst>
                      <a:path w="1042" h="6611" extrusionOk="0">
                        <a:moveTo>
                          <a:pt x="473" y="1"/>
                        </a:moveTo>
                        <a:cubicBezTo>
                          <a:pt x="321" y="1"/>
                          <a:pt x="0" y="551"/>
                          <a:pt x="247" y="1555"/>
                        </a:cubicBezTo>
                        <a:cubicBezTo>
                          <a:pt x="540" y="2752"/>
                          <a:pt x="277" y="6611"/>
                          <a:pt x="277" y="6611"/>
                        </a:cubicBezTo>
                        <a:cubicBezTo>
                          <a:pt x="277" y="6611"/>
                          <a:pt x="1042" y="1779"/>
                          <a:pt x="537" y="60"/>
                        </a:cubicBezTo>
                        <a:cubicBezTo>
                          <a:pt x="525" y="20"/>
                          <a:pt x="502" y="1"/>
                          <a:pt x="4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20"/>
                  <p:cNvSpPr/>
                  <p:nvPr/>
                </p:nvSpPr>
                <p:spPr>
                  <a:xfrm>
                    <a:off x="5953075" y="4381325"/>
                    <a:ext cx="19000" cy="157025"/>
                  </a:xfrm>
                  <a:custGeom>
                    <a:avLst/>
                    <a:gdLst/>
                    <a:ahLst/>
                    <a:cxnLst/>
                    <a:rect l="l" t="t" r="r" b="b"/>
                    <a:pathLst>
                      <a:path w="760" h="6281" extrusionOk="0">
                        <a:moveTo>
                          <a:pt x="187" y="0"/>
                        </a:moveTo>
                        <a:cubicBezTo>
                          <a:pt x="271" y="1853"/>
                          <a:pt x="162" y="4026"/>
                          <a:pt x="0" y="6280"/>
                        </a:cubicBezTo>
                        <a:cubicBezTo>
                          <a:pt x="0" y="6280"/>
                          <a:pt x="759" y="1839"/>
                          <a:pt x="18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5" name="Google Shape;4895;p20"/>
                <p:cNvSpPr/>
                <p:nvPr/>
              </p:nvSpPr>
              <p:spPr>
                <a:xfrm>
                  <a:off x="5698075" y="4383475"/>
                  <a:ext cx="20475" cy="165600"/>
                </a:xfrm>
                <a:custGeom>
                  <a:avLst/>
                  <a:gdLst/>
                  <a:ahLst/>
                  <a:cxnLst/>
                  <a:rect l="l" t="t" r="r" b="b"/>
                  <a:pathLst>
                    <a:path w="819" h="6624" extrusionOk="0">
                      <a:moveTo>
                        <a:pt x="165" y="1"/>
                      </a:moveTo>
                      <a:cubicBezTo>
                        <a:pt x="165" y="2"/>
                        <a:pt x="1" y="4685"/>
                        <a:pt x="818" y="6624"/>
                      </a:cubicBezTo>
                      <a:cubicBezTo>
                        <a:pt x="483" y="4674"/>
                        <a:pt x="305" y="2383"/>
                        <a:pt x="16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96" name="Google Shape;4896;p20"/>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20"/>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20"/>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20"/>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20"/>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1" name="Google Shape;4901;p20"/>
            <p:cNvGrpSpPr/>
            <p:nvPr/>
          </p:nvGrpSpPr>
          <p:grpSpPr>
            <a:xfrm>
              <a:off x="-458913" y="4511095"/>
              <a:ext cx="10075827" cy="977572"/>
              <a:chOff x="1321675" y="4706600"/>
              <a:chExt cx="4838100" cy="469400"/>
            </a:xfrm>
          </p:grpSpPr>
          <p:sp>
            <p:nvSpPr>
              <p:cNvPr id="4902" name="Google Shape;4902;p20"/>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20"/>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20"/>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20"/>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20"/>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20"/>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20"/>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20"/>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20"/>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20"/>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20"/>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20"/>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20"/>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20"/>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20"/>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20"/>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20"/>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20"/>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20"/>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20"/>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20"/>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20"/>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20"/>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20"/>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20"/>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20"/>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20"/>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20"/>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20"/>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20"/>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20"/>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20"/>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20"/>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20"/>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6" name="Google Shape;4936;p20"/>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7" name="Google Shape;4937;p20"/>
            <p:cNvGrpSpPr/>
            <p:nvPr/>
          </p:nvGrpSpPr>
          <p:grpSpPr>
            <a:xfrm>
              <a:off x="-458058" y="-556657"/>
              <a:ext cx="10075046" cy="5124029"/>
              <a:chOff x="1153438" y="2114550"/>
              <a:chExt cx="4837725" cy="2460400"/>
            </a:xfrm>
          </p:grpSpPr>
          <p:sp>
            <p:nvSpPr>
              <p:cNvPr id="4938" name="Google Shape;4938;p20"/>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20"/>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20"/>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20"/>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20"/>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20"/>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20"/>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20"/>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20"/>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20"/>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20"/>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20"/>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20"/>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20"/>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20"/>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20"/>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20"/>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20"/>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20"/>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20"/>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20"/>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20"/>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20"/>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20"/>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20"/>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20"/>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20"/>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20"/>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20"/>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20"/>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20"/>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20"/>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20"/>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20"/>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20"/>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20"/>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20"/>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20"/>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20"/>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20"/>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20"/>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20"/>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20"/>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20"/>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20"/>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20"/>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20"/>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20"/>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20"/>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20"/>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20"/>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20"/>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20"/>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20"/>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20"/>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20"/>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20"/>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20"/>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20"/>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4997" name="Google Shape;4997;p20"/>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4998" name="Google Shape;4998;p20"/>
          <p:cNvSpPr txBox="1">
            <a:spLocks noGrp="1"/>
          </p:cNvSpPr>
          <p:nvPr>
            <p:ph type="subTitle" idx="1"/>
          </p:nvPr>
        </p:nvSpPr>
        <p:spPr>
          <a:xfrm rot="258">
            <a:off x="2576500" y="2355474"/>
            <a:ext cx="3990900" cy="582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999" name="Google Shape;4999;p20"/>
          <p:cNvSpPr txBox="1">
            <a:spLocks noGrp="1"/>
          </p:cNvSpPr>
          <p:nvPr>
            <p:ph type="title"/>
          </p:nvPr>
        </p:nvSpPr>
        <p:spPr>
          <a:xfrm>
            <a:off x="2322300" y="680200"/>
            <a:ext cx="4499700" cy="155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11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4">
  <p:cSld name="BLANK_1_1_1_1_2_2">
    <p:spTree>
      <p:nvGrpSpPr>
        <p:cNvPr id="1" name="Shape 5541"/>
        <p:cNvGrpSpPr/>
        <p:nvPr/>
      </p:nvGrpSpPr>
      <p:grpSpPr>
        <a:xfrm>
          <a:off x="0" y="0"/>
          <a:ext cx="0" cy="0"/>
          <a:chOff x="0" y="0"/>
          <a:chExt cx="0" cy="0"/>
        </a:xfrm>
      </p:grpSpPr>
      <p:grpSp>
        <p:nvGrpSpPr>
          <p:cNvPr id="5542" name="Google Shape;5542;p24"/>
          <p:cNvGrpSpPr/>
          <p:nvPr/>
        </p:nvGrpSpPr>
        <p:grpSpPr>
          <a:xfrm>
            <a:off x="-458913" y="-556726"/>
            <a:ext cx="10075901" cy="6045393"/>
            <a:chOff x="-458913" y="-556726"/>
            <a:chExt cx="10075901" cy="6045393"/>
          </a:xfrm>
        </p:grpSpPr>
        <p:grpSp>
          <p:nvGrpSpPr>
            <p:cNvPr id="5543" name="Google Shape;5543;p24"/>
            <p:cNvGrpSpPr/>
            <p:nvPr/>
          </p:nvGrpSpPr>
          <p:grpSpPr>
            <a:xfrm>
              <a:off x="-35892" y="157592"/>
              <a:ext cx="9372768" cy="4409682"/>
              <a:chOff x="-35892" y="157592"/>
              <a:chExt cx="9372768" cy="4409682"/>
            </a:xfrm>
          </p:grpSpPr>
          <p:sp>
            <p:nvSpPr>
              <p:cNvPr id="5544" name="Google Shape;5544;p24"/>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4"/>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4"/>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4"/>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4"/>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4"/>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4"/>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4"/>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4"/>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4"/>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4"/>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4"/>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4"/>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4"/>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4"/>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4"/>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4"/>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4"/>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4"/>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4"/>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4"/>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4"/>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4"/>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4"/>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4"/>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4"/>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4"/>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4"/>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4"/>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4"/>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4"/>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4"/>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4"/>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4"/>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4"/>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4"/>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4"/>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4"/>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4"/>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4"/>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4"/>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4"/>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4"/>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4"/>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4"/>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4"/>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4"/>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4"/>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4"/>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4"/>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4"/>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4"/>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4"/>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4"/>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4"/>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4"/>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4"/>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4"/>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4"/>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4"/>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4"/>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4"/>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4"/>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4"/>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4"/>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4"/>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4"/>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4"/>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4"/>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4"/>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24"/>
              <p:cNvGrpSpPr/>
              <p:nvPr/>
            </p:nvGrpSpPr>
            <p:grpSpPr>
              <a:xfrm>
                <a:off x="455388" y="3843899"/>
                <a:ext cx="1019181" cy="375095"/>
                <a:chOff x="571775" y="3204100"/>
                <a:chExt cx="293450" cy="108000"/>
              </a:xfrm>
            </p:grpSpPr>
            <p:sp>
              <p:nvSpPr>
                <p:cNvPr id="5615" name="Google Shape;5615;p24"/>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4"/>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17" name="Google Shape;5617;p24"/>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4"/>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4"/>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4"/>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4"/>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2" name="Google Shape;5622;p24"/>
            <p:cNvGrpSpPr/>
            <p:nvPr/>
          </p:nvGrpSpPr>
          <p:grpSpPr>
            <a:xfrm>
              <a:off x="-458913" y="4511095"/>
              <a:ext cx="10075827" cy="977572"/>
              <a:chOff x="1321675" y="4706600"/>
              <a:chExt cx="4838100" cy="469400"/>
            </a:xfrm>
          </p:grpSpPr>
          <p:sp>
            <p:nvSpPr>
              <p:cNvPr id="5623" name="Google Shape;5623;p24"/>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4"/>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4"/>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4"/>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4"/>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4"/>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4"/>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4"/>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4"/>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4"/>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4"/>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4"/>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4"/>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4"/>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4"/>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4"/>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4"/>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4"/>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4"/>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4"/>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4"/>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4"/>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4"/>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4"/>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4"/>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4"/>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4"/>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4"/>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4"/>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4"/>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4"/>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4"/>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4"/>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4"/>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7" name="Google Shape;5657;p24"/>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8" name="Google Shape;5658;p24"/>
            <p:cNvGrpSpPr/>
            <p:nvPr/>
          </p:nvGrpSpPr>
          <p:grpSpPr>
            <a:xfrm>
              <a:off x="-458058" y="-556657"/>
              <a:ext cx="10075046" cy="5124029"/>
              <a:chOff x="1153438" y="2114550"/>
              <a:chExt cx="4837725" cy="2460400"/>
            </a:xfrm>
          </p:grpSpPr>
          <p:sp>
            <p:nvSpPr>
              <p:cNvPr id="5659" name="Google Shape;5659;p24"/>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4"/>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4"/>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4"/>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4"/>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4"/>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4"/>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4"/>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4"/>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4"/>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4"/>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4"/>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4"/>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4"/>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4"/>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4"/>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4"/>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4"/>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4"/>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4"/>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4"/>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4"/>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4"/>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4"/>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4"/>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4"/>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4"/>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4"/>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4"/>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4"/>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4"/>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4"/>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4"/>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4"/>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4"/>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4"/>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4"/>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4"/>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4"/>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4"/>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4"/>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4"/>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4"/>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4"/>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4"/>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4"/>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4"/>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4"/>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4"/>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4"/>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4"/>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4"/>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4"/>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4"/>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4"/>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4"/>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4"/>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4"/>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4"/>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718" name="Google Shape;5718;p24"/>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5719" name="Google Shape;5719;p24"/>
          <p:cNvSpPr txBox="1">
            <a:spLocks noGrp="1"/>
          </p:cNvSpPr>
          <p:nvPr>
            <p:ph type="title"/>
          </p:nvPr>
        </p:nvSpPr>
        <p:spPr>
          <a:xfrm>
            <a:off x="1582925" y="1162363"/>
            <a:ext cx="2867100" cy="1613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720" name="Google Shape;5720;p24"/>
          <p:cNvSpPr txBox="1">
            <a:spLocks noGrp="1"/>
          </p:cNvSpPr>
          <p:nvPr>
            <p:ph type="subTitle" idx="1"/>
          </p:nvPr>
        </p:nvSpPr>
        <p:spPr>
          <a:xfrm>
            <a:off x="1582925" y="2814738"/>
            <a:ext cx="2867100" cy="1014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345"/>
        <p:cNvGrpSpPr/>
        <p:nvPr/>
      </p:nvGrpSpPr>
      <p:grpSpPr>
        <a:xfrm>
          <a:off x="0" y="0"/>
          <a:ext cx="0" cy="0"/>
          <a:chOff x="0" y="0"/>
          <a:chExt cx="0" cy="0"/>
        </a:xfrm>
      </p:grpSpPr>
      <p:grpSp>
        <p:nvGrpSpPr>
          <p:cNvPr id="6346" name="Google Shape;6346;p27"/>
          <p:cNvGrpSpPr/>
          <p:nvPr/>
        </p:nvGrpSpPr>
        <p:grpSpPr>
          <a:xfrm>
            <a:off x="-458913" y="-556726"/>
            <a:ext cx="10075901" cy="6045393"/>
            <a:chOff x="-458913" y="-556726"/>
            <a:chExt cx="10075901" cy="6045393"/>
          </a:xfrm>
        </p:grpSpPr>
        <p:grpSp>
          <p:nvGrpSpPr>
            <p:cNvPr id="6347" name="Google Shape;6347;p27"/>
            <p:cNvGrpSpPr/>
            <p:nvPr/>
          </p:nvGrpSpPr>
          <p:grpSpPr>
            <a:xfrm>
              <a:off x="-35892" y="157592"/>
              <a:ext cx="9372768" cy="4409682"/>
              <a:chOff x="-35892" y="157592"/>
              <a:chExt cx="9372768" cy="4409682"/>
            </a:xfrm>
          </p:grpSpPr>
          <p:sp>
            <p:nvSpPr>
              <p:cNvPr id="6348" name="Google Shape;6348;p27"/>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7"/>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7"/>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7"/>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7"/>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7"/>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7"/>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7"/>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7"/>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7"/>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7"/>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7"/>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7"/>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7"/>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7"/>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7"/>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7"/>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7"/>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7"/>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7"/>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7"/>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7"/>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7"/>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7"/>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7"/>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7"/>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7"/>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7"/>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7"/>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7"/>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7"/>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7"/>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7"/>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7"/>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7"/>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7"/>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7"/>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7"/>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7"/>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7"/>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7"/>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7"/>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7"/>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7"/>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7"/>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7"/>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7"/>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7"/>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7"/>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7"/>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7"/>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7"/>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7"/>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7"/>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7"/>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7"/>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7"/>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7"/>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7"/>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7"/>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7"/>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7"/>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7"/>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7"/>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7"/>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7"/>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7"/>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7"/>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7"/>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7"/>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8" name="Google Shape;6418;p27"/>
              <p:cNvGrpSpPr/>
              <p:nvPr/>
            </p:nvGrpSpPr>
            <p:grpSpPr>
              <a:xfrm>
                <a:off x="455388" y="3843899"/>
                <a:ext cx="1019181" cy="375095"/>
                <a:chOff x="571775" y="3204100"/>
                <a:chExt cx="293450" cy="108000"/>
              </a:xfrm>
            </p:grpSpPr>
            <p:sp>
              <p:nvSpPr>
                <p:cNvPr id="6419" name="Google Shape;6419;p27"/>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7"/>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21" name="Google Shape;6421;p27"/>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7"/>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7"/>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7"/>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7"/>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6" name="Google Shape;6426;p27"/>
            <p:cNvGrpSpPr/>
            <p:nvPr/>
          </p:nvGrpSpPr>
          <p:grpSpPr>
            <a:xfrm>
              <a:off x="-458913" y="4511095"/>
              <a:ext cx="10075827" cy="977572"/>
              <a:chOff x="1321675" y="4706600"/>
              <a:chExt cx="4838100" cy="469400"/>
            </a:xfrm>
          </p:grpSpPr>
          <p:sp>
            <p:nvSpPr>
              <p:cNvPr id="6427" name="Google Shape;6427;p27"/>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7"/>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7"/>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7"/>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7"/>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7"/>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7"/>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7"/>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7"/>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7"/>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7"/>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7"/>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7"/>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7"/>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7"/>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7"/>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7"/>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7"/>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7"/>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7"/>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7"/>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7"/>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7"/>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7"/>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7"/>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7"/>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7"/>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7"/>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7"/>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7"/>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7"/>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7"/>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7"/>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7"/>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1" name="Google Shape;6461;p27"/>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2" name="Google Shape;6462;p27"/>
            <p:cNvGrpSpPr/>
            <p:nvPr/>
          </p:nvGrpSpPr>
          <p:grpSpPr>
            <a:xfrm>
              <a:off x="-458058" y="-556657"/>
              <a:ext cx="10075046" cy="5124029"/>
              <a:chOff x="1153438" y="2114550"/>
              <a:chExt cx="4837725" cy="2460400"/>
            </a:xfrm>
          </p:grpSpPr>
          <p:sp>
            <p:nvSpPr>
              <p:cNvPr id="6463" name="Google Shape;6463;p27"/>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7"/>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7"/>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7"/>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7"/>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7"/>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7"/>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7"/>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7"/>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7"/>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7"/>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7"/>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7"/>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7"/>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7"/>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7"/>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7"/>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7"/>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7"/>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7"/>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7"/>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7"/>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7"/>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7"/>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7"/>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7"/>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7"/>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7"/>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7"/>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7"/>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7"/>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7"/>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7"/>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7"/>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7"/>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7"/>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7"/>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7"/>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7"/>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7"/>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7"/>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7"/>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7"/>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7"/>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7"/>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7"/>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7"/>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7"/>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7"/>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7"/>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7"/>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7"/>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7"/>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7"/>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7"/>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7"/>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7"/>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7"/>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7"/>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6522" name="Google Shape;6522;p27"/>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6523" name="Google Shape;6523;p27"/>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524" name="Google Shape;6524;p27"/>
          <p:cNvSpPr txBox="1">
            <a:spLocks noGrp="1"/>
          </p:cNvSpPr>
          <p:nvPr>
            <p:ph type="title" idx="2"/>
          </p:nvPr>
        </p:nvSpPr>
        <p:spPr>
          <a:xfrm>
            <a:off x="720000" y="2755250"/>
            <a:ext cx="2336400" cy="527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525" name="Google Shape;6525;p27"/>
          <p:cNvSpPr txBox="1">
            <a:spLocks noGrp="1"/>
          </p:cNvSpPr>
          <p:nvPr>
            <p:ph type="subTitle" idx="1"/>
          </p:nvPr>
        </p:nvSpPr>
        <p:spPr>
          <a:xfrm>
            <a:off x="720000" y="3296731"/>
            <a:ext cx="2336400" cy="56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26" name="Google Shape;6526;p27"/>
          <p:cNvSpPr txBox="1">
            <a:spLocks noGrp="1"/>
          </p:cNvSpPr>
          <p:nvPr>
            <p:ph type="title" idx="3"/>
          </p:nvPr>
        </p:nvSpPr>
        <p:spPr>
          <a:xfrm>
            <a:off x="3403800" y="2755263"/>
            <a:ext cx="2336400" cy="527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527" name="Google Shape;6527;p27"/>
          <p:cNvSpPr txBox="1">
            <a:spLocks noGrp="1"/>
          </p:cNvSpPr>
          <p:nvPr>
            <p:ph type="subTitle" idx="4"/>
          </p:nvPr>
        </p:nvSpPr>
        <p:spPr>
          <a:xfrm>
            <a:off x="3403800" y="3296743"/>
            <a:ext cx="2336400" cy="56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528" name="Google Shape;6528;p27"/>
          <p:cNvSpPr txBox="1">
            <a:spLocks noGrp="1"/>
          </p:cNvSpPr>
          <p:nvPr>
            <p:ph type="title" idx="5"/>
          </p:nvPr>
        </p:nvSpPr>
        <p:spPr>
          <a:xfrm>
            <a:off x="6087600" y="2755250"/>
            <a:ext cx="2336400" cy="527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6529" name="Google Shape;6529;p27"/>
          <p:cNvSpPr txBox="1">
            <a:spLocks noGrp="1"/>
          </p:cNvSpPr>
          <p:nvPr>
            <p:ph type="subTitle" idx="6"/>
          </p:nvPr>
        </p:nvSpPr>
        <p:spPr>
          <a:xfrm>
            <a:off x="6087600" y="3296731"/>
            <a:ext cx="2336400" cy="56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6530" name="Google Shape;6530;p27"/>
          <p:cNvCxnSpPr/>
          <p:nvPr/>
        </p:nvCxnSpPr>
        <p:spPr>
          <a:xfrm>
            <a:off x="4148250" y="1174500"/>
            <a:ext cx="847500" cy="0"/>
          </a:xfrm>
          <a:prstGeom prst="straightConnector1">
            <a:avLst/>
          </a:prstGeom>
          <a:noFill/>
          <a:ln w="19050" cap="flat" cmpd="sng">
            <a:solidFill>
              <a:schemeClr val="lt1"/>
            </a:solidFill>
            <a:prstDash val="solid"/>
            <a:round/>
            <a:headEnd type="diamond" w="med" len="med"/>
            <a:tailEnd type="diamond" w="med" len="med"/>
          </a:ln>
        </p:spPr>
      </p:cxn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1">
  <p:cSld name="TITLE_AND_TWO_COLUMNS_1">
    <p:spTree>
      <p:nvGrpSpPr>
        <p:cNvPr id="1" name="Shape 7283"/>
        <p:cNvGrpSpPr/>
        <p:nvPr/>
      </p:nvGrpSpPr>
      <p:grpSpPr>
        <a:xfrm>
          <a:off x="0" y="0"/>
          <a:ext cx="0" cy="0"/>
          <a:chOff x="0" y="0"/>
          <a:chExt cx="0" cy="0"/>
        </a:xfrm>
      </p:grpSpPr>
      <p:grpSp>
        <p:nvGrpSpPr>
          <p:cNvPr id="7284" name="Google Shape;7284;p32"/>
          <p:cNvGrpSpPr/>
          <p:nvPr/>
        </p:nvGrpSpPr>
        <p:grpSpPr>
          <a:xfrm>
            <a:off x="-458913" y="-556726"/>
            <a:ext cx="10075901" cy="6045393"/>
            <a:chOff x="-458913" y="-556726"/>
            <a:chExt cx="10075901" cy="6045393"/>
          </a:xfrm>
        </p:grpSpPr>
        <p:grpSp>
          <p:nvGrpSpPr>
            <p:cNvPr id="7285" name="Google Shape;7285;p32"/>
            <p:cNvGrpSpPr/>
            <p:nvPr/>
          </p:nvGrpSpPr>
          <p:grpSpPr>
            <a:xfrm>
              <a:off x="-35892" y="157592"/>
              <a:ext cx="9372768" cy="4409682"/>
              <a:chOff x="-35892" y="157592"/>
              <a:chExt cx="9372768" cy="4409682"/>
            </a:xfrm>
          </p:grpSpPr>
          <p:sp>
            <p:nvSpPr>
              <p:cNvPr id="7286" name="Google Shape;7286;p32"/>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2"/>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2"/>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2"/>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2"/>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2"/>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2"/>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2"/>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2"/>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2"/>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2"/>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2"/>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2"/>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2"/>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2"/>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2"/>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2"/>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2"/>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2"/>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2"/>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2"/>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2"/>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2"/>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2"/>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2"/>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2"/>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2"/>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2"/>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2"/>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2"/>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2"/>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2"/>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2"/>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2"/>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2"/>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2"/>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2"/>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2"/>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2"/>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2"/>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2"/>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2"/>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2"/>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2"/>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2"/>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2"/>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2"/>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2"/>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2"/>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2"/>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2"/>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2"/>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2"/>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2"/>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2"/>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2"/>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2"/>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2"/>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2"/>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2"/>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2"/>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2"/>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2"/>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2"/>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2"/>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2"/>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2"/>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2"/>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6" name="Google Shape;7356;p32"/>
              <p:cNvGrpSpPr/>
              <p:nvPr/>
            </p:nvGrpSpPr>
            <p:grpSpPr>
              <a:xfrm>
                <a:off x="455388" y="3843899"/>
                <a:ext cx="1019181" cy="375095"/>
                <a:chOff x="571775" y="3204100"/>
                <a:chExt cx="293450" cy="108000"/>
              </a:xfrm>
            </p:grpSpPr>
            <p:sp>
              <p:nvSpPr>
                <p:cNvPr id="7357" name="Google Shape;7357;p32"/>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59" name="Google Shape;7359;p32"/>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4" name="Google Shape;7364;p32"/>
            <p:cNvGrpSpPr/>
            <p:nvPr/>
          </p:nvGrpSpPr>
          <p:grpSpPr>
            <a:xfrm>
              <a:off x="-458913" y="4511095"/>
              <a:ext cx="10075827" cy="977572"/>
              <a:chOff x="1321675" y="4706600"/>
              <a:chExt cx="4838100" cy="469400"/>
            </a:xfrm>
          </p:grpSpPr>
          <p:sp>
            <p:nvSpPr>
              <p:cNvPr id="7365" name="Google Shape;7365;p32"/>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9" name="Google Shape;7399;p32"/>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32"/>
            <p:cNvGrpSpPr/>
            <p:nvPr/>
          </p:nvGrpSpPr>
          <p:grpSpPr>
            <a:xfrm>
              <a:off x="-458058" y="-556657"/>
              <a:ext cx="10075046" cy="5124029"/>
              <a:chOff x="1153438" y="2114550"/>
              <a:chExt cx="4837725" cy="2460400"/>
            </a:xfrm>
          </p:grpSpPr>
          <p:sp>
            <p:nvSpPr>
              <p:cNvPr id="7401" name="Google Shape;7401;p32"/>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460" name="Google Shape;7460;p32"/>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7461" name="Google Shape;7461;p32"/>
          <p:cNvSpPr txBox="1">
            <a:spLocks noGrp="1"/>
          </p:cNvSpPr>
          <p:nvPr>
            <p:ph type="subTitle" idx="1"/>
          </p:nvPr>
        </p:nvSpPr>
        <p:spPr>
          <a:xfrm>
            <a:off x="986625" y="3336292"/>
            <a:ext cx="2120100" cy="56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62" name="Google Shape;7462;p32"/>
          <p:cNvSpPr txBox="1">
            <a:spLocks noGrp="1"/>
          </p:cNvSpPr>
          <p:nvPr>
            <p:ph type="subTitle" idx="2"/>
          </p:nvPr>
        </p:nvSpPr>
        <p:spPr>
          <a:xfrm>
            <a:off x="6037125" y="3336292"/>
            <a:ext cx="2120100" cy="56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463" name="Google Shape;7463;p32"/>
          <p:cNvSpPr txBox="1">
            <a:spLocks noGrp="1"/>
          </p:cNvSpPr>
          <p:nvPr>
            <p:ph type="title" hasCustomPrompt="1"/>
          </p:nvPr>
        </p:nvSpPr>
        <p:spPr>
          <a:xfrm>
            <a:off x="986625" y="2265203"/>
            <a:ext cx="2120100" cy="991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464" name="Google Shape;7464;p32"/>
          <p:cNvSpPr txBox="1">
            <a:spLocks noGrp="1"/>
          </p:cNvSpPr>
          <p:nvPr>
            <p:ph type="title" idx="3" hasCustomPrompt="1"/>
          </p:nvPr>
        </p:nvSpPr>
        <p:spPr>
          <a:xfrm>
            <a:off x="6037125" y="2265203"/>
            <a:ext cx="2120100" cy="991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7465" name="Google Shape;7465;p32"/>
          <p:cNvSpPr txBox="1">
            <a:spLocks noGrp="1"/>
          </p:cNvSpPr>
          <p:nvPr>
            <p:ph type="title" idx="4"/>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cxnSp>
        <p:nvCxnSpPr>
          <p:cNvPr id="7466" name="Google Shape;7466;p32"/>
          <p:cNvCxnSpPr/>
          <p:nvPr/>
        </p:nvCxnSpPr>
        <p:spPr>
          <a:xfrm>
            <a:off x="4148250" y="1174500"/>
            <a:ext cx="847500" cy="0"/>
          </a:xfrm>
          <a:prstGeom prst="straightConnector1">
            <a:avLst/>
          </a:prstGeom>
          <a:noFill/>
          <a:ln w="19050" cap="flat" cmpd="sng">
            <a:solidFill>
              <a:schemeClr val="lt1"/>
            </a:solidFill>
            <a:prstDash val="solid"/>
            <a:round/>
            <a:headEnd type="diamond" w="med" len="med"/>
            <a:tailEnd type="diamond" w="med" len="med"/>
          </a:ln>
        </p:spPr>
      </p:cxn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7467"/>
        <p:cNvGrpSpPr/>
        <p:nvPr/>
      </p:nvGrpSpPr>
      <p:grpSpPr>
        <a:xfrm>
          <a:off x="0" y="0"/>
          <a:ext cx="0" cy="0"/>
          <a:chOff x="0" y="0"/>
          <a:chExt cx="0" cy="0"/>
        </a:xfrm>
      </p:grpSpPr>
      <p:grpSp>
        <p:nvGrpSpPr>
          <p:cNvPr id="7468" name="Google Shape;7468;p33"/>
          <p:cNvGrpSpPr/>
          <p:nvPr/>
        </p:nvGrpSpPr>
        <p:grpSpPr>
          <a:xfrm>
            <a:off x="-458913" y="-556726"/>
            <a:ext cx="10075901" cy="6045393"/>
            <a:chOff x="-458913" y="-556726"/>
            <a:chExt cx="10075901" cy="6045393"/>
          </a:xfrm>
        </p:grpSpPr>
        <p:grpSp>
          <p:nvGrpSpPr>
            <p:cNvPr id="7469" name="Google Shape;7469;p33"/>
            <p:cNvGrpSpPr/>
            <p:nvPr/>
          </p:nvGrpSpPr>
          <p:grpSpPr>
            <a:xfrm>
              <a:off x="-35892" y="157592"/>
              <a:ext cx="9372768" cy="4409682"/>
              <a:chOff x="-35892" y="157592"/>
              <a:chExt cx="9372768" cy="4409682"/>
            </a:xfrm>
          </p:grpSpPr>
          <p:sp>
            <p:nvSpPr>
              <p:cNvPr id="7470" name="Google Shape;7470;p33"/>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3"/>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3"/>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3"/>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3"/>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3"/>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3"/>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3"/>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3"/>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3"/>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3"/>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3"/>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3"/>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3"/>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3"/>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3"/>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3"/>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3"/>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3"/>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3"/>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3"/>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3"/>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3"/>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3"/>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3"/>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3"/>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3"/>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3"/>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3"/>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3"/>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3"/>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3"/>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3"/>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3"/>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3"/>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3"/>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3"/>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3"/>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3"/>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3"/>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3"/>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3"/>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3"/>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3"/>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3"/>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3"/>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3"/>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3"/>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3"/>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3"/>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3"/>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3"/>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3"/>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3"/>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3"/>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3"/>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3"/>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3"/>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3"/>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3"/>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3"/>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3"/>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3"/>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3"/>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3"/>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3"/>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6" name="Google Shape;7536;p33"/>
              <p:cNvGrpSpPr/>
              <p:nvPr/>
            </p:nvGrpSpPr>
            <p:grpSpPr>
              <a:xfrm>
                <a:off x="6467007" y="931558"/>
                <a:ext cx="1274809" cy="3466617"/>
                <a:chOff x="5754800" y="3037825"/>
                <a:chExt cx="439650" cy="1195550"/>
              </a:xfrm>
            </p:grpSpPr>
            <p:sp>
              <p:nvSpPr>
                <p:cNvPr id="7537" name="Google Shape;7537;p33"/>
                <p:cNvSpPr/>
                <p:nvPr/>
              </p:nvSpPr>
              <p:spPr>
                <a:xfrm>
                  <a:off x="5781275" y="3433850"/>
                  <a:ext cx="94075" cy="157725"/>
                </a:xfrm>
                <a:custGeom>
                  <a:avLst/>
                  <a:gdLst/>
                  <a:ahLst/>
                  <a:cxnLst/>
                  <a:rect l="l" t="t" r="r" b="b"/>
                  <a:pathLst>
                    <a:path w="3763" h="6309" extrusionOk="0">
                      <a:moveTo>
                        <a:pt x="1412" y="0"/>
                      </a:moveTo>
                      <a:cubicBezTo>
                        <a:pt x="1094" y="0"/>
                        <a:pt x="716" y="177"/>
                        <a:pt x="334" y="762"/>
                      </a:cubicBezTo>
                      <a:cubicBezTo>
                        <a:pt x="1" y="2272"/>
                        <a:pt x="3629" y="6309"/>
                        <a:pt x="3629" y="6309"/>
                      </a:cubicBezTo>
                      <a:lnTo>
                        <a:pt x="3763" y="6244"/>
                      </a:lnTo>
                      <a:cubicBezTo>
                        <a:pt x="3405" y="1604"/>
                        <a:pt x="2234" y="406"/>
                        <a:pt x="2234" y="406"/>
                      </a:cubicBezTo>
                      <a:cubicBezTo>
                        <a:pt x="2234" y="406"/>
                        <a:pt x="1893" y="0"/>
                        <a:pt x="14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3"/>
                <p:cNvSpPr/>
                <p:nvPr/>
              </p:nvSpPr>
              <p:spPr>
                <a:xfrm>
                  <a:off x="5775675" y="3434225"/>
                  <a:ext cx="99225" cy="157350"/>
                </a:xfrm>
                <a:custGeom>
                  <a:avLst/>
                  <a:gdLst/>
                  <a:ahLst/>
                  <a:cxnLst/>
                  <a:rect l="l" t="t" r="r" b="b"/>
                  <a:pathLst>
                    <a:path w="3969" h="6294" extrusionOk="0">
                      <a:moveTo>
                        <a:pt x="1501" y="1"/>
                      </a:moveTo>
                      <a:cubicBezTo>
                        <a:pt x="1139" y="1"/>
                        <a:pt x="720" y="178"/>
                        <a:pt x="333" y="771"/>
                      </a:cubicBezTo>
                      <a:cubicBezTo>
                        <a:pt x="1" y="2282"/>
                        <a:pt x="3852" y="6294"/>
                        <a:pt x="3852" y="6294"/>
                      </a:cubicBezTo>
                      <a:lnTo>
                        <a:pt x="3968" y="6238"/>
                      </a:lnTo>
                      <a:cubicBezTo>
                        <a:pt x="3483" y="5403"/>
                        <a:pt x="1219" y="1422"/>
                        <a:pt x="1791" y="176"/>
                      </a:cubicBezTo>
                      <a:cubicBezTo>
                        <a:pt x="1831" y="139"/>
                        <a:pt x="1869" y="103"/>
                        <a:pt x="1906" y="72"/>
                      </a:cubicBezTo>
                      <a:cubicBezTo>
                        <a:pt x="1784" y="29"/>
                        <a:pt x="1647" y="1"/>
                        <a:pt x="1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3"/>
                <p:cNvSpPr/>
                <p:nvPr/>
              </p:nvSpPr>
              <p:spPr>
                <a:xfrm>
                  <a:off x="5787425" y="3270400"/>
                  <a:ext cx="128325" cy="196950"/>
                </a:xfrm>
                <a:custGeom>
                  <a:avLst/>
                  <a:gdLst/>
                  <a:ahLst/>
                  <a:cxnLst/>
                  <a:rect l="l" t="t" r="r" b="b"/>
                  <a:pathLst>
                    <a:path w="5133" h="7878" extrusionOk="0">
                      <a:moveTo>
                        <a:pt x="5132" y="0"/>
                      </a:moveTo>
                      <a:lnTo>
                        <a:pt x="5132" y="0"/>
                      </a:lnTo>
                      <a:cubicBezTo>
                        <a:pt x="933" y="2674"/>
                        <a:pt x="120" y="6364"/>
                        <a:pt x="54" y="7106"/>
                      </a:cubicBezTo>
                      <a:cubicBezTo>
                        <a:pt x="1" y="7687"/>
                        <a:pt x="716" y="7877"/>
                        <a:pt x="1277" y="7877"/>
                      </a:cubicBezTo>
                      <a:cubicBezTo>
                        <a:pt x="1442" y="7877"/>
                        <a:pt x="1593" y="7861"/>
                        <a:pt x="1708" y="7833"/>
                      </a:cubicBezTo>
                      <a:cubicBezTo>
                        <a:pt x="2212" y="7711"/>
                        <a:pt x="3807" y="6571"/>
                        <a:pt x="3807" y="6571"/>
                      </a:cubicBezTo>
                      <a:lnTo>
                        <a:pt x="51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3"/>
                <p:cNvSpPr/>
                <p:nvPr/>
              </p:nvSpPr>
              <p:spPr>
                <a:xfrm>
                  <a:off x="5782150" y="3275625"/>
                  <a:ext cx="127475" cy="196250"/>
                </a:xfrm>
                <a:custGeom>
                  <a:avLst/>
                  <a:gdLst/>
                  <a:ahLst/>
                  <a:cxnLst/>
                  <a:rect l="l" t="t" r="r" b="b"/>
                  <a:pathLst>
                    <a:path w="5099" h="7850" extrusionOk="0">
                      <a:moveTo>
                        <a:pt x="5099" y="1"/>
                      </a:moveTo>
                      <a:lnTo>
                        <a:pt x="5099" y="1"/>
                      </a:lnTo>
                      <a:cubicBezTo>
                        <a:pt x="945" y="2554"/>
                        <a:pt x="105" y="6460"/>
                        <a:pt x="46" y="7102"/>
                      </a:cubicBezTo>
                      <a:cubicBezTo>
                        <a:pt x="0" y="7623"/>
                        <a:pt x="985" y="7821"/>
                        <a:pt x="1555" y="7850"/>
                      </a:cubicBezTo>
                      <a:cubicBezTo>
                        <a:pt x="1302" y="7052"/>
                        <a:pt x="2634" y="3250"/>
                        <a:pt x="3791" y="2119"/>
                      </a:cubicBezTo>
                      <a:cubicBezTo>
                        <a:pt x="4502" y="1424"/>
                        <a:pt x="4801" y="439"/>
                        <a:pt x="509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3"/>
                <p:cNvSpPr/>
                <p:nvPr/>
              </p:nvSpPr>
              <p:spPr>
                <a:xfrm>
                  <a:off x="5875200" y="3037825"/>
                  <a:ext cx="138075" cy="150925"/>
                </a:xfrm>
                <a:custGeom>
                  <a:avLst/>
                  <a:gdLst/>
                  <a:ahLst/>
                  <a:cxnLst/>
                  <a:rect l="l" t="t" r="r" b="b"/>
                  <a:pathLst>
                    <a:path w="5523" h="6037" extrusionOk="0">
                      <a:moveTo>
                        <a:pt x="2736" y="0"/>
                      </a:moveTo>
                      <a:cubicBezTo>
                        <a:pt x="2675" y="0"/>
                        <a:pt x="2613" y="11"/>
                        <a:pt x="2555" y="32"/>
                      </a:cubicBezTo>
                      <a:cubicBezTo>
                        <a:pt x="2312" y="121"/>
                        <a:pt x="2140" y="390"/>
                        <a:pt x="2150" y="663"/>
                      </a:cubicBezTo>
                      <a:cubicBezTo>
                        <a:pt x="2083" y="592"/>
                        <a:pt x="1989" y="556"/>
                        <a:pt x="1896" y="556"/>
                      </a:cubicBezTo>
                      <a:cubicBezTo>
                        <a:pt x="1807" y="556"/>
                        <a:pt x="1718" y="588"/>
                        <a:pt x="1653" y="653"/>
                      </a:cubicBezTo>
                      <a:cubicBezTo>
                        <a:pt x="1521" y="785"/>
                        <a:pt x="1509" y="1035"/>
                        <a:pt x="1631" y="1180"/>
                      </a:cubicBezTo>
                      <a:cubicBezTo>
                        <a:pt x="1594" y="1234"/>
                        <a:pt x="1544" y="1252"/>
                        <a:pt x="1486" y="1252"/>
                      </a:cubicBezTo>
                      <a:cubicBezTo>
                        <a:pt x="1370" y="1252"/>
                        <a:pt x="1222" y="1178"/>
                        <a:pt x="1093" y="1178"/>
                      </a:cubicBezTo>
                      <a:cubicBezTo>
                        <a:pt x="1050" y="1178"/>
                        <a:pt x="1009" y="1187"/>
                        <a:pt x="972" y="1209"/>
                      </a:cubicBezTo>
                      <a:cubicBezTo>
                        <a:pt x="910" y="1246"/>
                        <a:pt x="870" y="1321"/>
                        <a:pt x="805" y="1354"/>
                      </a:cubicBezTo>
                      <a:cubicBezTo>
                        <a:pt x="732" y="1395"/>
                        <a:pt x="641" y="1380"/>
                        <a:pt x="561" y="1403"/>
                      </a:cubicBezTo>
                      <a:cubicBezTo>
                        <a:pt x="332" y="1473"/>
                        <a:pt x="315" y="1791"/>
                        <a:pt x="368" y="2049"/>
                      </a:cubicBezTo>
                      <a:cubicBezTo>
                        <a:pt x="338" y="2075"/>
                        <a:pt x="309" y="2101"/>
                        <a:pt x="283" y="2133"/>
                      </a:cubicBezTo>
                      <a:cubicBezTo>
                        <a:pt x="0" y="2465"/>
                        <a:pt x="181" y="3092"/>
                        <a:pt x="591" y="3200"/>
                      </a:cubicBezTo>
                      <a:cubicBezTo>
                        <a:pt x="467" y="3591"/>
                        <a:pt x="535" y="4045"/>
                        <a:pt x="769" y="4374"/>
                      </a:cubicBezTo>
                      <a:cubicBezTo>
                        <a:pt x="991" y="4687"/>
                        <a:pt x="1358" y="4880"/>
                        <a:pt x="1728" y="4880"/>
                      </a:cubicBezTo>
                      <a:cubicBezTo>
                        <a:pt x="1746" y="4880"/>
                        <a:pt x="1764" y="4880"/>
                        <a:pt x="1782" y="4879"/>
                      </a:cubicBezTo>
                      <a:lnTo>
                        <a:pt x="1782" y="4879"/>
                      </a:lnTo>
                      <a:cubicBezTo>
                        <a:pt x="1717" y="5413"/>
                        <a:pt x="2166" y="5905"/>
                        <a:pt x="2664" y="6008"/>
                      </a:cubicBezTo>
                      <a:cubicBezTo>
                        <a:pt x="2757" y="6028"/>
                        <a:pt x="2851" y="6037"/>
                        <a:pt x="2944" y="6037"/>
                      </a:cubicBezTo>
                      <a:cubicBezTo>
                        <a:pt x="3350" y="6037"/>
                        <a:pt x="3755" y="5866"/>
                        <a:pt x="4111" y="5647"/>
                      </a:cubicBezTo>
                      <a:cubicBezTo>
                        <a:pt x="4849" y="5196"/>
                        <a:pt x="5504" y="4413"/>
                        <a:pt x="5461" y="3512"/>
                      </a:cubicBezTo>
                      <a:cubicBezTo>
                        <a:pt x="5445" y="3156"/>
                        <a:pt x="5318" y="2796"/>
                        <a:pt x="5393" y="2449"/>
                      </a:cubicBezTo>
                      <a:cubicBezTo>
                        <a:pt x="5415" y="2348"/>
                        <a:pt x="5452" y="2252"/>
                        <a:pt x="5466" y="2151"/>
                      </a:cubicBezTo>
                      <a:cubicBezTo>
                        <a:pt x="5523" y="1760"/>
                        <a:pt x="5231" y="1418"/>
                        <a:pt x="4962" y="1143"/>
                      </a:cubicBezTo>
                      <a:cubicBezTo>
                        <a:pt x="4850" y="1028"/>
                        <a:pt x="4739" y="914"/>
                        <a:pt x="4627" y="799"/>
                      </a:cubicBezTo>
                      <a:cubicBezTo>
                        <a:pt x="4564" y="734"/>
                        <a:pt x="4499" y="668"/>
                        <a:pt x="4430" y="611"/>
                      </a:cubicBezTo>
                      <a:cubicBezTo>
                        <a:pt x="4328" y="527"/>
                        <a:pt x="4190" y="466"/>
                        <a:pt x="4064" y="466"/>
                      </a:cubicBezTo>
                      <a:cubicBezTo>
                        <a:pt x="3982" y="466"/>
                        <a:pt x="3905" y="492"/>
                        <a:pt x="3846" y="556"/>
                      </a:cubicBezTo>
                      <a:cubicBezTo>
                        <a:pt x="3856" y="341"/>
                        <a:pt x="3648" y="180"/>
                        <a:pt x="3454" y="180"/>
                      </a:cubicBezTo>
                      <a:cubicBezTo>
                        <a:pt x="3374" y="180"/>
                        <a:pt x="3297" y="207"/>
                        <a:pt x="3238" y="269"/>
                      </a:cubicBezTo>
                      <a:cubicBezTo>
                        <a:pt x="3125" y="100"/>
                        <a:pt x="2930" y="0"/>
                        <a:pt x="27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3"/>
                <p:cNvSpPr/>
                <p:nvPr/>
              </p:nvSpPr>
              <p:spPr>
                <a:xfrm>
                  <a:off x="5881700" y="3038575"/>
                  <a:ext cx="131575" cy="150175"/>
                </a:xfrm>
                <a:custGeom>
                  <a:avLst/>
                  <a:gdLst/>
                  <a:ahLst/>
                  <a:cxnLst/>
                  <a:rect l="l" t="t" r="r" b="b"/>
                  <a:pathLst>
                    <a:path w="5263" h="6007" extrusionOk="0">
                      <a:moveTo>
                        <a:pt x="2663" y="0"/>
                      </a:moveTo>
                      <a:lnTo>
                        <a:pt x="2663" y="0"/>
                      </a:lnTo>
                      <a:cubicBezTo>
                        <a:pt x="2683" y="105"/>
                        <a:pt x="2669" y="203"/>
                        <a:pt x="2594" y="282"/>
                      </a:cubicBezTo>
                      <a:cubicBezTo>
                        <a:pt x="2535" y="345"/>
                        <a:pt x="2449" y="378"/>
                        <a:pt x="2404" y="453"/>
                      </a:cubicBezTo>
                      <a:cubicBezTo>
                        <a:pt x="2364" y="518"/>
                        <a:pt x="2364" y="602"/>
                        <a:pt x="2327" y="667"/>
                      </a:cubicBezTo>
                      <a:cubicBezTo>
                        <a:pt x="2206" y="877"/>
                        <a:pt x="1794" y="791"/>
                        <a:pt x="1766" y="1036"/>
                      </a:cubicBezTo>
                      <a:cubicBezTo>
                        <a:pt x="1940" y="1100"/>
                        <a:pt x="2047" y="1322"/>
                        <a:pt x="1991" y="1508"/>
                      </a:cubicBezTo>
                      <a:cubicBezTo>
                        <a:pt x="1945" y="1664"/>
                        <a:pt x="1793" y="1771"/>
                        <a:pt x="1641" y="1771"/>
                      </a:cubicBezTo>
                      <a:cubicBezTo>
                        <a:pt x="1611" y="1771"/>
                        <a:pt x="1581" y="1766"/>
                        <a:pt x="1552" y="1758"/>
                      </a:cubicBezTo>
                      <a:lnTo>
                        <a:pt x="1552" y="1758"/>
                      </a:lnTo>
                      <a:cubicBezTo>
                        <a:pt x="1689" y="1989"/>
                        <a:pt x="1663" y="2314"/>
                        <a:pt x="1492" y="2516"/>
                      </a:cubicBezTo>
                      <a:cubicBezTo>
                        <a:pt x="1379" y="2652"/>
                        <a:pt x="1208" y="2726"/>
                        <a:pt x="1039" y="2726"/>
                      </a:cubicBezTo>
                      <a:cubicBezTo>
                        <a:pt x="952" y="2726"/>
                        <a:pt x="866" y="2706"/>
                        <a:pt x="788" y="2666"/>
                      </a:cubicBezTo>
                      <a:cubicBezTo>
                        <a:pt x="744" y="2827"/>
                        <a:pt x="587" y="2913"/>
                        <a:pt x="433" y="2913"/>
                      </a:cubicBezTo>
                      <a:cubicBezTo>
                        <a:pt x="307" y="2913"/>
                        <a:pt x="182" y="2855"/>
                        <a:pt x="125" y="2732"/>
                      </a:cubicBezTo>
                      <a:cubicBezTo>
                        <a:pt x="105" y="2810"/>
                        <a:pt x="61" y="2866"/>
                        <a:pt x="0" y="2909"/>
                      </a:cubicBezTo>
                      <a:cubicBezTo>
                        <a:pt x="78" y="3034"/>
                        <a:pt x="191" y="3133"/>
                        <a:pt x="331" y="3170"/>
                      </a:cubicBezTo>
                      <a:cubicBezTo>
                        <a:pt x="207" y="3561"/>
                        <a:pt x="276" y="4015"/>
                        <a:pt x="509" y="4344"/>
                      </a:cubicBezTo>
                      <a:cubicBezTo>
                        <a:pt x="732" y="4657"/>
                        <a:pt x="1098" y="4850"/>
                        <a:pt x="1468" y="4850"/>
                      </a:cubicBezTo>
                      <a:cubicBezTo>
                        <a:pt x="1486" y="4850"/>
                        <a:pt x="1504" y="4850"/>
                        <a:pt x="1522" y="4849"/>
                      </a:cubicBezTo>
                      <a:lnTo>
                        <a:pt x="1522" y="4849"/>
                      </a:lnTo>
                      <a:cubicBezTo>
                        <a:pt x="1457" y="5383"/>
                        <a:pt x="1907" y="5875"/>
                        <a:pt x="2404" y="5978"/>
                      </a:cubicBezTo>
                      <a:cubicBezTo>
                        <a:pt x="2497" y="5998"/>
                        <a:pt x="2591" y="6007"/>
                        <a:pt x="2684" y="6007"/>
                      </a:cubicBezTo>
                      <a:cubicBezTo>
                        <a:pt x="3090" y="6007"/>
                        <a:pt x="3495" y="5836"/>
                        <a:pt x="3851" y="5617"/>
                      </a:cubicBezTo>
                      <a:cubicBezTo>
                        <a:pt x="4587" y="5165"/>
                        <a:pt x="5242" y="4382"/>
                        <a:pt x="5199" y="3479"/>
                      </a:cubicBezTo>
                      <a:cubicBezTo>
                        <a:pt x="5183" y="3124"/>
                        <a:pt x="5057" y="2765"/>
                        <a:pt x="5130" y="2416"/>
                      </a:cubicBezTo>
                      <a:cubicBezTo>
                        <a:pt x="5155" y="2320"/>
                        <a:pt x="5192" y="2222"/>
                        <a:pt x="5206" y="2121"/>
                      </a:cubicBezTo>
                      <a:cubicBezTo>
                        <a:pt x="5263" y="1730"/>
                        <a:pt x="4971" y="1388"/>
                        <a:pt x="4702" y="1113"/>
                      </a:cubicBezTo>
                      <a:cubicBezTo>
                        <a:pt x="4590" y="998"/>
                        <a:pt x="4479" y="884"/>
                        <a:pt x="4367" y="769"/>
                      </a:cubicBezTo>
                      <a:cubicBezTo>
                        <a:pt x="4304" y="704"/>
                        <a:pt x="4239" y="638"/>
                        <a:pt x="4170" y="581"/>
                      </a:cubicBezTo>
                      <a:cubicBezTo>
                        <a:pt x="4068" y="497"/>
                        <a:pt x="3929" y="435"/>
                        <a:pt x="3803" y="435"/>
                      </a:cubicBezTo>
                      <a:cubicBezTo>
                        <a:pt x="3721" y="435"/>
                        <a:pt x="3644" y="461"/>
                        <a:pt x="3586" y="525"/>
                      </a:cubicBezTo>
                      <a:cubicBezTo>
                        <a:pt x="3596" y="310"/>
                        <a:pt x="3388" y="148"/>
                        <a:pt x="3194" y="148"/>
                      </a:cubicBezTo>
                      <a:cubicBezTo>
                        <a:pt x="3114" y="148"/>
                        <a:pt x="3037" y="175"/>
                        <a:pt x="2978" y="237"/>
                      </a:cubicBezTo>
                      <a:cubicBezTo>
                        <a:pt x="2902" y="122"/>
                        <a:pt x="2788" y="42"/>
                        <a:pt x="26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3"/>
                <p:cNvSpPr/>
                <p:nvPr/>
              </p:nvSpPr>
              <p:spPr>
                <a:xfrm>
                  <a:off x="5948975" y="3047925"/>
                  <a:ext cx="104975" cy="215125"/>
                </a:xfrm>
                <a:custGeom>
                  <a:avLst/>
                  <a:gdLst/>
                  <a:ahLst/>
                  <a:cxnLst/>
                  <a:rect l="l" t="t" r="r" b="b"/>
                  <a:pathLst>
                    <a:path w="4199" h="8605" extrusionOk="0">
                      <a:moveTo>
                        <a:pt x="1996" y="1"/>
                      </a:moveTo>
                      <a:cubicBezTo>
                        <a:pt x="1720" y="1"/>
                        <a:pt x="1442" y="154"/>
                        <a:pt x="1304" y="411"/>
                      </a:cubicBezTo>
                      <a:cubicBezTo>
                        <a:pt x="1254" y="507"/>
                        <a:pt x="1221" y="615"/>
                        <a:pt x="1150" y="695"/>
                      </a:cubicBezTo>
                      <a:cubicBezTo>
                        <a:pt x="1103" y="749"/>
                        <a:pt x="1043" y="787"/>
                        <a:pt x="1005" y="848"/>
                      </a:cubicBezTo>
                      <a:cubicBezTo>
                        <a:pt x="966" y="910"/>
                        <a:pt x="969" y="1006"/>
                        <a:pt x="1030" y="1039"/>
                      </a:cubicBezTo>
                      <a:cubicBezTo>
                        <a:pt x="989" y="1023"/>
                        <a:pt x="946" y="1015"/>
                        <a:pt x="904" y="1015"/>
                      </a:cubicBezTo>
                      <a:cubicBezTo>
                        <a:pt x="759" y="1015"/>
                        <a:pt x="613" y="1100"/>
                        <a:pt x="517" y="1220"/>
                      </a:cubicBezTo>
                      <a:cubicBezTo>
                        <a:pt x="390" y="1374"/>
                        <a:pt x="333" y="1578"/>
                        <a:pt x="287" y="1775"/>
                      </a:cubicBezTo>
                      <a:cubicBezTo>
                        <a:pt x="147" y="2354"/>
                        <a:pt x="78" y="2950"/>
                        <a:pt x="74" y="3546"/>
                      </a:cubicBezTo>
                      <a:cubicBezTo>
                        <a:pt x="74" y="3772"/>
                        <a:pt x="101" y="4036"/>
                        <a:pt x="282" y="4154"/>
                      </a:cubicBezTo>
                      <a:cubicBezTo>
                        <a:pt x="90" y="4315"/>
                        <a:pt x="8" y="4590"/>
                        <a:pt x="4" y="4850"/>
                      </a:cubicBezTo>
                      <a:cubicBezTo>
                        <a:pt x="1" y="5110"/>
                        <a:pt x="64" y="5366"/>
                        <a:pt x="109" y="5623"/>
                      </a:cubicBezTo>
                      <a:cubicBezTo>
                        <a:pt x="212" y="6206"/>
                        <a:pt x="231" y="6810"/>
                        <a:pt x="409" y="7372"/>
                      </a:cubicBezTo>
                      <a:cubicBezTo>
                        <a:pt x="584" y="7935"/>
                        <a:pt x="969" y="8477"/>
                        <a:pt x="1512" y="8605"/>
                      </a:cubicBezTo>
                      <a:lnTo>
                        <a:pt x="1379" y="8484"/>
                      </a:lnTo>
                      <a:cubicBezTo>
                        <a:pt x="1380" y="8317"/>
                        <a:pt x="1337" y="8149"/>
                        <a:pt x="1304" y="7984"/>
                      </a:cubicBezTo>
                      <a:cubicBezTo>
                        <a:pt x="1271" y="7797"/>
                        <a:pt x="1258" y="7593"/>
                        <a:pt x="1350" y="7431"/>
                      </a:cubicBezTo>
                      <a:cubicBezTo>
                        <a:pt x="1410" y="7324"/>
                        <a:pt x="1531" y="7253"/>
                        <a:pt x="1644" y="7253"/>
                      </a:cubicBezTo>
                      <a:cubicBezTo>
                        <a:pt x="1703" y="7253"/>
                        <a:pt x="1760" y="7272"/>
                        <a:pt x="1804" y="7316"/>
                      </a:cubicBezTo>
                      <a:cubicBezTo>
                        <a:pt x="1816" y="7465"/>
                        <a:pt x="1960" y="7555"/>
                        <a:pt x="2103" y="7555"/>
                      </a:cubicBezTo>
                      <a:cubicBezTo>
                        <a:pt x="2151" y="7555"/>
                        <a:pt x="2200" y="7544"/>
                        <a:pt x="2242" y="7522"/>
                      </a:cubicBezTo>
                      <a:cubicBezTo>
                        <a:pt x="2411" y="7435"/>
                        <a:pt x="2504" y="7241"/>
                        <a:pt x="2567" y="7053"/>
                      </a:cubicBezTo>
                      <a:cubicBezTo>
                        <a:pt x="2653" y="6794"/>
                        <a:pt x="2705" y="6522"/>
                        <a:pt x="2722" y="6249"/>
                      </a:cubicBezTo>
                      <a:cubicBezTo>
                        <a:pt x="2727" y="6154"/>
                        <a:pt x="2727" y="6055"/>
                        <a:pt x="2682" y="5972"/>
                      </a:cubicBezTo>
                      <a:cubicBezTo>
                        <a:pt x="2651" y="5913"/>
                        <a:pt x="2586" y="5871"/>
                        <a:pt x="2524" y="5871"/>
                      </a:cubicBezTo>
                      <a:cubicBezTo>
                        <a:pt x="2682" y="5798"/>
                        <a:pt x="2741" y="5524"/>
                        <a:pt x="2597" y="5403"/>
                      </a:cubicBezTo>
                      <a:cubicBezTo>
                        <a:pt x="2806" y="5393"/>
                        <a:pt x="2981" y="5164"/>
                        <a:pt x="2947" y="4945"/>
                      </a:cubicBezTo>
                      <a:lnTo>
                        <a:pt x="2947" y="4945"/>
                      </a:lnTo>
                      <a:cubicBezTo>
                        <a:pt x="2988" y="5034"/>
                        <a:pt x="3083" y="5078"/>
                        <a:pt x="3178" y="5078"/>
                      </a:cubicBezTo>
                      <a:cubicBezTo>
                        <a:pt x="3218" y="5078"/>
                        <a:pt x="3258" y="5070"/>
                        <a:pt x="3294" y="5055"/>
                      </a:cubicBezTo>
                      <a:cubicBezTo>
                        <a:pt x="3419" y="5002"/>
                        <a:pt x="3508" y="4890"/>
                        <a:pt x="3586" y="4775"/>
                      </a:cubicBezTo>
                      <a:cubicBezTo>
                        <a:pt x="3826" y="4417"/>
                        <a:pt x="4001" y="4008"/>
                        <a:pt x="4092" y="3578"/>
                      </a:cubicBezTo>
                      <a:cubicBezTo>
                        <a:pt x="4185" y="3187"/>
                        <a:pt x="4198" y="2763"/>
                        <a:pt x="4046" y="2397"/>
                      </a:cubicBezTo>
                      <a:cubicBezTo>
                        <a:pt x="3925" y="2109"/>
                        <a:pt x="3685" y="1869"/>
                        <a:pt x="3405" y="1788"/>
                      </a:cubicBezTo>
                      <a:cubicBezTo>
                        <a:pt x="3401" y="1729"/>
                        <a:pt x="3383" y="1668"/>
                        <a:pt x="3347" y="1624"/>
                      </a:cubicBezTo>
                      <a:cubicBezTo>
                        <a:pt x="3261" y="1513"/>
                        <a:pt x="3120" y="1470"/>
                        <a:pt x="2988" y="1434"/>
                      </a:cubicBezTo>
                      <a:cubicBezTo>
                        <a:pt x="3072" y="1172"/>
                        <a:pt x="2852" y="924"/>
                        <a:pt x="2651" y="749"/>
                      </a:cubicBezTo>
                      <a:cubicBezTo>
                        <a:pt x="2449" y="575"/>
                        <a:pt x="2224" y="332"/>
                        <a:pt x="2300" y="69"/>
                      </a:cubicBezTo>
                      <a:cubicBezTo>
                        <a:pt x="2204" y="22"/>
                        <a:pt x="2101" y="1"/>
                        <a:pt x="19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3"/>
                <p:cNvSpPr/>
                <p:nvPr/>
              </p:nvSpPr>
              <p:spPr>
                <a:xfrm>
                  <a:off x="5852925" y="3248600"/>
                  <a:ext cx="186025" cy="427250"/>
                </a:xfrm>
                <a:custGeom>
                  <a:avLst/>
                  <a:gdLst/>
                  <a:ahLst/>
                  <a:cxnLst/>
                  <a:rect l="l" t="t" r="r" b="b"/>
                  <a:pathLst>
                    <a:path w="7441" h="17090" extrusionOk="0">
                      <a:moveTo>
                        <a:pt x="3804" y="0"/>
                      </a:moveTo>
                      <a:cubicBezTo>
                        <a:pt x="3765" y="0"/>
                        <a:pt x="3730" y="4"/>
                        <a:pt x="3698" y="11"/>
                      </a:cubicBezTo>
                      <a:cubicBezTo>
                        <a:pt x="2923" y="194"/>
                        <a:pt x="1444" y="1622"/>
                        <a:pt x="1015" y="2947"/>
                      </a:cubicBezTo>
                      <a:cubicBezTo>
                        <a:pt x="476" y="4613"/>
                        <a:pt x="0" y="10312"/>
                        <a:pt x="1187" y="17090"/>
                      </a:cubicBezTo>
                      <a:cubicBezTo>
                        <a:pt x="1187" y="17090"/>
                        <a:pt x="7441" y="3308"/>
                        <a:pt x="7349" y="2621"/>
                      </a:cubicBezTo>
                      <a:cubicBezTo>
                        <a:pt x="7261" y="1964"/>
                        <a:pt x="4697" y="0"/>
                        <a:pt x="38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3"/>
                <p:cNvSpPr/>
                <p:nvPr/>
              </p:nvSpPr>
              <p:spPr>
                <a:xfrm>
                  <a:off x="5863200" y="3344950"/>
                  <a:ext cx="77225" cy="160300"/>
                </a:xfrm>
                <a:custGeom>
                  <a:avLst/>
                  <a:gdLst/>
                  <a:ahLst/>
                  <a:cxnLst/>
                  <a:rect l="l" t="t" r="r" b="b"/>
                  <a:pathLst>
                    <a:path w="3089" h="6412" extrusionOk="0">
                      <a:moveTo>
                        <a:pt x="2515" y="1"/>
                      </a:moveTo>
                      <a:cubicBezTo>
                        <a:pt x="2430" y="1"/>
                        <a:pt x="1931" y="1215"/>
                        <a:pt x="1903" y="4341"/>
                      </a:cubicBezTo>
                      <a:lnTo>
                        <a:pt x="0" y="4131"/>
                      </a:lnTo>
                      <a:lnTo>
                        <a:pt x="39" y="4696"/>
                      </a:lnTo>
                      <a:cubicBezTo>
                        <a:pt x="39" y="4696"/>
                        <a:pt x="1628" y="5440"/>
                        <a:pt x="1917" y="6265"/>
                      </a:cubicBezTo>
                      <a:cubicBezTo>
                        <a:pt x="1953" y="6367"/>
                        <a:pt x="1998" y="6412"/>
                        <a:pt x="2049" y="6412"/>
                      </a:cubicBezTo>
                      <a:cubicBezTo>
                        <a:pt x="2411" y="6412"/>
                        <a:pt x="3088" y="4179"/>
                        <a:pt x="3088" y="4179"/>
                      </a:cubicBezTo>
                      <a:lnTo>
                        <a:pt x="3088" y="4179"/>
                      </a:lnTo>
                      <a:lnTo>
                        <a:pt x="2268" y="4243"/>
                      </a:lnTo>
                      <a:cubicBezTo>
                        <a:pt x="2268" y="4243"/>
                        <a:pt x="2557" y="557"/>
                        <a:pt x="2526" y="24"/>
                      </a:cubicBezTo>
                      <a:cubicBezTo>
                        <a:pt x="2525" y="9"/>
                        <a:pt x="2521" y="1"/>
                        <a:pt x="2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3"/>
                <p:cNvSpPr/>
                <p:nvPr/>
              </p:nvSpPr>
              <p:spPr>
                <a:xfrm>
                  <a:off x="5851475" y="3260575"/>
                  <a:ext cx="96175" cy="198150"/>
                </a:xfrm>
                <a:custGeom>
                  <a:avLst/>
                  <a:gdLst/>
                  <a:ahLst/>
                  <a:cxnLst/>
                  <a:rect l="l" t="t" r="r" b="b"/>
                  <a:pathLst>
                    <a:path w="3847" h="7926" extrusionOk="0">
                      <a:moveTo>
                        <a:pt x="2952" y="1"/>
                      </a:moveTo>
                      <a:cubicBezTo>
                        <a:pt x="1" y="1992"/>
                        <a:pt x="48" y="7571"/>
                        <a:pt x="48" y="7571"/>
                      </a:cubicBezTo>
                      <a:cubicBezTo>
                        <a:pt x="48" y="7571"/>
                        <a:pt x="420" y="7925"/>
                        <a:pt x="1417" y="7925"/>
                      </a:cubicBezTo>
                      <a:cubicBezTo>
                        <a:pt x="1706" y="7925"/>
                        <a:pt x="2046" y="7896"/>
                        <a:pt x="2445" y="7819"/>
                      </a:cubicBezTo>
                      <a:cubicBezTo>
                        <a:pt x="2730" y="5177"/>
                        <a:pt x="3060" y="2674"/>
                        <a:pt x="3846" y="1475"/>
                      </a:cubicBezTo>
                      <a:lnTo>
                        <a:pt x="295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3"/>
                <p:cNvSpPr/>
                <p:nvPr/>
              </p:nvSpPr>
              <p:spPr>
                <a:xfrm>
                  <a:off x="5914525" y="3174050"/>
                  <a:ext cx="74575" cy="122875"/>
                </a:xfrm>
                <a:custGeom>
                  <a:avLst/>
                  <a:gdLst/>
                  <a:ahLst/>
                  <a:cxnLst/>
                  <a:rect l="l" t="t" r="r" b="b"/>
                  <a:pathLst>
                    <a:path w="2983" h="4915" extrusionOk="0">
                      <a:moveTo>
                        <a:pt x="2070" y="0"/>
                      </a:moveTo>
                      <a:lnTo>
                        <a:pt x="1188" y="276"/>
                      </a:lnTo>
                      <a:cubicBezTo>
                        <a:pt x="1188" y="276"/>
                        <a:pt x="366" y="2472"/>
                        <a:pt x="1" y="4915"/>
                      </a:cubicBezTo>
                      <a:lnTo>
                        <a:pt x="2982" y="4274"/>
                      </a:lnTo>
                      <a:lnTo>
                        <a:pt x="2070"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3"/>
                <p:cNvSpPr/>
                <p:nvPr/>
              </p:nvSpPr>
              <p:spPr>
                <a:xfrm>
                  <a:off x="5889950" y="3080000"/>
                  <a:ext cx="93325" cy="178450"/>
                </a:xfrm>
                <a:custGeom>
                  <a:avLst/>
                  <a:gdLst/>
                  <a:ahLst/>
                  <a:cxnLst/>
                  <a:rect l="l" t="t" r="r" b="b"/>
                  <a:pathLst>
                    <a:path w="3733" h="7138" extrusionOk="0">
                      <a:moveTo>
                        <a:pt x="2328" y="1"/>
                      </a:moveTo>
                      <a:cubicBezTo>
                        <a:pt x="2051" y="1"/>
                        <a:pt x="1807" y="99"/>
                        <a:pt x="1685" y="223"/>
                      </a:cubicBezTo>
                      <a:cubicBezTo>
                        <a:pt x="238" y="1674"/>
                        <a:pt x="1" y="6317"/>
                        <a:pt x="466" y="7092"/>
                      </a:cubicBezTo>
                      <a:cubicBezTo>
                        <a:pt x="466" y="7092"/>
                        <a:pt x="762" y="7137"/>
                        <a:pt x="1193" y="7137"/>
                      </a:cubicBezTo>
                      <a:cubicBezTo>
                        <a:pt x="1880" y="7137"/>
                        <a:pt x="2910" y="7021"/>
                        <a:pt x="3625" y="6421"/>
                      </a:cubicBezTo>
                      <a:cubicBezTo>
                        <a:pt x="3625" y="6421"/>
                        <a:pt x="3733" y="1252"/>
                        <a:pt x="3326" y="589"/>
                      </a:cubicBezTo>
                      <a:cubicBezTo>
                        <a:pt x="3057" y="151"/>
                        <a:pt x="2668" y="1"/>
                        <a:pt x="23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3"/>
                <p:cNvSpPr/>
                <p:nvPr/>
              </p:nvSpPr>
              <p:spPr>
                <a:xfrm>
                  <a:off x="5897825" y="3197000"/>
                  <a:ext cx="131150" cy="112571"/>
                </a:xfrm>
                <a:custGeom>
                  <a:avLst/>
                  <a:gdLst/>
                  <a:ahLst/>
                  <a:cxnLst/>
                  <a:rect l="l" t="t" r="r" b="b"/>
                  <a:pathLst>
                    <a:path w="5246" h="4370" extrusionOk="0">
                      <a:moveTo>
                        <a:pt x="3406" y="0"/>
                      </a:moveTo>
                      <a:cubicBezTo>
                        <a:pt x="3147" y="1320"/>
                        <a:pt x="2357" y="1966"/>
                        <a:pt x="151" y="2409"/>
                      </a:cubicBezTo>
                      <a:cubicBezTo>
                        <a:pt x="151" y="2409"/>
                        <a:pt x="445" y="2455"/>
                        <a:pt x="872" y="2455"/>
                      </a:cubicBezTo>
                      <a:cubicBezTo>
                        <a:pt x="901" y="2455"/>
                        <a:pt x="930" y="2455"/>
                        <a:pt x="960" y="2455"/>
                      </a:cubicBezTo>
                      <a:lnTo>
                        <a:pt x="960" y="2455"/>
                      </a:lnTo>
                      <a:cubicBezTo>
                        <a:pt x="939" y="2552"/>
                        <a:pt x="861" y="2571"/>
                        <a:pt x="840" y="2673"/>
                      </a:cubicBezTo>
                      <a:cubicBezTo>
                        <a:pt x="572" y="2925"/>
                        <a:pt x="263" y="3212"/>
                        <a:pt x="1" y="3590"/>
                      </a:cubicBezTo>
                      <a:cubicBezTo>
                        <a:pt x="634" y="3909"/>
                        <a:pt x="1577" y="4179"/>
                        <a:pt x="2511" y="4297"/>
                      </a:cubicBezTo>
                      <a:cubicBezTo>
                        <a:pt x="2895" y="4346"/>
                        <a:pt x="3268" y="4369"/>
                        <a:pt x="3622" y="4369"/>
                      </a:cubicBezTo>
                      <a:cubicBezTo>
                        <a:pt x="4234" y="4369"/>
                        <a:pt x="4790" y="4299"/>
                        <a:pt x="5245" y="4172"/>
                      </a:cubicBezTo>
                      <a:cubicBezTo>
                        <a:pt x="4866" y="3729"/>
                        <a:pt x="4324" y="3030"/>
                        <a:pt x="3658" y="2596"/>
                      </a:cubicBezTo>
                      <a:lnTo>
                        <a:pt x="3306" y="1743"/>
                      </a:lnTo>
                      <a:cubicBezTo>
                        <a:pt x="3306" y="1743"/>
                        <a:pt x="3306" y="1743"/>
                        <a:pt x="3306" y="1743"/>
                      </a:cubicBezTo>
                      <a:cubicBezTo>
                        <a:pt x="3313" y="1743"/>
                        <a:pt x="3425" y="1795"/>
                        <a:pt x="3429" y="1795"/>
                      </a:cubicBezTo>
                      <a:cubicBezTo>
                        <a:pt x="3429" y="1795"/>
                        <a:pt x="3429" y="1795"/>
                        <a:pt x="3429" y="1795"/>
                      </a:cubicBezTo>
                      <a:cubicBezTo>
                        <a:pt x="3429" y="1795"/>
                        <a:pt x="3399" y="1356"/>
                        <a:pt x="3817" y="1356"/>
                      </a:cubicBezTo>
                      <a:cubicBezTo>
                        <a:pt x="3829" y="1356"/>
                        <a:pt x="3841" y="1356"/>
                        <a:pt x="3853" y="1357"/>
                      </a:cubicBezTo>
                      <a:cubicBezTo>
                        <a:pt x="4037" y="508"/>
                        <a:pt x="3557" y="20"/>
                        <a:pt x="34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3"/>
                <p:cNvSpPr/>
                <p:nvPr/>
              </p:nvSpPr>
              <p:spPr>
                <a:xfrm>
                  <a:off x="5807300" y="3278725"/>
                  <a:ext cx="302350" cy="880200"/>
                </a:xfrm>
                <a:custGeom>
                  <a:avLst/>
                  <a:gdLst/>
                  <a:ahLst/>
                  <a:cxnLst/>
                  <a:rect l="l" t="t" r="r" b="b"/>
                  <a:pathLst>
                    <a:path w="12094" h="35208" extrusionOk="0">
                      <a:moveTo>
                        <a:pt x="9154" y="0"/>
                      </a:moveTo>
                      <a:cubicBezTo>
                        <a:pt x="9126" y="0"/>
                        <a:pt x="9097" y="2"/>
                        <a:pt x="9066" y="6"/>
                      </a:cubicBezTo>
                      <a:cubicBezTo>
                        <a:pt x="8335" y="101"/>
                        <a:pt x="7392" y="1032"/>
                        <a:pt x="4518" y="6497"/>
                      </a:cubicBezTo>
                      <a:cubicBezTo>
                        <a:pt x="1643" y="11963"/>
                        <a:pt x="2601" y="13580"/>
                        <a:pt x="2601" y="13580"/>
                      </a:cubicBezTo>
                      <a:cubicBezTo>
                        <a:pt x="1097" y="16527"/>
                        <a:pt x="2282" y="17716"/>
                        <a:pt x="2282" y="17716"/>
                      </a:cubicBezTo>
                      <a:cubicBezTo>
                        <a:pt x="776" y="19854"/>
                        <a:pt x="0" y="24751"/>
                        <a:pt x="594" y="25701"/>
                      </a:cubicBezTo>
                      <a:cubicBezTo>
                        <a:pt x="1186" y="26651"/>
                        <a:pt x="431" y="29647"/>
                        <a:pt x="776" y="35208"/>
                      </a:cubicBezTo>
                      <a:lnTo>
                        <a:pt x="11229" y="34876"/>
                      </a:lnTo>
                      <a:cubicBezTo>
                        <a:pt x="11821" y="23991"/>
                        <a:pt x="10954" y="19569"/>
                        <a:pt x="10954" y="19569"/>
                      </a:cubicBezTo>
                      <a:cubicBezTo>
                        <a:pt x="12094" y="2646"/>
                        <a:pt x="9539" y="983"/>
                        <a:pt x="9539" y="983"/>
                      </a:cubicBezTo>
                      <a:cubicBezTo>
                        <a:pt x="9539" y="983"/>
                        <a:pt x="9776" y="0"/>
                        <a:pt x="91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3"/>
                <p:cNvSpPr/>
                <p:nvPr/>
              </p:nvSpPr>
              <p:spPr>
                <a:xfrm>
                  <a:off x="5824875" y="3278725"/>
                  <a:ext cx="284775" cy="880200"/>
                </a:xfrm>
                <a:custGeom>
                  <a:avLst/>
                  <a:gdLst/>
                  <a:ahLst/>
                  <a:cxnLst/>
                  <a:rect l="l" t="t" r="r" b="b"/>
                  <a:pathLst>
                    <a:path w="11391" h="35208" extrusionOk="0">
                      <a:moveTo>
                        <a:pt x="8451" y="0"/>
                      </a:moveTo>
                      <a:cubicBezTo>
                        <a:pt x="8423" y="0"/>
                        <a:pt x="8394" y="2"/>
                        <a:pt x="8363" y="6"/>
                      </a:cubicBezTo>
                      <a:cubicBezTo>
                        <a:pt x="8046" y="48"/>
                        <a:pt x="7688" y="246"/>
                        <a:pt x="7149" y="907"/>
                      </a:cubicBezTo>
                      <a:cubicBezTo>
                        <a:pt x="6051" y="2754"/>
                        <a:pt x="6021" y="5146"/>
                        <a:pt x="5351" y="8509"/>
                      </a:cubicBezTo>
                      <a:cubicBezTo>
                        <a:pt x="4468" y="12953"/>
                        <a:pt x="3289" y="16733"/>
                        <a:pt x="1418" y="17487"/>
                      </a:cubicBezTo>
                      <a:cubicBezTo>
                        <a:pt x="1505" y="17641"/>
                        <a:pt x="1579" y="17716"/>
                        <a:pt x="1579" y="17716"/>
                      </a:cubicBezTo>
                      <a:cubicBezTo>
                        <a:pt x="1131" y="18351"/>
                        <a:pt x="749" y="19233"/>
                        <a:pt x="445" y="20180"/>
                      </a:cubicBezTo>
                      <a:cubicBezTo>
                        <a:pt x="1965" y="17680"/>
                        <a:pt x="3676" y="16099"/>
                        <a:pt x="4966" y="16099"/>
                      </a:cubicBezTo>
                      <a:cubicBezTo>
                        <a:pt x="5171" y="16099"/>
                        <a:pt x="5366" y="16139"/>
                        <a:pt x="5548" y="16223"/>
                      </a:cubicBezTo>
                      <a:cubicBezTo>
                        <a:pt x="7321" y="17036"/>
                        <a:pt x="7156" y="21638"/>
                        <a:pt x="5180" y="26500"/>
                      </a:cubicBezTo>
                      <a:cubicBezTo>
                        <a:pt x="3720" y="30092"/>
                        <a:pt x="1681" y="32821"/>
                        <a:pt x="0" y="33675"/>
                      </a:cubicBezTo>
                      <a:cubicBezTo>
                        <a:pt x="14" y="34163"/>
                        <a:pt x="37" y="34673"/>
                        <a:pt x="70" y="35208"/>
                      </a:cubicBezTo>
                      <a:lnTo>
                        <a:pt x="10522" y="34876"/>
                      </a:lnTo>
                      <a:cubicBezTo>
                        <a:pt x="11118" y="23991"/>
                        <a:pt x="10251" y="19569"/>
                        <a:pt x="10251" y="19569"/>
                      </a:cubicBezTo>
                      <a:cubicBezTo>
                        <a:pt x="11391" y="2646"/>
                        <a:pt x="8836" y="983"/>
                        <a:pt x="8836" y="983"/>
                      </a:cubicBezTo>
                      <a:cubicBezTo>
                        <a:pt x="8836" y="983"/>
                        <a:pt x="9073" y="0"/>
                        <a:pt x="84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3"/>
                <p:cNvSpPr/>
                <p:nvPr/>
              </p:nvSpPr>
              <p:spPr>
                <a:xfrm>
                  <a:off x="5970175" y="3345700"/>
                  <a:ext cx="118375" cy="331175"/>
                </a:xfrm>
                <a:custGeom>
                  <a:avLst/>
                  <a:gdLst/>
                  <a:ahLst/>
                  <a:cxnLst/>
                  <a:rect l="l" t="t" r="r" b="b"/>
                  <a:pathLst>
                    <a:path w="4735" h="13247" extrusionOk="0">
                      <a:moveTo>
                        <a:pt x="2404" y="1"/>
                      </a:moveTo>
                      <a:cubicBezTo>
                        <a:pt x="1957" y="1"/>
                        <a:pt x="1522" y="317"/>
                        <a:pt x="1186" y="1078"/>
                      </a:cubicBezTo>
                      <a:cubicBezTo>
                        <a:pt x="1" y="3761"/>
                        <a:pt x="545" y="12976"/>
                        <a:pt x="2614" y="13235"/>
                      </a:cubicBezTo>
                      <a:cubicBezTo>
                        <a:pt x="2677" y="13242"/>
                        <a:pt x="2736" y="13246"/>
                        <a:pt x="2794" y="13246"/>
                      </a:cubicBezTo>
                      <a:cubicBezTo>
                        <a:pt x="4649" y="13246"/>
                        <a:pt x="4104" y="9238"/>
                        <a:pt x="4562" y="4019"/>
                      </a:cubicBezTo>
                      <a:cubicBezTo>
                        <a:pt x="4735" y="2027"/>
                        <a:pt x="3534" y="1"/>
                        <a:pt x="24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3"/>
                <p:cNvSpPr/>
                <p:nvPr/>
              </p:nvSpPr>
              <p:spPr>
                <a:xfrm>
                  <a:off x="6000675" y="3392850"/>
                  <a:ext cx="93800" cy="182350"/>
                </a:xfrm>
                <a:custGeom>
                  <a:avLst/>
                  <a:gdLst/>
                  <a:ahLst/>
                  <a:cxnLst/>
                  <a:rect l="l" t="t" r="r" b="b"/>
                  <a:pathLst>
                    <a:path w="3752" h="7294" extrusionOk="0">
                      <a:moveTo>
                        <a:pt x="2010" y="0"/>
                      </a:moveTo>
                      <a:cubicBezTo>
                        <a:pt x="1537" y="0"/>
                        <a:pt x="1052" y="280"/>
                        <a:pt x="755" y="922"/>
                      </a:cubicBezTo>
                      <a:cubicBezTo>
                        <a:pt x="1" y="2551"/>
                        <a:pt x="831" y="7128"/>
                        <a:pt x="2308" y="7286"/>
                      </a:cubicBezTo>
                      <a:cubicBezTo>
                        <a:pt x="2353" y="7291"/>
                        <a:pt x="2395" y="7293"/>
                        <a:pt x="2436" y="7293"/>
                      </a:cubicBezTo>
                      <a:cubicBezTo>
                        <a:pt x="3752" y="7293"/>
                        <a:pt x="3236" y="4858"/>
                        <a:pt x="3393" y="1688"/>
                      </a:cubicBezTo>
                      <a:cubicBezTo>
                        <a:pt x="3443" y="664"/>
                        <a:pt x="2740" y="0"/>
                        <a:pt x="20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3"/>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3"/>
                <p:cNvSpPr/>
                <p:nvPr/>
              </p:nvSpPr>
              <p:spPr>
                <a:xfrm>
                  <a:off x="5987825" y="3303825"/>
                  <a:ext cx="199200" cy="195225"/>
                </a:xfrm>
                <a:custGeom>
                  <a:avLst/>
                  <a:gdLst/>
                  <a:ahLst/>
                  <a:cxnLst/>
                  <a:rect l="l" t="t" r="r" b="b"/>
                  <a:pathLst>
                    <a:path w="7968" h="7809" extrusionOk="0">
                      <a:moveTo>
                        <a:pt x="2341" y="1"/>
                      </a:moveTo>
                      <a:cubicBezTo>
                        <a:pt x="2341" y="1"/>
                        <a:pt x="0" y="678"/>
                        <a:pt x="293" y="5730"/>
                      </a:cubicBezTo>
                      <a:cubicBezTo>
                        <a:pt x="293" y="5730"/>
                        <a:pt x="3404" y="6038"/>
                        <a:pt x="4887" y="7182"/>
                      </a:cubicBezTo>
                      <a:cubicBezTo>
                        <a:pt x="5458" y="7622"/>
                        <a:pt x="6178" y="7809"/>
                        <a:pt x="6775" y="7809"/>
                      </a:cubicBezTo>
                      <a:cubicBezTo>
                        <a:pt x="7450" y="7809"/>
                        <a:pt x="7967" y="7569"/>
                        <a:pt x="7934" y="7187"/>
                      </a:cubicBezTo>
                      <a:cubicBezTo>
                        <a:pt x="7615" y="3522"/>
                        <a:pt x="2341" y="1"/>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3"/>
                <p:cNvSpPr/>
                <p:nvPr/>
              </p:nvSpPr>
              <p:spPr>
                <a:xfrm>
                  <a:off x="6002825" y="3305125"/>
                  <a:ext cx="161750" cy="165900"/>
                </a:xfrm>
                <a:custGeom>
                  <a:avLst/>
                  <a:gdLst/>
                  <a:ahLst/>
                  <a:cxnLst/>
                  <a:rect l="l" t="t" r="r" b="b"/>
                  <a:pathLst>
                    <a:path w="6470" h="6636" extrusionOk="0">
                      <a:moveTo>
                        <a:pt x="1648" y="1"/>
                      </a:moveTo>
                      <a:cubicBezTo>
                        <a:pt x="1648" y="1"/>
                        <a:pt x="1" y="468"/>
                        <a:pt x="205" y="4118"/>
                      </a:cubicBezTo>
                      <a:cubicBezTo>
                        <a:pt x="205" y="4118"/>
                        <a:pt x="2517" y="4437"/>
                        <a:pt x="3685" y="5379"/>
                      </a:cubicBezTo>
                      <a:cubicBezTo>
                        <a:pt x="4445" y="5991"/>
                        <a:pt x="5697" y="6636"/>
                        <a:pt x="6219" y="6636"/>
                      </a:cubicBezTo>
                      <a:cubicBezTo>
                        <a:pt x="6378" y="6636"/>
                        <a:pt x="6469" y="6576"/>
                        <a:pt x="6459" y="6437"/>
                      </a:cubicBezTo>
                      <a:cubicBezTo>
                        <a:pt x="6190" y="2879"/>
                        <a:pt x="1648" y="1"/>
                        <a:pt x="1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3"/>
                <p:cNvSpPr/>
                <p:nvPr/>
              </p:nvSpPr>
              <p:spPr>
                <a:xfrm>
                  <a:off x="6034275" y="3446875"/>
                  <a:ext cx="160175" cy="158825"/>
                </a:xfrm>
                <a:custGeom>
                  <a:avLst/>
                  <a:gdLst/>
                  <a:ahLst/>
                  <a:cxnLst/>
                  <a:rect l="l" t="t" r="r" b="b"/>
                  <a:pathLst>
                    <a:path w="6407" h="6353" extrusionOk="0">
                      <a:moveTo>
                        <a:pt x="3559" y="1"/>
                      </a:moveTo>
                      <a:cubicBezTo>
                        <a:pt x="3558" y="1"/>
                        <a:pt x="3558" y="1"/>
                        <a:pt x="3558" y="1"/>
                      </a:cubicBezTo>
                      <a:cubicBezTo>
                        <a:pt x="3558" y="1"/>
                        <a:pt x="1620" y="1704"/>
                        <a:pt x="0" y="6200"/>
                      </a:cubicBezTo>
                      <a:lnTo>
                        <a:pt x="101" y="6352"/>
                      </a:lnTo>
                      <a:cubicBezTo>
                        <a:pt x="101" y="6352"/>
                        <a:pt x="5686" y="3397"/>
                        <a:pt x="6047" y="1695"/>
                      </a:cubicBezTo>
                      <a:cubicBezTo>
                        <a:pt x="6406" y="8"/>
                        <a:pt x="3606" y="1"/>
                        <a:pt x="3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3"/>
                <p:cNvSpPr/>
                <p:nvPr/>
              </p:nvSpPr>
              <p:spPr>
                <a:xfrm>
                  <a:off x="6035225" y="3435300"/>
                  <a:ext cx="132625" cy="165625"/>
                </a:xfrm>
                <a:custGeom>
                  <a:avLst/>
                  <a:gdLst/>
                  <a:ahLst/>
                  <a:cxnLst/>
                  <a:rect l="l" t="t" r="r" b="b"/>
                  <a:pathLst>
                    <a:path w="5305" h="6625" extrusionOk="0">
                      <a:moveTo>
                        <a:pt x="4125" y="1"/>
                      </a:moveTo>
                      <a:cubicBezTo>
                        <a:pt x="3770" y="1"/>
                        <a:pt x="3480" y="169"/>
                        <a:pt x="3480" y="169"/>
                      </a:cubicBezTo>
                      <a:cubicBezTo>
                        <a:pt x="3480" y="169"/>
                        <a:pt x="1974" y="1139"/>
                        <a:pt x="1" y="6496"/>
                      </a:cubicBezTo>
                      <a:lnTo>
                        <a:pt x="102" y="6624"/>
                      </a:lnTo>
                      <a:cubicBezTo>
                        <a:pt x="102" y="6624"/>
                        <a:pt x="5078" y="3347"/>
                        <a:pt x="5305" y="1431"/>
                      </a:cubicBezTo>
                      <a:cubicBezTo>
                        <a:pt x="5103" y="261"/>
                        <a:pt x="4565" y="1"/>
                        <a:pt x="41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3"/>
                <p:cNvSpPr/>
                <p:nvPr/>
              </p:nvSpPr>
              <p:spPr>
                <a:xfrm>
                  <a:off x="5913700" y="3732850"/>
                  <a:ext cx="171500" cy="357375"/>
                </a:xfrm>
                <a:custGeom>
                  <a:avLst/>
                  <a:gdLst/>
                  <a:ahLst/>
                  <a:cxnLst/>
                  <a:rect l="l" t="t" r="r" b="b"/>
                  <a:pathLst>
                    <a:path w="6860" h="14295" extrusionOk="0">
                      <a:moveTo>
                        <a:pt x="6786" y="0"/>
                      </a:moveTo>
                      <a:lnTo>
                        <a:pt x="6786" y="0"/>
                      </a:lnTo>
                      <a:cubicBezTo>
                        <a:pt x="3872" y="4543"/>
                        <a:pt x="1" y="13979"/>
                        <a:pt x="1997" y="14288"/>
                      </a:cubicBezTo>
                      <a:cubicBezTo>
                        <a:pt x="2025" y="14293"/>
                        <a:pt x="2054" y="14295"/>
                        <a:pt x="2082" y="14295"/>
                      </a:cubicBezTo>
                      <a:cubicBezTo>
                        <a:pt x="3793" y="14295"/>
                        <a:pt x="5476" y="6463"/>
                        <a:pt x="6859" y="2562"/>
                      </a:cubicBezTo>
                      <a:cubicBezTo>
                        <a:pt x="6770" y="1775"/>
                        <a:pt x="6698" y="1404"/>
                        <a:pt x="6698" y="1404"/>
                      </a:cubicBezTo>
                      <a:cubicBezTo>
                        <a:pt x="6730" y="923"/>
                        <a:pt x="6759" y="457"/>
                        <a:pt x="6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3"/>
                <p:cNvSpPr/>
                <p:nvPr/>
              </p:nvSpPr>
              <p:spPr>
                <a:xfrm>
                  <a:off x="5851400" y="3951500"/>
                  <a:ext cx="234850" cy="206250"/>
                </a:xfrm>
                <a:custGeom>
                  <a:avLst/>
                  <a:gdLst/>
                  <a:ahLst/>
                  <a:cxnLst/>
                  <a:rect l="l" t="t" r="r" b="b"/>
                  <a:pathLst>
                    <a:path w="9394" h="8250" extrusionOk="0">
                      <a:moveTo>
                        <a:pt x="9259" y="0"/>
                      </a:moveTo>
                      <a:cubicBezTo>
                        <a:pt x="8871" y="0"/>
                        <a:pt x="7287" y="4898"/>
                        <a:pt x="6361" y="6075"/>
                      </a:cubicBezTo>
                      <a:cubicBezTo>
                        <a:pt x="5861" y="6710"/>
                        <a:pt x="5122" y="7018"/>
                        <a:pt x="4465" y="7018"/>
                      </a:cubicBezTo>
                      <a:cubicBezTo>
                        <a:pt x="3481" y="7018"/>
                        <a:pt x="2679" y="6327"/>
                        <a:pt x="3135" y="5009"/>
                      </a:cubicBezTo>
                      <a:cubicBezTo>
                        <a:pt x="3309" y="4506"/>
                        <a:pt x="3320" y="4253"/>
                        <a:pt x="3179" y="4253"/>
                      </a:cubicBezTo>
                      <a:cubicBezTo>
                        <a:pt x="2858" y="4253"/>
                        <a:pt x="1754" y="5560"/>
                        <a:pt x="1" y="8209"/>
                      </a:cubicBezTo>
                      <a:lnTo>
                        <a:pt x="520" y="8249"/>
                      </a:lnTo>
                      <a:lnTo>
                        <a:pt x="8778" y="7986"/>
                      </a:lnTo>
                      <a:cubicBezTo>
                        <a:pt x="8676" y="7093"/>
                        <a:pt x="8672" y="5365"/>
                        <a:pt x="9159" y="2099"/>
                      </a:cubicBezTo>
                      <a:cubicBezTo>
                        <a:pt x="9385" y="582"/>
                        <a:pt x="9393" y="0"/>
                        <a:pt x="92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3"/>
                <p:cNvSpPr/>
                <p:nvPr/>
              </p:nvSpPr>
              <p:spPr>
                <a:xfrm>
                  <a:off x="5754800" y="4134900"/>
                  <a:ext cx="390250" cy="98475"/>
                </a:xfrm>
                <a:custGeom>
                  <a:avLst/>
                  <a:gdLst/>
                  <a:ahLst/>
                  <a:cxnLst/>
                  <a:rect l="l" t="t" r="r" b="b"/>
                  <a:pathLst>
                    <a:path w="15610" h="3939" extrusionOk="0">
                      <a:moveTo>
                        <a:pt x="1781" y="1"/>
                      </a:moveTo>
                      <a:lnTo>
                        <a:pt x="1" y="3938"/>
                      </a:lnTo>
                      <a:lnTo>
                        <a:pt x="15609" y="3938"/>
                      </a:lnTo>
                      <a:lnTo>
                        <a:pt x="1424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3"/>
                <p:cNvSpPr/>
                <p:nvPr/>
              </p:nvSpPr>
              <p:spPr>
                <a:xfrm>
                  <a:off x="5946250" y="3732300"/>
                  <a:ext cx="1025" cy="1750"/>
                </a:xfrm>
                <a:custGeom>
                  <a:avLst/>
                  <a:gdLst/>
                  <a:ahLst/>
                  <a:cxnLst/>
                  <a:rect l="l" t="t" r="r" b="b"/>
                  <a:pathLst>
                    <a:path w="41" h="70" extrusionOk="0">
                      <a:moveTo>
                        <a:pt x="41" y="1"/>
                      </a:moveTo>
                      <a:cubicBezTo>
                        <a:pt x="41" y="1"/>
                        <a:pt x="25" y="27"/>
                        <a:pt x="1" y="70"/>
                      </a:cubicBezTo>
                      <a:cubicBezTo>
                        <a:pt x="26" y="27"/>
                        <a:pt x="41" y="1"/>
                        <a:pt x="41" y="1"/>
                      </a:cubicBezTo>
                      <a:close/>
                    </a:path>
                  </a:pathLst>
                </a:custGeom>
                <a:solidFill>
                  <a:srgbClr val="D8B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3"/>
                <p:cNvSpPr/>
                <p:nvPr/>
              </p:nvSpPr>
              <p:spPr>
                <a:xfrm>
                  <a:off x="5818475" y="3734025"/>
                  <a:ext cx="127800" cy="229125"/>
                </a:xfrm>
                <a:custGeom>
                  <a:avLst/>
                  <a:gdLst/>
                  <a:ahLst/>
                  <a:cxnLst/>
                  <a:rect l="l" t="t" r="r" b="b"/>
                  <a:pathLst>
                    <a:path w="5112" h="9165" extrusionOk="0">
                      <a:moveTo>
                        <a:pt x="5112" y="1"/>
                      </a:moveTo>
                      <a:cubicBezTo>
                        <a:pt x="4818" y="478"/>
                        <a:pt x="2917" y="3537"/>
                        <a:pt x="0" y="7042"/>
                      </a:cubicBezTo>
                      <a:cubicBezTo>
                        <a:pt x="33" y="7230"/>
                        <a:pt x="82" y="7385"/>
                        <a:pt x="147" y="7489"/>
                      </a:cubicBezTo>
                      <a:cubicBezTo>
                        <a:pt x="345" y="7809"/>
                        <a:pt x="393" y="8362"/>
                        <a:pt x="380" y="9164"/>
                      </a:cubicBezTo>
                      <a:cubicBezTo>
                        <a:pt x="1835" y="5453"/>
                        <a:pt x="4735" y="620"/>
                        <a:pt x="51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3"/>
                <p:cNvSpPr/>
                <p:nvPr/>
              </p:nvSpPr>
              <p:spPr>
                <a:xfrm>
                  <a:off x="5974525" y="3155375"/>
                  <a:ext cx="24600" cy="54075"/>
                </a:xfrm>
                <a:custGeom>
                  <a:avLst/>
                  <a:gdLst/>
                  <a:ahLst/>
                  <a:cxnLst/>
                  <a:rect l="l" t="t" r="r" b="b"/>
                  <a:pathLst>
                    <a:path w="984" h="2163" extrusionOk="0">
                      <a:moveTo>
                        <a:pt x="802" y="1"/>
                      </a:moveTo>
                      <a:cubicBezTo>
                        <a:pt x="610" y="1"/>
                        <a:pt x="295" y="438"/>
                        <a:pt x="35" y="1206"/>
                      </a:cubicBezTo>
                      <a:cubicBezTo>
                        <a:pt x="35" y="1206"/>
                        <a:pt x="21" y="1545"/>
                        <a:pt x="3" y="2046"/>
                      </a:cubicBezTo>
                      <a:cubicBezTo>
                        <a:pt x="1" y="2127"/>
                        <a:pt x="24" y="2163"/>
                        <a:pt x="64" y="2163"/>
                      </a:cubicBezTo>
                      <a:cubicBezTo>
                        <a:pt x="276" y="2163"/>
                        <a:pt x="966" y="1182"/>
                        <a:pt x="978" y="463"/>
                      </a:cubicBezTo>
                      <a:cubicBezTo>
                        <a:pt x="983" y="148"/>
                        <a:pt x="913" y="1"/>
                        <a:pt x="8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3"/>
                <p:cNvSpPr/>
                <p:nvPr/>
              </p:nvSpPr>
              <p:spPr>
                <a:xfrm>
                  <a:off x="5979025" y="3171800"/>
                  <a:ext cx="11125" cy="24475"/>
                </a:xfrm>
                <a:custGeom>
                  <a:avLst/>
                  <a:gdLst/>
                  <a:ahLst/>
                  <a:cxnLst/>
                  <a:rect l="l" t="t" r="r" b="b"/>
                  <a:pathLst>
                    <a:path w="445" h="979" extrusionOk="0">
                      <a:moveTo>
                        <a:pt x="361" y="0"/>
                      </a:moveTo>
                      <a:cubicBezTo>
                        <a:pt x="274" y="0"/>
                        <a:pt x="132" y="198"/>
                        <a:pt x="14" y="546"/>
                      </a:cubicBezTo>
                      <a:cubicBezTo>
                        <a:pt x="14" y="546"/>
                        <a:pt x="7" y="698"/>
                        <a:pt x="2" y="926"/>
                      </a:cubicBezTo>
                      <a:cubicBezTo>
                        <a:pt x="0" y="963"/>
                        <a:pt x="11" y="979"/>
                        <a:pt x="29" y="979"/>
                      </a:cubicBezTo>
                      <a:cubicBezTo>
                        <a:pt x="124" y="979"/>
                        <a:pt x="437" y="535"/>
                        <a:pt x="443" y="209"/>
                      </a:cubicBezTo>
                      <a:cubicBezTo>
                        <a:pt x="444" y="67"/>
                        <a:pt x="412" y="0"/>
                        <a:pt x="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3"/>
                <p:cNvSpPr/>
                <p:nvPr/>
              </p:nvSpPr>
              <p:spPr>
                <a:xfrm>
                  <a:off x="5940750" y="3079925"/>
                  <a:ext cx="66625" cy="114050"/>
                </a:xfrm>
                <a:custGeom>
                  <a:avLst/>
                  <a:gdLst/>
                  <a:ahLst/>
                  <a:cxnLst/>
                  <a:rect l="l" t="t" r="r" b="b"/>
                  <a:pathLst>
                    <a:path w="2665" h="4562" extrusionOk="0">
                      <a:moveTo>
                        <a:pt x="1120" y="1"/>
                      </a:moveTo>
                      <a:cubicBezTo>
                        <a:pt x="1020" y="1"/>
                        <a:pt x="906" y="19"/>
                        <a:pt x="777" y="63"/>
                      </a:cubicBezTo>
                      <a:cubicBezTo>
                        <a:pt x="0" y="330"/>
                        <a:pt x="353" y="1184"/>
                        <a:pt x="755" y="1184"/>
                      </a:cubicBezTo>
                      <a:cubicBezTo>
                        <a:pt x="762" y="1184"/>
                        <a:pt x="769" y="1183"/>
                        <a:pt x="777" y="1183"/>
                      </a:cubicBezTo>
                      <a:cubicBezTo>
                        <a:pt x="794" y="1182"/>
                        <a:pt x="810" y="1181"/>
                        <a:pt x="826" y="1181"/>
                      </a:cubicBezTo>
                      <a:cubicBezTo>
                        <a:pt x="1202" y="1181"/>
                        <a:pt x="1363" y="1544"/>
                        <a:pt x="1157" y="2055"/>
                      </a:cubicBezTo>
                      <a:cubicBezTo>
                        <a:pt x="943" y="2590"/>
                        <a:pt x="1188" y="3058"/>
                        <a:pt x="1188" y="3058"/>
                      </a:cubicBezTo>
                      <a:cubicBezTo>
                        <a:pt x="976" y="3575"/>
                        <a:pt x="1341" y="4561"/>
                        <a:pt x="1341" y="4561"/>
                      </a:cubicBezTo>
                      <a:cubicBezTo>
                        <a:pt x="1341" y="4561"/>
                        <a:pt x="1346" y="3334"/>
                        <a:pt x="2041" y="2848"/>
                      </a:cubicBezTo>
                      <a:cubicBezTo>
                        <a:pt x="2665" y="2412"/>
                        <a:pt x="2040" y="1878"/>
                        <a:pt x="2040" y="1878"/>
                      </a:cubicBezTo>
                      <a:lnTo>
                        <a:pt x="2040" y="1878"/>
                      </a:lnTo>
                      <a:cubicBezTo>
                        <a:pt x="2040" y="1878"/>
                        <a:pt x="2040" y="1878"/>
                        <a:pt x="2041" y="1878"/>
                      </a:cubicBezTo>
                      <a:cubicBezTo>
                        <a:pt x="2056" y="1878"/>
                        <a:pt x="2238" y="1864"/>
                        <a:pt x="2267" y="1150"/>
                      </a:cubicBezTo>
                      <a:cubicBezTo>
                        <a:pt x="2293" y="539"/>
                        <a:pt x="1958" y="485"/>
                        <a:pt x="1837" y="485"/>
                      </a:cubicBezTo>
                      <a:cubicBezTo>
                        <a:pt x="1811" y="485"/>
                        <a:pt x="1795" y="487"/>
                        <a:pt x="1795" y="487"/>
                      </a:cubicBezTo>
                      <a:cubicBezTo>
                        <a:pt x="1795" y="487"/>
                        <a:pt x="1636" y="1"/>
                        <a:pt x="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3"/>
                <p:cNvSpPr/>
                <p:nvPr/>
              </p:nvSpPr>
              <p:spPr>
                <a:xfrm>
                  <a:off x="5941050" y="3075150"/>
                  <a:ext cx="20175" cy="13550"/>
                </a:xfrm>
                <a:custGeom>
                  <a:avLst/>
                  <a:gdLst/>
                  <a:ahLst/>
                  <a:cxnLst/>
                  <a:rect l="l" t="t" r="r" b="b"/>
                  <a:pathLst>
                    <a:path w="807" h="542" extrusionOk="0">
                      <a:moveTo>
                        <a:pt x="497" y="0"/>
                      </a:moveTo>
                      <a:cubicBezTo>
                        <a:pt x="452" y="0"/>
                        <a:pt x="402" y="6"/>
                        <a:pt x="346" y="19"/>
                      </a:cubicBezTo>
                      <a:cubicBezTo>
                        <a:pt x="0" y="104"/>
                        <a:pt x="55" y="402"/>
                        <a:pt x="206" y="507"/>
                      </a:cubicBezTo>
                      <a:cubicBezTo>
                        <a:pt x="253" y="526"/>
                        <a:pt x="303" y="536"/>
                        <a:pt x="355" y="540"/>
                      </a:cubicBezTo>
                      <a:cubicBezTo>
                        <a:pt x="365" y="541"/>
                        <a:pt x="375" y="541"/>
                        <a:pt x="384" y="541"/>
                      </a:cubicBezTo>
                      <a:cubicBezTo>
                        <a:pt x="610" y="541"/>
                        <a:pt x="795" y="397"/>
                        <a:pt x="805" y="211"/>
                      </a:cubicBezTo>
                      <a:cubicBezTo>
                        <a:pt x="806" y="180"/>
                        <a:pt x="801" y="148"/>
                        <a:pt x="792" y="118"/>
                      </a:cubicBezTo>
                      <a:cubicBezTo>
                        <a:pt x="734" y="58"/>
                        <a:pt x="641" y="0"/>
                        <a:pt x="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3"/>
                <p:cNvSpPr/>
                <p:nvPr/>
              </p:nvSpPr>
              <p:spPr>
                <a:xfrm>
                  <a:off x="5925625" y="3077625"/>
                  <a:ext cx="25225" cy="14500"/>
                </a:xfrm>
                <a:custGeom>
                  <a:avLst/>
                  <a:gdLst/>
                  <a:ahLst/>
                  <a:cxnLst/>
                  <a:rect l="l" t="t" r="r" b="b"/>
                  <a:pathLst>
                    <a:path w="1009" h="580" extrusionOk="0">
                      <a:moveTo>
                        <a:pt x="618" y="1"/>
                      </a:moveTo>
                      <a:cubicBezTo>
                        <a:pt x="562" y="1"/>
                        <a:pt x="500" y="7"/>
                        <a:pt x="432" y="20"/>
                      </a:cubicBezTo>
                      <a:cubicBezTo>
                        <a:pt x="1" y="107"/>
                        <a:pt x="73" y="427"/>
                        <a:pt x="261" y="542"/>
                      </a:cubicBezTo>
                      <a:cubicBezTo>
                        <a:pt x="318" y="562"/>
                        <a:pt x="382" y="574"/>
                        <a:pt x="449" y="578"/>
                      </a:cubicBezTo>
                      <a:cubicBezTo>
                        <a:pt x="464" y="579"/>
                        <a:pt x="479" y="579"/>
                        <a:pt x="494" y="579"/>
                      </a:cubicBezTo>
                      <a:cubicBezTo>
                        <a:pt x="772" y="579"/>
                        <a:pt x="996" y="429"/>
                        <a:pt x="1007" y="232"/>
                      </a:cubicBezTo>
                      <a:cubicBezTo>
                        <a:pt x="1008" y="197"/>
                        <a:pt x="1001" y="163"/>
                        <a:pt x="991" y="131"/>
                      </a:cubicBezTo>
                      <a:cubicBezTo>
                        <a:pt x="917" y="65"/>
                        <a:pt x="80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3"/>
                <p:cNvSpPr/>
                <p:nvPr/>
              </p:nvSpPr>
              <p:spPr>
                <a:xfrm>
                  <a:off x="5932675" y="3076500"/>
                  <a:ext cx="17625" cy="10075"/>
                </a:xfrm>
                <a:custGeom>
                  <a:avLst/>
                  <a:gdLst/>
                  <a:ahLst/>
                  <a:cxnLst/>
                  <a:rect l="l" t="t" r="r" b="b"/>
                  <a:pathLst>
                    <a:path w="705" h="403" extrusionOk="0">
                      <a:moveTo>
                        <a:pt x="430" y="1"/>
                      </a:moveTo>
                      <a:cubicBezTo>
                        <a:pt x="392" y="1"/>
                        <a:pt x="349" y="5"/>
                        <a:pt x="302" y="14"/>
                      </a:cubicBezTo>
                      <a:cubicBezTo>
                        <a:pt x="0" y="74"/>
                        <a:pt x="51" y="298"/>
                        <a:pt x="183" y="376"/>
                      </a:cubicBezTo>
                      <a:cubicBezTo>
                        <a:pt x="225" y="389"/>
                        <a:pt x="268" y="400"/>
                        <a:pt x="315" y="402"/>
                      </a:cubicBezTo>
                      <a:cubicBezTo>
                        <a:pt x="326" y="402"/>
                        <a:pt x="338" y="403"/>
                        <a:pt x="349" y="403"/>
                      </a:cubicBezTo>
                      <a:cubicBezTo>
                        <a:pt x="540" y="403"/>
                        <a:pt x="696" y="299"/>
                        <a:pt x="703" y="162"/>
                      </a:cubicBezTo>
                      <a:cubicBezTo>
                        <a:pt x="704" y="137"/>
                        <a:pt x="699" y="114"/>
                        <a:pt x="692" y="91"/>
                      </a:cubicBezTo>
                      <a:cubicBezTo>
                        <a:pt x="641" y="45"/>
                        <a:pt x="559" y="1"/>
                        <a:pt x="4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3"/>
                <p:cNvSpPr/>
                <p:nvPr/>
              </p:nvSpPr>
              <p:spPr>
                <a:xfrm>
                  <a:off x="5943800" y="3081075"/>
                  <a:ext cx="36075" cy="26200"/>
                </a:xfrm>
                <a:custGeom>
                  <a:avLst/>
                  <a:gdLst/>
                  <a:ahLst/>
                  <a:cxnLst/>
                  <a:rect l="l" t="t" r="r" b="b"/>
                  <a:pathLst>
                    <a:path w="1443" h="1048" extrusionOk="0">
                      <a:moveTo>
                        <a:pt x="898" y="0"/>
                      </a:moveTo>
                      <a:cubicBezTo>
                        <a:pt x="816" y="0"/>
                        <a:pt x="723" y="12"/>
                        <a:pt x="620" y="39"/>
                      </a:cubicBezTo>
                      <a:cubicBezTo>
                        <a:pt x="1" y="206"/>
                        <a:pt x="99" y="783"/>
                        <a:pt x="366" y="986"/>
                      </a:cubicBezTo>
                      <a:cubicBezTo>
                        <a:pt x="448" y="1018"/>
                        <a:pt x="538" y="1041"/>
                        <a:pt x="633" y="1046"/>
                      </a:cubicBezTo>
                      <a:cubicBezTo>
                        <a:pt x="651" y="1047"/>
                        <a:pt x="669" y="1048"/>
                        <a:pt x="686" y="1048"/>
                      </a:cubicBezTo>
                      <a:cubicBezTo>
                        <a:pt x="1088" y="1048"/>
                        <a:pt x="1421" y="770"/>
                        <a:pt x="1438" y="407"/>
                      </a:cubicBezTo>
                      <a:cubicBezTo>
                        <a:pt x="1442" y="345"/>
                        <a:pt x="1432" y="285"/>
                        <a:pt x="1416" y="226"/>
                      </a:cubicBezTo>
                      <a:cubicBezTo>
                        <a:pt x="1314" y="111"/>
                        <a:pt x="1152" y="0"/>
                        <a:pt x="8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3"/>
                <p:cNvSpPr/>
                <p:nvPr/>
              </p:nvSpPr>
              <p:spPr>
                <a:xfrm>
                  <a:off x="5953175" y="3068050"/>
                  <a:ext cx="15950" cy="11625"/>
                </a:xfrm>
                <a:custGeom>
                  <a:avLst/>
                  <a:gdLst/>
                  <a:ahLst/>
                  <a:cxnLst/>
                  <a:rect l="l" t="t" r="r" b="b"/>
                  <a:pathLst>
                    <a:path w="638" h="465" extrusionOk="0">
                      <a:moveTo>
                        <a:pt x="398" y="0"/>
                      </a:moveTo>
                      <a:cubicBezTo>
                        <a:pt x="361" y="0"/>
                        <a:pt x="320" y="6"/>
                        <a:pt x="274" y="18"/>
                      </a:cubicBezTo>
                      <a:cubicBezTo>
                        <a:pt x="1" y="92"/>
                        <a:pt x="44" y="346"/>
                        <a:pt x="162" y="436"/>
                      </a:cubicBezTo>
                      <a:cubicBezTo>
                        <a:pt x="198" y="451"/>
                        <a:pt x="237" y="461"/>
                        <a:pt x="280" y="464"/>
                      </a:cubicBezTo>
                      <a:cubicBezTo>
                        <a:pt x="288" y="464"/>
                        <a:pt x="296" y="464"/>
                        <a:pt x="303" y="464"/>
                      </a:cubicBezTo>
                      <a:cubicBezTo>
                        <a:pt x="481" y="464"/>
                        <a:pt x="629" y="342"/>
                        <a:pt x="636" y="181"/>
                      </a:cubicBezTo>
                      <a:cubicBezTo>
                        <a:pt x="637" y="155"/>
                        <a:pt x="632" y="128"/>
                        <a:pt x="626" y="100"/>
                      </a:cubicBezTo>
                      <a:cubicBezTo>
                        <a:pt x="582" y="49"/>
                        <a:pt x="510" y="0"/>
                        <a:pt x="3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3"/>
                <p:cNvSpPr/>
                <p:nvPr/>
              </p:nvSpPr>
              <p:spPr>
                <a:xfrm>
                  <a:off x="5807300" y="3280550"/>
                  <a:ext cx="280875" cy="878450"/>
                </a:xfrm>
                <a:custGeom>
                  <a:avLst/>
                  <a:gdLst/>
                  <a:ahLst/>
                  <a:cxnLst/>
                  <a:rect l="l" t="t" r="r" b="b"/>
                  <a:pathLst>
                    <a:path w="11235" h="35138" extrusionOk="0">
                      <a:moveTo>
                        <a:pt x="8816" y="1"/>
                      </a:moveTo>
                      <a:cubicBezTo>
                        <a:pt x="8106" y="288"/>
                        <a:pt x="7077" y="1558"/>
                        <a:pt x="4518" y="6425"/>
                      </a:cubicBezTo>
                      <a:cubicBezTo>
                        <a:pt x="1643" y="11892"/>
                        <a:pt x="2601" y="13508"/>
                        <a:pt x="2601" y="13508"/>
                      </a:cubicBezTo>
                      <a:cubicBezTo>
                        <a:pt x="1097" y="16457"/>
                        <a:pt x="2282" y="17644"/>
                        <a:pt x="2282" y="17644"/>
                      </a:cubicBezTo>
                      <a:cubicBezTo>
                        <a:pt x="776" y="19784"/>
                        <a:pt x="0" y="24679"/>
                        <a:pt x="594" y="25629"/>
                      </a:cubicBezTo>
                      <a:cubicBezTo>
                        <a:pt x="1186" y="26581"/>
                        <a:pt x="431" y="29577"/>
                        <a:pt x="776" y="35138"/>
                      </a:cubicBezTo>
                      <a:lnTo>
                        <a:pt x="11229" y="34804"/>
                      </a:lnTo>
                      <a:cubicBezTo>
                        <a:pt x="11230" y="34766"/>
                        <a:pt x="11232" y="34730"/>
                        <a:pt x="11235" y="34689"/>
                      </a:cubicBezTo>
                      <a:lnTo>
                        <a:pt x="11235" y="34689"/>
                      </a:lnTo>
                      <a:lnTo>
                        <a:pt x="1005" y="35016"/>
                      </a:lnTo>
                      <a:cubicBezTo>
                        <a:pt x="661" y="29454"/>
                        <a:pt x="1416" y="26458"/>
                        <a:pt x="821" y="25507"/>
                      </a:cubicBezTo>
                      <a:cubicBezTo>
                        <a:pt x="229" y="24557"/>
                        <a:pt x="1005" y="19661"/>
                        <a:pt x="2509" y="17522"/>
                      </a:cubicBezTo>
                      <a:cubicBezTo>
                        <a:pt x="2509" y="17522"/>
                        <a:pt x="1689" y="16411"/>
                        <a:pt x="3195" y="13465"/>
                      </a:cubicBezTo>
                      <a:cubicBezTo>
                        <a:pt x="3195" y="13465"/>
                        <a:pt x="1870" y="11770"/>
                        <a:pt x="4747" y="6303"/>
                      </a:cubicBezTo>
                      <a:cubicBezTo>
                        <a:pt x="7046" y="1932"/>
                        <a:pt x="8109" y="462"/>
                        <a:pt x="8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3"/>
                <p:cNvSpPr/>
                <p:nvPr/>
              </p:nvSpPr>
              <p:spPr>
                <a:xfrm>
                  <a:off x="6007975" y="3591675"/>
                  <a:ext cx="40800" cy="76900"/>
                </a:xfrm>
                <a:custGeom>
                  <a:avLst/>
                  <a:gdLst/>
                  <a:ahLst/>
                  <a:cxnLst/>
                  <a:rect l="l" t="t" r="r" b="b"/>
                  <a:pathLst>
                    <a:path w="1632" h="3076" extrusionOk="0">
                      <a:moveTo>
                        <a:pt x="1586" y="1"/>
                      </a:moveTo>
                      <a:cubicBezTo>
                        <a:pt x="1480" y="1"/>
                        <a:pt x="1131" y="194"/>
                        <a:pt x="1131" y="194"/>
                      </a:cubicBezTo>
                      <a:cubicBezTo>
                        <a:pt x="522" y="470"/>
                        <a:pt x="33" y="1035"/>
                        <a:pt x="141" y="1440"/>
                      </a:cubicBezTo>
                      <a:cubicBezTo>
                        <a:pt x="143" y="1447"/>
                        <a:pt x="147" y="1451"/>
                        <a:pt x="153" y="1451"/>
                      </a:cubicBezTo>
                      <a:cubicBezTo>
                        <a:pt x="225" y="1451"/>
                        <a:pt x="563" y="927"/>
                        <a:pt x="738" y="927"/>
                      </a:cubicBezTo>
                      <a:cubicBezTo>
                        <a:pt x="760" y="927"/>
                        <a:pt x="779" y="936"/>
                        <a:pt x="795" y="954"/>
                      </a:cubicBezTo>
                      <a:cubicBezTo>
                        <a:pt x="947" y="1132"/>
                        <a:pt x="308" y="2296"/>
                        <a:pt x="94" y="2539"/>
                      </a:cubicBezTo>
                      <a:cubicBezTo>
                        <a:pt x="1" y="2645"/>
                        <a:pt x="20" y="2739"/>
                        <a:pt x="106" y="2739"/>
                      </a:cubicBezTo>
                      <a:cubicBezTo>
                        <a:pt x="217" y="2739"/>
                        <a:pt x="439" y="2582"/>
                        <a:pt x="673" y="2086"/>
                      </a:cubicBezTo>
                      <a:cubicBezTo>
                        <a:pt x="721" y="1984"/>
                        <a:pt x="757" y="1948"/>
                        <a:pt x="781" y="1948"/>
                      </a:cubicBezTo>
                      <a:cubicBezTo>
                        <a:pt x="811" y="1948"/>
                        <a:pt x="825" y="2001"/>
                        <a:pt x="825" y="2053"/>
                      </a:cubicBezTo>
                      <a:cubicBezTo>
                        <a:pt x="825" y="2151"/>
                        <a:pt x="246" y="2829"/>
                        <a:pt x="338" y="2975"/>
                      </a:cubicBezTo>
                      <a:cubicBezTo>
                        <a:pt x="348" y="2990"/>
                        <a:pt x="361" y="2998"/>
                        <a:pt x="376" y="2998"/>
                      </a:cubicBezTo>
                      <a:cubicBezTo>
                        <a:pt x="503" y="2998"/>
                        <a:pt x="802" y="2489"/>
                        <a:pt x="1039" y="2069"/>
                      </a:cubicBezTo>
                      <a:cubicBezTo>
                        <a:pt x="1057" y="2037"/>
                        <a:pt x="1083" y="2018"/>
                        <a:pt x="1103" y="2018"/>
                      </a:cubicBezTo>
                      <a:cubicBezTo>
                        <a:pt x="1133" y="2018"/>
                        <a:pt x="1151" y="2060"/>
                        <a:pt x="1114" y="2167"/>
                      </a:cubicBezTo>
                      <a:cubicBezTo>
                        <a:pt x="1054" y="2345"/>
                        <a:pt x="566" y="3023"/>
                        <a:pt x="643" y="3072"/>
                      </a:cubicBezTo>
                      <a:cubicBezTo>
                        <a:pt x="646" y="3074"/>
                        <a:pt x="650" y="3075"/>
                        <a:pt x="655" y="3075"/>
                      </a:cubicBezTo>
                      <a:cubicBezTo>
                        <a:pt x="764" y="3075"/>
                        <a:pt x="1288" y="2554"/>
                        <a:pt x="1419" y="1828"/>
                      </a:cubicBezTo>
                      <a:cubicBezTo>
                        <a:pt x="1555" y="1068"/>
                        <a:pt x="1337" y="395"/>
                        <a:pt x="1567" y="109"/>
                      </a:cubicBezTo>
                      <a:cubicBezTo>
                        <a:pt x="1632" y="30"/>
                        <a:pt x="1627" y="1"/>
                        <a:pt x="15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74" name="Google Shape;7574;p33"/>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3"/>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3"/>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3"/>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3"/>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33"/>
            <p:cNvGrpSpPr/>
            <p:nvPr/>
          </p:nvGrpSpPr>
          <p:grpSpPr>
            <a:xfrm>
              <a:off x="-458913" y="4511095"/>
              <a:ext cx="10075827" cy="977572"/>
              <a:chOff x="1321675" y="4706600"/>
              <a:chExt cx="4838100" cy="469400"/>
            </a:xfrm>
          </p:grpSpPr>
          <p:sp>
            <p:nvSpPr>
              <p:cNvPr id="7580" name="Google Shape;7580;p33"/>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3"/>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3"/>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3"/>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3"/>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3"/>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3"/>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3"/>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3"/>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3"/>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3"/>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3"/>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3"/>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3"/>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3"/>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3"/>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3"/>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3"/>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3"/>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3"/>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3"/>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3"/>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3"/>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3"/>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3"/>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3"/>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3"/>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3"/>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3"/>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3"/>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3"/>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3"/>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3"/>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3"/>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4" name="Google Shape;7614;p33"/>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5" name="Google Shape;7615;p33"/>
            <p:cNvGrpSpPr/>
            <p:nvPr/>
          </p:nvGrpSpPr>
          <p:grpSpPr>
            <a:xfrm>
              <a:off x="-458058" y="-556657"/>
              <a:ext cx="10075046" cy="5124029"/>
              <a:chOff x="1153438" y="2114550"/>
              <a:chExt cx="4837725" cy="2460400"/>
            </a:xfrm>
          </p:grpSpPr>
          <p:sp>
            <p:nvSpPr>
              <p:cNvPr id="7616" name="Google Shape;7616;p33"/>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3"/>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3"/>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3"/>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3"/>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3"/>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3"/>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3"/>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3"/>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3"/>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3"/>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3"/>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3"/>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3"/>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3"/>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3"/>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3"/>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3"/>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3"/>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3"/>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3"/>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3"/>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3"/>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3"/>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3"/>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3"/>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3"/>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3"/>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3"/>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3"/>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3"/>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3"/>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3"/>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3"/>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3"/>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3"/>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3"/>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3"/>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3"/>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3"/>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3"/>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3"/>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3"/>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3"/>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3"/>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3"/>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3"/>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3"/>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3"/>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3"/>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3"/>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3"/>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3"/>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3"/>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3"/>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3"/>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3"/>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3"/>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3"/>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675" name="Google Shape;7675;p33"/>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7676" name="Google Shape;7676;p33"/>
          <p:cNvSpPr txBox="1">
            <a:spLocks noGrp="1"/>
          </p:cNvSpPr>
          <p:nvPr>
            <p:ph type="subTitle" idx="1"/>
          </p:nvPr>
        </p:nvSpPr>
        <p:spPr>
          <a:xfrm>
            <a:off x="720000" y="1752572"/>
            <a:ext cx="3785400" cy="1227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7677" name="Google Shape;7677;p33"/>
          <p:cNvSpPr txBox="1">
            <a:spLocks noGrp="1"/>
          </p:cNvSpPr>
          <p:nvPr>
            <p:ph type="subTitle" idx="2"/>
          </p:nvPr>
        </p:nvSpPr>
        <p:spPr>
          <a:xfrm rot="-1090">
            <a:off x="720000" y="3853415"/>
            <a:ext cx="3785400" cy="418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a:lvl1pPr>
            <a:lvl2pPr lvl="1" algn="ctr" rtl="0">
              <a:lnSpc>
                <a:spcPct val="100000"/>
              </a:lnSpc>
              <a:spcBef>
                <a:spcPts val="0"/>
              </a:spcBef>
              <a:spcAft>
                <a:spcPts val="0"/>
              </a:spcAft>
              <a:buClr>
                <a:schemeClr val="dk1"/>
              </a:buClr>
              <a:buSzPts val="1100"/>
              <a:buNone/>
              <a:defRPr sz="1100">
                <a:solidFill>
                  <a:schemeClr val="dk1"/>
                </a:solidFill>
              </a:defRPr>
            </a:lvl2pPr>
            <a:lvl3pPr lvl="2" algn="ctr" rtl="0">
              <a:lnSpc>
                <a:spcPct val="100000"/>
              </a:lnSpc>
              <a:spcBef>
                <a:spcPts val="0"/>
              </a:spcBef>
              <a:spcAft>
                <a:spcPts val="0"/>
              </a:spcAft>
              <a:buClr>
                <a:schemeClr val="dk1"/>
              </a:buClr>
              <a:buSzPts val="1100"/>
              <a:buNone/>
              <a:defRPr sz="1100">
                <a:solidFill>
                  <a:schemeClr val="dk1"/>
                </a:solidFill>
              </a:defRPr>
            </a:lvl3pPr>
            <a:lvl4pPr lvl="3" algn="ctr" rtl="0">
              <a:lnSpc>
                <a:spcPct val="100000"/>
              </a:lnSpc>
              <a:spcBef>
                <a:spcPts val="0"/>
              </a:spcBef>
              <a:spcAft>
                <a:spcPts val="0"/>
              </a:spcAft>
              <a:buClr>
                <a:schemeClr val="dk1"/>
              </a:buClr>
              <a:buSzPts val="1100"/>
              <a:buNone/>
              <a:defRPr sz="1100">
                <a:solidFill>
                  <a:schemeClr val="dk1"/>
                </a:solidFill>
              </a:defRPr>
            </a:lvl4pPr>
            <a:lvl5pPr lvl="4" algn="ctr" rtl="0">
              <a:lnSpc>
                <a:spcPct val="100000"/>
              </a:lnSpc>
              <a:spcBef>
                <a:spcPts val="0"/>
              </a:spcBef>
              <a:spcAft>
                <a:spcPts val="0"/>
              </a:spcAft>
              <a:buClr>
                <a:schemeClr val="dk1"/>
              </a:buClr>
              <a:buSzPts val="1100"/>
              <a:buNone/>
              <a:defRPr sz="1100">
                <a:solidFill>
                  <a:schemeClr val="dk1"/>
                </a:solidFill>
              </a:defRPr>
            </a:lvl5pPr>
            <a:lvl6pPr lvl="5" algn="ctr" rtl="0">
              <a:lnSpc>
                <a:spcPct val="100000"/>
              </a:lnSpc>
              <a:spcBef>
                <a:spcPts val="0"/>
              </a:spcBef>
              <a:spcAft>
                <a:spcPts val="0"/>
              </a:spcAft>
              <a:buClr>
                <a:schemeClr val="dk1"/>
              </a:buClr>
              <a:buSzPts val="1100"/>
              <a:buNone/>
              <a:defRPr sz="1100">
                <a:solidFill>
                  <a:schemeClr val="dk1"/>
                </a:solidFill>
              </a:defRPr>
            </a:lvl6pPr>
            <a:lvl7pPr lvl="6" algn="ctr" rtl="0">
              <a:lnSpc>
                <a:spcPct val="100000"/>
              </a:lnSpc>
              <a:spcBef>
                <a:spcPts val="0"/>
              </a:spcBef>
              <a:spcAft>
                <a:spcPts val="0"/>
              </a:spcAft>
              <a:buClr>
                <a:schemeClr val="dk1"/>
              </a:buClr>
              <a:buSzPts val="1100"/>
              <a:buNone/>
              <a:defRPr sz="1100">
                <a:solidFill>
                  <a:schemeClr val="dk1"/>
                </a:solidFill>
              </a:defRPr>
            </a:lvl7pPr>
            <a:lvl8pPr lvl="7" algn="ctr" rtl="0">
              <a:lnSpc>
                <a:spcPct val="100000"/>
              </a:lnSpc>
              <a:spcBef>
                <a:spcPts val="0"/>
              </a:spcBef>
              <a:spcAft>
                <a:spcPts val="0"/>
              </a:spcAft>
              <a:buClr>
                <a:schemeClr val="dk1"/>
              </a:buClr>
              <a:buSzPts val="1100"/>
              <a:buNone/>
              <a:defRPr sz="1100">
                <a:solidFill>
                  <a:schemeClr val="dk1"/>
                </a:solidFill>
              </a:defRPr>
            </a:lvl8pPr>
            <a:lvl9pPr lvl="8" algn="ctr" rtl="0">
              <a:lnSpc>
                <a:spcPct val="100000"/>
              </a:lnSpc>
              <a:spcBef>
                <a:spcPts val="0"/>
              </a:spcBef>
              <a:spcAft>
                <a:spcPts val="0"/>
              </a:spcAft>
              <a:buClr>
                <a:schemeClr val="dk1"/>
              </a:buClr>
              <a:buSzPts val="1100"/>
              <a:buNone/>
              <a:defRPr sz="1100">
                <a:solidFill>
                  <a:schemeClr val="dk1"/>
                </a:solidFill>
              </a:defRPr>
            </a:lvl9pPr>
          </a:lstStyle>
          <a:p>
            <a:endParaRPr/>
          </a:p>
        </p:txBody>
      </p:sp>
      <p:sp>
        <p:nvSpPr>
          <p:cNvPr id="7678" name="Google Shape;7678;p33"/>
          <p:cNvSpPr txBox="1">
            <a:spLocks noGrp="1"/>
          </p:cNvSpPr>
          <p:nvPr>
            <p:ph type="ctrTitle"/>
          </p:nvPr>
        </p:nvSpPr>
        <p:spPr>
          <a:xfrm>
            <a:off x="720051" y="540000"/>
            <a:ext cx="3785400" cy="1126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679" name="Google Shape;7679;p33"/>
          <p:cNvSpPr txBox="1"/>
          <p:nvPr/>
        </p:nvSpPr>
        <p:spPr>
          <a:xfrm>
            <a:off x="1004450" y="3066544"/>
            <a:ext cx="32166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100" b="1">
                <a:solidFill>
                  <a:schemeClr val="lt1"/>
                </a:solidFill>
                <a:latin typeface="Proxima Nova"/>
                <a:ea typeface="Proxima Nova"/>
                <a:cs typeface="Proxima Nova"/>
                <a:sym typeface="Proxima Nova"/>
              </a:rPr>
              <a:t>CREDITS:</a:t>
            </a:r>
            <a:r>
              <a:rPr lang="en" sz="1100">
                <a:solidFill>
                  <a:schemeClr val="lt1"/>
                </a:solidFill>
                <a:latin typeface="Proxima Nova"/>
                <a:ea typeface="Proxima Nova"/>
                <a:cs typeface="Proxima Nova"/>
                <a:sym typeface="Proxima Nova"/>
              </a:rPr>
              <a:t> This presentation template was created by </a:t>
            </a:r>
            <a:r>
              <a:rPr lang="en" sz="1100" b="1">
                <a:solidFill>
                  <a:schemeClr val="lt1"/>
                </a:solidFill>
                <a:uFill>
                  <a:noFill/>
                </a:uFill>
                <a:latin typeface="Proxima Nova"/>
                <a:ea typeface="Proxima Nova"/>
                <a:cs typeface="Proxima Nova"/>
                <a:sym typeface="Proxima Nova"/>
                <a:hlinkClick r:id="rId3">
                  <a:extLst>
                    <a:ext uri="{A12FA001-AC4F-418D-AE19-62706E023703}">
                      <ahyp:hlinkClr xmlns:ahyp="http://schemas.microsoft.com/office/drawing/2018/hyperlinkcolor" xmlns="" val="tx"/>
                    </a:ext>
                  </a:extLst>
                </a:hlinkClick>
              </a:rPr>
              <a:t>Slidesgo</a:t>
            </a:r>
            <a:r>
              <a:rPr lang="en" sz="1100" b="1">
                <a:solidFill>
                  <a:schemeClr val="lt1"/>
                </a:solidFill>
                <a:latin typeface="Proxima Nova"/>
                <a:ea typeface="Proxima Nova"/>
                <a:cs typeface="Proxima Nova"/>
                <a:sym typeface="Proxima Nova"/>
              </a:rPr>
              <a:t>,</a:t>
            </a:r>
            <a:r>
              <a:rPr lang="en" sz="1100">
                <a:solidFill>
                  <a:schemeClr val="lt1"/>
                </a:solidFill>
                <a:latin typeface="Proxima Nova"/>
                <a:ea typeface="Proxima Nova"/>
                <a:cs typeface="Proxima Nova"/>
                <a:sym typeface="Proxima Nova"/>
              </a:rPr>
              <a:t> including icons by </a:t>
            </a:r>
            <a:r>
              <a:rPr lang="en" sz="1100" b="1">
                <a:solidFill>
                  <a:schemeClr val="lt1"/>
                </a:solidFill>
                <a:uFill>
                  <a:noFill/>
                </a:uFill>
                <a:latin typeface="Proxima Nova"/>
                <a:ea typeface="Proxima Nova"/>
                <a:cs typeface="Proxima Nova"/>
                <a:sym typeface="Proxima Nova"/>
                <a:hlinkClick r:id="rId4">
                  <a:extLst>
                    <a:ext uri="{A12FA001-AC4F-418D-AE19-62706E023703}">
                      <ahyp:hlinkClr xmlns:ahyp="http://schemas.microsoft.com/office/drawing/2018/hyperlinkcolor" xmlns="" val="tx"/>
                    </a:ext>
                  </a:extLst>
                </a:hlinkClick>
              </a:rPr>
              <a:t>Flaticon</a:t>
            </a:r>
            <a:r>
              <a:rPr lang="en" sz="1100" b="1">
                <a:solidFill>
                  <a:schemeClr val="lt1"/>
                </a:solidFill>
                <a:latin typeface="Proxima Nova"/>
                <a:ea typeface="Proxima Nova"/>
                <a:cs typeface="Proxima Nova"/>
                <a:sym typeface="Proxima Nova"/>
              </a:rPr>
              <a:t>,</a:t>
            </a:r>
            <a:r>
              <a:rPr lang="en" sz="1100">
                <a:solidFill>
                  <a:schemeClr val="lt1"/>
                </a:solidFill>
                <a:latin typeface="Proxima Nova"/>
                <a:ea typeface="Proxima Nova"/>
                <a:cs typeface="Proxima Nova"/>
                <a:sym typeface="Proxima Nova"/>
              </a:rPr>
              <a:t> and infographics &amp; images by </a:t>
            </a:r>
            <a:r>
              <a:rPr lang="en" sz="1100" b="1">
                <a:solidFill>
                  <a:schemeClr val="lt1"/>
                </a:solidFill>
                <a:uFill>
                  <a:noFill/>
                </a:uFill>
                <a:latin typeface="Proxima Nova"/>
                <a:ea typeface="Proxima Nova"/>
                <a:cs typeface="Proxima Nova"/>
                <a:sym typeface="Proxima Nova"/>
                <a:hlinkClick r:id="rId5">
                  <a:extLst>
                    <a:ext uri="{A12FA001-AC4F-418D-AE19-62706E023703}">
                      <ahyp:hlinkClr xmlns:ahyp="http://schemas.microsoft.com/office/drawing/2018/hyperlinkcolor" xmlns="" val="tx"/>
                    </a:ext>
                  </a:extLst>
                </a:hlinkClick>
              </a:rPr>
              <a:t>Freepik</a:t>
            </a:r>
            <a:endParaRPr sz="1100" b="1">
              <a:solidFill>
                <a:schemeClr val="lt1"/>
              </a:solidFill>
              <a:latin typeface="Proxima Nova"/>
              <a:ea typeface="Proxima Nova"/>
              <a:cs typeface="Proxima Nova"/>
              <a:sym typeface="Proxima Nova"/>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680"/>
        <p:cNvGrpSpPr/>
        <p:nvPr/>
      </p:nvGrpSpPr>
      <p:grpSpPr>
        <a:xfrm>
          <a:off x="0" y="0"/>
          <a:ext cx="0" cy="0"/>
          <a:chOff x="0" y="0"/>
          <a:chExt cx="0" cy="0"/>
        </a:xfrm>
      </p:grpSpPr>
      <p:grpSp>
        <p:nvGrpSpPr>
          <p:cNvPr id="7681" name="Google Shape;7681;p34"/>
          <p:cNvGrpSpPr/>
          <p:nvPr/>
        </p:nvGrpSpPr>
        <p:grpSpPr>
          <a:xfrm>
            <a:off x="-458913" y="-556726"/>
            <a:ext cx="10075901" cy="6045393"/>
            <a:chOff x="-458913" y="-556726"/>
            <a:chExt cx="10075901" cy="6045393"/>
          </a:xfrm>
        </p:grpSpPr>
        <p:grpSp>
          <p:nvGrpSpPr>
            <p:cNvPr id="7682" name="Google Shape;7682;p34"/>
            <p:cNvGrpSpPr/>
            <p:nvPr/>
          </p:nvGrpSpPr>
          <p:grpSpPr>
            <a:xfrm>
              <a:off x="-35892" y="157592"/>
              <a:ext cx="9372768" cy="4409682"/>
              <a:chOff x="-35892" y="157592"/>
              <a:chExt cx="9372768" cy="4409682"/>
            </a:xfrm>
          </p:grpSpPr>
          <p:sp>
            <p:nvSpPr>
              <p:cNvPr id="7683" name="Google Shape;7683;p34"/>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4"/>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4"/>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4"/>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4"/>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4"/>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4"/>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4"/>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4"/>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4"/>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4"/>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4"/>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4"/>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4"/>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4"/>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4"/>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4"/>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4"/>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4"/>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4"/>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4"/>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4"/>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4"/>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4"/>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4"/>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4"/>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4"/>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4"/>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4"/>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4"/>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4"/>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4"/>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4"/>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4"/>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4"/>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4"/>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4"/>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4"/>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4"/>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4"/>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4"/>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4"/>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4"/>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4"/>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4"/>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4"/>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4"/>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4"/>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4"/>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4"/>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4"/>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4"/>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4"/>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4"/>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4"/>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4"/>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4"/>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4"/>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4"/>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4"/>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4"/>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4"/>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4"/>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4"/>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4"/>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4"/>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4"/>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4"/>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4"/>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4"/>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3" name="Google Shape;7753;p34"/>
              <p:cNvGrpSpPr/>
              <p:nvPr/>
            </p:nvGrpSpPr>
            <p:grpSpPr>
              <a:xfrm>
                <a:off x="455388" y="3843899"/>
                <a:ext cx="1019181" cy="375095"/>
                <a:chOff x="571775" y="3204100"/>
                <a:chExt cx="293450" cy="108000"/>
              </a:xfrm>
            </p:grpSpPr>
            <p:sp>
              <p:nvSpPr>
                <p:cNvPr id="7754" name="Google Shape;7754;p34"/>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4"/>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756" name="Google Shape;7756;p34"/>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4"/>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4"/>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4"/>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4"/>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1" name="Google Shape;7761;p34"/>
            <p:cNvGrpSpPr/>
            <p:nvPr/>
          </p:nvGrpSpPr>
          <p:grpSpPr>
            <a:xfrm>
              <a:off x="-458913" y="4511095"/>
              <a:ext cx="10075827" cy="977572"/>
              <a:chOff x="1321675" y="4706600"/>
              <a:chExt cx="4838100" cy="469400"/>
            </a:xfrm>
          </p:grpSpPr>
          <p:sp>
            <p:nvSpPr>
              <p:cNvPr id="7762" name="Google Shape;7762;p34"/>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4"/>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4"/>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4"/>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4"/>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4"/>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4"/>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4"/>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4"/>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4"/>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4"/>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4"/>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4"/>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4"/>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4"/>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4"/>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4"/>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4"/>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4"/>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4"/>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4"/>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4"/>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4"/>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4"/>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4"/>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4"/>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4"/>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4"/>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4"/>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4"/>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4"/>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4"/>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4"/>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4"/>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6" name="Google Shape;7796;p34"/>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7" name="Google Shape;7797;p34"/>
            <p:cNvGrpSpPr/>
            <p:nvPr/>
          </p:nvGrpSpPr>
          <p:grpSpPr>
            <a:xfrm>
              <a:off x="-458058" y="-556657"/>
              <a:ext cx="10075046" cy="5124029"/>
              <a:chOff x="1153438" y="2114550"/>
              <a:chExt cx="4837725" cy="2460400"/>
            </a:xfrm>
          </p:grpSpPr>
          <p:sp>
            <p:nvSpPr>
              <p:cNvPr id="7798" name="Google Shape;7798;p34"/>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4"/>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4"/>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4"/>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4"/>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4"/>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4"/>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4"/>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4"/>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4"/>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4"/>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4"/>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4"/>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4"/>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4"/>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4"/>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4"/>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4"/>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4"/>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4"/>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4"/>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4"/>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4"/>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4"/>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4"/>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4"/>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4"/>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4"/>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4"/>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4"/>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4"/>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4"/>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4"/>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4"/>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4"/>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4"/>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4"/>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4"/>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4"/>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4"/>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4"/>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4"/>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4"/>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4"/>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4"/>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4"/>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4"/>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4"/>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4"/>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4"/>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4"/>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4"/>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4"/>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4"/>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4"/>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4"/>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4"/>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4"/>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4"/>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7857" name="Google Shape;7857;p34"/>
          <p:cNvPicPr preferRelativeResize="0"/>
          <p:nvPr/>
        </p:nvPicPr>
        <p:blipFill>
          <a:blip r:embed="rId2">
            <a:alphaModFix amt="10000"/>
          </a:blip>
          <a:stretch>
            <a:fillRect/>
          </a:stretch>
        </p:blipFill>
        <p:spPr>
          <a:xfrm>
            <a:off x="-86342" y="-171400"/>
            <a:ext cx="9316685" cy="5486299"/>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SECTION_TITLE_AND_DESCRIPTION_1">
    <p:spTree>
      <p:nvGrpSpPr>
        <p:cNvPr id="1" name="Shape 7858"/>
        <p:cNvGrpSpPr/>
        <p:nvPr/>
      </p:nvGrpSpPr>
      <p:grpSpPr>
        <a:xfrm>
          <a:off x="0" y="0"/>
          <a:ext cx="0" cy="0"/>
          <a:chOff x="0" y="0"/>
          <a:chExt cx="0" cy="0"/>
        </a:xfrm>
      </p:grpSpPr>
      <p:grpSp>
        <p:nvGrpSpPr>
          <p:cNvPr id="7859" name="Google Shape;7859;p35"/>
          <p:cNvGrpSpPr/>
          <p:nvPr/>
        </p:nvGrpSpPr>
        <p:grpSpPr>
          <a:xfrm>
            <a:off x="-458913" y="-556726"/>
            <a:ext cx="10075901" cy="6045393"/>
            <a:chOff x="-458913" y="-556726"/>
            <a:chExt cx="10075901" cy="6045393"/>
          </a:xfrm>
        </p:grpSpPr>
        <p:grpSp>
          <p:nvGrpSpPr>
            <p:cNvPr id="7860" name="Google Shape;7860;p35"/>
            <p:cNvGrpSpPr/>
            <p:nvPr/>
          </p:nvGrpSpPr>
          <p:grpSpPr>
            <a:xfrm>
              <a:off x="-35892" y="157592"/>
              <a:ext cx="9372768" cy="4409682"/>
              <a:chOff x="-35892" y="157592"/>
              <a:chExt cx="9372768" cy="4409682"/>
            </a:xfrm>
          </p:grpSpPr>
          <p:sp>
            <p:nvSpPr>
              <p:cNvPr id="7861" name="Google Shape;7861;p35"/>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5"/>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5"/>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5"/>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5"/>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5"/>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5"/>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5"/>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5"/>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5"/>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5"/>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5"/>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5"/>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5"/>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5"/>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5"/>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5"/>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5"/>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5"/>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5"/>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5"/>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5"/>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5"/>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5"/>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5"/>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5"/>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5"/>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5"/>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5"/>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5"/>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5"/>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5"/>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5"/>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5"/>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5"/>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5"/>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5"/>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5"/>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5"/>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5"/>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5"/>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5"/>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5"/>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5"/>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5"/>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5"/>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5"/>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5"/>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5"/>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5"/>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5"/>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5"/>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5"/>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5"/>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5"/>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5"/>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5"/>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5"/>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5"/>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5"/>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5"/>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5"/>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5"/>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5"/>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5"/>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5"/>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5"/>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5"/>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9" name="Google Shape;7929;p35"/>
              <p:cNvGrpSpPr/>
              <p:nvPr/>
            </p:nvGrpSpPr>
            <p:grpSpPr>
              <a:xfrm>
                <a:off x="455388" y="3843899"/>
                <a:ext cx="1019181" cy="375095"/>
                <a:chOff x="571775" y="3204100"/>
                <a:chExt cx="293450" cy="108000"/>
              </a:xfrm>
            </p:grpSpPr>
            <p:sp>
              <p:nvSpPr>
                <p:cNvPr id="7930" name="Google Shape;7930;p35"/>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5"/>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35"/>
              <p:cNvGrpSpPr/>
              <p:nvPr/>
            </p:nvGrpSpPr>
            <p:grpSpPr>
              <a:xfrm>
                <a:off x="5613050" y="1349099"/>
                <a:ext cx="3238979" cy="3095508"/>
                <a:chOff x="1143400" y="2190225"/>
                <a:chExt cx="1248450" cy="1193150"/>
              </a:xfrm>
            </p:grpSpPr>
            <p:sp>
              <p:nvSpPr>
                <p:cNvPr id="7933" name="Google Shape;7933;p35"/>
                <p:cNvSpPr/>
                <p:nvPr/>
              </p:nvSpPr>
              <p:spPr>
                <a:xfrm>
                  <a:off x="1627700" y="2615875"/>
                  <a:ext cx="61550" cy="51225"/>
                </a:xfrm>
                <a:custGeom>
                  <a:avLst/>
                  <a:gdLst/>
                  <a:ahLst/>
                  <a:cxnLst/>
                  <a:rect l="l" t="t" r="r" b="b"/>
                  <a:pathLst>
                    <a:path w="2462" h="2049" extrusionOk="0">
                      <a:moveTo>
                        <a:pt x="523" y="1"/>
                      </a:moveTo>
                      <a:cubicBezTo>
                        <a:pt x="235" y="1"/>
                        <a:pt x="1" y="235"/>
                        <a:pt x="1" y="525"/>
                      </a:cubicBezTo>
                      <a:lnTo>
                        <a:pt x="1" y="1527"/>
                      </a:lnTo>
                      <a:cubicBezTo>
                        <a:pt x="1" y="1814"/>
                        <a:pt x="235" y="2048"/>
                        <a:pt x="523" y="2048"/>
                      </a:cubicBezTo>
                      <a:lnTo>
                        <a:pt x="1940" y="2048"/>
                      </a:lnTo>
                      <a:cubicBezTo>
                        <a:pt x="2230" y="2048"/>
                        <a:pt x="2461" y="1814"/>
                        <a:pt x="2461" y="1527"/>
                      </a:cubicBezTo>
                      <a:lnTo>
                        <a:pt x="2461" y="525"/>
                      </a:lnTo>
                      <a:cubicBezTo>
                        <a:pt x="2461"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5"/>
                <p:cNvSpPr/>
                <p:nvPr/>
              </p:nvSpPr>
              <p:spPr>
                <a:xfrm>
                  <a:off x="1808000" y="2777550"/>
                  <a:ext cx="61675" cy="51225"/>
                </a:xfrm>
                <a:custGeom>
                  <a:avLst/>
                  <a:gdLst/>
                  <a:ahLst/>
                  <a:cxnLst/>
                  <a:rect l="l" t="t" r="r" b="b"/>
                  <a:pathLst>
                    <a:path w="2467" h="2049" extrusionOk="0">
                      <a:moveTo>
                        <a:pt x="522" y="0"/>
                      </a:moveTo>
                      <a:cubicBezTo>
                        <a:pt x="235" y="0"/>
                        <a:pt x="0" y="235"/>
                        <a:pt x="0" y="525"/>
                      </a:cubicBezTo>
                      <a:lnTo>
                        <a:pt x="0" y="1524"/>
                      </a:lnTo>
                      <a:cubicBezTo>
                        <a:pt x="0" y="1814"/>
                        <a:pt x="235" y="2048"/>
                        <a:pt x="522" y="2048"/>
                      </a:cubicBezTo>
                      <a:lnTo>
                        <a:pt x="1939" y="2048"/>
                      </a:lnTo>
                      <a:cubicBezTo>
                        <a:pt x="2229" y="2048"/>
                        <a:pt x="2461" y="1814"/>
                        <a:pt x="2461" y="1524"/>
                      </a:cubicBezTo>
                      <a:lnTo>
                        <a:pt x="2461" y="525"/>
                      </a:lnTo>
                      <a:cubicBezTo>
                        <a:pt x="2467" y="235"/>
                        <a:pt x="2232" y="0"/>
                        <a:pt x="193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5"/>
                <p:cNvSpPr/>
                <p:nvPr/>
              </p:nvSpPr>
              <p:spPr>
                <a:xfrm>
                  <a:off x="1489750" y="2727950"/>
                  <a:ext cx="99275" cy="82475"/>
                </a:xfrm>
                <a:custGeom>
                  <a:avLst/>
                  <a:gdLst/>
                  <a:ahLst/>
                  <a:cxnLst/>
                  <a:rect l="l" t="t" r="r" b="b"/>
                  <a:pathLst>
                    <a:path w="3971" h="3299" extrusionOk="0">
                      <a:moveTo>
                        <a:pt x="525" y="1"/>
                      </a:moveTo>
                      <a:cubicBezTo>
                        <a:pt x="235" y="1"/>
                        <a:pt x="1" y="232"/>
                        <a:pt x="1" y="523"/>
                      </a:cubicBezTo>
                      <a:lnTo>
                        <a:pt x="1" y="2777"/>
                      </a:lnTo>
                      <a:cubicBezTo>
                        <a:pt x="1" y="3067"/>
                        <a:pt x="235" y="3298"/>
                        <a:pt x="525" y="3298"/>
                      </a:cubicBezTo>
                      <a:lnTo>
                        <a:pt x="3443" y="3298"/>
                      </a:lnTo>
                      <a:cubicBezTo>
                        <a:pt x="3733" y="3298"/>
                        <a:pt x="3968" y="3067"/>
                        <a:pt x="3968" y="2777"/>
                      </a:cubicBezTo>
                      <a:lnTo>
                        <a:pt x="3968" y="523"/>
                      </a:lnTo>
                      <a:cubicBezTo>
                        <a:pt x="3970" y="235"/>
                        <a:pt x="3733" y="1"/>
                        <a:pt x="3443"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5"/>
                <p:cNvSpPr/>
                <p:nvPr/>
              </p:nvSpPr>
              <p:spPr>
                <a:xfrm>
                  <a:off x="1733300" y="2516775"/>
                  <a:ext cx="99125" cy="82525"/>
                </a:xfrm>
                <a:custGeom>
                  <a:avLst/>
                  <a:gdLst/>
                  <a:ahLst/>
                  <a:cxnLst/>
                  <a:rect l="l" t="t" r="r" b="b"/>
                  <a:pathLst>
                    <a:path w="3965" h="3301" extrusionOk="0">
                      <a:moveTo>
                        <a:pt x="522" y="0"/>
                      </a:moveTo>
                      <a:cubicBezTo>
                        <a:pt x="232" y="0"/>
                        <a:pt x="1" y="235"/>
                        <a:pt x="1" y="525"/>
                      </a:cubicBezTo>
                      <a:lnTo>
                        <a:pt x="1" y="2776"/>
                      </a:lnTo>
                      <a:cubicBezTo>
                        <a:pt x="1" y="3066"/>
                        <a:pt x="232" y="3301"/>
                        <a:pt x="522" y="3301"/>
                      </a:cubicBezTo>
                      <a:lnTo>
                        <a:pt x="3440" y="3301"/>
                      </a:lnTo>
                      <a:cubicBezTo>
                        <a:pt x="3731" y="3301"/>
                        <a:pt x="3965" y="3066"/>
                        <a:pt x="3965" y="2776"/>
                      </a:cubicBezTo>
                      <a:lnTo>
                        <a:pt x="3965" y="525"/>
                      </a:lnTo>
                      <a:cubicBezTo>
                        <a:pt x="3965" y="238"/>
                        <a:pt x="3731" y="0"/>
                        <a:pt x="3440"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5"/>
                <p:cNvSpPr/>
                <p:nvPr/>
              </p:nvSpPr>
              <p:spPr>
                <a:xfrm>
                  <a:off x="1249350" y="2254525"/>
                  <a:ext cx="50575" cy="35600"/>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5"/>
                <p:cNvSpPr/>
                <p:nvPr/>
              </p:nvSpPr>
              <p:spPr>
                <a:xfrm>
                  <a:off x="1494575" y="2629400"/>
                  <a:ext cx="50575" cy="35600"/>
                </a:xfrm>
                <a:custGeom>
                  <a:avLst/>
                  <a:gdLst/>
                  <a:ahLst/>
                  <a:cxnLst/>
                  <a:rect l="l" t="t" r="r" b="b"/>
                  <a:pathLst>
                    <a:path w="2023" h="1424" extrusionOk="0">
                      <a:moveTo>
                        <a:pt x="525" y="1"/>
                      </a:moveTo>
                      <a:cubicBezTo>
                        <a:pt x="234" y="1"/>
                        <a:pt x="0" y="235"/>
                        <a:pt x="0" y="525"/>
                      </a:cubicBezTo>
                      <a:lnTo>
                        <a:pt x="0" y="902"/>
                      </a:lnTo>
                      <a:cubicBezTo>
                        <a:pt x="0" y="1192"/>
                        <a:pt x="234" y="1424"/>
                        <a:pt x="525" y="1424"/>
                      </a:cubicBezTo>
                      <a:lnTo>
                        <a:pt x="1501" y="1424"/>
                      </a:lnTo>
                      <a:cubicBezTo>
                        <a:pt x="1788" y="1424"/>
                        <a:pt x="2023" y="1192"/>
                        <a:pt x="2023" y="902"/>
                      </a:cubicBezTo>
                      <a:lnTo>
                        <a:pt x="2023" y="525"/>
                      </a:lnTo>
                      <a:cubicBezTo>
                        <a:pt x="2023" y="235"/>
                        <a:pt x="1788" y="1"/>
                        <a:pt x="150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5"/>
                <p:cNvSpPr/>
                <p:nvPr/>
              </p:nvSpPr>
              <p:spPr>
                <a:xfrm>
                  <a:off x="1728850" y="2786275"/>
                  <a:ext cx="50575" cy="35575"/>
                </a:xfrm>
                <a:custGeom>
                  <a:avLst/>
                  <a:gdLst/>
                  <a:ahLst/>
                  <a:cxnLst/>
                  <a:rect l="l" t="t" r="r" b="b"/>
                  <a:pathLst>
                    <a:path w="2023" h="1423" extrusionOk="0">
                      <a:moveTo>
                        <a:pt x="522" y="0"/>
                      </a:moveTo>
                      <a:cubicBezTo>
                        <a:pt x="234" y="0"/>
                        <a:pt x="0" y="234"/>
                        <a:pt x="0" y="525"/>
                      </a:cubicBezTo>
                      <a:lnTo>
                        <a:pt x="0" y="901"/>
                      </a:lnTo>
                      <a:cubicBezTo>
                        <a:pt x="0" y="1189"/>
                        <a:pt x="234" y="1423"/>
                        <a:pt x="522" y="1423"/>
                      </a:cubicBezTo>
                      <a:lnTo>
                        <a:pt x="1498" y="1423"/>
                      </a:lnTo>
                      <a:cubicBezTo>
                        <a:pt x="1788" y="1423"/>
                        <a:pt x="2023" y="1189"/>
                        <a:pt x="2023" y="901"/>
                      </a:cubicBezTo>
                      <a:lnTo>
                        <a:pt x="2023" y="525"/>
                      </a:lnTo>
                      <a:cubicBezTo>
                        <a:pt x="2023" y="234"/>
                        <a:pt x="1788"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5"/>
                <p:cNvSpPr/>
                <p:nvPr/>
              </p:nvSpPr>
              <p:spPr>
                <a:xfrm>
                  <a:off x="1803600" y="2656600"/>
                  <a:ext cx="50600" cy="35600"/>
                </a:xfrm>
                <a:custGeom>
                  <a:avLst/>
                  <a:gdLst/>
                  <a:ahLst/>
                  <a:cxnLst/>
                  <a:rect l="l" t="t" r="r" b="b"/>
                  <a:pathLst>
                    <a:path w="2024" h="1424" extrusionOk="0">
                      <a:moveTo>
                        <a:pt x="525" y="1"/>
                      </a:moveTo>
                      <a:cubicBezTo>
                        <a:pt x="235" y="1"/>
                        <a:pt x="1" y="235"/>
                        <a:pt x="1" y="525"/>
                      </a:cubicBezTo>
                      <a:lnTo>
                        <a:pt x="1" y="902"/>
                      </a:lnTo>
                      <a:cubicBezTo>
                        <a:pt x="1" y="1192"/>
                        <a:pt x="235" y="1424"/>
                        <a:pt x="525" y="1424"/>
                      </a:cubicBezTo>
                      <a:lnTo>
                        <a:pt x="1502" y="1424"/>
                      </a:lnTo>
                      <a:cubicBezTo>
                        <a:pt x="1792" y="1424"/>
                        <a:pt x="2023" y="1192"/>
                        <a:pt x="2023" y="902"/>
                      </a:cubicBezTo>
                      <a:lnTo>
                        <a:pt x="2023" y="528"/>
                      </a:lnTo>
                      <a:cubicBezTo>
                        <a:pt x="2023" y="235"/>
                        <a:pt x="1792"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5"/>
                <p:cNvSpPr/>
                <p:nvPr/>
              </p:nvSpPr>
              <p:spPr>
                <a:xfrm>
                  <a:off x="2253050" y="2260125"/>
                  <a:ext cx="50575" cy="35575"/>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5"/>
                <p:cNvSpPr/>
                <p:nvPr/>
              </p:nvSpPr>
              <p:spPr>
                <a:xfrm>
                  <a:off x="1822575" y="2620475"/>
                  <a:ext cx="50600" cy="35600"/>
                </a:xfrm>
                <a:custGeom>
                  <a:avLst/>
                  <a:gdLst/>
                  <a:ahLst/>
                  <a:cxnLst/>
                  <a:rect l="l" t="t" r="r" b="b"/>
                  <a:pathLst>
                    <a:path w="2024" h="1424" extrusionOk="0">
                      <a:moveTo>
                        <a:pt x="522" y="1"/>
                      </a:moveTo>
                      <a:cubicBezTo>
                        <a:pt x="232" y="1"/>
                        <a:pt x="0" y="232"/>
                        <a:pt x="0" y="523"/>
                      </a:cubicBezTo>
                      <a:lnTo>
                        <a:pt x="0" y="899"/>
                      </a:lnTo>
                      <a:cubicBezTo>
                        <a:pt x="0" y="1189"/>
                        <a:pt x="232" y="1424"/>
                        <a:pt x="522" y="1424"/>
                      </a:cubicBezTo>
                      <a:lnTo>
                        <a:pt x="1499" y="1424"/>
                      </a:lnTo>
                      <a:cubicBezTo>
                        <a:pt x="1789" y="1424"/>
                        <a:pt x="2023" y="1189"/>
                        <a:pt x="2023" y="899"/>
                      </a:cubicBezTo>
                      <a:lnTo>
                        <a:pt x="2023" y="523"/>
                      </a:lnTo>
                      <a:cubicBezTo>
                        <a:pt x="2023" y="232"/>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5"/>
                <p:cNvSpPr/>
                <p:nvPr/>
              </p:nvSpPr>
              <p:spPr>
                <a:xfrm>
                  <a:off x="1665150" y="3001975"/>
                  <a:ext cx="65525" cy="40975"/>
                </a:xfrm>
                <a:custGeom>
                  <a:avLst/>
                  <a:gdLst/>
                  <a:ahLst/>
                  <a:cxnLst/>
                  <a:rect l="l" t="t" r="r" b="b"/>
                  <a:pathLst>
                    <a:path w="2621" h="1639" extrusionOk="0">
                      <a:moveTo>
                        <a:pt x="525" y="1"/>
                      </a:moveTo>
                      <a:cubicBezTo>
                        <a:pt x="235" y="1"/>
                        <a:pt x="1" y="232"/>
                        <a:pt x="1" y="523"/>
                      </a:cubicBezTo>
                      <a:lnTo>
                        <a:pt x="1" y="1117"/>
                      </a:lnTo>
                      <a:cubicBezTo>
                        <a:pt x="1" y="1404"/>
                        <a:pt x="238" y="1639"/>
                        <a:pt x="525" y="1639"/>
                      </a:cubicBezTo>
                      <a:lnTo>
                        <a:pt x="2099" y="1639"/>
                      </a:lnTo>
                      <a:cubicBezTo>
                        <a:pt x="2386" y="1639"/>
                        <a:pt x="2621" y="1404"/>
                        <a:pt x="2621" y="1117"/>
                      </a:cubicBezTo>
                      <a:lnTo>
                        <a:pt x="2621" y="523"/>
                      </a:lnTo>
                      <a:cubicBezTo>
                        <a:pt x="2621" y="232"/>
                        <a:pt x="2386" y="1"/>
                        <a:pt x="20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5"/>
                <p:cNvSpPr/>
                <p:nvPr/>
              </p:nvSpPr>
              <p:spPr>
                <a:xfrm>
                  <a:off x="1878800" y="3270025"/>
                  <a:ext cx="65500" cy="41025"/>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5"/>
                <p:cNvSpPr/>
                <p:nvPr/>
              </p:nvSpPr>
              <p:spPr>
                <a:xfrm>
                  <a:off x="1690200" y="3274200"/>
                  <a:ext cx="65525" cy="41025"/>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5"/>
                <p:cNvSpPr/>
                <p:nvPr/>
              </p:nvSpPr>
              <p:spPr>
                <a:xfrm>
                  <a:off x="1378450" y="3165950"/>
                  <a:ext cx="65500" cy="40975"/>
                </a:xfrm>
                <a:custGeom>
                  <a:avLst/>
                  <a:gdLst/>
                  <a:ahLst/>
                  <a:cxnLst/>
                  <a:rect l="l" t="t" r="r" b="b"/>
                  <a:pathLst>
                    <a:path w="2620" h="1639" extrusionOk="0">
                      <a:moveTo>
                        <a:pt x="525" y="1"/>
                      </a:moveTo>
                      <a:cubicBezTo>
                        <a:pt x="234" y="1"/>
                        <a:pt x="0" y="235"/>
                        <a:pt x="0" y="522"/>
                      </a:cubicBezTo>
                      <a:lnTo>
                        <a:pt x="0" y="1117"/>
                      </a:lnTo>
                      <a:cubicBezTo>
                        <a:pt x="0" y="1401"/>
                        <a:pt x="234" y="1638"/>
                        <a:pt x="525" y="1638"/>
                      </a:cubicBezTo>
                      <a:lnTo>
                        <a:pt x="2095" y="1638"/>
                      </a:lnTo>
                      <a:cubicBezTo>
                        <a:pt x="2385" y="1638"/>
                        <a:pt x="2620" y="1407"/>
                        <a:pt x="2620" y="1117"/>
                      </a:cubicBezTo>
                      <a:lnTo>
                        <a:pt x="2620" y="522"/>
                      </a:lnTo>
                      <a:cubicBezTo>
                        <a:pt x="2620" y="235"/>
                        <a:pt x="2385" y="1"/>
                        <a:pt x="209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5"/>
                <p:cNvSpPr/>
                <p:nvPr/>
              </p:nvSpPr>
              <p:spPr>
                <a:xfrm>
                  <a:off x="1400275" y="2856225"/>
                  <a:ext cx="65450" cy="40950"/>
                </a:xfrm>
                <a:custGeom>
                  <a:avLst/>
                  <a:gdLst/>
                  <a:ahLst/>
                  <a:cxnLst/>
                  <a:rect l="l" t="t" r="r" b="b"/>
                  <a:pathLst>
                    <a:path w="2618" h="1638" extrusionOk="0">
                      <a:moveTo>
                        <a:pt x="522" y="0"/>
                      </a:moveTo>
                      <a:cubicBezTo>
                        <a:pt x="232" y="0"/>
                        <a:pt x="0" y="232"/>
                        <a:pt x="0" y="522"/>
                      </a:cubicBezTo>
                      <a:lnTo>
                        <a:pt x="0" y="1116"/>
                      </a:lnTo>
                      <a:cubicBezTo>
                        <a:pt x="0" y="1401"/>
                        <a:pt x="232" y="1638"/>
                        <a:pt x="522" y="1638"/>
                      </a:cubicBezTo>
                      <a:lnTo>
                        <a:pt x="2095" y="1638"/>
                      </a:lnTo>
                      <a:cubicBezTo>
                        <a:pt x="2386" y="1638"/>
                        <a:pt x="2617" y="1404"/>
                        <a:pt x="2617" y="1116"/>
                      </a:cubicBezTo>
                      <a:lnTo>
                        <a:pt x="2617" y="522"/>
                      </a:lnTo>
                      <a:cubicBezTo>
                        <a:pt x="2617" y="232"/>
                        <a:pt x="2386" y="0"/>
                        <a:pt x="209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5"/>
                <p:cNvSpPr/>
                <p:nvPr/>
              </p:nvSpPr>
              <p:spPr>
                <a:xfrm>
                  <a:off x="1203800" y="3196925"/>
                  <a:ext cx="65525" cy="40950"/>
                </a:xfrm>
                <a:custGeom>
                  <a:avLst/>
                  <a:gdLst/>
                  <a:ahLst/>
                  <a:cxnLst/>
                  <a:rect l="l" t="t" r="r" b="b"/>
                  <a:pathLst>
                    <a:path w="2621" h="1638" extrusionOk="0">
                      <a:moveTo>
                        <a:pt x="525" y="0"/>
                      </a:moveTo>
                      <a:cubicBezTo>
                        <a:pt x="235" y="0"/>
                        <a:pt x="0" y="232"/>
                        <a:pt x="0" y="522"/>
                      </a:cubicBezTo>
                      <a:lnTo>
                        <a:pt x="0" y="1116"/>
                      </a:lnTo>
                      <a:cubicBezTo>
                        <a:pt x="0" y="1404"/>
                        <a:pt x="235" y="1638"/>
                        <a:pt x="525" y="1638"/>
                      </a:cubicBezTo>
                      <a:lnTo>
                        <a:pt x="2098" y="1638"/>
                      </a:lnTo>
                      <a:cubicBezTo>
                        <a:pt x="2386" y="1638"/>
                        <a:pt x="2620" y="1404"/>
                        <a:pt x="2620" y="1116"/>
                      </a:cubicBezTo>
                      <a:lnTo>
                        <a:pt x="2620" y="522"/>
                      </a:lnTo>
                      <a:cubicBezTo>
                        <a:pt x="2620" y="232"/>
                        <a:pt x="2386" y="0"/>
                        <a:pt x="20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5"/>
                <p:cNvSpPr/>
                <p:nvPr/>
              </p:nvSpPr>
              <p:spPr>
                <a:xfrm>
                  <a:off x="1496925" y="3283900"/>
                  <a:ext cx="65525" cy="41025"/>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5"/>
                <p:cNvSpPr/>
                <p:nvPr/>
              </p:nvSpPr>
              <p:spPr>
                <a:xfrm>
                  <a:off x="1673675" y="2886200"/>
                  <a:ext cx="105400" cy="65950"/>
                </a:xfrm>
                <a:custGeom>
                  <a:avLst/>
                  <a:gdLst/>
                  <a:ahLst/>
                  <a:cxnLst/>
                  <a:rect l="l" t="t" r="r" b="b"/>
                  <a:pathLst>
                    <a:path w="4216" h="2638" extrusionOk="0">
                      <a:moveTo>
                        <a:pt x="522" y="1"/>
                      </a:moveTo>
                      <a:cubicBezTo>
                        <a:pt x="232" y="1"/>
                        <a:pt x="0" y="232"/>
                        <a:pt x="0" y="523"/>
                      </a:cubicBezTo>
                      <a:lnTo>
                        <a:pt x="0" y="2113"/>
                      </a:lnTo>
                      <a:cubicBezTo>
                        <a:pt x="0" y="2403"/>
                        <a:pt x="232" y="2637"/>
                        <a:pt x="522" y="2637"/>
                      </a:cubicBezTo>
                      <a:lnTo>
                        <a:pt x="3691" y="2637"/>
                      </a:lnTo>
                      <a:cubicBezTo>
                        <a:pt x="3981" y="2637"/>
                        <a:pt x="4216" y="2403"/>
                        <a:pt x="4216" y="2113"/>
                      </a:cubicBezTo>
                      <a:lnTo>
                        <a:pt x="4216" y="523"/>
                      </a:lnTo>
                      <a:cubicBezTo>
                        <a:pt x="4216" y="232"/>
                        <a:pt x="3981" y="1"/>
                        <a:pt x="369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5"/>
                <p:cNvSpPr/>
                <p:nvPr/>
              </p:nvSpPr>
              <p:spPr>
                <a:xfrm>
                  <a:off x="1594225" y="3172925"/>
                  <a:ext cx="138050" cy="86300"/>
                </a:xfrm>
                <a:custGeom>
                  <a:avLst/>
                  <a:gdLst/>
                  <a:ahLst/>
                  <a:cxnLst/>
                  <a:rect l="l" t="t" r="r" b="b"/>
                  <a:pathLst>
                    <a:path w="5522" h="3452" extrusionOk="0">
                      <a:moveTo>
                        <a:pt x="528" y="1"/>
                      </a:moveTo>
                      <a:cubicBezTo>
                        <a:pt x="238" y="1"/>
                        <a:pt x="4" y="235"/>
                        <a:pt x="4" y="522"/>
                      </a:cubicBezTo>
                      <a:lnTo>
                        <a:pt x="4" y="2930"/>
                      </a:lnTo>
                      <a:cubicBezTo>
                        <a:pt x="1" y="3220"/>
                        <a:pt x="238" y="3452"/>
                        <a:pt x="528" y="3452"/>
                      </a:cubicBezTo>
                      <a:lnTo>
                        <a:pt x="4997" y="3452"/>
                      </a:lnTo>
                      <a:cubicBezTo>
                        <a:pt x="5287" y="3452"/>
                        <a:pt x="5522" y="3220"/>
                        <a:pt x="5522" y="2930"/>
                      </a:cubicBezTo>
                      <a:lnTo>
                        <a:pt x="5522" y="522"/>
                      </a:lnTo>
                      <a:cubicBezTo>
                        <a:pt x="5522" y="235"/>
                        <a:pt x="5287" y="1"/>
                        <a:pt x="4997"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5"/>
                <p:cNvSpPr/>
                <p:nvPr/>
              </p:nvSpPr>
              <p:spPr>
                <a:xfrm>
                  <a:off x="1828025" y="2989575"/>
                  <a:ext cx="138050" cy="86375"/>
                </a:xfrm>
                <a:custGeom>
                  <a:avLst/>
                  <a:gdLst/>
                  <a:ahLst/>
                  <a:cxnLst/>
                  <a:rect l="l" t="t" r="r" b="b"/>
                  <a:pathLst>
                    <a:path w="5522" h="3455" extrusionOk="0">
                      <a:moveTo>
                        <a:pt x="527" y="0"/>
                      </a:moveTo>
                      <a:cubicBezTo>
                        <a:pt x="237" y="0"/>
                        <a:pt x="6" y="235"/>
                        <a:pt x="6" y="525"/>
                      </a:cubicBezTo>
                      <a:lnTo>
                        <a:pt x="6" y="2930"/>
                      </a:lnTo>
                      <a:cubicBezTo>
                        <a:pt x="0" y="3217"/>
                        <a:pt x="234" y="3454"/>
                        <a:pt x="525" y="3454"/>
                      </a:cubicBezTo>
                      <a:lnTo>
                        <a:pt x="4999" y="3454"/>
                      </a:lnTo>
                      <a:cubicBezTo>
                        <a:pt x="5287" y="3454"/>
                        <a:pt x="5521" y="3220"/>
                        <a:pt x="5521" y="2930"/>
                      </a:cubicBezTo>
                      <a:lnTo>
                        <a:pt x="5521" y="525"/>
                      </a:lnTo>
                      <a:cubicBezTo>
                        <a:pt x="5521" y="235"/>
                        <a:pt x="5287" y="0"/>
                        <a:pt x="49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5"/>
                <p:cNvSpPr/>
                <p:nvPr/>
              </p:nvSpPr>
              <p:spPr>
                <a:xfrm>
                  <a:off x="1565925" y="3012100"/>
                  <a:ext cx="53725" cy="28400"/>
                </a:xfrm>
                <a:custGeom>
                  <a:avLst/>
                  <a:gdLst/>
                  <a:ahLst/>
                  <a:cxnLst/>
                  <a:rect l="l" t="t" r="r" b="b"/>
                  <a:pathLst>
                    <a:path w="2149" h="1136" extrusionOk="0">
                      <a:moveTo>
                        <a:pt x="522" y="0"/>
                      </a:moveTo>
                      <a:cubicBezTo>
                        <a:pt x="232" y="0"/>
                        <a:pt x="0" y="232"/>
                        <a:pt x="0" y="522"/>
                      </a:cubicBezTo>
                      <a:lnTo>
                        <a:pt x="0" y="614"/>
                      </a:lnTo>
                      <a:cubicBezTo>
                        <a:pt x="0" y="902"/>
                        <a:pt x="232" y="1136"/>
                        <a:pt x="522" y="1136"/>
                      </a:cubicBezTo>
                      <a:lnTo>
                        <a:pt x="1624" y="1136"/>
                      </a:lnTo>
                      <a:cubicBezTo>
                        <a:pt x="1914" y="1136"/>
                        <a:pt x="2148" y="902"/>
                        <a:pt x="2148" y="614"/>
                      </a:cubicBezTo>
                      <a:lnTo>
                        <a:pt x="2148" y="522"/>
                      </a:lnTo>
                      <a:cubicBezTo>
                        <a:pt x="2148" y="232"/>
                        <a:pt x="1914" y="0"/>
                        <a:pt x="1624"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5"/>
                <p:cNvSpPr/>
                <p:nvPr/>
              </p:nvSpPr>
              <p:spPr>
                <a:xfrm>
                  <a:off x="1508575" y="2899950"/>
                  <a:ext cx="53725" cy="28475"/>
                </a:xfrm>
                <a:custGeom>
                  <a:avLst/>
                  <a:gdLst/>
                  <a:ahLst/>
                  <a:cxnLst/>
                  <a:rect l="l" t="t" r="r" b="b"/>
                  <a:pathLst>
                    <a:path w="2149" h="1139" extrusionOk="0">
                      <a:moveTo>
                        <a:pt x="525" y="0"/>
                      </a:moveTo>
                      <a:cubicBezTo>
                        <a:pt x="235" y="0"/>
                        <a:pt x="1" y="235"/>
                        <a:pt x="1" y="525"/>
                      </a:cubicBezTo>
                      <a:lnTo>
                        <a:pt x="1" y="614"/>
                      </a:lnTo>
                      <a:cubicBezTo>
                        <a:pt x="1" y="904"/>
                        <a:pt x="235" y="1139"/>
                        <a:pt x="525" y="1139"/>
                      </a:cubicBezTo>
                      <a:lnTo>
                        <a:pt x="1627" y="1139"/>
                      </a:lnTo>
                      <a:cubicBezTo>
                        <a:pt x="1915" y="1139"/>
                        <a:pt x="2149" y="904"/>
                        <a:pt x="2149" y="614"/>
                      </a:cubicBezTo>
                      <a:lnTo>
                        <a:pt x="2149" y="525"/>
                      </a:lnTo>
                      <a:cubicBezTo>
                        <a:pt x="2149" y="235"/>
                        <a:pt x="1915"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5"/>
                <p:cNvSpPr/>
                <p:nvPr/>
              </p:nvSpPr>
              <p:spPr>
                <a:xfrm>
                  <a:off x="1301300" y="3273650"/>
                  <a:ext cx="53725" cy="28400"/>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5"/>
                <p:cNvSpPr/>
                <p:nvPr/>
              </p:nvSpPr>
              <p:spPr>
                <a:xfrm>
                  <a:off x="1893575" y="3201325"/>
                  <a:ext cx="53725" cy="28475"/>
                </a:xfrm>
                <a:custGeom>
                  <a:avLst/>
                  <a:gdLst/>
                  <a:ahLst/>
                  <a:cxnLst/>
                  <a:rect l="l" t="t" r="r" b="b"/>
                  <a:pathLst>
                    <a:path w="2149" h="1139" extrusionOk="0">
                      <a:moveTo>
                        <a:pt x="525" y="0"/>
                      </a:moveTo>
                      <a:cubicBezTo>
                        <a:pt x="235" y="0"/>
                        <a:pt x="1" y="234"/>
                        <a:pt x="1" y="525"/>
                      </a:cubicBezTo>
                      <a:lnTo>
                        <a:pt x="1" y="614"/>
                      </a:lnTo>
                      <a:cubicBezTo>
                        <a:pt x="1" y="904"/>
                        <a:pt x="235" y="1138"/>
                        <a:pt x="525" y="1138"/>
                      </a:cubicBezTo>
                      <a:lnTo>
                        <a:pt x="1627" y="1138"/>
                      </a:lnTo>
                      <a:cubicBezTo>
                        <a:pt x="1917" y="1138"/>
                        <a:pt x="2149" y="904"/>
                        <a:pt x="2149" y="614"/>
                      </a:cubicBezTo>
                      <a:lnTo>
                        <a:pt x="2149" y="525"/>
                      </a:lnTo>
                      <a:cubicBezTo>
                        <a:pt x="2149" y="234"/>
                        <a:pt x="1917"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5"/>
                <p:cNvSpPr/>
                <p:nvPr/>
              </p:nvSpPr>
              <p:spPr>
                <a:xfrm>
                  <a:off x="1478600" y="3115675"/>
                  <a:ext cx="53725" cy="28400"/>
                </a:xfrm>
                <a:custGeom>
                  <a:avLst/>
                  <a:gdLst/>
                  <a:ahLst/>
                  <a:cxnLst/>
                  <a:rect l="l" t="t" r="r" b="b"/>
                  <a:pathLst>
                    <a:path w="2149" h="1136" extrusionOk="0">
                      <a:moveTo>
                        <a:pt x="525" y="0"/>
                      </a:moveTo>
                      <a:cubicBezTo>
                        <a:pt x="235" y="0"/>
                        <a:pt x="0" y="232"/>
                        <a:pt x="0" y="522"/>
                      </a:cubicBezTo>
                      <a:lnTo>
                        <a:pt x="0" y="614"/>
                      </a:lnTo>
                      <a:cubicBezTo>
                        <a:pt x="0" y="901"/>
                        <a:pt x="235" y="1136"/>
                        <a:pt x="525" y="1136"/>
                      </a:cubicBezTo>
                      <a:lnTo>
                        <a:pt x="1627" y="1136"/>
                      </a:lnTo>
                      <a:cubicBezTo>
                        <a:pt x="1917" y="1136"/>
                        <a:pt x="2148" y="901"/>
                        <a:pt x="2148" y="614"/>
                      </a:cubicBezTo>
                      <a:lnTo>
                        <a:pt x="2148" y="522"/>
                      </a:lnTo>
                      <a:cubicBezTo>
                        <a:pt x="2148" y="232"/>
                        <a:pt x="1917"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5"/>
                <p:cNvSpPr/>
                <p:nvPr/>
              </p:nvSpPr>
              <p:spPr>
                <a:xfrm>
                  <a:off x="1411925" y="2962025"/>
                  <a:ext cx="53725" cy="28475"/>
                </a:xfrm>
                <a:custGeom>
                  <a:avLst/>
                  <a:gdLst/>
                  <a:ahLst/>
                  <a:cxnLst/>
                  <a:rect l="l" t="t" r="r" b="b"/>
                  <a:pathLst>
                    <a:path w="2149" h="1139" extrusionOk="0">
                      <a:moveTo>
                        <a:pt x="525" y="0"/>
                      </a:moveTo>
                      <a:cubicBezTo>
                        <a:pt x="235" y="0"/>
                        <a:pt x="0" y="235"/>
                        <a:pt x="0" y="525"/>
                      </a:cubicBezTo>
                      <a:lnTo>
                        <a:pt x="0" y="614"/>
                      </a:lnTo>
                      <a:cubicBezTo>
                        <a:pt x="0" y="904"/>
                        <a:pt x="237" y="1139"/>
                        <a:pt x="525" y="1139"/>
                      </a:cubicBezTo>
                      <a:lnTo>
                        <a:pt x="1627" y="1139"/>
                      </a:lnTo>
                      <a:cubicBezTo>
                        <a:pt x="1914" y="1139"/>
                        <a:pt x="2148" y="904"/>
                        <a:pt x="2148" y="614"/>
                      </a:cubicBezTo>
                      <a:lnTo>
                        <a:pt x="2148" y="525"/>
                      </a:lnTo>
                      <a:cubicBezTo>
                        <a:pt x="2148" y="235"/>
                        <a:pt x="1914"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5"/>
                <p:cNvSpPr/>
                <p:nvPr/>
              </p:nvSpPr>
              <p:spPr>
                <a:xfrm>
                  <a:off x="1800400" y="2773225"/>
                  <a:ext cx="65575" cy="40975"/>
                </a:xfrm>
                <a:custGeom>
                  <a:avLst/>
                  <a:gdLst/>
                  <a:ahLst/>
                  <a:cxnLst/>
                  <a:rect l="l" t="t" r="r" b="b"/>
                  <a:pathLst>
                    <a:path w="2623" h="1639" extrusionOk="0">
                      <a:moveTo>
                        <a:pt x="528" y="0"/>
                      </a:moveTo>
                      <a:cubicBezTo>
                        <a:pt x="237" y="0"/>
                        <a:pt x="3" y="232"/>
                        <a:pt x="3" y="522"/>
                      </a:cubicBezTo>
                      <a:lnTo>
                        <a:pt x="3" y="1116"/>
                      </a:lnTo>
                      <a:cubicBezTo>
                        <a:pt x="0" y="1404"/>
                        <a:pt x="237" y="1638"/>
                        <a:pt x="528" y="1638"/>
                      </a:cubicBezTo>
                      <a:lnTo>
                        <a:pt x="2098" y="1638"/>
                      </a:lnTo>
                      <a:cubicBezTo>
                        <a:pt x="2388" y="1638"/>
                        <a:pt x="2623" y="1404"/>
                        <a:pt x="2623" y="1116"/>
                      </a:cubicBezTo>
                      <a:lnTo>
                        <a:pt x="2623" y="522"/>
                      </a:lnTo>
                      <a:cubicBezTo>
                        <a:pt x="2623" y="232"/>
                        <a:pt x="2388" y="0"/>
                        <a:pt x="20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2261000" y="3204100"/>
                  <a:ext cx="48425" cy="41050"/>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2150525" y="2977025"/>
                  <a:ext cx="48425" cy="41025"/>
                </a:xfrm>
                <a:custGeom>
                  <a:avLst/>
                  <a:gdLst/>
                  <a:ahLst/>
                  <a:cxnLst/>
                  <a:rect l="l" t="t" r="r" b="b"/>
                  <a:pathLst>
                    <a:path w="1937" h="1641" extrusionOk="0">
                      <a:moveTo>
                        <a:pt x="525" y="0"/>
                      </a:moveTo>
                      <a:cubicBezTo>
                        <a:pt x="234" y="0"/>
                        <a:pt x="0" y="235"/>
                        <a:pt x="0" y="525"/>
                      </a:cubicBezTo>
                      <a:lnTo>
                        <a:pt x="0" y="1116"/>
                      </a:lnTo>
                      <a:cubicBezTo>
                        <a:pt x="0" y="1403"/>
                        <a:pt x="234" y="1641"/>
                        <a:pt x="525" y="1641"/>
                      </a:cubicBezTo>
                      <a:lnTo>
                        <a:pt x="1412" y="1641"/>
                      </a:lnTo>
                      <a:cubicBezTo>
                        <a:pt x="1702" y="1641"/>
                        <a:pt x="1936" y="1406"/>
                        <a:pt x="1936" y="1116"/>
                      </a:cubicBezTo>
                      <a:lnTo>
                        <a:pt x="1936" y="525"/>
                      </a:lnTo>
                      <a:cubicBezTo>
                        <a:pt x="1936" y="235"/>
                        <a:pt x="1702" y="0"/>
                        <a:pt x="141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5"/>
                <p:cNvSpPr/>
                <p:nvPr/>
              </p:nvSpPr>
              <p:spPr>
                <a:xfrm>
                  <a:off x="2028400" y="3250625"/>
                  <a:ext cx="48425" cy="40975"/>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5"/>
                <p:cNvSpPr/>
                <p:nvPr/>
              </p:nvSpPr>
              <p:spPr>
                <a:xfrm>
                  <a:off x="2015625" y="2775675"/>
                  <a:ext cx="48425" cy="40950"/>
                </a:xfrm>
                <a:custGeom>
                  <a:avLst/>
                  <a:gdLst/>
                  <a:ahLst/>
                  <a:cxnLst/>
                  <a:rect l="l" t="t" r="r" b="b"/>
                  <a:pathLst>
                    <a:path w="1937" h="1638" extrusionOk="0">
                      <a:moveTo>
                        <a:pt x="525" y="0"/>
                      </a:moveTo>
                      <a:cubicBezTo>
                        <a:pt x="235" y="0"/>
                        <a:pt x="1" y="232"/>
                        <a:pt x="1" y="522"/>
                      </a:cubicBezTo>
                      <a:lnTo>
                        <a:pt x="1" y="1116"/>
                      </a:lnTo>
                      <a:cubicBezTo>
                        <a:pt x="1" y="1403"/>
                        <a:pt x="235" y="1638"/>
                        <a:pt x="525" y="1638"/>
                      </a:cubicBezTo>
                      <a:lnTo>
                        <a:pt x="1415" y="1638"/>
                      </a:lnTo>
                      <a:cubicBezTo>
                        <a:pt x="1702" y="1638"/>
                        <a:pt x="1937" y="1403"/>
                        <a:pt x="1937" y="1116"/>
                      </a:cubicBezTo>
                      <a:lnTo>
                        <a:pt x="1937" y="522"/>
                      </a:lnTo>
                      <a:cubicBezTo>
                        <a:pt x="1937" y="232"/>
                        <a:pt x="1702" y="0"/>
                        <a:pt x="141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5"/>
                <p:cNvSpPr/>
                <p:nvPr/>
              </p:nvSpPr>
              <p:spPr>
                <a:xfrm>
                  <a:off x="2030200" y="3089375"/>
                  <a:ext cx="78075" cy="65925"/>
                </a:xfrm>
                <a:custGeom>
                  <a:avLst/>
                  <a:gdLst/>
                  <a:ahLst/>
                  <a:cxnLst/>
                  <a:rect l="l" t="t" r="r" b="b"/>
                  <a:pathLst>
                    <a:path w="3123" h="2637" extrusionOk="0">
                      <a:moveTo>
                        <a:pt x="528" y="1"/>
                      </a:moveTo>
                      <a:cubicBezTo>
                        <a:pt x="238" y="1"/>
                        <a:pt x="3" y="235"/>
                        <a:pt x="3" y="525"/>
                      </a:cubicBezTo>
                      <a:lnTo>
                        <a:pt x="3" y="2115"/>
                      </a:lnTo>
                      <a:cubicBezTo>
                        <a:pt x="1" y="2405"/>
                        <a:pt x="235" y="2637"/>
                        <a:pt x="528" y="2637"/>
                      </a:cubicBezTo>
                      <a:lnTo>
                        <a:pt x="2598" y="2637"/>
                      </a:lnTo>
                      <a:cubicBezTo>
                        <a:pt x="2888" y="2637"/>
                        <a:pt x="3122" y="2405"/>
                        <a:pt x="3122" y="2115"/>
                      </a:cubicBezTo>
                      <a:lnTo>
                        <a:pt x="3122" y="525"/>
                      </a:lnTo>
                      <a:cubicBezTo>
                        <a:pt x="3122" y="235"/>
                        <a:pt x="2888" y="1"/>
                        <a:pt x="25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5"/>
                <p:cNvSpPr/>
                <p:nvPr/>
              </p:nvSpPr>
              <p:spPr>
                <a:xfrm>
                  <a:off x="2092275" y="3225725"/>
                  <a:ext cx="102125" cy="86375"/>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2132375" y="2785225"/>
                  <a:ext cx="39775" cy="28475"/>
                </a:xfrm>
                <a:custGeom>
                  <a:avLst/>
                  <a:gdLst/>
                  <a:ahLst/>
                  <a:cxnLst/>
                  <a:rect l="l" t="t" r="r" b="b"/>
                  <a:pathLst>
                    <a:path w="1591" h="1139" extrusionOk="0">
                      <a:moveTo>
                        <a:pt x="525" y="0"/>
                      </a:moveTo>
                      <a:cubicBezTo>
                        <a:pt x="235" y="0"/>
                        <a:pt x="1" y="235"/>
                        <a:pt x="1" y="525"/>
                      </a:cubicBezTo>
                      <a:lnTo>
                        <a:pt x="1" y="614"/>
                      </a:lnTo>
                      <a:cubicBezTo>
                        <a:pt x="1" y="904"/>
                        <a:pt x="235" y="1139"/>
                        <a:pt x="525" y="1139"/>
                      </a:cubicBezTo>
                      <a:lnTo>
                        <a:pt x="1069" y="1139"/>
                      </a:lnTo>
                      <a:cubicBezTo>
                        <a:pt x="1357" y="1139"/>
                        <a:pt x="1591" y="904"/>
                        <a:pt x="1591" y="614"/>
                      </a:cubicBezTo>
                      <a:lnTo>
                        <a:pt x="1591" y="525"/>
                      </a:lnTo>
                      <a:cubicBezTo>
                        <a:pt x="1591" y="235"/>
                        <a:pt x="1357" y="0"/>
                        <a:pt x="106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2020850" y="2957000"/>
                  <a:ext cx="39800" cy="28400"/>
                </a:xfrm>
                <a:custGeom>
                  <a:avLst/>
                  <a:gdLst/>
                  <a:ahLst/>
                  <a:cxnLst/>
                  <a:rect l="l" t="t" r="r" b="b"/>
                  <a:pathLst>
                    <a:path w="1592" h="1136" extrusionOk="0">
                      <a:moveTo>
                        <a:pt x="525" y="1"/>
                      </a:moveTo>
                      <a:cubicBezTo>
                        <a:pt x="235" y="1"/>
                        <a:pt x="1" y="232"/>
                        <a:pt x="1" y="522"/>
                      </a:cubicBezTo>
                      <a:lnTo>
                        <a:pt x="1" y="614"/>
                      </a:lnTo>
                      <a:cubicBezTo>
                        <a:pt x="1" y="902"/>
                        <a:pt x="235" y="1136"/>
                        <a:pt x="525" y="1136"/>
                      </a:cubicBezTo>
                      <a:lnTo>
                        <a:pt x="1069" y="1136"/>
                      </a:lnTo>
                      <a:cubicBezTo>
                        <a:pt x="1359" y="1136"/>
                        <a:pt x="1591" y="902"/>
                        <a:pt x="1591" y="614"/>
                      </a:cubicBezTo>
                      <a:lnTo>
                        <a:pt x="1591" y="522"/>
                      </a:lnTo>
                      <a:cubicBezTo>
                        <a:pt x="1591" y="232"/>
                        <a:pt x="1359" y="1"/>
                        <a:pt x="106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38175" y="2292325"/>
                  <a:ext cx="73050" cy="96975"/>
                </a:xfrm>
                <a:custGeom>
                  <a:avLst/>
                  <a:gdLst/>
                  <a:ahLst/>
                  <a:cxnLst/>
                  <a:rect l="l" t="t" r="r" b="b"/>
                  <a:pathLst>
                    <a:path w="2922" h="3879" extrusionOk="0">
                      <a:moveTo>
                        <a:pt x="1937" y="1"/>
                      </a:moveTo>
                      <a:cubicBezTo>
                        <a:pt x="1937" y="1"/>
                        <a:pt x="1" y="2749"/>
                        <a:pt x="2023" y="3879"/>
                      </a:cubicBezTo>
                      <a:cubicBezTo>
                        <a:pt x="2023" y="3879"/>
                        <a:pt x="2922" y="3287"/>
                        <a:pt x="2796" y="1945"/>
                      </a:cubicBezTo>
                      <a:cubicBezTo>
                        <a:pt x="2673" y="601"/>
                        <a:pt x="1937"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2113550" y="2624400"/>
                  <a:ext cx="191125" cy="732675"/>
                </a:xfrm>
                <a:custGeom>
                  <a:avLst/>
                  <a:gdLst/>
                  <a:ahLst/>
                  <a:cxnLst/>
                  <a:rect l="l" t="t" r="r" b="b"/>
                  <a:pathLst>
                    <a:path w="7645" h="29307" extrusionOk="0">
                      <a:moveTo>
                        <a:pt x="1" y="0"/>
                      </a:moveTo>
                      <a:lnTo>
                        <a:pt x="3488" y="29268"/>
                      </a:lnTo>
                      <a:lnTo>
                        <a:pt x="7645" y="29307"/>
                      </a:lnTo>
                      <a:cubicBezTo>
                        <a:pt x="6936" y="27890"/>
                        <a:pt x="2416" y="7786"/>
                        <a:pt x="1" y="0"/>
                      </a:cubicBezTo>
                      <a:close/>
                    </a:path>
                  </a:pathLst>
                </a:custGeom>
                <a:solidFill>
                  <a:srgbClr val="B71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2116700" y="2600950"/>
                  <a:ext cx="103875" cy="684375"/>
                </a:xfrm>
                <a:custGeom>
                  <a:avLst/>
                  <a:gdLst/>
                  <a:ahLst/>
                  <a:cxnLst/>
                  <a:rect l="l" t="t" r="r" b="b"/>
                  <a:pathLst>
                    <a:path w="4155" h="27375" extrusionOk="0">
                      <a:moveTo>
                        <a:pt x="477" y="1"/>
                      </a:moveTo>
                      <a:lnTo>
                        <a:pt x="0" y="27341"/>
                      </a:lnTo>
                      <a:lnTo>
                        <a:pt x="4154" y="27374"/>
                      </a:lnTo>
                      <a:cubicBezTo>
                        <a:pt x="3638" y="26052"/>
                        <a:pt x="1839" y="7274"/>
                        <a:pt x="477" y="1"/>
                      </a:cubicBezTo>
                      <a:close/>
                    </a:path>
                  </a:pathLst>
                </a:custGeom>
                <a:solidFill>
                  <a:srgbClr val="CE1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274725" y="2624400"/>
                  <a:ext cx="191125" cy="732675"/>
                </a:xfrm>
                <a:custGeom>
                  <a:avLst/>
                  <a:gdLst/>
                  <a:ahLst/>
                  <a:cxnLst/>
                  <a:rect l="l" t="t" r="r" b="b"/>
                  <a:pathLst>
                    <a:path w="7645" h="29307" extrusionOk="0">
                      <a:moveTo>
                        <a:pt x="7645" y="0"/>
                      </a:moveTo>
                      <a:cubicBezTo>
                        <a:pt x="5226" y="7786"/>
                        <a:pt x="706" y="27890"/>
                        <a:pt x="1" y="29307"/>
                      </a:cubicBezTo>
                      <a:lnTo>
                        <a:pt x="4157" y="29268"/>
                      </a:lnTo>
                      <a:lnTo>
                        <a:pt x="7645" y="0"/>
                      </a:lnTo>
                      <a:close/>
                    </a:path>
                  </a:pathLst>
                </a:custGeom>
                <a:solidFill>
                  <a:srgbClr val="B71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1143400" y="2600950"/>
                  <a:ext cx="1248450" cy="782425"/>
                </a:xfrm>
                <a:custGeom>
                  <a:avLst/>
                  <a:gdLst/>
                  <a:ahLst/>
                  <a:cxnLst/>
                  <a:rect l="l" t="t" r="r" b="b"/>
                  <a:pathLst>
                    <a:path w="49938" h="31297" extrusionOk="0">
                      <a:moveTo>
                        <a:pt x="12292" y="1"/>
                      </a:moveTo>
                      <a:lnTo>
                        <a:pt x="0" y="30886"/>
                      </a:lnTo>
                      <a:lnTo>
                        <a:pt x="49938" y="31296"/>
                      </a:lnTo>
                      <a:lnTo>
                        <a:pt x="393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1224375" y="2508950"/>
                  <a:ext cx="131350" cy="5825"/>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2194800" y="2508950"/>
                  <a:ext cx="133175" cy="30225"/>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2224450" y="2490275"/>
                  <a:ext cx="77500" cy="878450"/>
                </a:xfrm>
                <a:custGeom>
                  <a:avLst/>
                  <a:gdLst/>
                  <a:ahLst/>
                  <a:cxnLst/>
                  <a:rect l="l" t="t" r="r" b="b"/>
                  <a:pathLst>
                    <a:path w="3100" h="35138" extrusionOk="0">
                      <a:moveTo>
                        <a:pt x="0" y="0"/>
                      </a:moveTo>
                      <a:lnTo>
                        <a:pt x="670" y="35138"/>
                      </a:lnTo>
                      <a:lnTo>
                        <a:pt x="2430" y="35138"/>
                      </a:lnTo>
                      <a:lnTo>
                        <a:pt x="3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231625" y="2777825"/>
                  <a:ext cx="64900" cy="422050"/>
                </a:xfrm>
                <a:custGeom>
                  <a:avLst/>
                  <a:gdLst/>
                  <a:ahLst/>
                  <a:cxnLst/>
                  <a:rect l="l" t="t" r="r" b="b"/>
                  <a:pathLst>
                    <a:path w="2596" h="16882" extrusionOk="0">
                      <a:moveTo>
                        <a:pt x="2595" y="1"/>
                      </a:moveTo>
                      <a:lnTo>
                        <a:pt x="1" y="3605"/>
                      </a:lnTo>
                      <a:lnTo>
                        <a:pt x="254" y="16882"/>
                      </a:lnTo>
                      <a:lnTo>
                        <a:pt x="2330" y="13994"/>
                      </a:lnTo>
                      <a:lnTo>
                        <a:pt x="25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224450" y="2490275"/>
                  <a:ext cx="77500" cy="276700"/>
                </a:xfrm>
                <a:custGeom>
                  <a:avLst/>
                  <a:gdLst/>
                  <a:ahLst/>
                  <a:cxnLst/>
                  <a:rect l="l" t="t" r="r" b="b"/>
                  <a:pathLst>
                    <a:path w="3100" h="11068" extrusionOk="0">
                      <a:moveTo>
                        <a:pt x="0" y="0"/>
                      </a:moveTo>
                      <a:lnTo>
                        <a:pt x="210" y="11067"/>
                      </a:lnTo>
                      <a:cubicBezTo>
                        <a:pt x="357" y="8417"/>
                        <a:pt x="1060" y="7204"/>
                        <a:pt x="1596" y="7204"/>
                      </a:cubicBezTo>
                      <a:cubicBezTo>
                        <a:pt x="2093" y="7204"/>
                        <a:pt x="2698" y="8442"/>
                        <a:pt x="2899" y="10596"/>
                      </a:cubicBezTo>
                      <a:lnTo>
                        <a:pt x="310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2238750" y="3241550"/>
                  <a:ext cx="48850" cy="127100"/>
                </a:xfrm>
                <a:custGeom>
                  <a:avLst/>
                  <a:gdLst/>
                  <a:ahLst/>
                  <a:cxnLst/>
                  <a:rect l="l" t="t" r="r" b="b"/>
                  <a:pathLst>
                    <a:path w="1954" h="5084" extrusionOk="0">
                      <a:moveTo>
                        <a:pt x="0" y="1"/>
                      </a:moveTo>
                      <a:lnTo>
                        <a:pt x="98" y="5084"/>
                      </a:lnTo>
                      <a:lnTo>
                        <a:pt x="1861" y="5084"/>
                      </a:lnTo>
                      <a:lnTo>
                        <a:pt x="1953" y="338"/>
                      </a:lnTo>
                      <a:lnTo>
                        <a:pt x="1953" y="338"/>
                      </a:lnTo>
                      <a:cubicBezTo>
                        <a:pt x="1674" y="1195"/>
                        <a:pt x="1362" y="1678"/>
                        <a:pt x="1024" y="1678"/>
                      </a:cubicBezTo>
                      <a:cubicBezTo>
                        <a:pt x="653" y="1678"/>
                        <a:pt x="299" y="1067"/>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2198650" y="2503875"/>
                  <a:ext cx="129100" cy="126600"/>
                </a:xfrm>
                <a:custGeom>
                  <a:avLst/>
                  <a:gdLst/>
                  <a:ahLst/>
                  <a:cxnLst/>
                  <a:rect l="l" t="t" r="r" b="b"/>
                  <a:pathLst>
                    <a:path w="5164" h="5064" extrusionOk="0">
                      <a:moveTo>
                        <a:pt x="0" y="0"/>
                      </a:moveTo>
                      <a:lnTo>
                        <a:pt x="720" y="5064"/>
                      </a:lnTo>
                      <a:lnTo>
                        <a:pt x="4447" y="5064"/>
                      </a:lnTo>
                      <a:lnTo>
                        <a:pt x="5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2198650" y="2504000"/>
                  <a:ext cx="129100" cy="109525"/>
                </a:xfrm>
                <a:custGeom>
                  <a:avLst/>
                  <a:gdLst/>
                  <a:ahLst/>
                  <a:cxnLst/>
                  <a:rect l="l" t="t" r="r" b="b"/>
                  <a:pathLst>
                    <a:path w="5164" h="4381" extrusionOk="0">
                      <a:moveTo>
                        <a:pt x="0" y="1"/>
                      </a:moveTo>
                      <a:lnTo>
                        <a:pt x="625" y="4381"/>
                      </a:lnTo>
                      <a:cubicBezTo>
                        <a:pt x="896" y="3865"/>
                        <a:pt x="1741" y="3494"/>
                        <a:pt x="2742" y="3494"/>
                      </a:cubicBezTo>
                      <a:cubicBezTo>
                        <a:pt x="3512" y="3494"/>
                        <a:pt x="4193" y="3717"/>
                        <a:pt x="4589" y="4054"/>
                      </a:cubicBezTo>
                      <a:lnTo>
                        <a:pt x="5164" y="1"/>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2216700" y="3294575"/>
                  <a:ext cx="93000" cy="66400"/>
                </a:xfrm>
                <a:custGeom>
                  <a:avLst/>
                  <a:gdLst/>
                  <a:ahLst/>
                  <a:cxnLst/>
                  <a:rect l="l" t="t" r="r" b="b"/>
                  <a:pathLst>
                    <a:path w="3720" h="2656" extrusionOk="0">
                      <a:moveTo>
                        <a:pt x="517" y="0"/>
                      </a:moveTo>
                      <a:lnTo>
                        <a:pt x="1" y="2656"/>
                      </a:lnTo>
                      <a:lnTo>
                        <a:pt x="3719" y="2656"/>
                      </a:lnTo>
                      <a:lnTo>
                        <a:pt x="3200" y="0"/>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2204225" y="2613725"/>
                  <a:ext cx="117875" cy="31600"/>
                </a:xfrm>
                <a:custGeom>
                  <a:avLst/>
                  <a:gdLst/>
                  <a:ahLst/>
                  <a:cxnLst/>
                  <a:rect l="l" t="t" r="r" b="b"/>
                  <a:pathLst>
                    <a:path w="4715" h="1264" extrusionOk="0">
                      <a:moveTo>
                        <a:pt x="608" y="0"/>
                      </a:moveTo>
                      <a:cubicBezTo>
                        <a:pt x="274" y="0"/>
                        <a:pt x="0" y="274"/>
                        <a:pt x="0" y="608"/>
                      </a:cubicBezTo>
                      <a:lnTo>
                        <a:pt x="0" y="656"/>
                      </a:lnTo>
                      <a:cubicBezTo>
                        <a:pt x="0" y="991"/>
                        <a:pt x="274" y="1264"/>
                        <a:pt x="608" y="1264"/>
                      </a:cubicBezTo>
                      <a:lnTo>
                        <a:pt x="4110" y="1264"/>
                      </a:lnTo>
                      <a:cubicBezTo>
                        <a:pt x="4444" y="1264"/>
                        <a:pt x="4715" y="991"/>
                        <a:pt x="4715" y="656"/>
                      </a:cubicBezTo>
                      <a:lnTo>
                        <a:pt x="4715" y="608"/>
                      </a:lnTo>
                      <a:cubicBezTo>
                        <a:pt x="4715" y="271"/>
                        <a:pt x="4444" y="0"/>
                        <a:pt x="4110"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204300" y="2622850"/>
                  <a:ext cx="117800" cy="22425"/>
                </a:xfrm>
                <a:custGeom>
                  <a:avLst/>
                  <a:gdLst/>
                  <a:ahLst/>
                  <a:cxnLst/>
                  <a:rect l="l" t="t" r="r" b="b"/>
                  <a:pathLst>
                    <a:path w="4712" h="897" extrusionOk="0">
                      <a:moveTo>
                        <a:pt x="50" y="1"/>
                      </a:moveTo>
                      <a:cubicBezTo>
                        <a:pt x="20" y="76"/>
                        <a:pt x="0" y="157"/>
                        <a:pt x="0" y="241"/>
                      </a:cubicBezTo>
                      <a:lnTo>
                        <a:pt x="0" y="288"/>
                      </a:lnTo>
                      <a:cubicBezTo>
                        <a:pt x="0" y="623"/>
                        <a:pt x="273" y="896"/>
                        <a:pt x="608" y="896"/>
                      </a:cubicBezTo>
                      <a:lnTo>
                        <a:pt x="4107" y="896"/>
                      </a:lnTo>
                      <a:cubicBezTo>
                        <a:pt x="4441" y="896"/>
                        <a:pt x="4712" y="623"/>
                        <a:pt x="4712" y="288"/>
                      </a:cubicBezTo>
                      <a:lnTo>
                        <a:pt x="4712" y="241"/>
                      </a:lnTo>
                      <a:cubicBezTo>
                        <a:pt x="4712" y="157"/>
                        <a:pt x="4695" y="76"/>
                        <a:pt x="4665" y="1"/>
                      </a:cubicBezTo>
                      <a:cubicBezTo>
                        <a:pt x="4600" y="118"/>
                        <a:pt x="4483" y="193"/>
                        <a:pt x="4344" y="193"/>
                      </a:cubicBezTo>
                      <a:lnTo>
                        <a:pt x="371" y="193"/>
                      </a:lnTo>
                      <a:cubicBezTo>
                        <a:pt x="232" y="193"/>
                        <a:pt x="112" y="118"/>
                        <a:pt x="5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2179325" y="2483075"/>
                  <a:ext cx="167750" cy="99850"/>
                </a:xfrm>
                <a:custGeom>
                  <a:avLst/>
                  <a:gdLst/>
                  <a:ahLst/>
                  <a:cxnLst/>
                  <a:rect l="l" t="t" r="r" b="b"/>
                  <a:pathLst>
                    <a:path w="6710" h="3994" extrusionOk="0">
                      <a:moveTo>
                        <a:pt x="0" y="1"/>
                      </a:moveTo>
                      <a:lnTo>
                        <a:pt x="820" y="3993"/>
                      </a:lnTo>
                      <a:lnTo>
                        <a:pt x="5887" y="3993"/>
                      </a:lnTo>
                      <a:lnTo>
                        <a:pt x="67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79325" y="2483075"/>
                  <a:ext cx="167625" cy="99850"/>
                </a:xfrm>
                <a:custGeom>
                  <a:avLst/>
                  <a:gdLst/>
                  <a:ahLst/>
                  <a:cxnLst/>
                  <a:rect l="l" t="t" r="r" b="b"/>
                  <a:pathLst>
                    <a:path w="6705" h="3994" extrusionOk="0">
                      <a:moveTo>
                        <a:pt x="0" y="1"/>
                      </a:moveTo>
                      <a:lnTo>
                        <a:pt x="820" y="3993"/>
                      </a:lnTo>
                      <a:lnTo>
                        <a:pt x="873" y="3993"/>
                      </a:lnTo>
                      <a:cubicBezTo>
                        <a:pt x="896" y="2116"/>
                        <a:pt x="1998" y="1206"/>
                        <a:pt x="3354" y="1206"/>
                      </a:cubicBezTo>
                      <a:cubicBezTo>
                        <a:pt x="4709" y="1206"/>
                        <a:pt x="5811" y="2116"/>
                        <a:pt x="5834" y="3993"/>
                      </a:cubicBezTo>
                      <a:lnTo>
                        <a:pt x="5881" y="3993"/>
                      </a:lnTo>
                      <a:lnTo>
                        <a:pt x="67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2172425" y="2478700"/>
                  <a:ext cx="181625" cy="12575"/>
                </a:xfrm>
                <a:custGeom>
                  <a:avLst/>
                  <a:gdLst/>
                  <a:ahLst/>
                  <a:cxnLst/>
                  <a:rect l="l" t="t" r="r" b="b"/>
                  <a:pathLst>
                    <a:path w="7265" h="503" extrusionOk="0">
                      <a:moveTo>
                        <a:pt x="240" y="0"/>
                      </a:moveTo>
                      <a:cubicBezTo>
                        <a:pt x="106" y="0"/>
                        <a:pt x="0" y="106"/>
                        <a:pt x="0" y="240"/>
                      </a:cubicBezTo>
                      <a:lnTo>
                        <a:pt x="0" y="262"/>
                      </a:lnTo>
                      <a:cubicBezTo>
                        <a:pt x="0" y="394"/>
                        <a:pt x="103" y="502"/>
                        <a:pt x="240" y="502"/>
                      </a:cubicBezTo>
                      <a:lnTo>
                        <a:pt x="7022" y="502"/>
                      </a:lnTo>
                      <a:cubicBezTo>
                        <a:pt x="7156" y="502"/>
                        <a:pt x="7265" y="399"/>
                        <a:pt x="7265" y="262"/>
                      </a:cubicBezTo>
                      <a:lnTo>
                        <a:pt x="7265" y="240"/>
                      </a:lnTo>
                      <a:cubicBezTo>
                        <a:pt x="7259" y="109"/>
                        <a:pt x="7156" y="0"/>
                        <a:pt x="7022"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207625" y="2617275"/>
                  <a:ext cx="24100" cy="24150"/>
                </a:xfrm>
                <a:custGeom>
                  <a:avLst/>
                  <a:gdLst/>
                  <a:ahLst/>
                  <a:cxnLst/>
                  <a:rect l="l" t="t" r="r" b="b"/>
                  <a:pathLst>
                    <a:path w="964" h="966" extrusionOk="0">
                      <a:moveTo>
                        <a:pt x="481" y="0"/>
                      </a:moveTo>
                      <a:cubicBezTo>
                        <a:pt x="216" y="0"/>
                        <a:pt x="1" y="218"/>
                        <a:pt x="1" y="483"/>
                      </a:cubicBezTo>
                      <a:cubicBezTo>
                        <a:pt x="1" y="748"/>
                        <a:pt x="216" y="966"/>
                        <a:pt x="481" y="966"/>
                      </a:cubicBezTo>
                      <a:cubicBezTo>
                        <a:pt x="746" y="966"/>
                        <a:pt x="963" y="748"/>
                        <a:pt x="963" y="483"/>
                      </a:cubicBezTo>
                      <a:cubicBezTo>
                        <a:pt x="963" y="218"/>
                        <a:pt x="746" y="0"/>
                        <a:pt x="481"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2295375" y="2617275"/>
                  <a:ext cx="24150" cy="24150"/>
                </a:xfrm>
                <a:custGeom>
                  <a:avLst/>
                  <a:gdLst/>
                  <a:ahLst/>
                  <a:cxnLst/>
                  <a:rect l="l" t="t" r="r" b="b"/>
                  <a:pathLst>
                    <a:path w="966" h="966" extrusionOk="0">
                      <a:moveTo>
                        <a:pt x="483" y="0"/>
                      </a:moveTo>
                      <a:cubicBezTo>
                        <a:pt x="218" y="0"/>
                        <a:pt x="0" y="218"/>
                        <a:pt x="0" y="483"/>
                      </a:cubicBezTo>
                      <a:cubicBezTo>
                        <a:pt x="0" y="748"/>
                        <a:pt x="218" y="966"/>
                        <a:pt x="483" y="966"/>
                      </a:cubicBezTo>
                      <a:cubicBezTo>
                        <a:pt x="751" y="966"/>
                        <a:pt x="966" y="748"/>
                        <a:pt x="966" y="483"/>
                      </a:cubicBezTo>
                      <a:cubicBezTo>
                        <a:pt x="966" y="218"/>
                        <a:pt x="748" y="0"/>
                        <a:pt x="483"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2298100" y="2620000"/>
                  <a:ext cx="18700" cy="18700"/>
                </a:xfrm>
                <a:custGeom>
                  <a:avLst/>
                  <a:gdLst/>
                  <a:ahLst/>
                  <a:cxnLst/>
                  <a:rect l="l" t="t" r="r" b="b"/>
                  <a:pathLst>
                    <a:path w="748" h="748" extrusionOk="0">
                      <a:moveTo>
                        <a:pt x="374" y="0"/>
                      </a:moveTo>
                      <a:cubicBezTo>
                        <a:pt x="168" y="0"/>
                        <a:pt x="0" y="168"/>
                        <a:pt x="0" y="374"/>
                      </a:cubicBezTo>
                      <a:cubicBezTo>
                        <a:pt x="0" y="581"/>
                        <a:pt x="168" y="748"/>
                        <a:pt x="374" y="748"/>
                      </a:cubicBezTo>
                      <a:cubicBezTo>
                        <a:pt x="581" y="742"/>
                        <a:pt x="748" y="578"/>
                        <a:pt x="748" y="374"/>
                      </a:cubicBezTo>
                      <a:cubicBezTo>
                        <a:pt x="748" y="168"/>
                        <a:pt x="581" y="0"/>
                        <a:pt x="37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2210425" y="2620200"/>
                  <a:ext cx="18300" cy="18300"/>
                </a:xfrm>
                <a:custGeom>
                  <a:avLst/>
                  <a:gdLst/>
                  <a:ahLst/>
                  <a:cxnLst/>
                  <a:rect l="l" t="t" r="r" b="b"/>
                  <a:pathLst>
                    <a:path w="732" h="732" extrusionOk="0">
                      <a:moveTo>
                        <a:pt x="366" y="1"/>
                      </a:moveTo>
                      <a:cubicBezTo>
                        <a:pt x="165" y="1"/>
                        <a:pt x="1" y="162"/>
                        <a:pt x="1" y="366"/>
                      </a:cubicBezTo>
                      <a:cubicBezTo>
                        <a:pt x="1" y="570"/>
                        <a:pt x="165" y="732"/>
                        <a:pt x="366" y="732"/>
                      </a:cubicBezTo>
                      <a:cubicBezTo>
                        <a:pt x="570" y="729"/>
                        <a:pt x="731" y="564"/>
                        <a:pt x="731" y="366"/>
                      </a:cubicBezTo>
                      <a:cubicBezTo>
                        <a:pt x="731" y="162"/>
                        <a:pt x="570" y="1"/>
                        <a:pt x="3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2202750" y="3312150"/>
                  <a:ext cx="120900" cy="61750"/>
                </a:xfrm>
                <a:custGeom>
                  <a:avLst/>
                  <a:gdLst/>
                  <a:ahLst/>
                  <a:cxnLst/>
                  <a:rect l="l" t="t" r="r" b="b"/>
                  <a:pathLst>
                    <a:path w="4836" h="2470" extrusionOk="0">
                      <a:moveTo>
                        <a:pt x="592" y="0"/>
                      </a:moveTo>
                      <a:lnTo>
                        <a:pt x="1" y="2469"/>
                      </a:lnTo>
                      <a:lnTo>
                        <a:pt x="4835" y="2469"/>
                      </a:lnTo>
                      <a:lnTo>
                        <a:pt x="4244" y="0"/>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5"/>
                <p:cNvSpPr/>
                <p:nvPr/>
              </p:nvSpPr>
              <p:spPr>
                <a:xfrm>
                  <a:off x="2202750" y="3320850"/>
                  <a:ext cx="120900" cy="53100"/>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1251500" y="2490275"/>
                  <a:ext cx="77525" cy="878450"/>
                </a:xfrm>
                <a:custGeom>
                  <a:avLst/>
                  <a:gdLst/>
                  <a:ahLst/>
                  <a:cxnLst/>
                  <a:rect l="l" t="t" r="r" b="b"/>
                  <a:pathLst>
                    <a:path w="3101" h="35138" extrusionOk="0">
                      <a:moveTo>
                        <a:pt x="1" y="0"/>
                      </a:moveTo>
                      <a:lnTo>
                        <a:pt x="670" y="35138"/>
                      </a:lnTo>
                      <a:lnTo>
                        <a:pt x="2436" y="35138"/>
                      </a:lnTo>
                      <a:lnTo>
                        <a:pt x="3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1258750" y="2777825"/>
                  <a:ext cx="64900" cy="422050"/>
                </a:xfrm>
                <a:custGeom>
                  <a:avLst/>
                  <a:gdLst/>
                  <a:ahLst/>
                  <a:cxnLst/>
                  <a:rect l="l" t="t" r="r" b="b"/>
                  <a:pathLst>
                    <a:path w="2596" h="16882" extrusionOk="0">
                      <a:moveTo>
                        <a:pt x="2595" y="1"/>
                      </a:moveTo>
                      <a:lnTo>
                        <a:pt x="1" y="3605"/>
                      </a:lnTo>
                      <a:lnTo>
                        <a:pt x="255" y="16882"/>
                      </a:lnTo>
                      <a:lnTo>
                        <a:pt x="2330" y="13994"/>
                      </a:lnTo>
                      <a:lnTo>
                        <a:pt x="25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1251575" y="2490275"/>
                  <a:ext cx="77500" cy="276700"/>
                </a:xfrm>
                <a:custGeom>
                  <a:avLst/>
                  <a:gdLst/>
                  <a:ahLst/>
                  <a:cxnLst/>
                  <a:rect l="l" t="t" r="r" b="b"/>
                  <a:pathLst>
                    <a:path w="3100" h="11068" extrusionOk="0">
                      <a:moveTo>
                        <a:pt x="0" y="0"/>
                      </a:moveTo>
                      <a:lnTo>
                        <a:pt x="210" y="11067"/>
                      </a:lnTo>
                      <a:cubicBezTo>
                        <a:pt x="358" y="8417"/>
                        <a:pt x="1061" y="7204"/>
                        <a:pt x="1599" y="7204"/>
                      </a:cubicBezTo>
                      <a:cubicBezTo>
                        <a:pt x="2093" y="7204"/>
                        <a:pt x="2701" y="8442"/>
                        <a:pt x="2899" y="10596"/>
                      </a:cubicBezTo>
                      <a:lnTo>
                        <a:pt x="310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1265875" y="3241550"/>
                  <a:ext cx="48850" cy="127100"/>
                </a:xfrm>
                <a:custGeom>
                  <a:avLst/>
                  <a:gdLst/>
                  <a:ahLst/>
                  <a:cxnLst/>
                  <a:rect l="l" t="t" r="r" b="b"/>
                  <a:pathLst>
                    <a:path w="1954" h="5084" extrusionOk="0">
                      <a:moveTo>
                        <a:pt x="0" y="1"/>
                      </a:moveTo>
                      <a:lnTo>
                        <a:pt x="98" y="5084"/>
                      </a:lnTo>
                      <a:lnTo>
                        <a:pt x="1864" y="5084"/>
                      </a:lnTo>
                      <a:lnTo>
                        <a:pt x="1953" y="338"/>
                      </a:lnTo>
                      <a:lnTo>
                        <a:pt x="1953" y="338"/>
                      </a:lnTo>
                      <a:cubicBezTo>
                        <a:pt x="1671" y="1195"/>
                        <a:pt x="1359" y="1678"/>
                        <a:pt x="1027" y="1678"/>
                      </a:cubicBezTo>
                      <a:cubicBezTo>
                        <a:pt x="653" y="1678"/>
                        <a:pt x="302" y="1067"/>
                        <a:pt x="0" y="1"/>
                      </a:cubicBezTo>
                      <a:close/>
                    </a:path>
                  </a:pathLst>
                </a:custGeom>
                <a:solidFill>
                  <a:srgbClr val="D8A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1225775" y="2503875"/>
                  <a:ext cx="129175" cy="126600"/>
                </a:xfrm>
                <a:custGeom>
                  <a:avLst/>
                  <a:gdLst/>
                  <a:ahLst/>
                  <a:cxnLst/>
                  <a:rect l="l" t="t" r="r" b="b"/>
                  <a:pathLst>
                    <a:path w="5167" h="5064" extrusionOk="0">
                      <a:moveTo>
                        <a:pt x="0" y="0"/>
                      </a:moveTo>
                      <a:lnTo>
                        <a:pt x="720" y="5064"/>
                      </a:lnTo>
                      <a:lnTo>
                        <a:pt x="4444" y="5064"/>
                      </a:lnTo>
                      <a:lnTo>
                        <a:pt x="51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1225775" y="2504000"/>
                  <a:ext cx="129175" cy="109525"/>
                </a:xfrm>
                <a:custGeom>
                  <a:avLst/>
                  <a:gdLst/>
                  <a:ahLst/>
                  <a:cxnLst/>
                  <a:rect l="l" t="t" r="r" b="b"/>
                  <a:pathLst>
                    <a:path w="5167" h="4381" extrusionOk="0">
                      <a:moveTo>
                        <a:pt x="0" y="1"/>
                      </a:moveTo>
                      <a:lnTo>
                        <a:pt x="625" y="4381"/>
                      </a:lnTo>
                      <a:cubicBezTo>
                        <a:pt x="896" y="3865"/>
                        <a:pt x="1741" y="3494"/>
                        <a:pt x="2743" y="3494"/>
                      </a:cubicBezTo>
                      <a:cubicBezTo>
                        <a:pt x="3513" y="3494"/>
                        <a:pt x="4193" y="3717"/>
                        <a:pt x="4589" y="4054"/>
                      </a:cubicBezTo>
                      <a:lnTo>
                        <a:pt x="5167"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1243825" y="3294575"/>
                  <a:ext cx="93075" cy="66400"/>
                </a:xfrm>
                <a:custGeom>
                  <a:avLst/>
                  <a:gdLst/>
                  <a:ahLst/>
                  <a:cxnLst/>
                  <a:rect l="l" t="t" r="r" b="b"/>
                  <a:pathLst>
                    <a:path w="3723" h="2656" extrusionOk="0">
                      <a:moveTo>
                        <a:pt x="517" y="0"/>
                      </a:moveTo>
                      <a:lnTo>
                        <a:pt x="1" y="2656"/>
                      </a:lnTo>
                      <a:lnTo>
                        <a:pt x="3722" y="2656"/>
                      </a:lnTo>
                      <a:lnTo>
                        <a:pt x="3203" y="0"/>
                      </a:lnTo>
                      <a:close/>
                    </a:path>
                  </a:pathLst>
                </a:custGeom>
                <a:solidFill>
                  <a:srgbClr val="E5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1231350" y="2613725"/>
                  <a:ext cx="117900" cy="31600"/>
                </a:xfrm>
                <a:custGeom>
                  <a:avLst/>
                  <a:gdLst/>
                  <a:ahLst/>
                  <a:cxnLst/>
                  <a:rect l="l" t="t" r="r" b="b"/>
                  <a:pathLst>
                    <a:path w="4716" h="1264" extrusionOk="0">
                      <a:moveTo>
                        <a:pt x="609" y="0"/>
                      </a:moveTo>
                      <a:cubicBezTo>
                        <a:pt x="274" y="0"/>
                        <a:pt x="0" y="274"/>
                        <a:pt x="0" y="608"/>
                      </a:cubicBezTo>
                      <a:lnTo>
                        <a:pt x="0" y="656"/>
                      </a:lnTo>
                      <a:cubicBezTo>
                        <a:pt x="0" y="991"/>
                        <a:pt x="274" y="1264"/>
                        <a:pt x="609" y="1264"/>
                      </a:cubicBezTo>
                      <a:lnTo>
                        <a:pt x="4110" y="1264"/>
                      </a:lnTo>
                      <a:cubicBezTo>
                        <a:pt x="4445" y="1264"/>
                        <a:pt x="4715" y="991"/>
                        <a:pt x="4715" y="656"/>
                      </a:cubicBezTo>
                      <a:lnTo>
                        <a:pt x="4715" y="608"/>
                      </a:lnTo>
                      <a:cubicBezTo>
                        <a:pt x="4715" y="271"/>
                        <a:pt x="4445" y="0"/>
                        <a:pt x="4110"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1231425" y="2622850"/>
                  <a:ext cx="117950" cy="22425"/>
                </a:xfrm>
                <a:custGeom>
                  <a:avLst/>
                  <a:gdLst/>
                  <a:ahLst/>
                  <a:cxnLst/>
                  <a:rect l="l" t="t" r="r" b="b"/>
                  <a:pathLst>
                    <a:path w="4718" h="897" extrusionOk="0">
                      <a:moveTo>
                        <a:pt x="50" y="1"/>
                      </a:moveTo>
                      <a:cubicBezTo>
                        <a:pt x="20" y="76"/>
                        <a:pt x="0" y="157"/>
                        <a:pt x="0" y="241"/>
                      </a:cubicBezTo>
                      <a:lnTo>
                        <a:pt x="0" y="288"/>
                      </a:lnTo>
                      <a:cubicBezTo>
                        <a:pt x="0" y="623"/>
                        <a:pt x="274" y="896"/>
                        <a:pt x="608" y="896"/>
                      </a:cubicBezTo>
                      <a:lnTo>
                        <a:pt x="4110" y="896"/>
                      </a:lnTo>
                      <a:cubicBezTo>
                        <a:pt x="4444" y="896"/>
                        <a:pt x="4718" y="623"/>
                        <a:pt x="4718" y="288"/>
                      </a:cubicBezTo>
                      <a:lnTo>
                        <a:pt x="4718" y="241"/>
                      </a:lnTo>
                      <a:cubicBezTo>
                        <a:pt x="4718" y="157"/>
                        <a:pt x="4698" y="76"/>
                        <a:pt x="4668" y="1"/>
                      </a:cubicBezTo>
                      <a:cubicBezTo>
                        <a:pt x="4601" y="118"/>
                        <a:pt x="4483" y="193"/>
                        <a:pt x="4344" y="193"/>
                      </a:cubicBezTo>
                      <a:lnTo>
                        <a:pt x="371" y="193"/>
                      </a:lnTo>
                      <a:cubicBezTo>
                        <a:pt x="232" y="193"/>
                        <a:pt x="112" y="118"/>
                        <a:pt x="5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1206450" y="2483075"/>
                  <a:ext cx="167825" cy="99850"/>
                </a:xfrm>
                <a:custGeom>
                  <a:avLst/>
                  <a:gdLst/>
                  <a:ahLst/>
                  <a:cxnLst/>
                  <a:rect l="l" t="t" r="r" b="b"/>
                  <a:pathLst>
                    <a:path w="6713" h="3994" extrusionOk="0">
                      <a:moveTo>
                        <a:pt x="0" y="1"/>
                      </a:moveTo>
                      <a:lnTo>
                        <a:pt x="823" y="3993"/>
                      </a:lnTo>
                      <a:lnTo>
                        <a:pt x="5887" y="3993"/>
                      </a:lnTo>
                      <a:lnTo>
                        <a:pt x="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1206450" y="2483075"/>
                  <a:ext cx="167625" cy="99850"/>
                </a:xfrm>
                <a:custGeom>
                  <a:avLst/>
                  <a:gdLst/>
                  <a:ahLst/>
                  <a:cxnLst/>
                  <a:rect l="l" t="t" r="r" b="b"/>
                  <a:pathLst>
                    <a:path w="6705" h="3994" extrusionOk="0">
                      <a:moveTo>
                        <a:pt x="0" y="1"/>
                      </a:moveTo>
                      <a:lnTo>
                        <a:pt x="823" y="3993"/>
                      </a:lnTo>
                      <a:lnTo>
                        <a:pt x="876" y="3993"/>
                      </a:lnTo>
                      <a:cubicBezTo>
                        <a:pt x="896" y="2116"/>
                        <a:pt x="1998" y="1206"/>
                        <a:pt x="3354" y="1206"/>
                      </a:cubicBezTo>
                      <a:cubicBezTo>
                        <a:pt x="4712" y="1206"/>
                        <a:pt x="5812" y="2116"/>
                        <a:pt x="5834" y="3993"/>
                      </a:cubicBezTo>
                      <a:lnTo>
                        <a:pt x="5881" y="3993"/>
                      </a:lnTo>
                      <a:lnTo>
                        <a:pt x="67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1199475" y="2478700"/>
                  <a:ext cx="181650" cy="12575"/>
                </a:xfrm>
                <a:custGeom>
                  <a:avLst/>
                  <a:gdLst/>
                  <a:ahLst/>
                  <a:cxnLst/>
                  <a:rect l="l" t="t" r="r" b="b"/>
                  <a:pathLst>
                    <a:path w="7266" h="503" extrusionOk="0">
                      <a:moveTo>
                        <a:pt x="240" y="0"/>
                      </a:moveTo>
                      <a:cubicBezTo>
                        <a:pt x="109" y="0"/>
                        <a:pt x="0" y="106"/>
                        <a:pt x="0" y="240"/>
                      </a:cubicBezTo>
                      <a:lnTo>
                        <a:pt x="0" y="262"/>
                      </a:lnTo>
                      <a:cubicBezTo>
                        <a:pt x="0" y="394"/>
                        <a:pt x="104" y="502"/>
                        <a:pt x="240" y="502"/>
                      </a:cubicBezTo>
                      <a:lnTo>
                        <a:pt x="7022" y="502"/>
                      </a:lnTo>
                      <a:cubicBezTo>
                        <a:pt x="7156" y="502"/>
                        <a:pt x="7265" y="399"/>
                        <a:pt x="7265" y="262"/>
                      </a:cubicBezTo>
                      <a:lnTo>
                        <a:pt x="7265" y="240"/>
                      </a:lnTo>
                      <a:cubicBezTo>
                        <a:pt x="7265" y="109"/>
                        <a:pt x="7156" y="0"/>
                        <a:pt x="7022"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1234700" y="2617350"/>
                  <a:ext cx="24075" cy="24075"/>
                </a:xfrm>
                <a:custGeom>
                  <a:avLst/>
                  <a:gdLst/>
                  <a:ahLst/>
                  <a:cxnLst/>
                  <a:rect l="l" t="t" r="r" b="b"/>
                  <a:pathLst>
                    <a:path w="963" h="963" extrusionOk="0">
                      <a:moveTo>
                        <a:pt x="480" y="0"/>
                      </a:moveTo>
                      <a:cubicBezTo>
                        <a:pt x="215" y="0"/>
                        <a:pt x="0" y="215"/>
                        <a:pt x="0" y="480"/>
                      </a:cubicBezTo>
                      <a:cubicBezTo>
                        <a:pt x="0" y="745"/>
                        <a:pt x="215" y="963"/>
                        <a:pt x="480" y="963"/>
                      </a:cubicBezTo>
                      <a:cubicBezTo>
                        <a:pt x="748" y="963"/>
                        <a:pt x="963" y="745"/>
                        <a:pt x="963" y="480"/>
                      </a:cubicBezTo>
                      <a:cubicBezTo>
                        <a:pt x="963" y="215"/>
                        <a:pt x="748" y="0"/>
                        <a:pt x="480"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1322575" y="2617350"/>
                  <a:ext cx="24075" cy="24075"/>
                </a:xfrm>
                <a:custGeom>
                  <a:avLst/>
                  <a:gdLst/>
                  <a:ahLst/>
                  <a:cxnLst/>
                  <a:rect l="l" t="t" r="r" b="b"/>
                  <a:pathLst>
                    <a:path w="963" h="963" extrusionOk="0">
                      <a:moveTo>
                        <a:pt x="480" y="0"/>
                      </a:moveTo>
                      <a:cubicBezTo>
                        <a:pt x="215" y="0"/>
                        <a:pt x="0" y="215"/>
                        <a:pt x="0" y="480"/>
                      </a:cubicBezTo>
                      <a:cubicBezTo>
                        <a:pt x="0" y="745"/>
                        <a:pt x="215" y="963"/>
                        <a:pt x="480" y="963"/>
                      </a:cubicBezTo>
                      <a:cubicBezTo>
                        <a:pt x="748" y="963"/>
                        <a:pt x="963" y="745"/>
                        <a:pt x="963" y="480"/>
                      </a:cubicBezTo>
                      <a:cubicBezTo>
                        <a:pt x="963" y="215"/>
                        <a:pt x="748" y="0"/>
                        <a:pt x="480"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1325225" y="2620000"/>
                  <a:ext cx="18725" cy="18700"/>
                </a:xfrm>
                <a:custGeom>
                  <a:avLst/>
                  <a:gdLst/>
                  <a:ahLst/>
                  <a:cxnLst/>
                  <a:rect l="l" t="t" r="r" b="b"/>
                  <a:pathLst>
                    <a:path w="749" h="748" extrusionOk="0">
                      <a:moveTo>
                        <a:pt x="374" y="0"/>
                      </a:moveTo>
                      <a:cubicBezTo>
                        <a:pt x="168" y="0"/>
                        <a:pt x="0" y="168"/>
                        <a:pt x="0" y="374"/>
                      </a:cubicBezTo>
                      <a:cubicBezTo>
                        <a:pt x="0" y="581"/>
                        <a:pt x="168" y="748"/>
                        <a:pt x="374" y="748"/>
                      </a:cubicBezTo>
                      <a:cubicBezTo>
                        <a:pt x="581" y="748"/>
                        <a:pt x="748" y="581"/>
                        <a:pt x="748" y="374"/>
                      </a:cubicBezTo>
                      <a:cubicBezTo>
                        <a:pt x="748" y="168"/>
                        <a:pt x="581" y="0"/>
                        <a:pt x="37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1237550" y="2620200"/>
                  <a:ext cx="18375" cy="18300"/>
                </a:xfrm>
                <a:custGeom>
                  <a:avLst/>
                  <a:gdLst/>
                  <a:ahLst/>
                  <a:cxnLst/>
                  <a:rect l="l" t="t" r="r" b="b"/>
                  <a:pathLst>
                    <a:path w="735" h="732" extrusionOk="0">
                      <a:moveTo>
                        <a:pt x="366" y="1"/>
                      </a:moveTo>
                      <a:cubicBezTo>
                        <a:pt x="165" y="1"/>
                        <a:pt x="1" y="165"/>
                        <a:pt x="1" y="366"/>
                      </a:cubicBezTo>
                      <a:cubicBezTo>
                        <a:pt x="1" y="567"/>
                        <a:pt x="165" y="732"/>
                        <a:pt x="366" y="732"/>
                      </a:cubicBezTo>
                      <a:cubicBezTo>
                        <a:pt x="570" y="732"/>
                        <a:pt x="734" y="567"/>
                        <a:pt x="734" y="366"/>
                      </a:cubicBezTo>
                      <a:cubicBezTo>
                        <a:pt x="734" y="165"/>
                        <a:pt x="570" y="1"/>
                        <a:pt x="3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1229875" y="3312150"/>
                  <a:ext cx="120975" cy="61750"/>
                </a:xfrm>
                <a:custGeom>
                  <a:avLst/>
                  <a:gdLst/>
                  <a:ahLst/>
                  <a:cxnLst/>
                  <a:rect l="l" t="t" r="r" b="b"/>
                  <a:pathLst>
                    <a:path w="4839" h="2470" extrusionOk="0">
                      <a:moveTo>
                        <a:pt x="592" y="0"/>
                      </a:moveTo>
                      <a:lnTo>
                        <a:pt x="1" y="2469"/>
                      </a:lnTo>
                      <a:lnTo>
                        <a:pt x="4838" y="2469"/>
                      </a:lnTo>
                      <a:lnTo>
                        <a:pt x="4241" y="0"/>
                      </a:lnTo>
                      <a:close/>
                    </a:path>
                  </a:pathLst>
                </a:custGeom>
                <a:solidFill>
                  <a:srgbClr val="E2C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1229875" y="3320850"/>
                  <a:ext cx="120975" cy="53100"/>
                </a:xfrm>
                <a:custGeom>
                  <a:avLst/>
                  <a:gdLst/>
                  <a:ahLst/>
                  <a:cxnLst/>
                  <a:rect l="l" t="t" r="r" b="b"/>
                  <a:pathLst>
                    <a:path w="4839" h="2124" extrusionOk="0">
                      <a:moveTo>
                        <a:pt x="4325" y="1"/>
                      </a:moveTo>
                      <a:cubicBezTo>
                        <a:pt x="4085" y="807"/>
                        <a:pt x="3310" y="1393"/>
                        <a:pt x="2392" y="1393"/>
                      </a:cubicBezTo>
                      <a:cubicBezTo>
                        <a:pt x="1507" y="1393"/>
                        <a:pt x="757" y="849"/>
                        <a:pt x="489" y="87"/>
                      </a:cubicBezTo>
                      <a:lnTo>
                        <a:pt x="1" y="2124"/>
                      </a:lnTo>
                      <a:lnTo>
                        <a:pt x="4838" y="2124"/>
                      </a:lnTo>
                      <a:lnTo>
                        <a:pt x="4325" y="1"/>
                      </a:lnTo>
                      <a:close/>
                    </a:path>
                  </a:pathLst>
                </a:custGeom>
                <a:solidFill>
                  <a:srgbClr val="D8A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1358850" y="2600950"/>
                  <a:ext cx="103725" cy="684375"/>
                </a:xfrm>
                <a:custGeom>
                  <a:avLst/>
                  <a:gdLst/>
                  <a:ahLst/>
                  <a:cxnLst/>
                  <a:rect l="l" t="t" r="r" b="b"/>
                  <a:pathLst>
                    <a:path w="4149" h="27375" extrusionOk="0">
                      <a:moveTo>
                        <a:pt x="3674" y="1"/>
                      </a:moveTo>
                      <a:cubicBezTo>
                        <a:pt x="2316" y="7274"/>
                        <a:pt x="516" y="26052"/>
                        <a:pt x="0" y="27374"/>
                      </a:cubicBezTo>
                      <a:lnTo>
                        <a:pt x="4149" y="27341"/>
                      </a:lnTo>
                      <a:lnTo>
                        <a:pt x="36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1397000" y="2409225"/>
                  <a:ext cx="785550" cy="921150"/>
                </a:xfrm>
                <a:custGeom>
                  <a:avLst/>
                  <a:gdLst/>
                  <a:ahLst/>
                  <a:cxnLst/>
                  <a:rect l="l" t="t" r="r" b="b"/>
                  <a:pathLst>
                    <a:path w="31422" h="36846" extrusionOk="0">
                      <a:moveTo>
                        <a:pt x="15707" y="1"/>
                      </a:moveTo>
                      <a:cubicBezTo>
                        <a:pt x="11765" y="3878"/>
                        <a:pt x="7337" y="6953"/>
                        <a:pt x="2129" y="7340"/>
                      </a:cubicBezTo>
                      <a:lnTo>
                        <a:pt x="0" y="36845"/>
                      </a:lnTo>
                      <a:lnTo>
                        <a:pt x="31422" y="36845"/>
                      </a:lnTo>
                      <a:lnTo>
                        <a:pt x="29287" y="7340"/>
                      </a:lnTo>
                      <a:cubicBezTo>
                        <a:pt x="23803" y="7307"/>
                        <a:pt x="19367" y="4286"/>
                        <a:pt x="15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1397000" y="2482525"/>
                  <a:ext cx="785550" cy="847850"/>
                </a:xfrm>
                <a:custGeom>
                  <a:avLst/>
                  <a:gdLst/>
                  <a:ahLst/>
                  <a:cxnLst/>
                  <a:rect l="l" t="t" r="r" b="b"/>
                  <a:pathLst>
                    <a:path w="31422" h="33914" extrusionOk="0">
                      <a:moveTo>
                        <a:pt x="15567" y="1"/>
                      </a:moveTo>
                      <a:cubicBezTo>
                        <a:pt x="14421" y="1616"/>
                        <a:pt x="12571" y="3641"/>
                        <a:pt x="10122" y="4408"/>
                      </a:cubicBezTo>
                      <a:cubicBezTo>
                        <a:pt x="8572" y="4893"/>
                        <a:pt x="6999" y="5177"/>
                        <a:pt x="5573" y="5177"/>
                      </a:cubicBezTo>
                      <a:cubicBezTo>
                        <a:pt x="4273" y="5177"/>
                        <a:pt x="3095" y="4941"/>
                        <a:pt x="2171" y="4406"/>
                      </a:cubicBezTo>
                      <a:cubicBezTo>
                        <a:pt x="2157" y="4408"/>
                        <a:pt x="2143" y="4408"/>
                        <a:pt x="2129" y="4408"/>
                      </a:cubicBezTo>
                      <a:lnTo>
                        <a:pt x="0" y="33913"/>
                      </a:lnTo>
                      <a:lnTo>
                        <a:pt x="31422" y="33913"/>
                      </a:lnTo>
                      <a:lnTo>
                        <a:pt x="29290" y="4408"/>
                      </a:lnTo>
                      <a:lnTo>
                        <a:pt x="29251" y="4408"/>
                      </a:lnTo>
                      <a:cubicBezTo>
                        <a:pt x="27975" y="4959"/>
                        <a:pt x="26428" y="5272"/>
                        <a:pt x="24756" y="5272"/>
                      </a:cubicBezTo>
                      <a:cubicBezTo>
                        <a:pt x="24235" y="5272"/>
                        <a:pt x="23702" y="5241"/>
                        <a:pt x="23161" y="5178"/>
                      </a:cubicBezTo>
                      <a:cubicBezTo>
                        <a:pt x="19663" y="4771"/>
                        <a:pt x="16789" y="2062"/>
                        <a:pt x="15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1438275" y="2573825"/>
                  <a:ext cx="702775" cy="732975"/>
                </a:xfrm>
                <a:custGeom>
                  <a:avLst/>
                  <a:gdLst/>
                  <a:ahLst/>
                  <a:cxnLst/>
                  <a:rect l="l" t="t" r="r" b="b"/>
                  <a:pathLst>
                    <a:path w="28111" h="29319" extrusionOk="0">
                      <a:moveTo>
                        <a:pt x="14095" y="0"/>
                      </a:moveTo>
                      <a:cubicBezTo>
                        <a:pt x="11436" y="1318"/>
                        <a:pt x="7535" y="2011"/>
                        <a:pt x="4610" y="2011"/>
                      </a:cubicBezTo>
                      <a:cubicBezTo>
                        <a:pt x="2947" y="2011"/>
                        <a:pt x="1599" y="1787"/>
                        <a:pt x="977" y="1326"/>
                      </a:cubicBezTo>
                      <a:lnTo>
                        <a:pt x="1" y="29318"/>
                      </a:lnTo>
                      <a:lnTo>
                        <a:pt x="28111" y="29318"/>
                      </a:lnTo>
                      <a:lnTo>
                        <a:pt x="27137" y="1326"/>
                      </a:lnTo>
                      <a:cubicBezTo>
                        <a:pt x="26049" y="2030"/>
                        <a:pt x="24621" y="2350"/>
                        <a:pt x="23004" y="2350"/>
                      </a:cubicBezTo>
                      <a:cubicBezTo>
                        <a:pt x="20327" y="2350"/>
                        <a:pt x="17131" y="1472"/>
                        <a:pt x="1409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1469950" y="2587575"/>
                  <a:ext cx="643550" cy="750825"/>
                </a:xfrm>
                <a:custGeom>
                  <a:avLst/>
                  <a:gdLst/>
                  <a:ahLst/>
                  <a:cxnLst/>
                  <a:rect l="l" t="t" r="r" b="b"/>
                  <a:pathLst>
                    <a:path w="25742" h="30033" extrusionOk="0">
                      <a:moveTo>
                        <a:pt x="12822" y="0"/>
                      </a:moveTo>
                      <a:cubicBezTo>
                        <a:pt x="10171" y="1547"/>
                        <a:pt x="6054" y="2851"/>
                        <a:pt x="3582" y="2851"/>
                      </a:cubicBezTo>
                      <a:cubicBezTo>
                        <a:pt x="2786" y="2851"/>
                        <a:pt x="2161" y="2716"/>
                        <a:pt x="1811" y="2410"/>
                      </a:cubicBezTo>
                      <a:lnTo>
                        <a:pt x="0" y="30032"/>
                      </a:lnTo>
                      <a:lnTo>
                        <a:pt x="25742" y="30032"/>
                      </a:lnTo>
                      <a:lnTo>
                        <a:pt x="24696" y="2204"/>
                      </a:lnTo>
                      <a:cubicBezTo>
                        <a:pt x="23980" y="2749"/>
                        <a:pt x="23010" y="2983"/>
                        <a:pt x="21892" y="2983"/>
                      </a:cubicBezTo>
                      <a:cubicBezTo>
                        <a:pt x="19220" y="2983"/>
                        <a:pt x="15706" y="1643"/>
                        <a:pt x="1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1578825" y="2672850"/>
                  <a:ext cx="424425" cy="633950"/>
                </a:xfrm>
                <a:custGeom>
                  <a:avLst/>
                  <a:gdLst/>
                  <a:ahLst/>
                  <a:cxnLst/>
                  <a:rect l="l" t="t" r="r" b="b"/>
                  <a:pathLst>
                    <a:path w="16977" h="25358" extrusionOk="0">
                      <a:moveTo>
                        <a:pt x="9112" y="1"/>
                      </a:moveTo>
                      <a:cubicBezTo>
                        <a:pt x="8448" y="321"/>
                        <a:pt x="7756" y="400"/>
                        <a:pt x="7031" y="400"/>
                      </a:cubicBezTo>
                      <a:cubicBezTo>
                        <a:pt x="6327" y="400"/>
                        <a:pt x="5592" y="326"/>
                        <a:pt x="4821" y="326"/>
                      </a:cubicBezTo>
                      <a:cubicBezTo>
                        <a:pt x="4456" y="326"/>
                        <a:pt x="4084" y="342"/>
                        <a:pt x="3702" y="392"/>
                      </a:cubicBezTo>
                      <a:lnTo>
                        <a:pt x="0" y="25357"/>
                      </a:lnTo>
                      <a:lnTo>
                        <a:pt x="16976" y="25357"/>
                      </a:lnTo>
                      <a:lnTo>
                        <a:pt x="12906" y="601"/>
                      </a:lnTo>
                      <a:cubicBezTo>
                        <a:pt x="12321" y="480"/>
                        <a:pt x="11883" y="469"/>
                        <a:pt x="11485" y="469"/>
                      </a:cubicBezTo>
                      <a:cubicBezTo>
                        <a:pt x="11396" y="469"/>
                        <a:pt x="11309" y="470"/>
                        <a:pt x="11222" y="470"/>
                      </a:cubicBezTo>
                      <a:cubicBezTo>
                        <a:pt x="10615" y="470"/>
                        <a:pt x="10049" y="442"/>
                        <a:pt x="91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1680075" y="3167775"/>
                  <a:ext cx="216375" cy="17875"/>
                </a:xfrm>
                <a:custGeom>
                  <a:avLst/>
                  <a:gdLst/>
                  <a:ahLst/>
                  <a:cxnLst/>
                  <a:rect l="l" t="t" r="r" b="b"/>
                  <a:pathLst>
                    <a:path w="8655" h="715" extrusionOk="0">
                      <a:moveTo>
                        <a:pt x="1" y="0"/>
                      </a:moveTo>
                      <a:lnTo>
                        <a:pt x="1" y="714"/>
                      </a:lnTo>
                      <a:lnTo>
                        <a:pt x="8655" y="714"/>
                      </a:lnTo>
                      <a:lnTo>
                        <a:pt x="86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853325" y="2992000"/>
                  <a:ext cx="28000" cy="211225"/>
                </a:xfrm>
                <a:custGeom>
                  <a:avLst/>
                  <a:gdLst/>
                  <a:ahLst/>
                  <a:cxnLst/>
                  <a:rect l="l" t="t" r="r" b="b"/>
                  <a:pathLst>
                    <a:path w="1120" h="8449" extrusionOk="0">
                      <a:moveTo>
                        <a:pt x="1" y="1"/>
                      </a:moveTo>
                      <a:lnTo>
                        <a:pt x="210" y="8448"/>
                      </a:lnTo>
                      <a:lnTo>
                        <a:pt x="556" y="8448"/>
                      </a:lnTo>
                      <a:lnTo>
                        <a:pt x="11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86300" y="2992000"/>
                  <a:ext cx="30625" cy="211225"/>
                </a:xfrm>
                <a:custGeom>
                  <a:avLst/>
                  <a:gdLst/>
                  <a:ahLst/>
                  <a:cxnLst/>
                  <a:rect l="l" t="t" r="r" b="b"/>
                  <a:pathLst>
                    <a:path w="1225" h="8449" extrusionOk="0">
                      <a:moveTo>
                        <a:pt x="0" y="1"/>
                      </a:moveTo>
                      <a:lnTo>
                        <a:pt x="667" y="8448"/>
                      </a:lnTo>
                      <a:lnTo>
                        <a:pt x="1077" y="8448"/>
                      </a:lnTo>
                      <a:lnTo>
                        <a:pt x="12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1680375" y="2672850"/>
                  <a:ext cx="216850" cy="507350"/>
                </a:xfrm>
                <a:custGeom>
                  <a:avLst/>
                  <a:gdLst/>
                  <a:ahLst/>
                  <a:cxnLst/>
                  <a:rect l="l" t="t" r="r" b="b"/>
                  <a:pathLst>
                    <a:path w="8674" h="20294" extrusionOk="0">
                      <a:moveTo>
                        <a:pt x="0" y="1"/>
                      </a:moveTo>
                      <a:lnTo>
                        <a:pt x="184" y="20294"/>
                      </a:lnTo>
                      <a:lnTo>
                        <a:pt x="8590" y="20294"/>
                      </a:lnTo>
                      <a:lnTo>
                        <a:pt x="86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1682450" y="2910475"/>
                  <a:ext cx="213600" cy="269725"/>
                </a:xfrm>
                <a:custGeom>
                  <a:avLst/>
                  <a:gdLst/>
                  <a:ahLst/>
                  <a:cxnLst/>
                  <a:rect l="l" t="t" r="r" b="b"/>
                  <a:pathLst>
                    <a:path w="8544" h="10789" extrusionOk="0">
                      <a:moveTo>
                        <a:pt x="1" y="1"/>
                      </a:moveTo>
                      <a:lnTo>
                        <a:pt x="101" y="10789"/>
                      </a:lnTo>
                      <a:lnTo>
                        <a:pt x="8507" y="10789"/>
                      </a:lnTo>
                      <a:lnTo>
                        <a:pt x="8543" y="2074"/>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1675975" y="3058200"/>
                  <a:ext cx="223900" cy="122000"/>
                </a:xfrm>
                <a:custGeom>
                  <a:avLst/>
                  <a:gdLst/>
                  <a:ahLst/>
                  <a:cxnLst/>
                  <a:rect l="l" t="t" r="r" b="b"/>
                  <a:pathLst>
                    <a:path w="8956" h="4880" extrusionOk="0">
                      <a:moveTo>
                        <a:pt x="0" y="0"/>
                      </a:moveTo>
                      <a:lnTo>
                        <a:pt x="360" y="4880"/>
                      </a:lnTo>
                      <a:lnTo>
                        <a:pt x="8766" y="4880"/>
                      </a:lnTo>
                      <a:lnTo>
                        <a:pt x="89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1688100" y="3058200"/>
                  <a:ext cx="200900" cy="122000"/>
                </a:xfrm>
                <a:custGeom>
                  <a:avLst/>
                  <a:gdLst/>
                  <a:ahLst/>
                  <a:cxnLst/>
                  <a:rect l="l" t="t" r="r" b="b"/>
                  <a:pathLst>
                    <a:path w="8036" h="4880" extrusionOk="0">
                      <a:moveTo>
                        <a:pt x="288" y="0"/>
                      </a:moveTo>
                      <a:lnTo>
                        <a:pt x="1" y="4880"/>
                      </a:lnTo>
                      <a:lnTo>
                        <a:pt x="8035" y="4880"/>
                      </a:lnTo>
                      <a:lnTo>
                        <a:pt x="77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1884300" y="2992000"/>
                  <a:ext cx="28050" cy="211225"/>
                </a:xfrm>
                <a:custGeom>
                  <a:avLst/>
                  <a:gdLst/>
                  <a:ahLst/>
                  <a:cxnLst/>
                  <a:rect l="l" t="t" r="r" b="b"/>
                  <a:pathLst>
                    <a:path w="1122" h="8449" extrusionOk="0">
                      <a:moveTo>
                        <a:pt x="0" y="1"/>
                      </a:moveTo>
                      <a:lnTo>
                        <a:pt x="212" y="8448"/>
                      </a:lnTo>
                      <a:lnTo>
                        <a:pt x="558" y="8448"/>
                      </a:lnTo>
                      <a:lnTo>
                        <a:pt x="11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660825" y="2992000"/>
                  <a:ext cx="30650" cy="211225"/>
                </a:xfrm>
                <a:custGeom>
                  <a:avLst/>
                  <a:gdLst/>
                  <a:ahLst/>
                  <a:cxnLst/>
                  <a:rect l="l" t="t" r="r" b="b"/>
                  <a:pathLst>
                    <a:path w="1226" h="8449" extrusionOk="0">
                      <a:moveTo>
                        <a:pt x="1" y="1"/>
                      </a:moveTo>
                      <a:lnTo>
                        <a:pt x="668" y="8448"/>
                      </a:lnTo>
                      <a:lnTo>
                        <a:pt x="1075" y="8448"/>
                      </a:lnTo>
                      <a:lnTo>
                        <a:pt x="12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1696475" y="3045925"/>
                  <a:ext cx="184500" cy="103375"/>
                </a:xfrm>
                <a:custGeom>
                  <a:avLst/>
                  <a:gdLst/>
                  <a:ahLst/>
                  <a:cxnLst/>
                  <a:rect l="l" t="t" r="r" b="b"/>
                  <a:pathLst>
                    <a:path w="7380" h="4135" extrusionOk="0">
                      <a:moveTo>
                        <a:pt x="464" y="0"/>
                      </a:moveTo>
                      <a:cubicBezTo>
                        <a:pt x="210" y="0"/>
                        <a:pt x="1" y="204"/>
                        <a:pt x="1" y="464"/>
                      </a:cubicBezTo>
                      <a:lnTo>
                        <a:pt x="70" y="4135"/>
                      </a:lnTo>
                      <a:lnTo>
                        <a:pt x="7310" y="4135"/>
                      </a:lnTo>
                      <a:lnTo>
                        <a:pt x="7380" y="464"/>
                      </a:lnTo>
                      <a:cubicBezTo>
                        <a:pt x="7380" y="204"/>
                        <a:pt x="7173" y="0"/>
                        <a:pt x="6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655250" y="2968650"/>
                  <a:ext cx="42150" cy="36500"/>
                </a:xfrm>
                <a:custGeom>
                  <a:avLst/>
                  <a:gdLst/>
                  <a:ahLst/>
                  <a:cxnLst/>
                  <a:rect l="l" t="t" r="r" b="b"/>
                  <a:pathLst>
                    <a:path w="1686" h="1460" extrusionOk="0">
                      <a:moveTo>
                        <a:pt x="771" y="0"/>
                      </a:moveTo>
                      <a:cubicBezTo>
                        <a:pt x="347" y="0"/>
                        <a:pt x="1" y="346"/>
                        <a:pt x="1" y="770"/>
                      </a:cubicBezTo>
                      <a:lnTo>
                        <a:pt x="1" y="1035"/>
                      </a:lnTo>
                      <a:cubicBezTo>
                        <a:pt x="1" y="1270"/>
                        <a:pt x="188" y="1459"/>
                        <a:pt x="422" y="1459"/>
                      </a:cubicBezTo>
                      <a:lnTo>
                        <a:pt x="1259" y="1459"/>
                      </a:lnTo>
                      <a:cubicBezTo>
                        <a:pt x="1493" y="1459"/>
                        <a:pt x="1680" y="1270"/>
                        <a:pt x="1680" y="1035"/>
                      </a:cubicBezTo>
                      <a:lnTo>
                        <a:pt x="1680" y="770"/>
                      </a:lnTo>
                      <a:cubicBezTo>
                        <a:pt x="1686" y="346"/>
                        <a:pt x="1340" y="0"/>
                        <a:pt x="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706800" y="2701600"/>
                  <a:ext cx="164000" cy="318275"/>
                </a:xfrm>
                <a:custGeom>
                  <a:avLst/>
                  <a:gdLst/>
                  <a:ahLst/>
                  <a:cxnLst/>
                  <a:rect l="l" t="t" r="r" b="b"/>
                  <a:pathLst>
                    <a:path w="6560" h="12731" extrusionOk="0">
                      <a:moveTo>
                        <a:pt x="637" y="0"/>
                      </a:moveTo>
                      <a:cubicBezTo>
                        <a:pt x="282" y="0"/>
                        <a:pt x="0" y="274"/>
                        <a:pt x="9" y="600"/>
                      </a:cubicBezTo>
                      <a:lnTo>
                        <a:pt x="399" y="12164"/>
                      </a:lnTo>
                      <a:cubicBezTo>
                        <a:pt x="411" y="12479"/>
                        <a:pt x="690" y="12730"/>
                        <a:pt x="1027" y="12730"/>
                      </a:cubicBezTo>
                      <a:lnTo>
                        <a:pt x="5527" y="12730"/>
                      </a:lnTo>
                      <a:cubicBezTo>
                        <a:pt x="5865" y="12730"/>
                        <a:pt x="6141" y="12479"/>
                        <a:pt x="6155" y="12164"/>
                      </a:cubicBezTo>
                      <a:lnTo>
                        <a:pt x="6545" y="600"/>
                      </a:lnTo>
                      <a:cubicBezTo>
                        <a:pt x="6559" y="274"/>
                        <a:pt x="6272" y="0"/>
                        <a:pt x="5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653925" y="2657875"/>
                  <a:ext cx="47525" cy="88875"/>
                </a:xfrm>
                <a:custGeom>
                  <a:avLst/>
                  <a:gdLst/>
                  <a:ahLst/>
                  <a:cxnLst/>
                  <a:rect l="l" t="t" r="r" b="b"/>
                  <a:pathLst>
                    <a:path w="1901" h="3555" extrusionOk="0">
                      <a:moveTo>
                        <a:pt x="1" y="0"/>
                      </a:moveTo>
                      <a:lnTo>
                        <a:pt x="1" y="154"/>
                      </a:lnTo>
                      <a:cubicBezTo>
                        <a:pt x="966" y="209"/>
                        <a:pt x="1142" y="3554"/>
                        <a:pt x="1142" y="3554"/>
                      </a:cubicBezTo>
                      <a:lnTo>
                        <a:pt x="1901" y="628"/>
                      </a:lnTo>
                      <a:cubicBezTo>
                        <a:pt x="1901" y="628"/>
                        <a:pt x="1186"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645275" y="2657875"/>
                  <a:ext cx="17325" cy="17450"/>
                </a:xfrm>
                <a:custGeom>
                  <a:avLst/>
                  <a:gdLst/>
                  <a:ahLst/>
                  <a:cxnLst/>
                  <a:rect l="l" t="t" r="r" b="b"/>
                  <a:pathLst>
                    <a:path w="693" h="698" extrusionOk="0">
                      <a:moveTo>
                        <a:pt x="347" y="0"/>
                      </a:moveTo>
                      <a:cubicBezTo>
                        <a:pt x="160" y="0"/>
                        <a:pt x="1" y="156"/>
                        <a:pt x="1" y="349"/>
                      </a:cubicBezTo>
                      <a:cubicBezTo>
                        <a:pt x="1" y="541"/>
                        <a:pt x="154" y="698"/>
                        <a:pt x="347" y="698"/>
                      </a:cubicBezTo>
                      <a:cubicBezTo>
                        <a:pt x="539" y="698"/>
                        <a:pt x="693" y="541"/>
                        <a:pt x="693" y="349"/>
                      </a:cubicBezTo>
                      <a:cubicBezTo>
                        <a:pt x="693" y="156"/>
                        <a:pt x="539"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873150" y="2657875"/>
                  <a:ext cx="47575" cy="88875"/>
                </a:xfrm>
                <a:custGeom>
                  <a:avLst/>
                  <a:gdLst/>
                  <a:ahLst/>
                  <a:cxnLst/>
                  <a:rect l="l" t="t" r="r" b="b"/>
                  <a:pathLst>
                    <a:path w="1903" h="3555" extrusionOk="0">
                      <a:moveTo>
                        <a:pt x="1903" y="0"/>
                      </a:moveTo>
                      <a:cubicBezTo>
                        <a:pt x="717" y="0"/>
                        <a:pt x="0" y="628"/>
                        <a:pt x="0" y="628"/>
                      </a:cubicBezTo>
                      <a:lnTo>
                        <a:pt x="762" y="3554"/>
                      </a:lnTo>
                      <a:cubicBezTo>
                        <a:pt x="762" y="3554"/>
                        <a:pt x="937" y="209"/>
                        <a:pt x="1903" y="154"/>
                      </a:cubicBezTo>
                      <a:lnTo>
                        <a:pt x="19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912050" y="2657875"/>
                  <a:ext cx="17325" cy="17450"/>
                </a:xfrm>
                <a:custGeom>
                  <a:avLst/>
                  <a:gdLst/>
                  <a:ahLst/>
                  <a:cxnLst/>
                  <a:rect l="l" t="t" r="r" b="b"/>
                  <a:pathLst>
                    <a:path w="693" h="698" extrusionOk="0">
                      <a:moveTo>
                        <a:pt x="347" y="0"/>
                      </a:moveTo>
                      <a:cubicBezTo>
                        <a:pt x="157" y="0"/>
                        <a:pt x="1" y="156"/>
                        <a:pt x="1" y="349"/>
                      </a:cubicBezTo>
                      <a:cubicBezTo>
                        <a:pt x="1" y="541"/>
                        <a:pt x="157" y="698"/>
                        <a:pt x="347" y="698"/>
                      </a:cubicBezTo>
                      <a:cubicBezTo>
                        <a:pt x="536" y="698"/>
                        <a:pt x="693" y="541"/>
                        <a:pt x="693" y="349"/>
                      </a:cubicBezTo>
                      <a:cubicBezTo>
                        <a:pt x="693" y="156"/>
                        <a:pt x="536"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878375" y="2968650"/>
                  <a:ext cx="42000" cy="36575"/>
                </a:xfrm>
                <a:custGeom>
                  <a:avLst/>
                  <a:gdLst/>
                  <a:ahLst/>
                  <a:cxnLst/>
                  <a:rect l="l" t="t" r="r" b="b"/>
                  <a:pathLst>
                    <a:path w="1680" h="1463" extrusionOk="0">
                      <a:moveTo>
                        <a:pt x="770" y="0"/>
                      </a:moveTo>
                      <a:cubicBezTo>
                        <a:pt x="343" y="0"/>
                        <a:pt x="0" y="346"/>
                        <a:pt x="0" y="770"/>
                      </a:cubicBezTo>
                      <a:lnTo>
                        <a:pt x="0" y="1072"/>
                      </a:lnTo>
                      <a:cubicBezTo>
                        <a:pt x="0" y="1287"/>
                        <a:pt x="173" y="1462"/>
                        <a:pt x="391" y="1462"/>
                      </a:cubicBezTo>
                      <a:lnTo>
                        <a:pt x="1289" y="1462"/>
                      </a:lnTo>
                      <a:cubicBezTo>
                        <a:pt x="1507" y="1462"/>
                        <a:pt x="1680" y="1287"/>
                        <a:pt x="1680" y="1072"/>
                      </a:cubicBezTo>
                      <a:lnTo>
                        <a:pt x="1680" y="770"/>
                      </a:lnTo>
                      <a:cubicBezTo>
                        <a:pt x="1680" y="346"/>
                        <a:pt x="1334" y="0"/>
                        <a:pt x="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97100" y="3085400"/>
                  <a:ext cx="183400" cy="63900"/>
                </a:xfrm>
                <a:custGeom>
                  <a:avLst/>
                  <a:gdLst/>
                  <a:ahLst/>
                  <a:cxnLst/>
                  <a:rect l="l" t="t" r="r" b="b"/>
                  <a:pathLst>
                    <a:path w="7336" h="2556" extrusionOk="0">
                      <a:moveTo>
                        <a:pt x="1" y="1"/>
                      </a:moveTo>
                      <a:lnTo>
                        <a:pt x="48" y="2556"/>
                      </a:lnTo>
                      <a:lnTo>
                        <a:pt x="7288" y="2556"/>
                      </a:lnTo>
                      <a:lnTo>
                        <a:pt x="7335" y="90"/>
                      </a:lnTo>
                      <a:lnTo>
                        <a:pt x="7335" y="90"/>
                      </a:lnTo>
                      <a:cubicBezTo>
                        <a:pt x="6716" y="704"/>
                        <a:pt x="6345" y="2266"/>
                        <a:pt x="3906" y="2266"/>
                      </a:cubicBezTo>
                      <a:cubicBezTo>
                        <a:pt x="1225" y="2266"/>
                        <a:pt x="690" y="835"/>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1712725" y="2702925"/>
                  <a:ext cx="152075" cy="303975"/>
                </a:xfrm>
                <a:custGeom>
                  <a:avLst/>
                  <a:gdLst/>
                  <a:ahLst/>
                  <a:cxnLst/>
                  <a:rect l="l" t="t" r="r" b="b"/>
                  <a:pathLst>
                    <a:path w="6083" h="12159" extrusionOk="0">
                      <a:moveTo>
                        <a:pt x="592" y="0"/>
                      </a:moveTo>
                      <a:cubicBezTo>
                        <a:pt x="266" y="0"/>
                        <a:pt x="1" y="260"/>
                        <a:pt x="9" y="575"/>
                      </a:cubicBezTo>
                      <a:lnTo>
                        <a:pt x="377" y="11620"/>
                      </a:lnTo>
                      <a:cubicBezTo>
                        <a:pt x="386" y="11918"/>
                        <a:pt x="642" y="12158"/>
                        <a:pt x="957" y="12158"/>
                      </a:cubicBezTo>
                      <a:lnTo>
                        <a:pt x="5128" y="12158"/>
                      </a:lnTo>
                      <a:cubicBezTo>
                        <a:pt x="5443" y="12158"/>
                        <a:pt x="5700" y="11918"/>
                        <a:pt x="5711" y="11620"/>
                      </a:cubicBezTo>
                      <a:lnTo>
                        <a:pt x="6077" y="575"/>
                      </a:lnTo>
                      <a:cubicBezTo>
                        <a:pt x="6082" y="260"/>
                        <a:pt x="5820" y="0"/>
                        <a:pt x="5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740000" y="2936225"/>
                  <a:ext cx="33775" cy="43475"/>
                </a:xfrm>
                <a:custGeom>
                  <a:avLst/>
                  <a:gdLst/>
                  <a:ahLst/>
                  <a:cxnLst/>
                  <a:rect l="l" t="t" r="r" b="b"/>
                  <a:pathLst>
                    <a:path w="1351" h="1739" extrusionOk="0">
                      <a:moveTo>
                        <a:pt x="676" y="0"/>
                      </a:moveTo>
                      <a:lnTo>
                        <a:pt x="603" y="795"/>
                      </a:lnTo>
                      <a:lnTo>
                        <a:pt x="0" y="868"/>
                      </a:lnTo>
                      <a:lnTo>
                        <a:pt x="603" y="938"/>
                      </a:lnTo>
                      <a:lnTo>
                        <a:pt x="676" y="1738"/>
                      </a:lnTo>
                      <a:lnTo>
                        <a:pt x="751" y="935"/>
                      </a:lnTo>
                      <a:lnTo>
                        <a:pt x="1351" y="868"/>
                      </a:lnTo>
                      <a:lnTo>
                        <a:pt x="745" y="792"/>
                      </a:lnTo>
                      <a:lnTo>
                        <a:pt x="67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715250" y="3057075"/>
                  <a:ext cx="33775" cy="32175"/>
                </a:xfrm>
                <a:custGeom>
                  <a:avLst/>
                  <a:gdLst/>
                  <a:ahLst/>
                  <a:cxnLst/>
                  <a:rect l="l" t="t" r="r" b="b"/>
                  <a:pathLst>
                    <a:path w="1351" h="1287" extrusionOk="0">
                      <a:moveTo>
                        <a:pt x="672" y="1"/>
                      </a:moveTo>
                      <a:lnTo>
                        <a:pt x="603" y="587"/>
                      </a:lnTo>
                      <a:lnTo>
                        <a:pt x="0" y="643"/>
                      </a:lnTo>
                      <a:lnTo>
                        <a:pt x="600" y="693"/>
                      </a:lnTo>
                      <a:lnTo>
                        <a:pt x="672" y="1287"/>
                      </a:lnTo>
                      <a:lnTo>
                        <a:pt x="750" y="693"/>
                      </a:lnTo>
                      <a:lnTo>
                        <a:pt x="1350" y="643"/>
                      </a:lnTo>
                      <a:lnTo>
                        <a:pt x="742" y="587"/>
                      </a:lnTo>
                      <a:lnTo>
                        <a:pt x="67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29200" y="3057075"/>
                  <a:ext cx="33650" cy="32175"/>
                </a:xfrm>
                <a:custGeom>
                  <a:avLst/>
                  <a:gdLst/>
                  <a:ahLst/>
                  <a:cxnLst/>
                  <a:rect l="l" t="t" r="r" b="b"/>
                  <a:pathLst>
                    <a:path w="1346" h="1287" extrusionOk="0">
                      <a:moveTo>
                        <a:pt x="673" y="1"/>
                      </a:moveTo>
                      <a:lnTo>
                        <a:pt x="603" y="587"/>
                      </a:lnTo>
                      <a:lnTo>
                        <a:pt x="1" y="643"/>
                      </a:lnTo>
                      <a:lnTo>
                        <a:pt x="600" y="693"/>
                      </a:lnTo>
                      <a:lnTo>
                        <a:pt x="673" y="1287"/>
                      </a:lnTo>
                      <a:lnTo>
                        <a:pt x="745" y="693"/>
                      </a:lnTo>
                      <a:lnTo>
                        <a:pt x="1345" y="643"/>
                      </a:lnTo>
                      <a:lnTo>
                        <a:pt x="743" y="587"/>
                      </a:lnTo>
                      <a:lnTo>
                        <a:pt x="67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804850" y="2936225"/>
                  <a:ext cx="33650" cy="43475"/>
                </a:xfrm>
                <a:custGeom>
                  <a:avLst/>
                  <a:gdLst/>
                  <a:ahLst/>
                  <a:cxnLst/>
                  <a:rect l="l" t="t" r="r" b="b"/>
                  <a:pathLst>
                    <a:path w="1346" h="1739" extrusionOk="0">
                      <a:moveTo>
                        <a:pt x="673" y="0"/>
                      </a:moveTo>
                      <a:lnTo>
                        <a:pt x="601" y="795"/>
                      </a:lnTo>
                      <a:lnTo>
                        <a:pt x="1" y="868"/>
                      </a:lnTo>
                      <a:lnTo>
                        <a:pt x="598" y="938"/>
                      </a:lnTo>
                      <a:lnTo>
                        <a:pt x="673" y="1738"/>
                      </a:lnTo>
                      <a:lnTo>
                        <a:pt x="746" y="935"/>
                      </a:lnTo>
                      <a:lnTo>
                        <a:pt x="1346"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1773050" y="2828750"/>
                  <a:ext cx="33725" cy="43400"/>
                </a:xfrm>
                <a:custGeom>
                  <a:avLst/>
                  <a:gdLst/>
                  <a:ahLst/>
                  <a:cxnLst/>
                  <a:rect l="l" t="t" r="r" b="b"/>
                  <a:pathLst>
                    <a:path w="1349" h="1736" extrusionOk="0">
                      <a:moveTo>
                        <a:pt x="673" y="0"/>
                      </a:moveTo>
                      <a:lnTo>
                        <a:pt x="603" y="795"/>
                      </a:lnTo>
                      <a:lnTo>
                        <a:pt x="1" y="868"/>
                      </a:lnTo>
                      <a:lnTo>
                        <a:pt x="601" y="940"/>
                      </a:lnTo>
                      <a:lnTo>
                        <a:pt x="673" y="1735"/>
                      </a:lnTo>
                      <a:lnTo>
                        <a:pt x="746" y="937"/>
                      </a:lnTo>
                      <a:lnTo>
                        <a:pt x="1348"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1740000" y="2725600"/>
                  <a:ext cx="33775" cy="43475"/>
                </a:xfrm>
                <a:custGeom>
                  <a:avLst/>
                  <a:gdLst/>
                  <a:ahLst/>
                  <a:cxnLst/>
                  <a:rect l="l" t="t" r="r" b="b"/>
                  <a:pathLst>
                    <a:path w="1351" h="1739" extrusionOk="0">
                      <a:moveTo>
                        <a:pt x="676" y="0"/>
                      </a:moveTo>
                      <a:lnTo>
                        <a:pt x="603" y="795"/>
                      </a:lnTo>
                      <a:lnTo>
                        <a:pt x="0" y="868"/>
                      </a:lnTo>
                      <a:lnTo>
                        <a:pt x="603" y="937"/>
                      </a:lnTo>
                      <a:lnTo>
                        <a:pt x="676" y="1738"/>
                      </a:lnTo>
                      <a:lnTo>
                        <a:pt x="751" y="937"/>
                      </a:lnTo>
                      <a:lnTo>
                        <a:pt x="1351" y="868"/>
                      </a:lnTo>
                      <a:lnTo>
                        <a:pt x="745" y="792"/>
                      </a:lnTo>
                      <a:lnTo>
                        <a:pt x="67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1804850" y="2725600"/>
                  <a:ext cx="33650" cy="43475"/>
                </a:xfrm>
                <a:custGeom>
                  <a:avLst/>
                  <a:gdLst/>
                  <a:ahLst/>
                  <a:cxnLst/>
                  <a:rect l="l" t="t" r="r" b="b"/>
                  <a:pathLst>
                    <a:path w="1346" h="1739" extrusionOk="0">
                      <a:moveTo>
                        <a:pt x="673" y="0"/>
                      </a:moveTo>
                      <a:lnTo>
                        <a:pt x="601" y="795"/>
                      </a:lnTo>
                      <a:lnTo>
                        <a:pt x="1" y="868"/>
                      </a:lnTo>
                      <a:lnTo>
                        <a:pt x="598" y="937"/>
                      </a:lnTo>
                      <a:lnTo>
                        <a:pt x="673" y="1738"/>
                      </a:lnTo>
                      <a:lnTo>
                        <a:pt x="746" y="937"/>
                      </a:lnTo>
                      <a:lnTo>
                        <a:pt x="1346"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1878375" y="2981625"/>
                  <a:ext cx="42000" cy="23600"/>
                </a:xfrm>
                <a:custGeom>
                  <a:avLst/>
                  <a:gdLst/>
                  <a:ahLst/>
                  <a:cxnLst/>
                  <a:rect l="l" t="t" r="r" b="b"/>
                  <a:pathLst>
                    <a:path w="1680" h="944" extrusionOk="0">
                      <a:moveTo>
                        <a:pt x="1638" y="0"/>
                      </a:moveTo>
                      <a:cubicBezTo>
                        <a:pt x="1465" y="243"/>
                        <a:pt x="1102" y="410"/>
                        <a:pt x="678" y="410"/>
                      </a:cubicBezTo>
                      <a:cubicBezTo>
                        <a:pt x="422" y="410"/>
                        <a:pt x="184" y="346"/>
                        <a:pt x="0" y="243"/>
                      </a:cubicBezTo>
                      <a:lnTo>
                        <a:pt x="0" y="251"/>
                      </a:lnTo>
                      <a:lnTo>
                        <a:pt x="0" y="553"/>
                      </a:lnTo>
                      <a:cubicBezTo>
                        <a:pt x="0" y="768"/>
                        <a:pt x="173" y="943"/>
                        <a:pt x="391" y="943"/>
                      </a:cubicBezTo>
                      <a:lnTo>
                        <a:pt x="1289" y="943"/>
                      </a:lnTo>
                      <a:cubicBezTo>
                        <a:pt x="1507" y="943"/>
                        <a:pt x="1680" y="768"/>
                        <a:pt x="1680" y="553"/>
                      </a:cubicBezTo>
                      <a:lnTo>
                        <a:pt x="1680" y="251"/>
                      </a:lnTo>
                      <a:cubicBezTo>
                        <a:pt x="1680" y="165"/>
                        <a:pt x="1663" y="78"/>
                        <a:pt x="1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1655325" y="2980925"/>
                  <a:ext cx="42075" cy="24225"/>
                </a:xfrm>
                <a:custGeom>
                  <a:avLst/>
                  <a:gdLst/>
                  <a:ahLst/>
                  <a:cxnLst/>
                  <a:rect l="l" t="t" r="r" b="b"/>
                  <a:pathLst>
                    <a:path w="1683" h="969" extrusionOk="0">
                      <a:moveTo>
                        <a:pt x="54" y="0"/>
                      </a:moveTo>
                      <a:cubicBezTo>
                        <a:pt x="17" y="90"/>
                        <a:pt x="1" y="182"/>
                        <a:pt x="1" y="279"/>
                      </a:cubicBezTo>
                      <a:lnTo>
                        <a:pt x="1" y="544"/>
                      </a:lnTo>
                      <a:cubicBezTo>
                        <a:pt x="1" y="779"/>
                        <a:pt x="190" y="968"/>
                        <a:pt x="422" y="968"/>
                      </a:cubicBezTo>
                      <a:lnTo>
                        <a:pt x="1259" y="968"/>
                      </a:lnTo>
                      <a:cubicBezTo>
                        <a:pt x="1493" y="968"/>
                        <a:pt x="1683" y="779"/>
                        <a:pt x="1683" y="544"/>
                      </a:cubicBezTo>
                      <a:lnTo>
                        <a:pt x="1683" y="279"/>
                      </a:lnTo>
                      <a:cubicBezTo>
                        <a:pt x="1683" y="235"/>
                        <a:pt x="1674" y="190"/>
                        <a:pt x="1669" y="145"/>
                      </a:cubicBezTo>
                      <a:cubicBezTo>
                        <a:pt x="1468" y="279"/>
                        <a:pt x="1223" y="363"/>
                        <a:pt x="946" y="363"/>
                      </a:cubicBezTo>
                      <a:cubicBezTo>
                        <a:pt x="586" y="363"/>
                        <a:pt x="263" y="224"/>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693050" y="2687575"/>
                  <a:ext cx="191425" cy="346025"/>
                </a:xfrm>
                <a:custGeom>
                  <a:avLst/>
                  <a:gdLst/>
                  <a:ahLst/>
                  <a:cxnLst/>
                  <a:rect l="l" t="t" r="r" b="b"/>
                  <a:pathLst>
                    <a:path w="7657" h="13841" extrusionOk="0">
                      <a:moveTo>
                        <a:pt x="6864" y="107"/>
                      </a:moveTo>
                      <a:cubicBezTo>
                        <a:pt x="7067" y="107"/>
                        <a:pt x="7252" y="182"/>
                        <a:pt x="7380" y="316"/>
                      </a:cubicBezTo>
                      <a:cubicBezTo>
                        <a:pt x="7486" y="422"/>
                        <a:pt x="7542" y="559"/>
                        <a:pt x="7533" y="698"/>
                      </a:cubicBezTo>
                      <a:lnTo>
                        <a:pt x="7081" y="13177"/>
                      </a:lnTo>
                      <a:cubicBezTo>
                        <a:pt x="7070" y="13486"/>
                        <a:pt x="6777" y="13729"/>
                        <a:pt x="6415" y="13729"/>
                      </a:cubicBezTo>
                      <a:lnTo>
                        <a:pt x="1231" y="13729"/>
                      </a:lnTo>
                      <a:cubicBezTo>
                        <a:pt x="871" y="13729"/>
                        <a:pt x="578" y="13486"/>
                        <a:pt x="567" y="13177"/>
                      </a:cubicBezTo>
                      <a:lnTo>
                        <a:pt x="112" y="698"/>
                      </a:lnTo>
                      <a:cubicBezTo>
                        <a:pt x="110" y="559"/>
                        <a:pt x="163" y="422"/>
                        <a:pt x="266" y="316"/>
                      </a:cubicBezTo>
                      <a:cubicBezTo>
                        <a:pt x="397" y="182"/>
                        <a:pt x="584" y="107"/>
                        <a:pt x="782" y="107"/>
                      </a:cubicBezTo>
                      <a:close/>
                      <a:moveTo>
                        <a:pt x="788" y="1"/>
                      </a:moveTo>
                      <a:cubicBezTo>
                        <a:pt x="556" y="1"/>
                        <a:pt x="341" y="87"/>
                        <a:pt x="193" y="241"/>
                      </a:cubicBezTo>
                      <a:cubicBezTo>
                        <a:pt x="68" y="374"/>
                        <a:pt x="1" y="533"/>
                        <a:pt x="9" y="706"/>
                      </a:cubicBezTo>
                      <a:lnTo>
                        <a:pt x="461" y="13182"/>
                      </a:lnTo>
                      <a:cubicBezTo>
                        <a:pt x="472" y="13553"/>
                        <a:pt x="815" y="13841"/>
                        <a:pt x="1237" y="13841"/>
                      </a:cubicBezTo>
                      <a:lnTo>
                        <a:pt x="6417" y="13841"/>
                      </a:lnTo>
                      <a:cubicBezTo>
                        <a:pt x="6841" y="13841"/>
                        <a:pt x="7182" y="13553"/>
                        <a:pt x="7199" y="13182"/>
                      </a:cubicBezTo>
                      <a:lnTo>
                        <a:pt x="7653" y="706"/>
                      </a:lnTo>
                      <a:cubicBezTo>
                        <a:pt x="7656" y="533"/>
                        <a:pt x="7595" y="369"/>
                        <a:pt x="7469" y="241"/>
                      </a:cubicBezTo>
                      <a:cubicBezTo>
                        <a:pt x="7318" y="87"/>
                        <a:pt x="7106" y="1"/>
                        <a:pt x="6875" y="1"/>
                      </a:cubicBezTo>
                      <a:close/>
                    </a:path>
                  </a:pathLst>
                </a:custGeom>
                <a:solidFill>
                  <a:srgbClr val="F46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422100" y="3196725"/>
                  <a:ext cx="721400" cy="86850"/>
                </a:xfrm>
                <a:custGeom>
                  <a:avLst/>
                  <a:gdLst/>
                  <a:ahLst/>
                  <a:cxnLst/>
                  <a:rect l="l" t="t" r="r" b="b"/>
                  <a:pathLst>
                    <a:path w="28856" h="3474" extrusionOk="0">
                      <a:moveTo>
                        <a:pt x="2383" y="0"/>
                      </a:moveTo>
                      <a:cubicBezTo>
                        <a:pt x="1965" y="3197"/>
                        <a:pt x="960" y="2592"/>
                        <a:pt x="1" y="3473"/>
                      </a:cubicBezTo>
                      <a:lnTo>
                        <a:pt x="28855" y="3473"/>
                      </a:lnTo>
                      <a:cubicBezTo>
                        <a:pt x="28353" y="2701"/>
                        <a:pt x="26763" y="3194"/>
                        <a:pt x="264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1422100" y="3230950"/>
                  <a:ext cx="721400" cy="52625"/>
                </a:xfrm>
                <a:custGeom>
                  <a:avLst/>
                  <a:gdLst/>
                  <a:ahLst/>
                  <a:cxnLst/>
                  <a:rect l="l" t="t" r="r" b="b"/>
                  <a:pathLst>
                    <a:path w="28856" h="2105" extrusionOk="0">
                      <a:moveTo>
                        <a:pt x="26732" y="1"/>
                      </a:moveTo>
                      <a:cubicBezTo>
                        <a:pt x="23507" y="483"/>
                        <a:pt x="19172" y="779"/>
                        <a:pt x="14401" y="779"/>
                      </a:cubicBezTo>
                      <a:cubicBezTo>
                        <a:pt x="9648" y="779"/>
                        <a:pt x="5326" y="486"/>
                        <a:pt x="2107" y="9"/>
                      </a:cubicBezTo>
                      <a:cubicBezTo>
                        <a:pt x="1610" y="1658"/>
                        <a:pt x="790" y="1379"/>
                        <a:pt x="1" y="2104"/>
                      </a:cubicBezTo>
                      <a:lnTo>
                        <a:pt x="28855" y="2104"/>
                      </a:lnTo>
                      <a:cubicBezTo>
                        <a:pt x="28440" y="1465"/>
                        <a:pt x="27290" y="1689"/>
                        <a:pt x="2673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1607750" y="3196725"/>
                  <a:ext cx="350025" cy="86850"/>
                </a:xfrm>
                <a:custGeom>
                  <a:avLst/>
                  <a:gdLst/>
                  <a:ahLst/>
                  <a:cxnLst/>
                  <a:rect l="l" t="t" r="r" b="b"/>
                  <a:pathLst>
                    <a:path w="14001" h="3474" extrusionOk="0">
                      <a:moveTo>
                        <a:pt x="1159" y="0"/>
                      </a:moveTo>
                      <a:cubicBezTo>
                        <a:pt x="955" y="3197"/>
                        <a:pt x="467" y="2592"/>
                        <a:pt x="1" y="3473"/>
                      </a:cubicBezTo>
                      <a:lnTo>
                        <a:pt x="14000" y="3473"/>
                      </a:lnTo>
                      <a:cubicBezTo>
                        <a:pt x="13757" y="2701"/>
                        <a:pt x="12990" y="3194"/>
                        <a:pt x="12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1634125" y="3192575"/>
                  <a:ext cx="296650" cy="39325"/>
                </a:xfrm>
                <a:custGeom>
                  <a:avLst/>
                  <a:gdLst/>
                  <a:ahLst/>
                  <a:cxnLst/>
                  <a:rect l="l" t="t" r="r" b="b"/>
                  <a:pathLst>
                    <a:path w="11866" h="1573" extrusionOk="0">
                      <a:moveTo>
                        <a:pt x="5943" y="1"/>
                      </a:moveTo>
                      <a:cubicBezTo>
                        <a:pt x="3020" y="1"/>
                        <a:pt x="98" y="56"/>
                        <a:pt x="98" y="166"/>
                      </a:cubicBezTo>
                      <a:cubicBezTo>
                        <a:pt x="76" y="621"/>
                        <a:pt x="40" y="992"/>
                        <a:pt x="0" y="1310"/>
                      </a:cubicBezTo>
                      <a:cubicBezTo>
                        <a:pt x="1507" y="1474"/>
                        <a:pt x="3340" y="1572"/>
                        <a:pt x="5312" y="1572"/>
                      </a:cubicBezTo>
                      <a:cubicBezTo>
                        <a:pt x="7868" y="1572"/>
                        <a:pt x="10183" y="1410"/>
                        <a:pt x="11865" y="1151"/>
                      </a:cubicBezTo>
                      <a:cubicBezTo>
                        <a:pt x="11835" y="866"/>
                        <a:pt x="11807" y="543"/>
                        <a:pt x="11787" y="166"/>
                      </a:cubicBezTo>
                      <a:cubicBezTo>
                        <a:pt x="11787" y="56"/>
                        <a:pt x="8865" y="1"/>
                        <a:pt x="594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1771375" y="2385850"/>
                  <a:ext cx="32600" cy="33175"/>
                </a:xfrm>
                <a:custGeom>
                  <a:avLst/>
                  <a:gdLst/>
                  <a:ahLst/>
                  <a:cxnLst/>
                  <a:rect l="l" t="t" r="r" b="b"/>
                  <a:pathLst>
                    <a:path w="1304" h="1327" extrusionOk="0">
                      <a:moveTo>
                        <a:pt x="649" y="1"/>
                      </a:moveTo>
                      <a:cubicBezTo>
                        <a:pt x="291" y="1"/>
                        <a:pt x="1" y="296"/>
                        <a:pt x="1" y="662"/>
                      </a:cubicBezTo>
                      <a:cubicBezTo>
                        <a:pt x="1" y="1030"/>
                        <a:pt x="294" y="1326"/>
                        <a:pt x="654" y="1326"/>
                      </a:cubicBezTo>
                      <a:cubicBezTo>
                        <a:pt x="1011" y="1326"/>
                        <a:pt x="1304" y="1030"/>
                        <a:pt x="1304" y="662"/>
                      </a:cubicBezTo>
                      <a:cubicBezTo>
                        <a:pt x="1304" y="297"/>
                        <a:pt x="1011" y="1"/>
                        <a:pt x="654" y="1"/>
                      </a:cubicBezTo>
                      <a:cubicBezTo>
                        <a:pt x="652" y="1"/>
                        <a:pt x="650" y="1"/>
                        <a:pt x="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1191600" y="3153325"/>
                  <a:ext cx="182750" cy="212900"/>
                </a:xfrm>
                <a:custGeom>
                  <a:avLst/>
                  <a:gdLst/>
                  <a:ahLst/>
                  <a:cxnLst/>
                  <a:rect l="l" t="t" r="r" b="b"/>
                  <a:pathLst>
                    <a:path w="7310" h="8516" extrusionOk="0">
                      <a:moveTo>
                        <a:pt x="2098" y="1"/>
                      </a:moveTo>
                      <a:lnTo>
                        <a:pt x="0" y="8515"/>
                      </a:lnTo>
                      <a:lnTo>
                        <a:pt x="7309" y="8515"/>
                      </a:lnTo>
                      <a:lnTo>
                        <a:pt x="7293" y="1513"/>
                      </a:lnTo>
                      <a:lnTo>
                        <a:pt x="6746" y="634"/>
                      </a:lnTo>
                      <a:lnTo>
                        <a:pt x="20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1265875" y="3275250"/>
                  <a:ext cx="1033850" cy="86850"/>
                </a:xfrm>
                <a:custGeom>
                  <a:avLst/>
                  <a:gdLst/>
                  <a:ahLst/>
                  <a:cxnLst/>
                  <a:rect l="l" t="t" r="r" b="b"/>
                  <a:pathLst>
                    <a:path w="41354" h="3474" extrusionOk="0">
                      <a:moveTo>
                        <a:pt x="3415" y="0"/>
                      </a:moveTo>
                      <a:cubicBezTo>
                        <a:pt x="2815" y="3200"/>
                        <a:pt x="1379" y="2592"/>
                        <a:pt x="0" y="3474"/>
                      </a:cubicBezTo>
                      <a:lnTo>
                        <a:pt x="41353" y="3474"/>
                      </a:lnTo>
                      <a:cubicBezTo>
                        <a:pt x="40634" y="2701"/>
                        <a:pt x="38357" y="3195"/>
                        <a:pt x="37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1265875" y="3306850"/>
                  <a:ext cx="1033850" cy="55100"/>
                </a:xfrm>
                <a:custGeom>
                  <a:avLst/>
                  <a:gdLst/>
                  <a:ahLst/>
                  <a:cxnLst/>
                  <a:rect l="l" t="t" r="r" b="b"/>
                  <a:pathLst>
                    <a:path w="41354" h="2204" extrusionOk="0">
                      <a:moveTo>
                        <a:pt x="3066" y="0"/>
                      </a:moveTo>
                      <a:cubicBezTo>
                        <a:pt x="2358" y="1772"/>
                        <a:pt x="1155" y="1465"/>
                        <a:pt x="0" y="2204"/>
                      </a:cubicBezTo>
                      <a:lnTo>
                        <a:pt x="41353" y="2204"/>
                      </a:lnTo>
                      <a:cubicBezTo>
                        <a:pt x="40837" y="1657"/>
                        <a:pt x="39526" y="1755"/>
                        <a:pt x="38667" y="684"/>
                      </a:cubicBezTo>
                      <a:cubicBezTo>
                        <a:pt x="34446" y="1342"/>
                        <a:pt x="28802" y="1744"/>
                        <a:pt x="22606" y="1744"/>
                      </a:cubicBezTo>
                      <a:cubicBezTo>
                        <a:pt x="14499" y="1744"/>
                        <a:pt x="7338" y="1052"/>
                        <a:pt x="306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1505800" y="3275250"/>
                  <a:ext cx="554000" cy="86850"/>
                </a:xfrm>
                <a:custGeom>
                  <a:avLst/>
                  <a:gdLst/>
                  <a:ahLst/>
                  <a:cxnLst/>
                  <a:rect l="l" t="t" r="r" b="b"/>
                  <a:pathLst>
                    <a:path w="22160" h="3474" extrusionOk="0">
                      <a:moveTo>
                        <a:pt x="1833" y="0"/>
                      </a:moveTo>
                      <a:cubicBezTo>
                        <a:pt x="1512" y="3200"/>
                        <a:pt x="740" y="2592"/>
                        <a:pt x="0" y="3474"/>
                      </a:cubicBezTo>
                      <a:lnTo>
                        <a:pt x="22160" y="3474"/>
                      </a:lnTo>
                      <a:cubicBezTo>
                        <a:pt x="21772" y="2701"/>
                        <a:pt x="20555" y="3195"/>
                        <a:pt x="20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1545475" y="3270425"/>
                  <a:ext cx="472825" cy="69625"/>
                </a:xfrm>
                <a:custGeom>
                  <a:avLst/>
                  <a:gdLst/>
                  <a:ahLst/>
                  <a:cxnLst/>
                  <a:rect l="l" t="t" r="r" b="b"/>
                  <a:pathLst>
                    <a:path w="18913" h="2785" extrusionOk="0">
                      <a:moveTo>
                        <a:pt x="9494" y="1"/>
                      </a:moveTo>
                      <a:cubicBezTo>
                        <a:pt x="4870" y="1"/>
                        <a:pt x="246" y="65"/>
                        <a:pt x="246" y="193"/>
                      </a:cubicBezTo>
                      <a:cubicBezTo>
                        <a:pt x="179" y="841"/>
                        <a:pt x="96" y="1323"/>
                        <a:pt x="1" y="1705"/>
                      </a:cubicBezTo>
                      <a:cubicBezTo>
                        <a:pt x="1937" y="2353"/>
                        <a:pt x="5296" y="2785"/>
                        <a:pt x="9109" y="2785"/>
                      </a:cubicBezTo>
                      <a:cubicBezTo>
                        <a:pt x="13433" y="2785"/>
                        <a:pt x="17169" y="2235"/>
                        <a:pt x="18913" y="1435"/>
                      </a:cubicBezTo>
                      <a:cubicBezTo>
                        <a:pt x="18835" y="1097"/>
                        <a:pt x="18776" y="693"/>
                        <a:pt x="18742" y="193"/>
                      </a:cubicBezTo>
                      <a:cubicBezTo>
                        <a:pt x="18742" y="65"/>
                        <a:pt x="14118" y="1"/>
                        <a:pt x="94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1160975" y="3097050"/>
                  <a:ext cx="213300" cy="264500"/>
                </a:xfrm>
                <a:custGeom>
                  <a:avLst/>
                  <a:gdLst/>
                  <a:ahLst/>
                  <a:cxnLst/>
                  <a:rect l="l" t="t" r="r" b="b"/>
                  <a:pathLst>
                    <a:path w="8532" h="10580" extrusionOk="0">
                      <a:moveTo>
                        <a:pt x="2057" y="0"/>
                      </a:moveTo>
                      <a:cubicBezTo>
                        <a:pt x="93" y="4249"/>
                        <a:pt x="1" y="7192"/>
                        <a:pt x="1097" y="10579"/>
                      </a:cubicBezTo>
                      <a:cubicBezTo>
                        <a:pt x="4277" y="9505"/>
                        <a:pt x="6414" y="7572"/>
                        <a:pt x="8532" y="2991"/>
                      </a:cubicBezTo>
                      <a:lnTo>
                        <a:pt x="20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1165925" y="3104150"/>
                  <a:ext cx="198450" cy="246025"/>
                </a:xfrm>
                <a:custGeom>
                  <a:avLst/>
                  <a:gdLst/>
                  <a:ahLst/>
                  <a:cxnLst/>
                  <a:rect l="l" t="t" r="r" b="b"/>
                  <a:pathLst>
                    <a:path w="7938" h="9841" extrusionOk="0">
                      <a:moveTo>
                        <a:pt x="1912" y="1"/>
                      </a:moveTo>
                      <a:cubicBezTo>
                        <a:pt x="82" y="3954"/>
                        <a:pt x="1" y="6688"/>
                        <a:pt x="1022" y="9841"/>
                      </a:cubicBezTo>
                      <a:cubicBezTo>
                        <a:pt x="3979" y="8845"/>
                        <a:pt x="5971" y="7045"/>
                        <a:pt x="7938" y="2782"/>
                      </a:cubicBezTo>
                      <a:lnTo>
                        <a:pt x="19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1194100" y="3138200"/>
                  <a:ext cx="164700" cy="203825"/>
                </a:xfrm>
                <a:custGeom>
                  <a:avLst/>
                  <a:gdLst/>
                  <a:ahLst/>
                  <a:cxnLst/>
                  <a:rect l="l" t="t" r="r" b="b"/>
                  <a:pathLst>
                    <a:path w="6588" h="8153" extrusionOk="0">
                      <a:moveTo>
                        <a:pt x="3298" y="0"/>
                      </a:moveTo>
                      <a:cubicBezTo>
                        <a:pt x="1923" y="2255"/>
                        <a:pt x="609" y="6194"/>
                        <a:pt x="1" y="8110"/>
                      </a:cubicBezTo>
                      <a:cubicBezTo>
                        <a:pt x="9" y="8124"/>
                        <a:pt x="12" y="8138"/>
                        <a:pt x="17" y="8152"/>
                      </a:cubicBezTo>
                      <a:cubicBezTo>
                        <a:pt x="2827" y="7212"/>
                        <a:pt x="4713" y="5519"/>
                        <a:pt x="6587" y="1507"/>
                      </a:cubicBezTo>
                      <a:lnTo>
                        <a:pt x="329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193125" y="3137150"/>
                  <a:ext cx="83225" cy="205975"/>
                </a:xfrm>
                <a:custGeom>
                  <a:avLst/>
                  <a:gdLst/>
                  <a:ahLst/>
                  <a:cxnLst/>
                  <a:rect l="l" t="t" r="r" b="b"/>
                  <a:pathLst>
                    <a:path w="3329" h="8239" extrusionOk="0">
                      <a:moveTo>
                        <a:pt x="3184" y="1"/>
                      </a:moveTo>
                      <a:cubicBezTo>
                        <a:pt x="1864" y="2257"/>
                        <a:pt x="592" y="6241"/>
                        <a:pt x="1" y="8194"/>
                      </a:cubicBezTo>
                      <a:cubicBezTo>
                        <a:pt x="6" y="8208"/>
                        <a:pt x="9" y="8222"/>
                        <a:pt x="15" y="8239"/>
                      </a:cubicBezTo>
                      <a:lnTo>
                        <a:pt x="129" y="8197"/>
                      </a:lnTo>
                      <a:cubicBezTo>
                        <a:pt x="759" y="6163"/>
                        <a:pt x="2015" y="2350"/>
                        <a:pt x="3329" y="70"/>
                      </a:cubicBezTo>
                      <a:lnTo>
                        <a:pt x="318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167450" y="3109800"/>
                  <a:ext cx="190450" cy="233950"/>
                </a:xfrm>
                <a:custGeom>
                  <a:avLst/>
                  <a:gdLst/>
                  <a:ahLst/>
                  <a:cxnLst/>
                  <a:rect l="l" t="t" r="r" b="b"/>
                  <a:pathLst>
                    <a:path w="7618" h="9358" extrusionOk="0">
                      <a:moveTo>
                        <a:pt x="1904" y="73"/>
                      </a:moveTo>
                      <a:lnTo>
                        <a:pt x="7539" y="2679"/>
                      </a:lnTo>
                      <a:cubicBezTo>
                        <a:pt x="5795" y="6445"/>
                        <a:pt x="3979" y="8303"/>
                        <a:pt x="1067" y="9291"/>
                      </a:cubicBezTo>
                      <a:cubicBezTo>
                        <a:pt x="60" y="6158"/>
                        <a:pt x="294" y="3569"/>
                        <a:pt x="1904" y="73"/>
                      </a:cubicBezTo>
                      <a:close/>
                      <a:moveTo>
                        <a:pt x="1881" y="1"/>
                      </a:moveTo>
                      <a:lnTo>
                        <a:pt x="1870" y="26"/>
                      </a:lnTo>
                      <a:cubicBezTo>
                        <a:pt x="235" y="3558"/>
                        <a:pt x="1" y="6166"/>
                        <a:pt x="1028" y="9333"/>
                      </a:cubicBezTo>
                      <a:lnTo>
                        <a:pt x="1036" y="9358"/>
                      </a:lnTo>
                      <a:lnTo>
                        <a:pt x="1064" y="9350"/>
                      </a:lnTo>
                      <a:cubicBezTo>
                        <a:pt x="4013" y="8356"/>
                        <a:pt x="5846" y="6484"/>
                        <a:pt x="7606" y="2676"/>
                      </a:cubicBezTo>
                      <a:lnTo>
                        <a:pt x="7617" y="2651"/>
                      </a:lnTo>
                      <a:lnTo>
                        <a:pt x="188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1188450" y="3120750"/>
                  <a:ext cx="48650" cy="93000"/>
                </a:xfrm>
                <a:custGeom>
                  <a:avLst/>
                  <a:gdLst/>
                  <a:ahLst/>
                  <a:cxnLst/>
                  <a:rect l="l" t="t" r="r" b="b"/>
                  <a:pathLst>
                    <a:path w="1946" h="3720" extrusionOk="0">
                      <a:moveTo>
                        <a:pt x="1156" y="1"/>
                      </a:moveTo>
                      <a:cubicBezTo>
                        <a:pt x="838" y="668"/>
                        <a:pt x="308" y="1772"/>
                        <a:pt x="1" y="3720"/>
                      </a:cubicBezTo>
                      <a:cubicBezTo>
                        <a:pt x="902" y="1909"/>
                        <a:pt x="1574" y="877"/>
                        <a:pt x="1945" y="364"/>
                      </a:cubicBezTo>
                      <a:lnTo>
                        <a:pt x="1156" y="1"/>
                      </a:lnTo>
                      <a:close/>
                    </a:path>
                  </a:pathLst>
                </a:custGeom>
                <a:solidFill>
                  <a:srgbClr val="AECE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1173800" y="3171525"/>
                  <a:ext cx="190575" cy="178650"/>
                </a:xfrm>
                <a:custGeom>
                  <a:avLst/>
                  <a:gdLst/>
                  <a:ahLst/>
                  <a:cxnLst/>
                  <a:rect l="l" t="t" r="r" b="b"/>
                  <a:pathLst>
                    <a:path w="7623" h="7146" extrusionOk="0">
                      <a:moveTo>
                        <a:pt x="7436" y="1"/>
                      </a:moveTo>
                      <a:cubicBezTo>
                        <a:pt x="6786" y="732"/>
                        <a:pt x="5865" y="1438"/>
                        <a:pt x="4757" y="1996"/>
                      </a:cubicBezTo>
                      <a:cubicBezTo>
                        <a:pt x="3427" y="2669"/>
                        <a:pt x="2083" y="3007"/>
                        <a:pt x="986" y="3007"/>
                      </a:cubicBezTo>
                      <a:cubicBezTo>
                        <a:pt x="653" y="3007"/>
                        <a:pt x="343" y="2976"/>
                        <a:pt x="62" y="2913"/>
                      </a:cubicBezTo>
                      <a:lnTo>
                        <a:pt x="62" y="2913"/>
                      </a:lnTo>
                      <a:cubicBezTo>
                        <a:pt x="1" y="4342"/>
                        <a:pt x="238" y="5698"/>
                        <a:pt x="707" y="7146"/>
                      </a:cubicBezTo>
                      <a:cubicBezTo>
                        <a:pt x="3664" y="6150"/>
                        <a:pt x="5656" y="4350"/>
                        <a:pt x="7623" y="87"/>
                      </a:cubicBezTo>
                      <a:lnTo>
                        <a:pt x="74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756325" y="2298750"/>
                  <a:ext cx="46050" cy="61125"/>
                </a:xfrm>
                <a:custGeom>
                  <a:avLst/>
                  <a:gdLst/>
                  <a:ahLst/>
                  <a:cxnLst/>
                  <a:rect l="l" t="t" r="r" b="b"/>
                  <a:pathLst>
                    <a:path w="1842" h="2445" extrusionOk="0">
                      <a:moveTo>
                        <a:pt x="1219" y="1"/>
                      </a:moveTo>
                      <a:lnTo>
                        <a:pt x="1219" y="1"/>
                      </a:lnTo>
                      <a:cubicBezTo>
                        <a:pt x="1219" y="1"/>
                        <a:pt x="0" y="1733"/>
                        <a:pt x="1272" y="2444"/>
                      </a:cubicBezTo>
                      <a:cubicBezTo>
                        <a:pt x="1272" y="2444"/>
                        <a:pt x="1841" y="2073"/>
                        <a:pt x="1761" y="1228"/>
                      </a:cubicBezTo>
                      <a:cubicBezTo>
                        <a:pt x="1682" y="377"/>
                        <a:pt x="1219" y="1"/>
                        <a:pt x="12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1786175" y="2482450"/>
                  <a:ext cx="230175" cy="115925"/>
                </a:xfrm>
                <a:custGeom>
                  <a:avLst/>
                  <a:gdLst/>
                  <a:ahLst/>
                  <a:cxnLst/>
                  <a:rect l="l" t="t" r="r" b="b"/>
                  <a:pathLst>
                    <a:path w="9207" h="4637" extrusionOk="0">
                      <a:moveTo>
                        <a:pt x="0" y="1"/>
                      </a:moveTo>
                      <a:lnTo>
                        <a:pt x="0" y="1"/>
                      </a:lnTo>
                      <a:cubicBezTo>
                        <a:pt x="2135" y="3298"/>
                        <a:pt x="5935" y="4637"/>
                        <a:pt x="8693" y="4637"/>
                      </a:cubicBezTo>
                      <a:cubicBezTo>
                        <a:pt x="8869" y="4637"/>
                        <a:pt x="9040" y="4631"/>
                        <a:pt x="9207" y="4621"/>
                      </a:cubicBezTo>
                      <a:cubicBezTo>
                        <a:pt x="5663" y="3826"/>
                        <a:pt x="2522" y="2403"/>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1547575" y="2490050"/>
                  <a:ext cx="208550" cy="103175"/>
                </a:xfrm>
                <a:custGeom>
                  <a:avLst/>
                  <a:gdLst/>
                  <a:ahLst/>
                  <a:cxnLst/>
                  <a:rect l="l" t="t" r="r" b="b"/>
                  <a:pathLst>
                    <a:path w="8342" h="4127" extrusionOk="0">
                      <a:moveTo>
                        <a:pt x="8342" y="1"/>
                      </a:moveTo>
                      <a:cubicBezTo>
                        <a:pt x="5984" y="2249"/>
                        <a:pt x="3147" y="3483"/>
                        <a:pt x="0" y="4066"/>
                      </a:cubicBezTo>
                      <a:cubicBezTo>
                        <a:pt x="287" y="4106"/>
                        <a:pt x="592" y="4127"/>
                        <a:pt x="910" y="4127"/>
                      </a:cubicBezTo>
                      <a:cubicBezTo>
                        <a:pt x="3275" y="4127"/>
                        <a:pt x="6387" y="2969"/>
                        <a:pt x="834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2108525" y="2578925"/>
                  <a:ext cx="31075" cy="31125"/>
                </a:xfrm>
                <a:custGeom>
                  <a:avLst/>
                  <a:gdLst/>
                  <a:ahLst/>
                  <a:cxnLst/>
                  <a:rect l="l" t="t" r="r" b="b"/>
                  <a:pathLst>
                    <a:path w="1243" h="1245" extrusionOk="0">
                      <a:moveTo>
                        <a:pt x="620" y="0"/>
                      </a:moveTo>
                      <a:cubicBezTo>
                        <a:pt x="280" y="3"/>
                        <a:pt x="1" y="282"/>
                        <a:pt x="1" y="622"/>
                      </a:cubicBezTo>
                      <a:cubicBezTo>
                        <a:pt x="1" y="965"/>
                        <a:pt x="274" y="1244"/>
                        <a:pt x="620" y="1244"/>
                      </a:cubicBezTo>
                      <a:cubicBezTo>
                        <a:pt x="963" y="1244"/>
                        <a:pt x="1242" y="968"/>
                        <a:pt x="1242" y="622"/>
                      </a:cubicBezTo>
                      <a:cubicBezTo>
                        <a:pt x="1242" y="276"/>
                        <a:pt x="966" y="0"/>
                        <a:pt x="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2112725" y="2580925"/>
                  <a:ext cx="23725" cy="14675"/>
                </a:xfrm>
                <a:custGeom>
                  <a:avLst/>
                  <a:gdLst/>
                  <a:ahLst/>
                  <a:cxnLst/>
                  <a:rect l="l" t="t" r="r" b="b"/>
                  <a:pathLst>
                    <a:path w="949" h="587" extrusionOk="0">
                      <a:moveTo>
                        <a:pt x="461" y="0"/>
                      </a:moveTo>
                      <a:cubicBezTo>
                        <a:pt x="232" y="0"/>
                        <a:pt x="31" y="173"/>
                        <a:pt x="6" y="406"/>
                      </a:cubicBezTo>
                      <a:cubicBezTo>
                        <a:pt x="0" y="470"/>
                        <a:pt x="3" y="528"/>
                        <a:pt x="20" y="587"/>
                      </a:cubicBezTo>
                      <a:cubicBezTo>
                        <a:pt x="118" y="459"/>
                        <a:pt x="278" y="381"/>
                        <a:pt x="459" y="381"/>
                      </a:cubicBezTo>
                      <a:cubicBezTo>
                        <a:pt x="485" y="381"/>
                        <a:pt x="510" y="383"/>
                        <a:pt x="536" y="386"/>
                      </a:cubicBezTo>
                      <a:cubicBezTo>
                        <a:pt x="681" y="403"/>
                        <a:pt x="809" y="470"/>
                        <a:pt x="901" y="567"/>
                      </a:cubicBezTo>
                      <a:cubicBezTo>
                        <a:pt x="904" y="548"/>
                        <a:pt x="912" y="531"/>
                        <a:pt x="915" y="514"/>
                      </a:cubicBezTo>
                      <a:cubicBezTo>
                        <a:pt x="949" y="263"/>
                        <a:pt x="764" y="32"/>
                        <a:pt x="516" y="4"/>
                      </a:cubicBezTo>
                      <a:cubicBezTo>
                        <a:pt x="498" y="2"/>
                        <a:pt x="479" y="0"/>
                        <a:pt x="46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1437725" y="2578925"/>
                  <a:ext cx="31050" cy="31125"/>
                </a:xfrm>
                <a:custGeom>
                  <a:avLst/>
                  <a:gdLst/>
                  <a:ahLst/>
                  <a:cxnLst/>
                  <a:rect l="l" t="t" r="r" b="b"/>
                  <a:pathLst>
                    <a:path w="1242" h="1245" extrusionOk="0">
                      <a:moveTo>
                        <a:pt x="623" y="0"/>
                      </a:moveTo>
                      <a:cubicBezTo>
                        <a:pt x="279" y="3"/>
                        <a:pt x="0" y="282"/>
                        <a:pt x="0" y="622"/>
                      </a:cubicBezTo>
                      <a:cubicBezTo>
                        <a:pt x="0" y="965"/>
                        <a:pt x="277" y="1244"/>
                        <a:pt x="623" y="1244"/>
                      </a:cubicBezTo>
                      <a:cubicBezTo>
                        <a:pt x="963" y="1244"/>
                        <a:pt x="1242" y="968"/>
                        <a:pt x="1242" y="622"/>
                      </a:cubicBezTo>
                      <a:cubicBezTo>
                        <a:pt x="1242" y="276"/>
                        <a:pt x="966" y="0"/>
                        <a:pt x="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441850" y="2580925"/>
                  <a:ext cx="23725" cy="14675"/>
                </a:xfrm>
                <a:custGeom>
                  <a:avLst/>
                  <a:gdLst/>
                  <a:ahLst/>
                  <a:cxnLst/>
                  <a:rect l="l" t="t" r="r" b="b"/>
                  <a:pathLst>
                    <a:path w="949" h="587" extrusionOk="0">
                      <a:moveTo>
                        <a:pt x="461" y="0"/>
                      </a:moveTo>
                      <a:cubicBezTo>
                        <a:pt x="232" y="0"/>
                        <a:pt x="31" y="173"/>
                        <a:pt x="6" y="406"/>
                      </a:cubicBezTo>
                      <a:cubicBezTo>
                        <a:pt x="0" y="470"/>
                        <a:pt x="3" y="528"/>
                        <a:pt x="20" y="587"/>
                      </a:cubicBezTo>
                      <a:cubicBezTo>
                        <a:pt x="123" y="459"/>
                        <a:pt x="281" y="381"/>
                        <a:pt x="460" y="381"/>
                      </a:cubicBezTo>
                      <a:cubicBezTo>
                        <a:pt x="485" y="381"/>
                        <a:pt x="510" y="383"/>
                        <a:pt x="536" y="386"/>
                      </a:cubicBezTo>
                      <a:cubicBezTo>
                        <a:pt x="684" y="403"/>
                        <a:pt x="809" y="470"/>
                        <a:pt x="904" y="567"/>
                      </a:cubicBezTo>
                      <a:cubicBezTo>
                        <a:pt x="907" y="548"/>
                        <a:pt x="912" y="531"/>
                        <a:pt x="918" y="514"/>
                      </a:cubicBezTo>
                      <a:cubicBezTo>
                        <a:pt x="949" y="263"/>
                        <a:pt x="767" y="32"/>
                        <a:pt x="516" y="4"/>
                      </a:cubicBezTo>
                      <a:cubicBezTo>
                        <a:pt x="497" y="2"/>
                        <a:pt x="479" y="0"/>
                        <a:pt x="46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188600" y="2194700"/>
                  <a:ext cx="16625" cy="1655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2313575" y="2194125"/>
                  <a:ext cx="16550" cy="16625"/>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2197525" y="2200000"/>
                  <a:ext cx="123475" cy="9075"/>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184625" y="2201725"/>
                  <a:ext cx="147950" cy="245350"/>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2191525" y="2202500"/>
                  <a:ext cx="134000" cy="232225"/>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2246700" y="2207600"/>
                  <a:ext cx="70600" cy="71575"/>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2191675" y="2240525"/>
                  <a:ext cx="134075" cy="194100"/>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192650" y="2194200"/>
                  <a:ext cx="133150" cy="9100"/>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192700" y="2196650"/>
                  <a:ext cx="133175" cy="6500"/>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188600" y="2190300"/>
                  <a:ext cx="16625" cy="16625"/>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313650" y="2190300"/>
                  <a:ext cx="16550" cy="16625"/>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1208900" y="2194700"/>
                  <a:ext cx="16550" cy="1655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1333800" y="2194125"/>
                  <a:ext cx="16625" cy="16625"/>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217750" y="2200000"/>
                  <a:ext cx="123475" cy="9075"/>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204850" y="2201725"/>
                  <a:ext cx="148025" cy="245350"/>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1211750" y="2202500"/>
                  <a:ext cx="134000" cy="232225"/>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1266850" y="2207600"/>
                  <a:ext cx="70675" cy="71575"/>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1211825" y="2240525"/>
                  <a:ext cx="134150" cy="194100"/>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212875" y="2194200"/>
                  <a:ext cx="133150" cy="9100"/>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213000" y="2196650"/>
                  <a:ext cx="133100" cy="6500"/>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208825" y="2190225"/>
                  <a:ext cx="16550" cy="1655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1333800" y="2190300"/>
                  <a:ext cx="16625" cy="16625"/>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35"/>
              <p:cNvGrpSpPr/>
              <p:nvPr/>
            </p:nvGrpSpPr>
            <p:grpSpPr>
              <a:xfrm>
                <a:off x="3265392" y="3858504"/>
                <a:ext cx="1017552" cy="529124"/>
                <a:chOff x="564250" y="3174600"/>
                <a:chExt cx="361925" cy="188200"/>
              </a:xfrm>
            </p:grpSpPr>
            <p:sp>
              <p:nvSpPr>
                <p:cNvPr id="8093" name="Google Shape;8093;p35"/>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802000" y="3174675"/>
                  <a:ext cx="124175" cy="188125"/>
                </a:xfrm>
                <a:custGeom>
                  <a:avLst/>
                  <a:gdLst/>
                  <a:ahLst/>
                  <a:cxnLst/>
                  <a:rect l="l" t="t" r="r" b="b"/>
                  <a:pathLst>
                    <a:path w="4967" h="7525" extrusionOk="0">
                      <a:moveTo>
                        <a:pt x="2076" y="0"/>
                      </a:moveTo>
                      <a:cubicBezTo>
                        <a:pt x="157" y="662"/>
                        <a:pt x="0" y="5167"/>
                        <a:pt x="528" y="7524"/>
                      </a:cubicBezTo>
                      <a:lnTo>
                        <a:pt x="4891" y="7524"/>
                      </a:lnTo>
                      <a:cubicBezTo>
                        <a:pt x="4966" y="3253"/>
                        <a:pt x="3920" y="952"/>
                        <a:pt x="2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568225" y="3174675"/>
                  <a:ext cx="350700" cy="188125"/>
                </a:xfrm>
                <a:custGeom>
                  <a:avLst/>
                  <a:gdLst/>
                  <a:ahLst/>
                  <a:cxnLst/>
                  <a:rect l="l" t="t" r="r" b="b"/>
                  <a:pathLst>
                    <a:path w="14028" h="7525" extrusionOk="0">
                      <a:moveTo>
                        <a:pt x="1917" y="0"/>
                      </a:moveTo>
                      <a:cubicBezTo>
                        <a:pt x="0" y="662"/>
                        <a:pt x="474" y="4071"/>
                        <a:pt x="1130" y="7524"/>
                      </a:cubicBezTo>
                      <a:lnTo>
                        <a:pt x="13952" y="7524"/>
                      </a:lnTo>
                      <a:cubicBezTo>
                        <a:pt x="14027" y="3253"/>
                        <a:pt x="12981" y="952"/>
                        <a:pt x="11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624000" y="3267575"/>
                  <a:ext cx="287450" cy="9775"/>
                </a:xfrm>
                <a:custGeom>
                  <a:avLst/>
                  <a:gdLst/>
                  <a:ahLst/>
                  <a:cxnLst/>
                  <a:rect l="l" t="t" r="r" b="b"/>
                  <a:pathLst>
                    <a:path w="11498" h="391" extrusionOk="0">
                      <a:moveTo>
                        <a:pt x="1" y="0"/>
                      </a:moveTo>
                      <a:lnTo>
                        <a:pt x="1" y="391"/>
                      </a:lnTo>
                      <a:lnTo>
                        <a:pt x="11498" y="391"/>
                      </a:lnTo>
                      <a:lnTo>
                        <a:pt x="114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587175" y="3174600"/>
                  <a:ext cx="322475" cy="93475"/>
                </a:xfrm>
                <a:custGeom>
                  <a:avLst/>
                  <a:gdLst/>
                  <a:ahLst/>
                  <a:cxnLst/>
                  <a:rect l="l" t="t" r="r" b="b"/>
                  <a:pathLst>
                    <a:path w="12899" h="3739" extrusionOk="0">
                      <a:moveTo>
                        <a:pt x="10806" y="1"/>
                      </a:moveTo>
                      <a:lnTo>
                        <a:pt x="1159" y="3"/>
                      </a:lnTo>
                      <a:cubicBezTo>
                        <a:pt x="567" y="210"/>
                        <a:pt x="199" y="679"/>
                        <a:pt x="1" y="1329"/>
                      </a:cubicBezTo>
                      <a:cubicBezTo>
                        <a:pt x="107" y="2107"/>
                        <a:pt x="252" y="2922"/>
                        <a:pt x="408" y="3739"/>
                      </a:cubicBezTo>
                      <a:lnTo>
                        <a:pt x="12898" y="3739"/>
                      </a:lnTo>
                      <a:cubicBezTo>
                        <a:pt x="12496" y="1808"/>
                        <a:pt x="11729" y="620"/>
                        <a:pt x="10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624000" y="3263725"/>
                  <a:ext cx="289675" cy="9800"/>
                </a:xfrm>
                <a:custGeom>
                  <a:avLst/>
                  <a:gdLst/>
                  <a:ahLst/>
                  <a:cxnLst/>
                  <a:rect l="l" t="t" r="r" b="b"/>
                  <a:pathLst>
                    <a:path w="11587" h="392" extrusionOk="0">
                      <a:moveTo>
                        <a:pt x="1" y="1"/>
                      </a:moveTo>
                      <a:lnTo>
                        <a:pt x="1" y="392"/>
                      </a:lnTo>
                      <a:lnTo>
                        <a:pt x="11587" y="392"/>
                      </a:lnTo>
                      <a:lnTo>
                        <a:pt x="11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677025" y="3233050"/>
                  <a:ext cx="204450" cy="7150"/>
                </a:xfrm>
                <a:custGeom>
                  <a:avLst/>
                  <a:gdLst/>
                  <a:ahLst/>
                  <a:cxnLst/>
                  <a:rect l="l" t="t" r="r" b="b"/>
                  <a:pathLst>
                    <a:path w="8178" h="286" extrusionOk="0">
                      <a:moveTo>
                        <a:pt x="0" y="0"/>
                      </a:moveTo>
                      <a:lnTo>
                        <a:pt x="4375" y="285"/>
                      </a:lnTo>
                      <a:lnTo>
                        <a:pt x="8177" y="120"/>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690975" y="3296525"/>
                  <a:ext cx="204500" cy="7000"/>
                </a:xfrm>
                <a:custGeom>
                  <a:avLst/>
                  <a:gdLst/>
                  <a:ahLst/>
                  <a:cxnLst/>
                  <a:rect l="l" t="t" r="r" b="b"/>
                  <a:pathLst>
                    <a:path w="8180" h="280" extrusionOk="0">
                      <a:moveTo>
                        <a:pt x="0" y="0"/>
                      </a:moveTo>
                      <a:lnTo>
                        <a:pt x="4380" y="279"/>
                      </a:lnTo>
                      <a:lnTo>
                        <a:pt x="8180" y="12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753600" y="3210375"/>
                  <a:ext cx="126550" cy="4075"/>
                </a:xfrm>
                <a:custGeom>
                  <a:avLst/>
                  <a:gdLst/>
                  <a:ahLst/>
                  <a:cxnLst/>
                  <a:rect l="l" t="t" r="r" b="b"/>
                  <a:pathLst>
                    <a:path w="5062" h="163" extrusionOk="0">
                      <a:moveTo>
                        <a:pt x="0" y="1"/>
                      </a:moveTo>
                      <a:lnTo>
                        <a:pt x="2804" y="163"/>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694525" y="3320925"/>
                  <a:ext cx="126550" cy="4075"/>
                </a:xfrm>
                <a:custGeom>
                  <a:avLst/>
                  <a:gdLst/>
                  <a:ahLst/>
                  <a:cxnLst/>
                  <a:rect l="l" t="t" r="r" b="b"/>
                  <a:pathLst>
                    <a:path w="5062" h="163" extrusionOk="0">
                      <a:moveTo>
                        <a:pt x="0" y="1"/>
                      </a:moveTo>
                      <a:lnTo>
                        <a:pt x="2799" y="162"/>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655525" y="3186675"/>
                  <a:ext cx="204450" cy="7125"/>
                </a:xfrm>
                <a:custGeom>
                  <a:avLst/>
                  <a:gdLst/>
                  <a:ahLst/>
                  <a:cxnLst/>
                  <a:rect l="l" t="t" r="r" b="b"/>
                  <a:pathLst>
                    <a:path w="8178" h="285" extrusionOk="0">
                      <a:moveTo>
                        <a:pt x="1" y="0"/>
                      </a:moveTo>
                      <a:lnTo>
                        <a:pt x="4378" y="285"/>
                      </a:lnTo>
                      <a:lnTo>
                        <a:pt x="8178" y="123"/>
                      </a:lnTo>
                      <a:lnTo>
                        <a:pt x="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731275" y="3341375"/>
                  <a:ext cx="179975" cy="7050"/>
                </a:xfrm>
                <a:custGeom>
                  <a:avLst/>
                  <a:gdLst/>
                  <a:ahLst/>
                  <a:cxnLst/>
                  <a:rect l="l" t="t" r="r" b="b"/>
                  <a:pathLst>
                    <a:path w="7199" h="282" extrusionOk="0">
                      <a:moveTo>
                        <a:pt x="3346" y="0"/>
                      </a:moveTo>
                      <a:lnTo>
                        <a:pt x="1" y="159"/>
                      </a:lnTo>
                      <a:lnTo>
                        <a:pt x="7198" y="282"/>
                      </a:lnTo>
                      <a:lnTo>
                        <a:pt x="334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784900" y="3246225"/>
                  <a:ext cx="23825" cy="37975"/>
                </a:xfrm>
                <a:custGeom>
                  <a:avLst/>
                  <a:gdLst/>
                  <a:ahLst/>
                  <a:cxnLst/>
                  <a:rect l="l" t="t" r="r" b="b"/>
                  <a:pathLst>
                    <a:path w="953" h="1519" extrusionOk="0">
                      <a:moveTo>
                        <a:pt x="489" y="1"/>
                      </a:moveTo>
                      <a:cubicBezTo>
                        <a:pt x="224" y="1"/>
                        <a:pt x="1" y="310"/>
                        <a:pt x="26" y="651"/>
                      </a:cubicBezTo>
                      <a:lnTo>
                        <a:pt x="90" y="1518"/>
                      </a:lnTo>
                      <a:lnTo>
                        <a:pt x="952" y="1518"/>
                      </a:lnTo>
                      <a:lnTo>
                        <a:pt x="869" y="442"/>
                      </a:lnTo>
                      <a:cubicBezTo>
                        <a:pt x="855" y="185"/>
                        <a:pt x="852"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788325" y="3246225"/>
                  <a:ext cx="25125" cy="37975"/>
                </a:xfrm>
                <a:custGeom>
                  <a:avLst/>
                  <a:gdLst/>
                  <a:ahLst/>
                  <a:cxnLst/>
                  <a:rect l="l" t="t" r="r" b="b"/>
                  <a:pathLst>
                    <a:path w="1005" h="1519" extrusionOk="0">
                      <a:moveTo>
                        <a:pt x="511" y="1"/>
                      </a:moveTo>
                      <a:cubicBezTo>
                        <a:pt x="232" y="1"/>
                        <a:pt x="1" y="310"/>
                        <a:pt x="29" y="651"/>
                      </a:cubicBezTo>
                      <a:lnTo>
                        <a:pt x="98" y="1518"/>
                      </a:lnTo>
                      <a:lnTo>
                        <a:pt x="1005" y="1518"/>
                      </a:lnTo>
                      <a:lnTo>
                        <a:pt x="919" y="442"/>
                      </a:lnTo>
                      <a:cubicBezTo>
                        <a:pt x="896" y="185"/>
                        <a:pt x="726" y="1"/>
                        <a:pt x="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792175" y="3247275"/>
                  <a:ext cx="18775" cy="35800"/>
                </a:xfrm>
                <a:custGeom>
                  <a:avLst/>
                  <a:gdLst/>
                  <a:ahLst/>
                  <a:cxnLst/>
                  <a:rect l="l" t="t" r="r" b="b"/>
                  <a:pathLst>
                    <a:path w="751" h="1432" extrusionOk="0">
                      <a:moveTo>
                        <a:pt x="414" y="0"/>
                      </a:moveTo>
                      <a:cubicBezTo>
                        <a:pt x="407" y="0"/>
                        <a:pt x="401" y="0"/>
                        <a:pt x="393" y="1"/>
                      </a:cubicBezTo>
                      <a:lnTo>
                        <a:pt x="0" y="1432"/>
                      </a:lnTo>
                      <a:lnTo>
                        <a:pt x="354" y="1432"/>
                      </a:lnTo>
                      <a:lnTo>
                        <a:pt x="751" y="447"/>
                      </a:lnTo>
                      <a:cubicBezTo>
                        <a:pt x="751" y="447"/>
                        <a:pt x="737" y="0"/>
                        <a:pt x="414" y="0"/>
                      </a:cubicBezTo>
                      <a:close/>
                    </a:path>
                  </a:pathLst>
                </a:custGeom>
                <a:solidFill>
                  <a:srgbClr val="FFD6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800475" y="3268475"/>
                  <a:ext cx="4125" cy="7075"/>
                </a:xfrm>
                <a:custGeom>
                  <a:avLst/>
                  <a:gdLst/>
                  <a:ahLst/>
                  <a:cxnLst/>
                  <a:rect l="l" t="t" r="r" b="b"/>
                  <a:pathLst>
                    <a:path w="165" h="283" extrusionOk="0">
                      <a:moveTo>
                        <a:pt x="84" y="1"/>
                      </a:moveTo>
                      <a:cubicBezTo>
                        <a:pt x="36" y="1"/>
                        <a:pt x="0" y="59"/>
                        <a:pt x="6" y="123"/>
                      </a:cubicBezTo>
                      <a:lnTo>
                        <a:pt x="20" y="282"/>
                      </a:lnTo>
                      <a:lnTo>
                        <a:pt x="165" y="282"/>
                      </a:lnTo>
                      <a:lnTo>
                        <a:pt x="148" y="79"/>
                      </a:lnTo>
                      <a:cubicBezTo>
                        <a:pt x="145" y="34"/>
                        <a:pt x="11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566900" y="3182275"/>
                  <a:ext cx="115725" cy="178225"/>
                </a:xfrm>
                <a:custGeom>
                  <a:avLst/>
                  <a:gdLst/>
                  <a:ahLst/>
                  <a:cxnLst/>
                  <a:rect l="l" t="t" r="r" b="b"/>
                  <a:pathLst>
                    <a:path w="4629" h="7129" extrusionOk="0">
                      <a:moveTo>
                        <a:pt x="1936" y="1"/>
                      </a:moveTo>
                      <a:cubicBezTo>
                        <a:pt x="151" y="631"/>
                        <a:pt x="0" y="4897"/>
                        <a:pt x="491" y="7128"/>
                      </a:cubicBezTo>
                      <a:lnTo>
                        <a:pt x="4553" y="7128"/>
                      </a:lnTo>
                      <a:cubicBezTo>
                        <a:pt x="4628" y="3083"/>
                        <a:pt x="3652" y="899"/>
                        <a:pt x="2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574000" y="3263725"/>
                  <a:ext cx="99425" cy="9800"/>
                </a:xfrm>
                <a:custGeom>
                  <a:avLst/>
                  <a:gdLst/>
                  <a:ahLst/>
                  <a:cxnLst/>
                  <a:rect l="l" t="t" r="r" b="b"/>
                  <a:pathLst>
                    <a:path w="3977" h="392" extrusionOk="0">
                      <a:moveTo>
                        <a:pt x="1" y="1"/>
                      </a:moveTo>
                      <a:lnTo>
                        <a:pt x="1" y="392"/>
                      </a:lnTo>
                      <a:lnTo>
                        <a:pt x="3976" y="392"/>
                      </a:lnTo>
                      <a:lnTo>
                        <a:pt x="39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600375" y="3236750"/>
                  <a:ext cx="63425" cy="7075"/>
                </a:xfrm>
                <a:custGeom>
                  <a:avLst/>
                  <a:gdLst/>
                  <a:ahLst/>
                  <a:cxnLst/>
                  <a:rect l="l" t="t" r="r" b="b"/>
                  <a:pathLst>
                    <a:path w="2537" h="283" extrusionOk="0">
                      <a:moveTo>
                        <a:pt x="2416" y="0"/>
                      </a:moveTo>
                      <a:lnTo>
                        <a:pt x="0" y="268"/>
                      </a:lnTo>
                      <a:lnTo>
                        <a:pt x="2536" y="282"/>
                      </a:lnTo>
                      <a:lnTo>
                        <a:pt x="2536" y="282"/>
                      </a:lnTo>
                      <a:lnTo>
                        <a:pt x="241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583625" y="3218200"/>
                  <a:ext cx="43000" cy="6725"/>
                </a:xfrm>
                <a:custGeom>
                  <a:avLst/>
                  <a:gdLst/>
                  <a:ahLst/>
                  <a:cxnLst/>
                  <a:rect l="l" t="t" r="r" b="b"/>
                  <a:pathLst>
                    <a:path w="1720" h="269" extrusionOk="0">
                      <a:moveTo>
                        <a:pt x="112" y="0"/>
                      </a:moveTo>
                      <a:lnTo>
                        <a:pt x="1" y="268"/>
                      </a:lnTo>
                      <a:lnTo>
                        <a:pt x="1719" y="131"/>
                      </a:lnTo>
                      <a:lnTo>
                        <a:pt x="1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575050" y="3297075"/>
                  <a:ext cx="99550" cy="5250"/>
                </a:xfrm>
                <a:custGeom>
                  <a:avLst/>
                  <a:gdLst/>
                  <a:ahLst/>
                  <a:cxnLst/>
                  <a:rect l="l" t="t" r="r" b="b"/>
                  <a:pathLst>
                    <a:path w="3982" h="210" extrusionOk="0">
                      <a:moveTo>
                        <a:pt x="0" y="1"/>
                      </a:moveTo>
                      <a:lnTo>
                        <a:pt x="2366" y="210"/>
                      </a:lnTo>
                      <a:lnTo>
                        <a:pt x="3982" y="59"/>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578050" y="3338225"/>
                  <a:ext cx="71225" cy="5675"/>
                </a:xfrm>
                <a:custGeom>
                  <a:avLst/>
                  <a:gdLst/>
                  <a:ahLst/>
                  <a:cxnLst/>
                  <a:rect l="l" t="t" r="r" b="b"/>
                  <a:pathLst>
                    <a:path w="2849" h="227" extrusionOk="0">
                      <a:moveTo>
                        <a:pt x="0" y="0"/>
                      </a:moveTo>
                      <a:lnTo>
                        <a:pt x="20" y="226"/>
                      </a:lnTo>
                      <a:lnTo>
                        <a:pt x="2849" y="137"/>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564250" y="3174675"/>
                  <a:ext cx="124150" cy="188125"/>
                </a:xfrm>
                <a:custGeom>
                  <a:avLst/>
                  <a:gdLst/>
                  <a:ahLst/>
                  <a:cxnLst/>
                  <a:rect l="l" t="t" r="r" b="b"/>
                  <a:pathLst>
                    <a:path w="4966" h="7525" extrusionOk="0">
                      <a:moveTo>
                        <a:pt x="2408" y="341"/>
                      </a:moveTo>
                      <a:cubicBezTo>
                        <a:pt x="3666" y="1217"/>
                        <a:pt x="4595" y="3334"/>
                        <a:pt x="4525" y="7259"/>
                      </a:cubicBezTo>
                      <a:lnTo>
                        <a:pt x="664" y="7259"/>
                      </a:lnTo>
                      <a:cubicBezTo>
                        <a:pt x="201" y="5095"/>
                        <a:pt x="340" y="952"/>
                        <a:pt x="2034" y="341"/>
                      </a:cubicBezTo>
                      <a:close/>
                      <a:moveTo>
                        <a:pt x="1945" y="0"/>
                      </a:moveTo>
                      <a:cubicBezTo>
                        <a:pt x="25" y="662"/>
                        <a:pt x="0" y="5167"/>
                        <a:pt x="525" y="7524"/>
                      </a:cubicBezTo>
                      <a:lnTo>
                        <a:pt x="4888" y="7524"/>
                      </a:lnTo>
                      <a:cubicBezTo>
                        <a:pt x="4966" y="3253"/>
                        <a:pt x="3917" y="952"/>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799550" y="3260250"/>
                  <a:ext cx="5475" cy="8250"/>
                </a:xfrm>
                <a:custGeom>
                  <a:avLst/>
                  <a:gdLst/>
                  <a:ahLst/>
                  <a:cxnLst/>
                  <a:rect l="l" t="t" r="r" b="b"/>
                  <a:pathLst>
                    <a:path w="219" h="330" extrusionOk="0">
                      <a:moveTo>
                        <a:pt x="107" y="0"/>
                      </a:moveTo>
                      <a:cubicBezTo>
                        <a:pt x="45" y="0"/>
                        <a:pt x="1" y="76"/>
                        <a:pt x="1" y="165"/>
                      </a:cubicBezTo>
                      <a:cubicBezTo>
                        <a:pt x="4" y="257"/>
                        <a:pt x="54" y="330"/>
                        <a:pt x="112" y="330"/>
                      </a:cubicBezTo>
                      <a:cubicBezTo>
                        <a:pt x="171" y="330"/>
                        <a:pt x="218" y="257"/>
                        <a:pt x="218" y="165"/>
                      </a:cubicBezTo>
                      <a:cubicBezTo>
                        <a:pt x="213" y="76"/>
                        <a:pt x="165"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8" name="Google Shape;8118;p35"/>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0" name="Google Shape;8120;p35"/>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5" name="Google Shape;8125;p35"/>
            <p:cNvGrpSpPr/>
            <p:nvPr/>
          </p:nvGrpSpPr>
          <p:grpSpPr>
            <a:xfrm>
              <a:off x="-458913" y="4511095"/>
              <a:ext cx="10075827" cy="977572"/>
              <a:chOff x="1321675" y="4706600"/>
              <a:chExt cx="4838100" cy="469400"/>
            </a:xfrm>
          </p:grpSpPr>
          <p:sp>
            <p:nvSpPr>
              <p:cNvPr id="8126" name="Google Shape;8126;p35"/>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5"/>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5"/>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5"/>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5"/>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5"/>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5"/>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5"/>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5"/>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5"/>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5"/>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5"/>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5"/>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5"/>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5"/>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5"/>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0" name="Google Shape;8160;p35"/>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1" name="Google Shape;8161;p35"/>
            <p:cNvGrpSpPr/>
            <p:nvPr/>
          </p:nvGrpSpPr>
          <p:grpSpPr>
            <a:xfrm>
              <a:off x="-458058" y="-556657"/>
              <a:ext cx="10075046" cy="5124029"/>
              <a:chOff x="1153438" y="2114550"/>
              <a:chExt cx="4837725" cy="2460400"/>
            </a:xfrm>
          </p:grpSpPr>
          <p:sp>
            <p:nvSpPr>
              <p:cNvPr id="8162" name="Google Shape;8162;p35"/>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5"/>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5"/>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5"/>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5"/>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5"/>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5"/>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5"/>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5"/>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5"/>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5"/>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5"/>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5"/>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5"/>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5"/>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5"/>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5"/>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5"/>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5"/>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5"/>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5"/>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5"/>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5"/>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5"/>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5"/>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5"/>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5"/>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5"/>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5"/>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5"/>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5"/>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5"/>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5"/>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5"/>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5"/>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5"/>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5"/>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5"/>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5"/>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5"/>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5"/>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5"/>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5"/>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5"/>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5"/>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5"/>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5"/>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5"/>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5"/>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5"/>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5"/>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5"/>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5"/>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5"/>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5"/>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5"/>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5"/>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5"/>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5"/>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35"/>
            <p:cNvGrpSpPr/>
            <p:nvPr/>
          </p:nvGrpSpPr>
          <p:grpSpPr>
            <a:xfrm>
              <a:off x="193331" y="2086568"/>
              <a:ext cx="981199" cy="2459649"/>
              <a:chOff x="193324" y="2604619"/>
              <a:chExt cx="774488" cy="1941470"/>
            </a:xfrm>
          </p:grpSpPr>
          <p:sp>
            <p:nvSpPr>
              <p:cNvPr id="8222" name="Google Shape;8222;p35"/>
              <p:cNvSpPr/>
              <p:nvPr/>
            </p:nvSpPr>
            <p:spPr>
              <a:xfrm>
                <a:off x="635037" y="3754212"/>
                <a:ext cx="144513" cy="142509"/>
              </a:xfrm>
              <a:custGeom>
                <a:avLst/>
                <a:gdLst/>
                <a:ahLst/>
                <a:cxnLst/>
                <a:rect l="l" t="t" r="r" b="b"/>
                <a:pathLst>
                  <a:path w="3006" h="2964" extrusionOk="0">
                    <a:moveTo>
                      <a:pt x="1" y="1"/>
                    </a:moveTo>
                    <a:cubicBezTo>
                      <a:pt x="1" y="1"/>
                      <a:pt x="1" y="1"/>
                      <a:pt x="1" y="1"/>
                    </a:cubicBezTo>
                    <a:lnTo>
                      <a:pt x="872" y="2964"/>
                    </a:lnTo>
                    <a:cubicBezTo>
                      <a:pt x="872" y="2964"/>
                      <a:pt x="2169" y="2885"/>
                      <a:pt x="3006" y="2145"/>
                    </a:cubicBezTo>
                    <a:lnTo>
                      <a:pt x="2441" y="922"/>
                    </a:lnTo>
                    <a:cubicBezTo>
                      <a:pt x="1882" y="608"/>
                      <a:pt x="11" y="1"/>
                      <a:pt x="1"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5"/>
              <p:cNvSpPr/>
              <p:nvPr/>
            </p:nvSpPr>
            <p:spPr>
              <a:xfrm>
                <a:off x="356395" y="3754212"/>
                <a:ext cx="144562" cy="142509"/>
              </a:xfrm>
              <a:custGeom>
                <a:avLst/>
                <a:gdLst/>
                <a:ahLst/>
                <a:cxnLst/>
                <a:rect l="l" t="t" r="r" b="b"/>
                <a:pathLst>
                  <a:path w="3007" h="2964" extrusionOk="0">
                    <a:moveTo>
                      <a:pt x="3006" y="1"/>
                    </a:moveTo>
                    <a:cubicBezTo>
                      <a:pt x="2995" y="1"/>
                      <a:pt x="1125" y="608"/>
                      <a:pt x="566" y="922"/>
                    </a:cubicBezTo>
                    <a:lnTo>
                      <a:pt x="0" y="2145"/>
                    </a:lnTo>
                    <a:cubicBezTo>
                      <a:pt x="838" y="2885"/>
                      <a:pt x="2134" y="2964"/>
                      <a:pt x="2134" y="2964"/>
                    </a:cubicBezTo>
                    <a:lnTo>
                      <a:pt x="3006" y="1"/>
                    </a:lnTo>
                    <a:cubicBezTo>
                      <a:pt x="3006" y="1"/>
                      <a:pt x="3006" y="1"/>
                      <a:pt x="3006"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5"/>
              <p:cNvSpPr/>
              <p:nvPr/>
            </p:nvSpPr>
            <p:spPr>
              <a:xfrm>
                <a:off x="377596" y="3724835"/>
                <a:ext cx="385610" cy="311510"/>
              </a:xfrm>
              <a:custGeom>
                <a:avLst/>
                <a:gdLst/>
                <a:ahLst/>
                <a:cxnLst/>
                <a:rect l="l" t="t" r="r" b="b"/>
                <a:pathLst>
                  <a:path w="8021" h="6479" extrusionOk="0">
                    <a:moveTo>
                      <a:pt x="4846" y="1"/>
                    </a:moveTo>
                    <a:lnTo>
                      <a:pt x="1054" y="1474"/>
                    </a:lnTo>
                    <a:lnTo>
                      <a:pt x="0" y="4069"/>
                    </a:lnTo>
                    <a:cubicBezTo>
                      <a:pt x="1557" y="5595"/>
                      <a:pt x="3435" y="6460"/>
                      <a:pt x="3435" y="6460"/>
                    </a:cubicBezTo>
                    <a:lnTo>
                      <a:pt x="3995" y="5085"/>
                    </a:lnTo>
                    <a:lnTo>
                      <a:pt x="4594" y="6479"/>
                    </a:lnTo>
                    <a:cubicBezTo>
                      <a:pt x="4594" y="6479"/>
                      <a:pt x="6994" y="5200"/>
                      <a:pt x="8020" y="3622"/>
                    </a:cubicBezTo>
                    <a:lnTo>
                      <a:pt x="4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5"/>
              <p:cNvSpPr/>
              <p:nvPr/>
            </p:nvSpPr>
            <p:spPr>
              <a:xfrm>
                <a:off x="414325" y="3652186"/>
                <a:ext cx="175810" cy="633214"/>
              </a:xfrm>
              <a:custGeom>
                <a:avLst/>
                <a:gdLst/>
                <a:ahLst/>
                <a:cxnLst/>
                <a:rect l="l" t="t" r="r" b="b"/>
                <a:pathLst>
                  <a:path w="3657" h="13170" extrusionOk="0">
                    <a:moveTo>
                      <a:pt x="2659" y="1"/>
                    </a:moveTo>
                    <a:cubicBezTo>
                      <a:pt x="1933" y="1"/>
                      <a:pt x="164" y="1432"/>
                      <a:pt x="71" y="3038"/>
                    </a:cubicBezTo>
                    <a:cubicBezTo>
                      <a:pt x="1" y="4229"/>
                      <a:pt x="3326" y="13170"/>
                      <a:pt x="3326" y="13170"/>
                    </a:cubicBezTo>
                    <a:lnTo>
                      <a:pt x="3656" y="13170"/>
                    </a:lnTo>
                    <a:cubicBezTo>
                      <a:pt x="3656" y="13167"/>
                      <a:pt x="3370" y="437"/>
                      <a:pt x="2862" y="58"/>
                    </a:cubicBezTo>
                    <a:cubicBezTo>
                      <a:pt x="2810" y="19"/>
                      <a:pt x="2741" y="1"/>
                      <a:pt x="2659" y="1"/>
                    </a:cubicBezTo>
                    <a:close/>
                    <a:moveTo>
                      <a:pt x="3656" y="13170"/>
                    </a:moveTo>
                    <a:cubicBezTo>
                      <a:pt x="3656" y="13170"/>
                      <a:pt x="3656" y="13170"/>
                      <a:pt x="3656" y="13170"/>
                    </a:cubicBezTo>
                    <a:cubicBezTo>
                      <a:pt x="3656" y="13170"/>
                      <a:pt x="3656" y="13170"/>
                      <a:pt x="3656" y="13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5"/>
              <p:cNvSpPr/>
              <p:nvPr/>
            </p:nvSpPr>
            <p:spPr>
              <a:xfrm>
                <a:off x="416633" y="3652186"/>
                <a:ext cx="173551" cy="633358"/>
              </a:xfrm>
              <a:custGeom>
                <a:avLst/>
                <a:gdLst/>
                <a:ahLst/>
                <a:cxnLst/>
                <a:rect l="l" t="t" r="r" b="b"/>
                <a:pathLst>
                  <a:path w="3610" h="13173" extrusionOk="0">
                    <a:moveTo>
                      <a:pt x="2611" y="1"/>
                    </a:moveTo>
                    <a:cubicBezTo>
                      <a:pt x="1885" y="1"/>
                      <a:pt x="116" y="1432"/>
                      <a:pt x="23" y="3038"/>
                    </a:cubicBezTo>
                    <a:cubicBezTo>
                      <a:pt x="0" y="3455"/>
                      <a:pt x="390" y="4818"/>
                      <a:pt x="908" y="6416"/>
                    </a:cubicBezTo>
                    <a:cubicBezTo>
                      <a:pt x="1059" y="6199"/>
                      <a:pt x="1253" y="6070"/>
                      <a:pt x="1469" y="6027"/>
                    </a:cubicBezTo>
                    <a:cubicBezTo>
                      <a:pt x="1549" y="6011"/>
                      <a:pt x="1631" y="6002"/>
                      <a:pt x="1712" y="6002"/>
                    </a:cubicBezTo>
                    <a:cubicBezTo>
                      <a:pt x="2287" y="6002"/>
                      <a:pt x="2848" y="6457"/>
                      <a:pt x="2940" y="8122"/>
                    </a:cubicBezTo>
                    <a:cubicBezTo>
                      <a:pt x="3011" y="9395"/>
                      <a:pt x="3391" y="11726"/>
                      <a:pt x="2881" y="12084"/>
                    </a:cubicBezTo>
                    <a:cubicBezTo>
                      <a:pt x="3123" y="12752"/>
                      <a:pt x="3279" y="13173"/>
                      <a:pt x="3279" y="13173"/>
                    </a:cubicBezTo>
                    <a:lnTo>
                      <a:pt x="3610" y="13173"/>
                    </a:lnTo>
                    <a:cubicBezTo>
                      <a:pt x="3608" y="13173"/>
                      <a:pt x="3322" y="437"/>
                      <a:pt x="2814" y="58"/>
                    </a:cubicBezTo>
                    <a:cubicBezTo>
                      <a:pt x="2762" y="19"/>
                      <a:pt x="2693" y="1"/>
                      <a:pt x="261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5"/>
              <p:cNvSpPr/>
              <p:nvPr/>
            </p:nvSpPr>
            <p:spPr>
              <a:xfrm>
                <a:off x="560185" y="3643676"/>
                <a:ext cx="169609" cy="641724"/>
              </a:xfrm>
              <a:custGeom>
                <a:avLst/>
                <a:gdLst/>
                <a:ahLst/>
                <a:cxnLst/>
                <a:rect l="l" t="t" r="r" b="b"/>
                <a:pathLst>
                  <a:path w="3528" h="13347" extrusionOk="0">
                    <a:moveTo>
                      <a:pt x="682" y="1"/>
                    </a:moveTo>
                    <a:cubicBezTo>
                      <a:pt x="609" y="1"/>
                      <a:pt x="548" y="17"/>
                      <a:pt x="502" y="52"/>
                    </a:cubicBezTo>
                    <a:cubicBezTo>
                      <a:pt x="0" y="431"/>
                      <a:pt x="456" y="13347"/>
                      <a:pt x="456" y="13347"/>
                    </a:cubicBezTo>
                    <a:lnTo>
                      <a:pt x="786" y="13347"/>
                    </a:lnTo>
                    <a:cubicBezTo>
                      <a:pt x="786" y="13347"/>
                      <a:pt x="786" y="13347"/>
                      <a:pt x="786" y="13347"/>
                    </a:cubicBezTo>
                    <a:cubicBezTo>
                      <a:pt x="787" y="13347"/>
                      <a:pt x="3528" y="4442"/>
                      <a:pt x="3435" y="3251"/>
                    </a:cubicBezTo>
                    <a:cubicBezTo>
                      <a:pt x="3308" y="1626"/>
                      <a:pt x="1405" y="1"/>
                      <a:pt x="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5"/>
              <p:cNvSpPr/>
              <p:nvPr/>
            </p:nvSpPr>
            <p:spPr>
              <a:xfrm>
                <a:off x="566242" y="3643676"/>
                <a:ext cx="160763" cy="641724"/>
              </a:xfrm>
              <a:custGeom>
                <a:avLst/>
                <a:gdLst/>
                <a:ahLst/>
                <a:cxnLst/>
                <a:rect l="l" t="t" r="r" b="b"/>
                <a:pathLst>
                  <a:path w="3344" h="13347" extrusionOk="0">
                    <a:moveTo>
                      <a:pt x="556" y="1"/>
                    </a:moveTo>
                    <a:cubicBezTo>
                      <a:pt x="483" y="1"/>
                      <a:pt x="422" y="17"/>
                      <a:pt x="376" y="52"/>
                    </a:cubicBezTo>
                    <a:cubicBezTo>
                      <a:pt x="152" y="223"/>
                      <a:pt x="1" y="2805"/>
                      <a:pt x="32" y="5720"/>
                    </a:cubicBezTo>
                    <a:cubicBezTo>
                      <a:pt x="72" y="9308"/>
                      <a:pt x="330" y="13347"/>
                      <a:pt x="330" y="13347"/>
                    </a:cubicBezTo>
                    <a:lnTo>
                      <a:pt x="660" y="13347"/>
                    </a:lnTo>
                    <a:cubicBezTo>
                      <a:pt x="660" y="13347"/>
                      <a:pt x="808" y="12863"/>
                      <a:pt x="1037" y="12103"/>
                    </a:cubicBezTo>
                    <a:cubicBezTo>
                      <a:pt x="548" y="11805"/>
                      <a:pt x="223" y="8773"/>
                      <a:pt x="496" y="7172"/>
                    </a:cubicBezTo>
                    <a:cubicBezTo>
                      <a:pt x="668" y="6164"/>
                      <a:pt x="1022" y="5878"/>
                      <a:pt x="1400" y="5878"/>
                    </a:cubicBezTo>
                    <a:cubicBezTo>
                      <a:pt x="1644" y="5878"/>
                      <a:pt x="1898" y="5997"/>
                      <a:pt x="2120" y="6118"/>
                    </a:cubicBezTo>
                    <a:cubicBezTo>
                      <a:pt x="2301" y="6217"/>
                      <a:pt x="2449" y="6470"/>
                      <a:pt x="2546" y="6842"/>
                    </a:cubicBezTo>
                    <a:cubicBezTo>
                      <a:pt x="2998" y="5155"/>
                      <a:pt x="3343" y="3688"/>
                      <a:pt x="3309" y="3251"/>
                    </a:cubicBezTo>
                    <a:cubicBezTo>
                      <a:pt x="3182" y="1626"/>
                      <a:pt x="1279" y="1"/>
                      <a:pt x="5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5"/>
              <p:cNvSpPr/>
              <p:nvPr/>
            </p:nvSpPr>
            <p:spPr>
              <a:xfrm>
                <a:off x="553454" y="3743731"/>
                <a:ext cx="27259" cy="286076"/>
              </a:xfrm>
              <a:custGeom>
                <a:avLst/>
                <a:gdLst/>
                <a:ahLst/>
                <a:cxnLst/>
                <a:rect l="l" t="t" r="r" b="b"/>
                <a:pathLst>
                  <a:path w="567" h="5950" extrusionOk="0">
                    <a:moveTo>
                      <a:pt x="234" y="0"/>
                    </a:moveTo>
                    <a:lnTo>
                      <a:pt x="1" y="891"/>
                    </a:lnTo>
                    <a:lnTo>
                      <a:pt x="402" y="5949"/>
                    </a:lnTo>
                    <a:lnTo>
                      <a:pt x="567" y="766"/>
                    </a:lnTo>
                    <a:lnTo>
                      <a:pt x="234" y="0"/>
                    </a:ln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5"/>
              <p:cNvSpPr/>
              <p:nvPr/>
            </p:nvSpPr>
            <p:spPr>
              <a:xfrm>
                <a:off x="619798" y="3850036"/>
                <a:ext cx="83699" cy="66735"/>
              </a:xfrm>
              <a:custGeom>
                <a:avLst/>
                <a:gdLst/>
                <a:ahLst/>
                <a:cxnLst/>
                <a:rect l="l" t="t" r="r" b="b"/>
                <a:pathLst>
                  <a:path w="1741" h="1388" extrusionOk="0">
                    <a:moveTo>
                      <a:pt x="309" y="1"/>
                    </a:moveTo>
                    <a:lnTo>
                      <a:pt x="0" y="288"/>
                    </a:lnTo>
                    <a:cubicBezTo>
                      <a:pt x="0" y="288"/>
                      <a:pt x="789" y="1388"/>
                      <a:pt x="1677" y="1388"/>
                    </a:cubicBezTo>
                    <a:cubicBezTo>
                      <a:pt x="1690" y="1388"/>
                      <a:pt x="1703" y="1388"/>
                      <a:pt x="1716" y="1387"/>
                    </a:cubicBezTo>
                    <a:lnTo>
                      <a:pt x="1740" y="1301"/>
                    </a:lnTo>
                    <a:cubicBezTo>
                      <a:pt x="825" y="1288"/>
                      <a:pt x="309" y="1"/>
                      <a:pt x="3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5"/>
              <p:cNvSpPr/>
              <p:nvPr/>
            </p:nvSpPr>
            <p:spPr>
              <a:xfrm>
                <a:off x="444997" y="3850036"/>
                <a:ext cx="83699" cy="66735"/>
              </a:xfrm>
              <a:custGeom>
                <a:avLst/>
                <a:gdLst/>
                <a:ahLst/>
                <a:cxnLst/>
                <a:rect l="l" t="t" r="r" b="b"/>
                <a:pathLst>
                  <a:path w="1741" h="1388" extrusionOk="0">
                    <a:moveTo>
                      <a:pt x="1432" y="1"/>
                    </a:moveTo>
                    <a:cubicBezTo>
                      <a:pt x="1432" y="1"/>
                      <a:pt x="916" y="1288"/>
                      <a:pt x="1" y="1301"/>
                    </a:cubicBezTo>
                    <a:lnTo>
                      <a:pt x="25" y="1387"/>
                    </a:lnTo>
                    <a:cubicBezTo>
                      <a:pt x="38" y="1388"/>
                      <a:pt x="51" y="1388"/>
                      <a:pt x="64" y="1388"/>
                    </a:cubicBezTo>
                    <a:cubicBezTo>
                      <a:pt x="952" y="1388"/>
                      <a:pt x="1741" y="288"/>
                      <a:pt x="1741" y="288"/>
                    </a:cubicBezTo>
                    <a:lnTo>
                      <a:pt x="143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5"/>
              <p:cNvSpPr/>
              <p:nvPr/>
            </p:nvSpPr>
            <p:spPr>
              <a:xfrm>
                <a:off x="373557" y="3425778"/>
                <a:ext cx="389648" cy="494695"/>
              </a:xfrm>
              <a:custGeom>
                <a:avLst/>
                <a:gdLst/>
                <a:ahLst/>
                <a:cxnLst/>
                <a:rect l="l" t="t" r="r" b="b"/>
                <a:pathLst>
                  <a:path w="8105" h="10289" extrusionOk="0">
                    <a:moveTo>
                      <a:pt x="4852" y="0"/>
                    </a:moveTo>
                    <a:lnTo>
                      <a:pt x="2868" y="29"/>
                    </a:lnTo>
                    <a:lnTo>
                      <a:pt x="1" y="6653"/>
                    </a:lnTo>
                    <a:lnTo>
                      <a:pt x="84" y="10289"/>
                    </a:lnTo>
                    <a:cubicBezTo>
                      <a:pt x="84" y="10289"/>
                      <a:pt x="1812" y="9170"/>
                      <a:pt x="3711" y="9170"/>
                    </a:cubicBezTo>
                    <a:cubicBezTo>
                      <a:pt x="3997" y="9170"/>
                      <a:pt x="4287" y="9196"/>
                      <a:pt x="4576" y="9254"/>
                    </a:cubicBezTo>
                    <a:cubicBezTo>
                      <a:pt x="6781" y="9701"/>
                      <a:pt x="8104" y="9841"/>
                      <a:pt x="8104" y="9841"/>
                    </a:cubicBezTo>
                    <a:lnTo>
                      <a:pt x="8077" y="5982"/>
                    </a:lnTo>
                    <a:lnTo>
                      <a:pt x="48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5"/>
              <p:cNvSpPr/>
              <p:nvPr/>
            </p:nvSpPr>
            <p:spPr>
              <a:xfrm>
                <a:off x="373557" y="3425778"/>
                <a:ext cx="389552" cy="461616"/>
              </a:xfrm>
              <a:custGeom>
                <a:avLst/>
                <a:gdLst/>
                <a:ahLst/>
                <a:cxnLst/>
                <a:rect l="l" t="t" r="r" b="b"/>
                <a:pathLst>
                  <a:path w="8103" h="9601" extrusionOk="0">
                    <a:moveTo>
                      <a:pt x="4852" y="0"/>
                    </a:moveTo>
                    <a:lnTo>
                      <a:pt x="2868" y="29"/>
                    </a:lnTo>
                    <a:lnTo>
                      <a:pt x="1" y="6656"/>
                    </a:lnTo>
                    <a:lnTo>
                      <a:pt x="67" y="9601"/>
                    </a:lnTo>
                    <a:cubicBezTo>
                      <a:pt x="760" y="9055"/>
                      <a:pt x="2393" y="7947"/>
                      <a:pt x="4001" y="7756"/>
                    </a:cubicBezTo>
                    <a:lnTo>
                      <a:pt x="4331" y="3810"/>
                    </a:lnTo>
                    <a:lnTo>
                      <a:pt x="4833" y="7658"/>
                    </a:lnTo>
                    <a:cubicBezTo>
                      <a:pt x="6273" y="7892"/>
                      <a:pt x="7582" y="9063"/>
                      <a:pt x="8103" y="9592"/>
                    </a:cubicBezTo>
                    <a:lnTo>
                      <a:pt x="8077" y="5984"/>
                    </a:lnTo>
                    <a:lnTo>
                      <a:pt x="48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5"/>
              <p:cNvSpPr/>
              <p:nvPr/>
            </p:nvSpPr>
            <p:spPr>
              <a:xfrm>
                <a:off x="668498" y="3119796"/>
                <a:ext cx="263739" cy="378486"/>
              </a:xfrm>
              <a:custGeom>
                <a:avLst/>
                <a:gdLst/>
                <a:ahLst/>
                <a:cxnLst/>
                <a:rect l="l" t="t" r="r" b="b"/>
                <a:pathLst>
                  <a:path w="5486" h="7872" extrusionOk="0">
                    <a:moveTo>
                      <a:pt x="2227" y="1"/>
                    </a:moveTo>
                    <a:cubicBezTo>
                      <a:pt x="1538" y="1"/>
                      <a:pt x="1028" y="662"/>
                      <a:pt x="1028" y="662"/>
                    </a:cubicBezTo>
                    <a:lnTo>
                      <a:pt x="0" y="6432"/>
                    </a:lnTo>
                    <a:cubicBezTo>
                      <a:pt x="0" y="6432"/>
                      <a:pt x="802" y="7872"/>
                      <a:pt x="2979" y="7872"/>
                    </a:cubicBezTo>
                    <a:cubicBezTo>
                      <a:pt x="3173" y="7872"/>
                      <a:pt x="3378" y="7861"/>
                      <a:pt x="3594" y="7836"/>
                    </a:cubicBezTo>
                    <a:cubicBezTo>
                      <a:pt x="3594" y="7836"/>
                      <a:pt x="5485" y="5273"/>
                      <a:pt x="3969" y="1750"/>
                    </a:cubicBezTo>
                    <a:cubicBezTo>
                      <a:pt x="3383" y="387"/>
                      <a:pt x="2753" y="1"/>
                      <a:pt x="2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5"/>
              <p:cNvSpPr/>
              <p:nvPr/>
            </p:nvSpPr>
            <p:spPr>
              <a:xfrm>
                <a:off x="854452" y="3266104"/>
                <a:ext cx="44085" cy="190733"/>
              </a:xfrm>
              <a:custGeom>
                <a:avLst/>
                <a:gdLst/>
                <a:ahLst/>
                <a:cxnLst/>
                <a:rect l="l" t="t" r="r" b="b"/>
                <a:pathLst>
                  <a:path w="917" h="3967" extrusionOk="0">
                    <a:moveTo>
                      <a:pt x="501" y="0"/>
                    </a:moveTo>
                    <a:cubicBezTo>
                      <a:pt x="267" y="0"/>
                      <a:pt x="41" y="204"/>
                      <a:pt x="22" y="668"/>
                    </a:cubicBezTo>
                    <a:cubicBezTo>
                      <a:pt x="1" y="1259"/>
                      <a:pt x="514" y="1636"/>
                      <a:pt x="173" y="3966"/>
                    </a:cubicBezTo>
                    <a:cubicBezTo>
                      <a:pt x="532" y="3137"/>
                      <a:pt x="916" y="1736"/>
                      <a:pt x="525" y="3"/>
                    </a:cubicBezTo>
                    <a:cubicBezTo>
                      <a:pt x="517" y="3"/>
                      <a:pt x="509" y="0"/>
                      <a:pt x="5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5"/>
              <p:cNvSpPr/>
              <p:nvPr/>
            </p:nvSpPr>
            <p:spPr>
              <a:xfrm>
                <a:off x="193324" y="3119796"/>
                <a:ext cx="253548" cy="380986"/>
              </a:xfrm>
              <a:custGeom>
                <a:avLst/>
                <a:gdLst/>
                <a:ahLst/>
                <a:cxnLst/>
                <a:rect l="l" t="t" r="r" b="b"/>
                <a:pathLst>
                  <a:path w="5274" h="7924" extrusionOk="0">
                    <a:moveTo>
                      <a:pt x="3261" y="1"/>
                    </a:moveTo>
                    <a:cubicBezTo>
                      <a:pt x="2734" y="1"/>
                      <a:pt x="2104" y="387"/>
                      <a:pt x="1517" y="1750"/>
                    </a:cubicBezTo>
                    <a:cubicBezTo>
                      <a:pt x="1" y="5273"/>
                      <a:pt x="1596" y="7836"/>
                      <a:pt x="1596" y="7836"/>
                    </a:cubicBezTo>
                    <a:cubicBezTo>
                      <a:pt x="1864" y="7897"/>
                      <a:pt x="2118" y="7924"/>
                      <a:pt x="2358" y="7924"/>
                    </a:cubicBezTo>
                    <a:cubicBezTo>
                      <a:pt x="4274" y="7924"/>
                      <a:pt x="5273" y="6186"/>
                      <a:pt x="5273" y="6186"/>
                    </a:cubicBezTo>
                    <a:lnTo>
                      <a:pt x="4460" y="662"/>
                    </a:lnTo>
                    <a:cubicBezTo>
                      <a:pt x="4460" y="662"/>
                      <a:pt x="3950" y="1"/>
                      <a:pt x="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5"/>
              <p:cNvSpPr/>
              <p:nvPr/>
            </p:nvSpPr>
            <p:spPr>
              <a:xfrm>
                <a:off x="217458" y="3285913"/>
                <a:ext cx="54902" cy="211071"/>
              </a:xfrm>
              <a:custGeom>
                <a:avLst/>
                <a:gdLst/>
                <a:ahLst/>
                <a:cxnLst/>
                <a:rect l="l" t="t" r="r" b="b"/>
                <a:pathLst>
                  <a:path w="1142" h="4390" extrusionOk="0">
                    <a:moveTo>
                      <a:pt x="562" y="1"/>
                    </a:moveTo>
                    <a:cubicBezTo>
                      <a:pt x="538" y="1"/>
                      <a:pt x="512" y="6"/>
                      <a:pt x="487" y="14"/>
                    </a:cubicBezTo>
                    <a:cubicBezTo>
                      <a:pt x="0" y="2620"/>
                      <a:pt x="1094" y="4381"/>
                      <a:pt x="1094" y="4381"/>
                    </a:cubicBezTo>
                    <a:cubicBezTo>
                      <a:pt x="1110" y="4383"/>
                      <a:pt x="1125" y="4385"/>
                      <a:pt x="1141" y="4389"/>
                    </a:cubicBezTo>
                    <a:cubicBezTo>
                      <a:pt x="903" y="3659"/>
                      <a:pt x="838" y="2731"/>
                      <a:pt x="875" y="1892"/>
                    </a:cubicBezTo>
                    <a:cubicBezTo>
                      <a:pt x="942" y="462"/>
                      <a:pt x="1006" y="1"/>
                      <a:pt x="56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5"/>
              <p:cNvSpPr/>
              <p:nvPr/>
            </p:nvSpPr>
            <p:spPr>
              <a:xfrm>
                <a:off x="327165" y="3354379"/>
                <a:ext cx="503393" cy="502917"/>
              </a:xfrm>
              <a:custGeom>
                <a:avLst/>
                <a:gdLst/>
                <a:ahLst/>
                <a:cxnLst/>
                <a:rect l="l" t="t" r="r" b="b"/>
                <a:pathLst>
                  <a:path w="10471" h="10460" extrusionOk="0">
                    <a:moveTo>
                      <a:pt x="2206" y="1"/>
                    </a:moveTo>
                    <a:cubicBezTo>
                      <a:pt x="249" y="2799"/>
                      <a:pt x="0" y="7355"/>
                      <a:pt x="607" y="10459"/>
                    </a:cubicBezTo>
                    <a:cubicBezTo>
                      <a:pt x="607" y="10459"/>
                      <a:pt x="2424" y="8713"/>
                      <a:pt x="4100" y="8368"/>
                    </a:cubicBezTo>
                    <a:lnTo>
                      <a:pt x="4436" y="3833"/>
                    </a:lnTo>
                    <a:lnTo>
                      <a:pt x="5880" y="3833"/>
                    </a:lnTo>
                    <a:lnTo>
                      <a:pt x="6629" y="8608"/>
                    </a:lnTo>
                    <a:cubicBezTo>
                      <a:pt x="8435" y="9054"/>
                      <a:pt x="9395" y="10459"/>
                      <a:pt x="9395" y="10459"/>
                    </a:cubicBezTo>
                    <a:cubicBezTo>
                      <a:pt x="10470" y="5912"/>
                      <a:pt x="8655" y="869"/>
                      <a:pt x="7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5"/>
              <p:cNvSpPr/>
              <p:nvPr/>
            </p:nvSpPr>
            <p:spPr>
              <a:xfrm>
                <a:off x="327213" y="3354379"/>
                <a:ext cx="159705" cy="502917"/>
              </a:xfrm>
              <a:custGeom>
                <a:avLst/>
                <a:gdLst/>
                <a:ahLst/>
                <a:cxnLst/>
                <a:rect l="l" t="t" r="r" b="b"/>
                <a:pathLst>
                  <a:path w="3322" h="10460" extrusionOk="0">
                    <a:moveTo>
                      <a:pt x="2206" y="1"/>
                    </a:moveTo>
                    <a:cubicBezTo>
                      <a:pt x="251" y="2799"/>
                      <a:pt x="1" y="7355"/>
                      <a:pt x="607" y="10459"/>
                    </a:cubicBezTo>
                    <a:cubicBezTo>
                      <a:pt x="607" y="10459"/>
                      <a:pt x="1050" y="9995"/>
                      <a:pt x="1689" y="9562"/>
                    </a:cubicBezTo>
                    <a:cubicBezTo>
                      <a:pt x="1303" y="8398"/>
                      <a:pt x="902" y="3189"/>
                      <a:pt x="3322" y="422"/>
                    </a:cubicBezTo>
                    <a:lnTo>
                      <a:pt x="22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5"/>
              <p:cNvSpPr/>
              <p:nvPr/>
            </p:nvSpPr>
            <p:spPr>
              <a:xfrm>
                <a:off x="644027" y="3354379"/>
                <a:ext cx="186531" cy="502917"/>
              </a:xfrm>
              <a:custGeom>
                <a:avLst/>
                <a:gdLst/>
                <a:ahLst/>
                <a:cxnLst/>
                <a:rect l="l" t="t" r="r" b="b"/>
                <a:pathLst>
                  <a:path w="3880" h="10460" extrusionOk="0">
                    <a:moveTo>
                      <a:pt x="1374" y="1"/>
                    </a:moveTo>
                    <a:lnTo>
                      <a:pt x="1" y="657"/>
                    </a:lnTo>
                    <a:cubicBezTo>
                      <a:pt x="1027" y="1739"/>
                      <a:pt x="2459" y="4578"/>
                      <a:pt x="1849" y="9482"/>
                    </a:cubicBezTo>
                    <a:cubicBezTo>
                      <a:pt x="2448" y="9958"/>
                      <a:pt x="2807" y="10459"/>
                      <a:pt x="2807" y="10459"/>
                    </a:cubicBezTo>
                    <a:cubicBezTo>
                      <a:pt x="3879" y="5912"/>
                      <a:pt x="2064" y="869"/>
                      <a:pt x="1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5"/>
              <p:cNvSpPr/>
              <p:nvPr/>
            </p:nvSpPr>
            <p:spPr>
              <a:xfrm>
                <a:off x="398124" y="3161434"/>
                <a:ext cx="344457" cy="343291"/>
              </a:xfrm>
              <a:custGeom>
                <a:avLst/>
                <a:gdLst/>
                <a:ahLst/>
                <a:cxnLst/>
                <a:rect l="l" t="t" r="r" b="b"/>
                <a:pathLst>
                  <a:path w="7165" h="7140" extrusionOk="0">
                    <a:moveTo>
                      <a:pt x="6959" y="0"/>
                    </a:moveTo>
                    <a:lnTo>
                      <a:pt x="0" y="499"/>
                    </a:lnTo>
                    <a:lnTo>
                      <a:pt x="1" y="5778"/>
                    </a:lnTo>
                    <a:cubicBezTo>
                      <a:pt x="960" y="6349"/>
                      <a:pt x="1992" y="6891"/>
                      <a:pt x="3686" y="7139"/>
                    </a:cubicBezTo>
                    <a:cubicBezTo>
                      <a:pt x="5005" y="6929"/>
                      <a:pt x="6116" y="6326"/>
                      <a:pt x="7165" y="5606"/>
                    </a:cubicBezTo>
                    <a:lnTo>
                      <a:pt x="6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5"/>
              <p:cNvSpPr/>
              <p:nvPr/>
            </p:nvSpPr>
            <p:spPr>
              <a:xfrm>
                <a:off x="398124" y="3124604"/>
                <a:ext cx="344457" cy="345888"/>
              </a:xfrm>
              <a:custGeom>
                <a:avLst/>
                <a:gdLst/>
                <a:ahLst/>
                <a:cxnLst/>
                <a:rect l="l" t="t" r="r" b="b"/>
                <a:pathLst>
                  <a:path w="7165" h="7194" extrusionOk="0">
                    <a:moveTo>
                      <a:pt x="6959" y="0"/>
                    </a:moveTo>
                    <a:lnTo>
                      <a:pt x="0" y="503"/>
                    </a:lnTo>
                    <a:lnTo>
                      <a:pt x="1" y="5822"/>
                    </a:lnTo>
                    <a:cubicBezTo>
                      <a:pt x="960" y="6398"/>
                      <a:pt x="1992" y="6942"/>
                      <a:pt x="3686" y="7194"/>
                    </a:cubicBezTo>
                    <a:cubicBezTo>
                      <a:pt x="5005" y="6984"/>
                      <a:pt x="6116" y="6375"/>
                      <a:pt x="7165" y="5649"/>
                    </a:cubicBezTo>
                    <a:lnTo>
                      <a:pt x="69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5"/>
              <p:cNvSpPr/>
              <p:nvPr/>
            </p:nvSpPr>
            <p:spPr>
              <a:xfrm>
                <a:off x="558790" y="3135855"/>
                <a:ext cx="21586" cy="334493"/>
              </a:xfrm>
              <a:custGeom>
                <a:avLst/>
                <a:gdLst/>
                <a:ahLst/>
                <a:cxnLst/>
                <a:rect l="l" t="t" r="r" b="b"/>
                <a:pathLst>
                  <a:path w="449" h="6957" extrusionOk="0">
                    <a:moveTo>
                      <a:pt x="360" y="1"/>
                    </a:moveTo>
                    <a:lnTo>
                      <a:pt x="0" y="25"/>
                    </a:lnTo>
                    <a:cubicBezTo>
                      <a:pt x="6" y="426"/>
                      <a:pt x="13" y="838"/>
                      <a:pt x="22" y="1264"/>
                    </a:cubicBezTo>
                    <a:cubicBezTo>
                      <a:pt x="79" y="3955"/>
                      <a:pt x="184" y="6226"/>
                      <a:pt x="276" y="6946"/>
                    </a:cubicBezTo>
                    <a:cubicBezTo>
                      <a:pt x="299" y="6950"/>
                      <a:pt x="321" y="6953"/>
                      <a:pt x="344" y="6957"/>
                    </a:cubicBezTo>
                    <a:cubicBezTo>
                      <a:pt x="355" y="6954"/>
                      <a:pt x="367" y="6953"/>
                      <a:pt x="378" y="6951"/>
                    </a:cubicBezTo>
                    <a:cubicBezTo>
                      <a:pt x="442" y="6239"/>
                      <a:pt x="449" y="3964"/>
                      <a:pt x="391" y="1267"/>
                    </a:cubicBezTo>
                    <a:cubicBezTo>
                      <a:pt x="381" y="831"/>
                      <a:pt x="371" y="407"/>
                      <a:pt x="360" y="1"/>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5"/>
              <p:cNvSpPr/>
              <p:nvPr/>
            </p:nvSpPr>
            <p:spPr>
              <a:xfrm>
                <a:off x="398124" y="3148019"/>
                <a:ext cx="169849" cy="321222"/>
              </a:xfrm>
              <a:custGeom>
                <a:avLst/>
                <a:gdLst/>
                <a:ahLst/>
                <a:cxnLst/>
                <a:rect l="l" t="t" r="r" b="b"/>
                <a:pathLst>
                  <a:path w="3533" h="6681" extrusionOk="0">
                    <a:moveTo>
                      <a:pt x="221" y="1"/>
                    </a:moveTo>
                    <a:lnTo>
                      <a:pt x="0" y="16"/>
                    </a:lnTo>
                    <a:lnTo>
                      <a:pt x="1" y="5335"/>
                    </a:lnTo>
                    <a:cubicBezTo>
                      <a:pt x="928" y="5894"/>
                      <a:pt x="1930" y="6422"/>
                      <a:pt x="3532" y="6681"/>
                    </a:cubicBezTo>
                    <a:cubicBezTo>
                      <a:pt x="1517" y="5402"/>
                      <a:pt x="395" y="326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5"/>
              <p:cNvSpPr/>
              <p:nvPr/>
            </p:nvSpPr>
            <p:spPr>
              <a:xfrm>
                <a:off x="576530" y="3124460"/>
                <a:ext cx="166051" cy="345695"/>
              </a:xfrm>
              <a:custGeom>
                <a:avLst/>
                <a:gdLst/>
                <a:ahLst/>
                <a:cxnLst/>
                <a:rect l="l" t="t" r="r" b="b"/>
                <a:pathLst>
                  <a:path w="3454" h="7190" extrusionOk="0">
                    <a:moveTo>
                      <a:pt x="3248" y="0"/>
                    </a:moveTo>
                    <a:lnTo>
                      <a:pt x="3079" y="12"/>
                    </a:lnTo>
                    <a:cubicBezTo>
                      <a:pt x="3107" y="3614"/>
                      <a:pt x="1057" y="6715"/>
                      <a:pt x="1" y="7190"/>
                    </a:cubicBezTo>
                    <a:cubicBezTo>
                      <a:pt x="1308" y="6974"/>
                      <a:pt x="2411" y="6371"/>
                      <a:pt x="3454" y="5649"/>
                    </a:cubicBezTo>
                    <a:lnTo>
                      <a:pt x="32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5"/>
              <p:cNvSpPr/>
              <p:nvPr/>
            </p:nvSpPr>
            <p:spPr>
              <a:xfrm>
                <a:off x="261447" y="3140230"/>
                <a:ext cx="194608" cy="139480"/>
              </a:xfrm>
              <a:custGeom>
                <a:avLst/>
                <a:gdLst/>
                <a:ahLst/>
                <a:cxnLst/>
                <a:rect l="l" t="t" r="r" b="b"/>
                <a:pathLst>
                  <a:path w="4048" h="2901" extrusionOk="0">
                    <a:moveTo>
                      <a:pt x="3426" y="0"/>
                    </a:moveTo>
                    <a:lnTo>
                      <a:pt x="1" y="2893"/>
                    </a:lnTo>
                    <a:cubicBezTo>
                      <a:pt x="93" y="2898"/>
                      <a:pt x="183" y="2900"/>
                      <a:pt x="271" y="2900"/>
                    </a:cubicBezTo>
                    <a:cubicBezTo>
                      <a:pt x="2121" y="2900"/>
                      <a:pt x="3167" y="1831"/>
                      <a:pt x="4047" y="78"/>
                    </a:cubicBezTo>
                    <a:lnTo>
                      <a:pt x="34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5"/>
              <p:cNvSpPr/>
              <p:nvPr/>
            </p:nvSpPr>
            <p:spPr>
              <a:xfrm>
                <a:off x="230967" y="3093352"/>
                <a:ext cx="219559" cy="182175"/>
              </a:xfrm>
              <a:custGeom>
                <a:avLst/>
                <a:gdLst/>
                <a:ahLst/>
                <a:cxnLst/>
                <a:rect l="l" t="t" r="r" b="b"/>
                <a:pathLst>
                  <a:path w="4567" h="3789" extrusionOk="0">
                    <a:moveTo>
                      <a:pt x="3739" y="0"/>
                    </a:moveTo>
                    <a:cubicBezTo>
                      <a:pt x="2997" y="0"/>
                      <a:pt x="1925" y="144"/>
                      <a:pt x="1258" y="872"/>
                    </a:cubicBezTo>
                    <a:cubicBezTo>
                      <a:pt x="156" y="2074"/>
                      <a:pt x="1" y="3671"/>
                      <a:pt x="1" y="3671"/>
                    </a:cubicBezTo>
                    <a:cubicBezTo>
                      <a:pt x="300" y="3751"/>
                      <a:pt x="590" y="3788"/>
                      <a:pt x="870" y="3788"/>
                    </a:cubicBezTo>
                    <a:cubicBezTo>
                      <a:pt x="2935" y="3788"/>
                      <a:pt x="4421" y="1760"/>
                      <a:pt x="4566" y="61"/>
                    </a:cubicBezTo>
                    <a:cubicBezTo>
                      <a:pt x="4566" y="61"/>
                      <a:pt x="4222" y="0"/>
                      <a:pt x="3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5"/>
              <p:cNvSpPr/>
              <p:nvPr/>
            </p:nvSpPr>
            <p:spPr>
              <a:xfrm>
                <a:off x="230967" y="3093352"/>
                <a:ext cx="219559" cy="182271"/>
              </a:xfrm>
              <a:custGeom>
                <a:avLst/>
                <a:gdLst/>
                <a:ahLst/>
                <a:cxnLst/>
                <a:rect l="l" t="t" r="r" b="b"/>
                <a:pathLst>
                  <a:path w="4567" h="3791" extrusionOk="0">
                    <a:moveTo>
                      <a:pt x="3740" y="1"/>
                    </a:moveTo>
                    <a:cubicBezTo>
                      <a:pt x="3197" y="1"/>
                      <a:pt x="2476" y="78"/>
                      <a:pt x="1868" y="406"/>
                    </a:cubicBezTo>
                    <a:cubicBezTo>
                      <a:pt x="2238" y="485"/>
                      <a:pt x="2544" y="686"/>
                      <a:pt x="2723" y="988"/>
                    </a:cubicBezTo>
                    <a:cubicBezTo>
                      <a:pt x="3119" y="1663"/>
                      <a:pt x="2727" y="2580"/>
                      <a:pt x="1754" y="3168"/>
                    </a:cubicBezTo>
                    <a:cubicBezTo>
                      <a:pt x="1314" y="3435"/>
                      <a:pt x="844" y="3566"/>
                      <a:pt x="426" y="3566"/>
                    </a:cubicBezTo>
                    <a:cubicBezTo>
                      <a:pt x="284" y="3566"/>
                      <a:pt x="149" y="3551"/>
                      <a:pt x="23" y="3521"/>
                    </a:cubicBezTo>
                    <a:cubicBezTo>
                      <a:pt x="7" y="3618"/>
                      <a:pt x="1" y="3674"/>
                      <a:pt x="1" y="3674"/>
                    </a:cubicBezTo>
                    <a:cubicBezTo>
                      <a:pt x="300" y="3754"/>
                      <a:pt x="589" y="3791"/>
                      <a:pt x="869" y="3791"/>
                    </a:cubicBezTo>
                    <a:cubicBezTo>
                      <a:pt x="2935" y="3791"/>
                      <a:pt x="4421" y="1763"/>
                      <a:pt x="4566" y="63"/>
                    </a:cubicBezTo>
                    <a:cubicBezTo>
                      <a:pt x="4566" y="62"/>
                      <a:pt x="422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5"/>
              <p:cNvSpPr/>
              <p:nvPr/>
            </p:nvSpPr>
            <p:spPr>
              <a:xfrm>
                <a:off x="661382" y="3154029"/>
                <a:ext cx="216530" cy="111401"/>
              </a:xfrm>
              <a:custGeom>
                <a:avLst/>
                <a:gdLst/>
                <a:ahLst/>
                <a:cxnLst/>
                <a:rect l="l" t="t" r="r" b="b"/>
                <a:pathLst>
                  <a:path w="4504" h="2317" extrusionOk="0">
                    <a:moveTo>
                      <a:pt x="595" y="1"/>
                    </a:moveTo>
                    <a:lnTo>
                      <a:pt x="0" y="199"/>
                    </a:lnTo>
                    <a:cubicBezTo>
                      <a:pt x="1012" y="1510"/>
                      <a:pt x="2047" y="2316"/>
                      <a:pt x="3441" y="2316"/>
                    </a:cubicBezTo>
                    <a:cubicBezTo>
                      <a:pt x="3774" y="2316"/>
                      <a:pt x="4126" y="2270"/>
                      <a:pt x="4504" y="2175"/>
                    </a:cubicBezTo>
                    <a:lnTo>
                      <a:pt x="5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5"/>
              <p:cNvSpPr/>
              <p:nvPr/>
            </p:nvSpPr>
            <p:spPr>
              <a:xfrm>
                <a:off x="658209" y="3090179"/>
                <a:ext cx="227731" cy="170780"/>
              </a:xfrm>
              <a:custGeom>
                <a:avLst/>
                <a:gdLst/>
                <a:ahLst/>
                <a:cxnLst/>
                <a:rect l="l" t="t" r="r" b="b"/>
                <a:pathLst>
                  <a:path w="4737" h="3552" extrusionOk="0">
                    <a:moveTo>
                      <a:pt x="930" y="0"/>
                    </a:moveTo>
                    <a:cubicBezTo>
                      <a:pt x="392" y="0"/>
                      <a:pt x="0" y="71"/>
                      <a:pt x="0" y="71"/>
                    </a:cubicBezTo>
                    <a:cubicBezTo>
                      <a:pt x="144" y="1749"/>
                      <a:pt x="1723" y="3552"/>
                      <a:pt x="3782" y="3552"/>
                    </a:cubicBezTo>
                    <a:cubicBezTo>
                      <a:pt x="4090" y="3552"/>
                      <a:pt x="4410" y="3511"/>
                      <a:pt x="4737" y="3424"/>
                    </a:cubicBezTo>
                    <a:cubicBezTo>
                      <a:pt x="4737" y="3424"/>
                      <a:pt x="4525" y="2057"/>
                      <a:pt x="3422" y="854"/>
                    </a:cubicBezTo>
                    <a:cubicBezTo>
                      <a:pt x="2773" y="146"/>
                      <a:pt x="1702"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5"/>
              <p:cNvSpPr/>
              <p:nvPr/>
            </p:nvSpPr>
            <p:spPr>
              <a:xfrm>
                <a:off x="658209" y="3090179"/>
                <a:ext cx="227731" cy="170780"/>
              </a:xfrm>
              <a:custGeom>
                <a:avLst/>
                <a:gdLst/>
                <a:ahLst/>
                <a:cxnLst/>
                <a:rect l="l" t="t" r="r" b="b"/>
                <a:pathLst>
                  <a:path w="4737" h="3552" extrusionOk="0">
                    <a:moveTo>
                      <a:pt x="930" y="1"/>
                    </a:moveTo>
                    <a:cubicBezTo>
                      <a:pt x="392" y="1"/>
                      <a:pt x="0" y="71"/>
                      <a:pt x="0" y="71"/>
                    </a:cubicBezTo>
                    <a:cubicBezTo>
                      <a:pt x="144" y="1749"/>
                      <a:pt x="1722" y="3552"/>
                      <a:pt x="3781" y="3552"/>
                    </a:cubicBezTo>
                    <a:cubicBezTo>
                      <a:pt x="4090" y="3552"/>
                      <a:pt x="4409" y="3511"/>
                      <a:pt x="4737" y="3424"/>
                    </a:cubicBezTo>
                    <a:cubicBezTo>
                      <a:pt x="4737" y="3424"/>
                      <a:pt x="4729" y="3375"/>
                      <a:pt x="4711" y="3290"/>
                    </a:cubicBezTo>
                    <a:cubicBezTo>
                      <a:pt x="4593" y="3333"/>
                      <a:pt x="4465" y="3354"/>
                      <a:pt x="4331" y="3354"/>
                    </a:cubicBezTo>
                    <a:cubicBezTo>
                      <a:pt x="3858" y="3354"/>
                      <a:pt x="3309" y="3091"/>
                      <a:pt x="2893" y="2603"/>
                    </a:cubicBezTo>
                    <a:cubicBezTo>
                      <a:pt x="2239" y="1836"/>
                      <a:pt x="2330" y="902"/>
                      <a:pt x="2940" y="514"/>
                    </a:cubicBezTo>
                    <a:cubicBezTo>
                      <a:pt x="2955" y="504"/>
                      <a:pt x="2969" y="499"/>
                      <a:pt x="2982" y="489"/>
                    </a:cubicBezTo>
                    <a:cubicBezTo>
                      <a:pt x="2352" y="93"/>
                      <a:pt x="1545" y="1"/>
                      <a:pt x="9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5"/>
              <p:cNvSpPr/>
              <p:nvPr/>
            </p:nvSpPr>
            <p:spPr>
              <a:xfrm>
                <a:off x="356010" y="3090179"/>
                <a:ext cx="425127" cy="153279"/>
              </a:xfrm>
              <a:custGeom>
                <a:avLst/>
                <a:gdLst/>
                <a:ahLst/>
                <a:cxnLst/>
                <a:rect l="l" t="t" r="r" b="b"/>
                <a:pathLst>
                  <a:path w="8843" h="3188" extrusionOk="0">
                    <a:moveTo>
                      <a:pt x="7214" y="1"/>
                    </a:moveTo>
                    <a:cubicBezTo>
                      <a:pt x="6678" y="1"/>
                      <a:pt x="6288" y="71"/>
                      <a:pt x="6288" y="71"/>
                    </a:cubicBezTo>
                    <a:cubicBezTo>
                      <a:pt x="6309" y="320"/>
                      <a:pt x="6362" y="570"/>
                      <a:pt x="6443" y="816"/>
                    </a:cubicBezTo>
                    <a:lnTo>
                      <a:pt x="1728" y="1156"/>
                    </a:lnTo>
                    <a:cubicBezTo>
                      <a:pt x="1855" y="813"/>
                      <a:pt x="1938" y="463"/>
                      <a:pt x="1967" y="127"/>
                    </a:cubicBezTo>
                    <a:cubicBezTo>
                      <a:pt x="1967" y="127"/>
                      <a:pt x="1625" y="67"/>
                      <a:pt x="1144" y="67"/>
                    </a:cubicBezTo>
                    <a:cubicBezTo>
                      <a:pt x="809" y="67"/>
                      <a:pt x="404" y="96"/>
                      <a:pt x="1" y="196"/>
                    </a:cubicBezTo>
                    <a:cubicBezTo>
                      <a:pt x="745" y="1695"/>
                      <a:pt x="2083" y="3188"/>
                      <a:pt x="4460" y="3188"/>
                    </a:cubicBezTo>
                    <a:cubicBezTo>
                      <a:pt x="6746" y="3188"/>
                      <a:pt x="8261" y="1159"/>
                      <a:pt x="8843" y="275"/>
                    </a:cubicBezTo>
                    <a:cubicBezTo>
                      <a:pt x="8300" y="58"/>
                      <a:pt x="7698" y="1"/>
                      <a:pt x="72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5"/>
              <p:cNvSpPr/>
              <p:nvPr/>
            </p:nvSpPr>
            <p:spPr>
              <a:xfrm>
                <a:off x="356923" y="2940362"/>
                <a:ext cx="421858" cy="287663"/>
              </a:xfrm>
              <a:custGeom>
                <a:avLst/>
                <a:gdLst/>
                <a:ahLst/>
                <a:cxnLst/>
                <a:rect l="l" t="t" r="r" b="b"/>
                <a:pathLst>
                  <a:path w="8775" h="5983" extrusionOk="0">
                    <a:moveTo>
                      <a:pt x="3056" y="0"/>
                    </a:moveTo>
                    <a:cubicBezTo>
                      <a:pt x="2719" y="0"/>
                      <a:pt x="2405" y="77"/>
                      <a:pt x="2173" y="296"/>
                    </a:cubicBezTo>
                    <a:cubicBezTo>
                      <a:pt x="1657" y="783"/>
                      <a:pt x="2270" y="3087"/>
                      <a:pt x="1934" y="3087"/>
                    </a:cubicBezTo>
                    <a:cubicBezTo>
                      <a:pt x="1933" y="3087"/>
                      <a:pt x="1931" y="3087"/>
                      <a:pt x="1929" y="3087"/>
                    </a:cubicBezTo>
                    <a:cubicBezTo>
                      <a:pt x="1502" y="3057"/>
                      <a:pt x="1068" y="3032"/>
                      <a:pt x="723" y="3032"/>
                    </a:cubicBezTo>
                    <a:cubicBezTo>
                      <a:pt x="295" y="3032"/>
                      <a:pt x="1" y="3070"/>
                      <a:pt x="16" y="3187"/>
                    </a:cubicBezTo>
                    <a:cubicBezTo>
                      <a:pt x="1170" y="5043"/>
                      <a:pt x="2630" y="5982"/>
                      <a:pt x="4190" y="5982"/>
                    </a:cubicBezTo>
                    <a:cubicBezTo>
                      <a:pt x="5685" y="5982"/>
                      <a:pt x="7274" y="5119"/>
                      <a:pt x="8775" y="3373"/>
                    </a:cubicBezTo>
                    <a:cubicBezTo>
                      <a:pt x="8775" y="3373"/>
                      <a:pt x="8350" y="2852"/>
                      <a:pt x="6752" y="2852"/>
                    </a:cubicBezTo>
                    <a:cubicBezTo>
                      <a:pt x="6589" y="2852"/>
                      <a:pt x="6413" y="2858"/>
                      <a:pt x="6224" y="2870"/>
                    </a:cubicBezTo>
                    <a:cubicBezTo>
                      <a:pt x="6220" y="2870"/>
                      <a:pt x="6216" y="2870"/>
                      <a:pt x="6212" y="2870"/>
                    </a:cubicBezTo>
                    <a:cubicBezTo>
                      <a:pt x="5671" y="2870"/>
                      <a:pt x="5961" y="386"/>
                      <a:pt x="5210" y="386"/>
                    </a:cubicBezTo>
                    <a:cubicBezTo>
                      <a:pt x="5178" y="386"/>
                      <a:pt x="5145" y="390"/>
                      <a:pt x="5109" y="399"/>
                    </a:cubicBezTo>
                    <a:cubicBezTo>
                      <a:pt x="5093" y="404"/>
                      <a:pt x="5074" y="406"/>
                      <a:pt x="5052" y="406"/>
                    </a:cubicBezTo>
                    <a:cubicBezTo>
                      <a:pt x="4738" y="406"/>
                      <a:pt x="3834" y="0"/>
                      <a:pt x="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5"/>
              <p:cNvSpPr/>
              <p:nvPr/>
            </p:nvSpPr>
            <p:spPr>
              <a:xfrm>
                <a:off x="356972" y="2940362"/>
                <a:ext cx="421810" cy="213764"/>
              </a:xfrm>
              <a:custGeom>
                <a:avLst/>
                <a:gdLst/>
                <a:ahLst/>
                <a:cxnLst/>
                <a:rect l="l" t="t" r="r" b="b"/>
                <a:pathLst>
                  <a:path w="8774" h="4446" extrusionOk="0">
                    <a:moveTo>
                      <a:pt x="3055" y="0"/>
                    </a:moveTo>
                    <a:cubicBezTo>
                      <a:pt x="2718" y="0"/>
                      <a:pt x="2404" y="77"/>
                      <a:pt x="2172" y="296"/>
                    </a:cubicBezTo>
                    <a:cubicBezTo>
                      <a:pt x="1656" y="783"/>
                      <a:pt x="2269" y="3087"/>
                      <a:pt x="1933" y="3087"/>
                    </a:cubicBezTo>
                    <a:cubicBezTo>
                      <a:pt x="1932" y="3087"/>
                      <a:pt x="1930" y="3087"/>
                      <a:pt x="1928" y="3087"/>
                    </a:cubicBezTo>
                    <a:cubicBezTo>
                      <a:pt x="1502" y="3058"/>
                      <a:pt x="1071" y="3033"/>
                      <a:pt x="726" y="3033"/>
                    </a:cubicBezTo>
                    <a:cubicBezTo>
                      <a:pt x="296" y="3033"/>
                      <a:pt x="0" y="3071"/>
                      <a:pt x="15" y="3189"/>
                    </a:cubicBezTo>
                    <a:cubicBezTo>
                      <a:pt x="316" y="3671"/>
                      <a:pt x="635" y="4090"/>
                      <a:pt x="972" y="4446"/>
                    </a:cubicBezTo>
                    <a:cubicBezTo>
                      <a:pt x="1216" y="3877"/>
                      <a:pt x="2351" y="3829"/>
                      <a:pt x="3784" y="3829"/>
                    </a:cubicBezTo>
                    <a:cubicBezTo>
                      <a:pt x="4073" y="3829"/>
                      <a:pt x="4374" y="3831"/>
                      <a:pt x="4683" y="3831"/>
                    </a:cubicBezTo>
                    <a:cubicBezTo>
                      <a:pt x="5390" y="3831"/>
                      <a:pt x="6040" y="3785"/>
                      <a:pt x="6589" y="3785"/>
                    </a:cubicBezTo>
                    <a:cubicBezTo>
                      <a:pt x="7240" y="3785"/>
                      <a:pt x="7751" y="3850"/>
                      <a:pt x="8054" y="4134"/>
                    </a:cubicBezTo>
                    <a:cubicBezTo>
                      <a:pt x="8297" y="3901"/>
                      <a:pt x="8537" y="3650"/>
                      <a:pt x="8774" y="3373"/>
                    </a:cubicBezTo>
                    <a:cubicBezTo>
                      <a:pt x="8774" y="3373"/>
                      <a:pt x="8349" y="2852"/>
                      <a:pt x="6751" y="2852"/>
                    </a:cubicBezTo>
                    <a:cubicBezTo>
                      <a:pt x="6588" y="2852"/>
                      <a:pt x="6412" y="2858"/>
                      <a:pt x="6223" y="2870"/>
                    </a:cubicBezTo>
                    <a:cubicBezTo>
                      <a:pt x="6219" y="2870"/>
                      <a:pt x="6215" y="2870"/>
                      <a:pt x="6211" y="2870"/>
                    </a:cubicBezTo>
                    <a:cubicBezTo>
                      <a:pt x="5670" y="2870"/>
                      <a:pt x="5960" y="386"/>
                      <a:pt x="5209" y="386"/>
                    </a:cubicBezTo>
                    <a:cubicBezTo>
                      <a:pt x="5177" y="386"/>
                      <a:pt x="5144" y="390"/>
                      <a:pt x="5108" y="399"/>
                    </a:cubicBezTo>
                    <a:cubicBezTo>
                      <a:pt x="5092" y="404"/>
                      <a:pt x="5073" y="406"/>
                      <a:pt x="5051" y="406"/>
                    </a:cubicBezTo>
                    <a:cubicBezTo>
                      <a:pt x="4737" y="406"/>
                      <a:pt x="3833" y="0"/>
                      <a:pt x="30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5"/>
              <p:cNvSpPr/>
              <p:nvPr/>
            </p:nvSpPr>
            <p:spPr>
              <a:xfrm>
                <a:off x="472784" y="4270832"/>
                <a:ext cx="116293" cy="45628"/>
              </a:xfrm>
              <a:custGeom>
                <a:avLst/>
                <a:gdLst/>
                <a:ahLst/>
                <a:cxnLst/>
                <a:rect l="l" t="t" r="r" b="b"/>
                <a:pathLst>
                  <a:path w="2419" h="949" extrusionOk="0">
                    <a:moveTo>
                      <a:pt x="1952" y="1"/>
                    </a:moveTo>
                    <a:cubicBezTo>
                      <a:pt x="1946" y="1"/>
                      <a:pt x="1941" y="1"/>
                      <a:pt x="1936" y="1"/>
                    </a:cubicBezTo>
                    <a:cubicBezTo>
                      <a:pt x="1459" y="23"/>
                      <a:pt x="0" y="948"/>
                      <a:pt x="0" y="948"/>
                    </a:cubicBezTo>
                    <a:lnTo>
                      <a:pt x="2419" y="948"/>
                    </a:lnTo>
                    <a:cubicBezTo>
                      <a:pt x="2419" y="948"/>
                      <a:pt x="2412" y="1"/>
                      <a:pt x="1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5"/>
              <p:cNvSpPr/>
              <p:nvPr/>
            </p:nvSpPr>
            <p:spPr>
              <a:xfrm>
                <a:off x="468506" y="4287419"/>
                <a:ext cx="99323" cy="29040"/>
              </a:xfrm>
              <a:custGeom>
                <a:avLst/>
                <a:gdLst/>
                <a:ahLst/>
                <a:cxnLst/>
                <a:rect l="l" t="t" r="r" b="b"/>
                <a:pathLst>
                  <a:path w="2066" h="604" extrusionOk="0">
                    <a:moveTo>
                      <a:pt x="1667" y="1"/>
                    </a:moveTo>
                    <a:cubicBezTo>
                      <a:pt x="1662" y="1"/>
                      <a:pt x="1658" y="1"/>
                      <a:pt x="1653" y="1"/>
                    </a:cubicBezTo>
                    <a:cubicBezTo>
                      <a:pt x="1246" y="14"/>
                      <a:pt x="0" y="603"/>
                      <a:pt x="0" y="603"/>
                    </a:cubicBezTo>
                    <a:lnTo>
                      <a:pt x="2065" y="603"/>
                    </a:lnTo>
                    <a:cubicBezTo>
                      <a:pt x="2065" y="603"/>
                      <a:pt x="2058" y="1"/>
                      <a:pt x="1667"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5"/>
              <p:cNvSpPr/>
              <p:nvPr/>
            </p:nvSpPr>
            <p:spPr>
              <a:xfrm>
                <a:off x="574559" y="4270832"/>
                <a:ext cx="109323" cy="45628"/>
              </a:xfrm>
              <a:custGeom>
                <a:avLst/>
                <a:gdLst/>
                <a:ahLst/>
                <a:cxnLst/>
                <a:rect l="l" t="t" r="r" b="b"/>
                <a:pathLst>
                  <a:path w="2274" h="949" extrusionOk="0">
                    <a:moveTo>
                      <a:pt x="441" y="1"/>
                    </a:moveTo>
                    <a:cubicBezTo>
                      <a:pt x="7" y="1"/>
                      <a:pt x="0" y="948"/>
                      <a:pt x="0" y="948"/>
                    </a:cubicBezTo>
                    <a:lnTo>
                      <a:pt x="2273" y="948"/>
                    </a:lnTo>
                    <a:cubicBezTo>
                      <a:pt x="2273" y="948"/>
                      <a:pt x="901" y="23"/>
                      <a:pt x="456" y="1"/>
                    </a:cubicBezTo>
                    <a:cubicBezTo>
                      <a:pt x="451" y="1"/>
                      <a:pt x="446"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5"/>
              <p:cNvSpPr/>
              <p:nvPr/>
            </p:nvSpPr>
            <p:spPr>
              <a:xfrm>
                <a:off x="594702" y="4281409"/>
                <a:ext cx="89083" cy="35050"/>
              </a:xfrm>
              <a:custGeom>
                <a:avLst/>
                <a:gdLst/>
                <a:ahLst/>
                <a:cxnLst/>
                <a:rect l="l" t="t" r="r" b="b"/>
                <a:pathLst>
                  <a:path w="1853" h="729" extrusionOk="0">
                    <a:moveTo>
                      <a:pt x="360" y="1"/>
                    </a:moveTo>
                    <a:cubicBezTo>
                      <a:pt x="6" y="1"/>
                      <a:pt x="1" y="728"/>
                      <a:pt x="1" y="728"/>
                    </a:cubicBezTo>
                    <a:lnTo>
                      <a:pt x="1853" y="728"/>
                    </a:lnTo>
                    <a:cubicBezTo>
                      <a:pt x="1853" y="728"/>
                      <a:pt x="736" y="17"/>
                      <a:pt x="371" y="1"/>
                    </a:cubicBezTo>
                    <a:cubicBezTo>
                      <a:pt x="368" y="1"/>
                      <a:pt x="364" y="1"/>
                      <a:pt x="360"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5"/>
              <p:cNvSpPr/>
              <p:nvPr/>
            </p:nvSpPr>
            <p:spPr>
              <a:xfrm>
                <a:off x="263370" y="4315690"/>
                <a:ext cx="644253" cy="222899"/>
              </a:xfrm>
              <a:custGeom>
                <a:avLst/>
                <a:gdLst/>
                <a:ahLst/>
                <a:cxnLst/>
                <a:rect l="l" t="t" r="r" b="b"/>
                <a:pathLst>
                  <a:path w="13401" h="4636" extrusionOk="0">
                    <a:moveTo>
                      <a:pt x="566" y="1"/>
                    </a:moveTo>
                    <a:lnTo>
                      <a:pt x="1" y="4635"/>
                    </a:lnTo>
                    <a:lnTo>
                      <a:pt x="13401" y="4635"/>
                    </a:lnTo>
                    <a:lnTo>
                      <a:pt x="12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5"/>
              <p:cNvSpPr/>
              <p:nvPr/>
            </p:nvSpPr>
            <p:spPr>
              <a:xfrm>
                <a:off x="358726" y="4315113"/>
                <a:ext cx="405224" cy="222899"/>
              </a:xfrm>
              <a:custGeom>
                <a:avLst/>
                <a:gdLst/>
                <a:ahLst/>
                <a:cxnLst/>
                <a:rect l="l" t="t" r="r" b="b"/>
                <a:pathLst>
                  <a:path w="8429" h="4636" extrusionOk="0">
                    <a:moveTo>
                      <a:pt x="4537" y="1"/>
                    </a:moveTo>
                    <a:lnTo>
                      <a:pt x="0" y="4635"/>
                    </a:lnTo>
                    <a:lnTo>
                      <a:pt x="5146" y="4635"/>
                    </a:lnTo>
                    <a:lnTo>
                      <a:pt x="84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5"/>
              <p:cNvSpPr/>
              <p:nvPr/>
            </p:nvSpPr>
            <p:spPr>
              <a:xfrm>
                <a:off x="376971" y="3845949"/>
                <a:ext cx="386235" cy="74524"/>
              </a:xfrm>
              <a:custGeom>
                <a:avLst/>
                <a:gdLst/>
                <a:ahLst/>
                <a:cxnLst/>
                <a:rect l="l" t="t" r="r" b="b"/>
                <a:pathLst>
                  <a:path w="8034" h="1550" extrusionOk="0">
                    <a:moveTo>
                      <a:pt x="3618" y="0"/>
                    </a:moveTo>
                    <a:cubicBezTo>
                      <a:pt x="2039" y="0"/>
                      <a:pt x="572" y="679"/>
                      <a:pt x="0" y="978"/>
                    </a:cubicBezTo>
                    <a:lnTo>
                      <a:pt x="13" y="1550"/>
                    </a:lnTo>
                    <a:cubicBezTo>
                      <a:pt x="13" y="1550"/>
                      <a:pt x="1741" y="431"/>
                      <a:pt x="3640" y="431"/>
                    </a:cubicBezTo>
                    <a:cubicBezTo>
                      <a:pt x="3926" y="431"/>
                      <a:pt x="4216" y="457"/>
                      <a:pt x="4505" y="515"/>
                    </a:cubicBezTo>
                    <a:cubicBezTo>
                      <a:pt x="6711" y="962"/>
                      <a:pt x="8033" y="1103"/>
                      <a:pt x="8033" y="1103"/>
                    </a:cubicBezTo>
                    <a:lnTo>
                      <a:pt x="8029" y="639"/>
                    </a:lnTo>
                    <a:cubicBezTo>
                      <a:pt x="7514" y="579"/>
                      <a:pt x="6287" y="415"/>
                      <a:pt x="4541" y="84"/>
                    </a:cubicBezTo>
                    <a:cubicBezTo>
                      <a:pt x="4233" y="26"/>
                      <a:pt x="3924" y="0"/>
                      <a:pt x="3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5"/>
              <p:cNvSpPr/>
              <p:nvPr/>
            </p:nvSpPr>
            <p:spPr>
              <a:xfrm>
                <a:off x="604990" y="3261681"/>
                <a:ext cx="126533" cy="184387"/>
              </a:xfrm>
              <a:custGeom>
                <a:avLst/>
                <a:gdLst/>
                <a:ahLst/>
                <a:cxnLst/>
                <a:rect l="l" t="t" r="r" b="b"/>
                <a:pathLst>
                  <a:path w="2632" h="3835" extrusionOk="0">
                    <a:moveTo>
                      <a:pt x="439" y="0"/>
                    </a:moveTo>
                    <a:lnTo>
                      <a:pt x="1" y="549"/>
                    </a:lnTo>
                    <a:lnTo>
                      <a:pt x="1316" y="3834"/>
                    </a:lnTo>
                    <a:lnTo>
                      <a:pt x="2632" y="3429"/>
                    </a:lnTo>
                    <a:lnTo>
                      <a:pt x="439"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5"/>
              <p:cNvSpPr/>
              <p:nvPr/>
            </p:nvSpPr>
            <p:spPr>
              <a:xfrm>
                <a:off x="402162" y="3261681"/>
                <a:ext cx="126533" cy="184387"/>
              </a:xfrm>
              <a:custGeom>
                <a:avLst/>
                <a:gdLst/>
                <a:ahLst/>
                <a:cxnLst/>
                <a:rect l="l" t="t" r="r" b="b"/>
                <a:pathLst>
                  <a:path w="2632" h="3835" extrusionOk="0">
                    <a:moveTo>
                      <a:pt x="2194" y="0"/>
                    </a:moveTo>
                    <a:lnTo>
                      <a:pt x="1" y="3429"/>
                    </a:lnTo>
                    <a:lnTo>
                      <a:pt x="1317" y="3834"/>
                    </a:lnTo>
                    <a:lnTo>
                      <a:pt x="2632" y="549"/>
                    </a:lnTo>
                    <a:lnTo>
                      <a:pt x="219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5"/>
              <p:cNvSpPr/>
              <p:nvPr/>
            </p:nvSpPr>
            <p:spPr>
              <a:xfrm>
                <a:off x="607971" y="3230717"/>
                <a:ext cx="259797" cy="229342"/>
              </a:xfrm>
              <a:custGeom>
                <a:avLst/>
                <a:gdLst/>
                <a:ahLst/>
                <a:cxnLst/>
                <a:rect l="l" t="t" r="r" b="b"/>
                <a:pathLst>
                  <a:path w="5404" h="4770" extrusionOk="0">
                    <a:moveTo>
                      <a:pt x="386" y="1"/>
                    </a:moveTo>
                    <a:lnTo>
                      <a:pt x="1" y="644"/>
                    </a:lnTo>
                    <a:cubicBezTo>
                      <a:pt x="2" y="644"/>
                      <a:pt x="1876" y="4362"/>
                      <a:pt x="2591" y="4642"/>
                    </a:cubicBezTo>
                    <a:cubicBezTo>
                      <a:pt x="2821" y="4731"/>
                      <a:pt x="3042" y="4769"/>
                      <a:pt x="3252" y="4769"/>
                    </a:cubicBezTo>
                    <a:cubicBezTo>
                      <a:pt x="4376" y="4769"/>
                      <a:pt x="5182" y="3692"/>
                      <a:pt x="5182" y="3692"/>
                    </a:cubicBezTo>
                    <a:cubicBezTo>
                      <a:pt x="5182" y="3692"/>
                      <a:pt x="5404" y="1567"/>
                      <a:pt x="4356" y="981"/>
                    </a:cubicBezTo>
                    <a:cubicBezTo>
                      <a:pt x="3308" y="393"/>
                      <a:pt x="386"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5"/>
              <p:cNvSpPr/>
              <p:nvPr/>
            </p:nvSpPr>
            <p:spPr>
              <a:xfrm>
                <a:off x="618451" y="3230717"/>
                <a:ext cx="245711" cy="176069"/>
              </a:xfrm>
              <a:custGeom>
                <a:avLst/>
                <a:gdLst/>
                <a:ahLst/>
                <a:cxnLst/>
                <a:rect l="l" t="t" r="r" b="b"/>
                <a:pathLst>
                  <a:path w="5111" h="3662" extrusionOk="0">
                    <a:moveTo>
                      <a:pt x="168" y="1"/>
                    </a:moveTo>
                    <a:lnTo>
                      <a:pt x="1" y="281"/>
                    </a:lnTo>
                    <a:cubicBezTo>
                      <a:pt x="961" y="1074"/>
                      <a:pt x="3953" y="3495"/>
                      <a:pt x="4967" y="3662"/>
                    </a:cubicBezTo>
                    <a:cubicBezTo>
                      <a:pt x="4989" y="3400"/>
                      <a:pt x="5111" y="1527"/>
                      <a:pt x="4138" y="979"/>
                    </a:cubicBezTo>
                    <a:cubicBezTo>
                      <a:pt x="3090" y="393"/>
                      <a:pt x="168"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5"/>
              <p:cNvSpPr/>
              <p:nvPr/>
            </p:nvSpPr>
            <p:spPr>
              <a:xfrm>
                <a:off x="621096" y="3593673"/>
                <a:ext cx="173647" cy="110969"/>
              </a:xfrm>
              <a:custGeom>
                <a:avLst/>
                <a:gdLst/>
                <a:ahLst/>
                <a:cxnLst/>
                <a:rect l="l" t="t" r="r" b="b"/>
                <a:pathLst>
                  <a:path w="3612" h="2308" extrusionOk="0">
                    <a:moveTo>
                      <a:pt x="1" y="0"/>
                    </a:moveTo>
                    <a:lnTo>
                      <a:pt x="18" y="165"/>
                    </a:lnTo>
                    <a:cubicBezTo>
                      <a:pt x="843" y="353"/>
                      <a:pt x="2380" y="1101"/>
                      <a:pt x="3612" y="2308"/>
                    </a:cubicBezTo>
                    <a:cubicBezTo>
                      <a:pt x="3612" y="2242"/>
                      <a:pt x="3612" y="2173"/>
                      <a:pt x="3610" y="2107"/>
                    </a:cubicBezTo>
                    <a:cubicBezTo>
                      <a:pt x="2386" y="937"/>
                      <a:pt x="874" y="17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5"/>
              <p:cNvSpPr/>
              <p:nvPr/>
            </p:nvSpPr>
            <p:spPr>
              <a:xfrm>
                <a:off x="342405" y="3592952"/>
                <a:ext cx="195713" cy="126787"/>
              </a:xfrm>
              <a:custGeom>
                <a:avLst/>
                <a:gdLst/>
                <a:ahLst/>
                <a:cxnLst/>
                <a:rect l="l" t="t" r="r" b="b"/>
                <a:pathLst>
                  <a:path w="4071" h="2637" extrusionOk="0">
                    <a:moveTo>
                      <a:pt x="4070" y="1"/>
                    </a:moveTo>
                    <a:lnTo>
                      <a:pt x="4070" y="1"/>
                    </a:lnTo>
                    <a:cubicBezTo>
                      <a:pt x="2998" y="107"/>
                      <a:pt x="1444" y="621"/>
                      <a:pt x="1" y="2406"/>
                    </a:cubicBezTo>
                    <a:cubicBezTo>
                      <a:pt x="1" y="2482"/>
                      <a:pt x="1" y="2558"/>
                      <a:pt x="2" y="2636"/>
                    </a:cubicBezTo>
                    <a:cubicBezTo>
                      <a:pt x="1434" y="800"/>
                      <a:pt x="2990" y="266"/>
                      <a:pt x="4060" y="157"/>
                    </a:cubicBezTo>
                    <a:lnTo>
                      <a:pt x="4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5"/>
              <p:cNvSpPr/>
              <p:nvPr/>
            </p:nvSpPr>
            <p:spPr>
              <a:xfrm>
                <a:off x="597683" y="3467126"/>
                <a:ext cx="166484" cy="111017"/>
              </a:xfrm>
              <a:custGeom>
                <a:avLst/>
                <a:gdLst/>
                <a:ahLst/>
                <a:cxnLst/>
                <a:rect l="l" t="t" r="r" b="b"/>
                <a:pathLst>
                  <a:path w="3463" h="2309" extrusionOk="0">
                    <a:moveTo>
                      <a:pt x="0" y="1"/>
                    </a:moveTo>
                    <a:lnTo>
                      <a:pt x="16" y="166"/>
                    </a:lnTo>
                    <a:cubicBezTo>
                      <a:pt x="807" y="354"/>
                      <a:pt x="2280" y="1102"/>
                      <a:pt x="3461" y="2309"/>
                    </a:cubicBezTo>
                    <a:cubicBezTo>
                      <a:pt x="3462" y="2243"/>
                      <a:pt x="3459" y="2175"/>
                      <a:pt x="3459" y="2108"/>
                    </a:cubicBezTo>
                    <a:cubicBezTo>
                      <a:pt x="2285" y="938"/>
                      <a:pt x="840" y="1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5"/>
              <p:cNvSpPr/>
              <p:nvPr/>
            </p:nvSpPr>
            <p:spPr>
              <a:xfrm>
                <a:off x="373077" y="3469963"/>
                <a:ext cx="187781" cy="123181"/>
              </a:xfrm>
              <a:custGeom>
                <a:avLst/>
                <a:gdLst/>
                <a:ahLst/>
                <a:cxnLst/>
                <a:rect l="l" t="t" r="r" b="b"/>
                <a:pathLst>
                  <a:path w="3906" h="2562" extrusionOk="0">
                    <a:moveTo>
                      <a:pt x="3720" y="1"/>
                    </a:moveTo>
                    <a:cubicBezTo>
                      <a:pt x="2691" y="107"/>
                      <a:pt x="1389" y="548"/>
                      <a:pt x="1" y="2332"/>
                    </a:cubicBezTo>
                    <a:cubicBezTo>
                      <a:pt x="1" y="2409"/>
                      <a:pt x="1" y="2485"/>
                      <a:pt x="2" y="2562"/>
                    </a:cubicBezTo>
                    <a:cubicBezTo>
                      <a:pt x="1380" y="726"/>
                      <a:pt x="2876" y="193"/>
                      <a:pt x="3905" y="83"/>
                    </a:cubicBezTo>
                    <a:lnTo>
                      <a:pt x="37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5"/>
              <p:cNvSpPr/>
              <p:nvPr/>
            </p:nvSpPr>
            <p:spPr>
              <a:xfrm>
                <a:off x="257024" y="3230717"/>
                <a:ext cx="259797" cy="229342"/>
              </a:xfrm>
              <a:custGeom>
                <a:avLst/>
                <a:gdLst/>
                <a:ahLst/>
                <a:cxnLst/>
                <a:rect l="l" t="t" r="r" b="b"/>
                <a:pathLst>
                  <a:path w="5404" h="4770" extrusionOk="0">
                    <a:moveTo>
                      <a:pt x="5017" y="1"/>
                    </a:moveTo>
                    <a:cubicBezTo>
                      <a:pt x="5017" y="1"/>
                      <a:pt x="2094" y="393"/>
                      <a:pt x="1047" y="981"/>
                    </a:cubicBezTo>
                    <a:cubicBezTo>
                      <a:pt x="1" y="1567"/>
                      <a:pt x="221" y="3692"/>
                      <a:pt x="221" y="3692"/>
                    </a:cubicBezTo>
                    <a:cubicBezTo>
                      <a:pt x="221" y="3692"/>
                      <a:pt x="1028" y="4769"/>
                      <a:pt x="2151" y="4769"/>
                    </a:cubicBezTo>
                    <a:cubicBezTo>
                      <a:pt x="2361" y="4769"/>
                      <a:pt x="2583" y="4731"/>
                      <a:pt x="2811" y="4642"/>
                    </a:cubicBezTo>
                    <a:cubicBezTo>
                      <a:pt x="3529" y="4362"/>
                      <a:pt x="5401" y="644"/>
                      <a:pt x="5404" y="644"/>
                    </a:cubicBezTo>
                    <a:lnTo>
                      <a:pt x="50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5"/>
              <p:cNvSpPr/>
              <p:nvPr/>
            </p:nvSpPr>
            <p:spPr>
              <a:xfrm>
                <a:off x="269283" y="3249084"/>
                <a:ext cx="247394" cy="210975"/>
              </a:xfrm>
              <a:custGeom>
                <a:avLst/>
                <a:gdLst/>
                <a:ahLst/>
                <a:cxnLst/>
                <a:rect l="l" t="t" r="r" b="b"/>
                <a:pathLst>
                  <a:path w="5146" h="4388" extrusionOk="0">
                    <a:moveTo>
                      <a:pt x="4991" y="1"/>
                    </a:moveTo>
                    <a:cubicBezTo>
                      <a:pt x="3860" y="882"/>
                      <a:pt x="871" y="3174"/>
                      <a:pt x="223" y="3316"/>
                    </a:cubicBezTo>
                    <a:cubicBezTo>
                      <a:pt x="148" y="3332"/>
                      <a:pt x="73" y="3342"/>
                      <a:pt x="0" y="3353"/>
                    </a:cubicBezTo>
                    <a:cubicBezTo>
                      <a:pt x="165" y="3554"/>
                      <a:pt x="908" y="4387"/>
                      <a:pt x="1896" y="4387"/>
                    </a:cubicBezTo>
                    <a:cubicBezTo>
                      <a:pt x="2106" y="4387"/>
                      <a:pt x="2327" y="4349"/>
                      <a:pt x="2556" y="4260"/>
                    </a:cubicBezTo>
                    <a:cubicBezTo>
                      <a:pt x="3274" y="3980"/>
                      <a:pt x="5146" y="262"/>
                      <a:pt x="5146" y="262"/>
                    </a:cubicBezTo>
                    <a:lnTo>
                      <a:pt x="49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5"/>
              <p:cNvSpPr/>
              <p:nvPr/>
            </p:nvSpPr>
            <p:spPr>
              <a:xfrm>
                <a:off x="526965" y="3192782"/>
                <a:ext cx="103217" cy="77216"/>
              </a:xfrm>
              <a:custGeom>
                <a:avLst/>
                <a:gdLst/>
                <a:ahLst/>
                <a:cxnLst/>
                <a:rect l="l" t="t" r="r" b="b"/>
                <a:pathLst>
                  <a:path w="2147" h="1606" extrusionOk="0">
                    <a:moveTo>
                      <a:pt x="992" y="0"/>
                    </a:moveTo>
                    <a:cubicBezTo>
                      <a:pt x="924" y="0"/>
                      <a:pt x="854" y="8"/>
                      <a:pt x="783" y="25"/>
                    </a:cubicBezTo>
                    <a:cubicBezTo>
                      <a:pt x="0" y="212"/>
                      <a:pt x="609" y="1606"/>
                      <a:pt x="609" y="1606"/>
                    </a:cubicBezTo>
                    <a:lnTo>
                      <a:pt x="1592" y="1557"/>
                    </a:lnTo>
                    <a:lnTo>
                      <a:pt x="2147" y="771"/>
                    </a:lnTo>
                    <a:cubicBezTo>
                      <a:pt x="2147" y="771"/>
                      <a:pt x="1667" y="0"/>
                      <a:pt x="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5"/>
              <p:cNvSpPr/>
              <p:nvPr/>
            </p:nvSpPr>
            <p:spPr>
              <a:xfrm>
                <a:off x="602154" y="3225044"/>
                <a:ext cx="70814" cy="83611"/>
              </a:xfrm>
              <a:custGeom>
                <a:avLst/>
                <a:gdLst/>
                <a:ahLst/>
                <a:cxnLst/>
                <a:rect l="l" t="t" r="r" b="b"/>
                <a:pathLst>
                  <a:path w="1473" h="1739" extrusionOk="0">
                    <a:moveTo>
                      <a:pt x="438" y="1"/>
                    </a:moveTo>
                    <a:lnTo>
                      <a:pt x="1" y="814"/>
                    </a:lnTo>
                    <a:lnTo>
                      <a:pt x="553" y="1738"/>
                    </a:lnTo>
                    <a:lnTo>
                      <a:pt x="1472" y="188"/>
                    </a:lnTo>
                    <a:lnTo>
                      <a:pt x="4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5"/>
              <p:cNvSpPr/>
              <p:nvPr/>
            </p:nvSpPr>
            <p:spPr>
              <a:xfrm>
                <a:off x="553694" y="3256776"/>
                <a:ext cx="39662" cy="148663"/>
              </a:xfrm>
              <a:custGeom>
                <a:avLst/>
                <a:gdLst/>
                <a:ahLst/>
                <a:cxnLst/>
                <a:rect l="l" t="t" r="r" b="b"/>
                <a:pathLst>
                  <a:path w="825" h="3092" extrusionOk="0">
                    <a:moveTo>
                      <a:pt x="805" y="0"/>
                    </a:moveTo>
                    <a:lnTo>
                      <a:pt x="0" y="6"/>
                    </a:lnTo>
                    <a:lnTo>
                      <a:pt x="20" y="3091"/>
                    </a:lnTo>
                    <a:lnTo>
                      <a:pt x="825" y="3087"/>
                    </a:lnTo>
                    <a:lnTo>
                      <a:pt x="8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5"/>
              <p:cNvSpPr/>
              <p:nvPr/>
            </p:nvSpPr>
            <p:spPr>
              <a:xfrm>
                <a:off x="540666" y="3403949"/>
                <a:ext cx="83362" cy="914914"/>
              </a:xfrm>
              <a:custGeom>
                <a:avLst/>
                <a:gdLst/>
                <a:ahLst/>
                <a:cxnLst/>
                <a:rect l="l" t="t" r="r" b="b"/>
                <a:pathLst>
                  <a:path w="1734" h="19029" extrusionOk="0">
                    <a:moveTo>
                      <a:pt x="1245" y="0"/>
                    </a:moveTo>
                    <a:lnTo>
                      <a:pt x="262" y="7"/>
                    </a:lnTo>
                    <a:lnTo>
                      <a:pt x="1" y="17620"/>
                    </a:lnTo>
                    <a:lnTo>
                      <a:pt x="878" y="19029"/>
                    </a:lnTo>
                    <a:lnTo>
                      <a:pt x="1734" y="17610"/>
                    </a:lnTo>
                    <a:lnTo>
                      <a:pt x="12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5"/>
              <p:cNvSpPr/>
              <p:nvPr/>
            </p:nvSpPr>
            <p:spPr>
              <a:xfrm>
                <a:off x="540666" y="3404286"/>
                <a:ext cx="61151" cy="914578"/>
              </a:xfrm>
              <a:custGeom>
                <a:avLst/>
                <a:gdLst/>
                <a:ahLst/>
                <a:cxnLst/>
                <a:rect l="l" t="t" r="r" b="b"/>
                <a:pathLst>
                  <a:path w="1272" h="19022" extrusionOk="0">
                    <a:moveTo>
                      <a:pt x="262" y="0"/>
                    </a:moveTo>
                    <a:lnTo>
                      <a:pt x="1" y="17613"/>
                    </a:lnTo>
                    <a:lnTo>
                      <a:pt x="878" y="19022"/>
                    </a:lnTo>
                    <a:lnTo>
                      <a:pt x="878" y="19022"/>
                    </a:lnTo>
                    <a:lnTo>
                      <a:pt x="728" y="2072"/>
                    </a:lnTo>
                    <a:lnTo>
                      <a:pt x="1271" y="1117"/>
                    </a:lnTo>
                    <a:lnTo>
                      <a:pt x="1261" y="42"/>
                    </a:lnTo>
                    <a:lnTo>
                      <a:pt x="2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5"/>
              <p:cNvSpPr/>
              <p:nvPr/>
            </p:nvSpPr>
            <p:spPr>
              <a:xfrm>
                <a:off x="497495" y="3386448"/>
                <a:ext cx="151004" cy="37358"/>
              </a:xfrm>
              <a:custGeom>
                <a:avLst/>
                <a:gdLst/>
                <a:ahLst/>
                <a:cxnLst/>
                <a:rect l="l" t="t" r="r" b="b"/>
                <a:pathLst>
                  <a:path w="3141" h="777" extrusionOk="0">
                    <a:moveTo>
                      <a:pt x="2684" y="1"/>
                    </a:moveTo>
                    <a:cubicBezTo>
                      <a:pt x="2683" y="1"/>
                      <a:pt x="2683" y="1"/>
                      <a:pt x="2682" y="1"/>
                    </a:cubicBezTo>
                    <a:lnTo>
                      <a:pt x="1584" y="8"/>
                    </a:lnTo>
                    <a:lnTo>
                      <a:pt x="438" y="15"/>
                    </a:lnTo>
                    <a:cubicBezTo>
                      <a:pt x="155" y="16"/>
                      <a:pt x="1" y="354"/>
                      <a:pt x="186" y="570"/>
                    </a:cubicBezTo>
                    <a:cubicBezTo>
                      <a:pt x="287" y="688"/>
                      <a:pt x="445" y="776"/>
                      <a:pt x="688" y="776"/>
                    </a:cubicBezTo>
                    <a:cubicBezTo>
                      <a:pt x="690" y="776"/>
                      <a:pt x="692" y="776"/>
                      <a:pt x="693" y="776"/>
                    </a:cubicBezTo>
                    <a:lnTo>
                      <a:pt x="2428" y="765"/>
                    </a:lnTo>
                    <a:cubicBezTo>
                      <a:pt x="2610" y="764"/>
                      <a:pt x="2780" y="697"/>
                      <a:pt x="2909" y="584"/>
                    </a:cubicBezTo>
                    <a:cubicBezTo>
                      <a:pt x="3140" y="385"/>
                      <a:pt x="2985" y="1"/>
                      <a:pt x="2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5"/>
              <p:cNvSpPr/>
              <p:nvPr/>
            </p:nvSpPr>
            <p:spPr>
              <a:xfrm>
                <a:off x="511677" y="3404334"/>
                <a:ext cx="123360" cy="16203"/>
              </a:xfrm>
              <a:custGeom>
                <a:avLst/>
                <a:gdLst/>
                <a:ahLst/>
                <a:cxnLst/>
                <a:rect l="l" t="t" r="r" b="b"/>
                <a:pathLst>
                  <a:path w="2566" h="337" extrusionOk="0">
                    <a:moveTo>
                      <a:pt x="2565" y="1"/>
                    </a:moveTo>
                    <a:lnTo>
                      <a:pt x="2565" y="1"/>
                    </a:lnTo>
                    <a:cubicBezTo>
                      <a:pt x="2459" y="37"/>
                      <a:pt x="2344" y="60"/>
                      <a:pt x="2222" y="61"/>
                    </a:cubicBezTo>
                    <a:lnTo>
                      <a:pt x="253" y="74"/>
                    </a:lnTo>
                    <a:cubicBezTo>
                      <a:pt x="158" y="74"/>
                      <a:pt x="74" y="65"/>
                      <a:pt x="0" y="50"/>
                    </a:cubicBezTo>
                    <a:lnTo>
                      <a:pt x="0" y="50"/>
                    </a:lnTo>
                    <a:cubicBezTo>
                      <a:pt x="10" y="85"/>
                      <a:pt x="28" y="119"/>
                      <a:pt x="56" y="152"/>
                    </a:cubicBezTo>
                    <a:cubicBezTo>
                      <a:pt x="147" y="256"/>
                      <a:pt x="289" y="337"/>
                      <a:pt x="506" y="337"/>
                    </a:cubicBezTo>
                    <a:lnTo>
                      <a:pt x="2044" y="325"/>
                    </a:lnTo>
                    <a:cubicBezTo>
                      <a:pt x="2208" y="324"/>
                      <a:pt x="2357" y="265"/>
                      <a:pt x="2472" y="166"/>
                    </a:cubicBezTo>
                    <a:cubicBezTo>
                      <a:pt x="2525" y="119"/>
                      <a:pt x="2557" y="61"/>
                      <a:pt x="25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5"/>
              <p:cNvSpPr/>
              <p:nvPr/>
            </p:nvSpPr>
            <p:spPr>
              <a:xfrm>
                <a:off x="614557" y="3392987"/>
                <a:ext cx="22018" cy="19953"/>
              </a:xfrm>
              <a:custGeom>
                <a:avLst/>
                <a:gdLst/>
                <a:ahLst/>
                <a:cxnLst/>
                <a:rect l="l" t="t" r="r" b="b"/>
                <a:pathLst>
                  <a:path w="458" h="415" extrusionOk="0">
                    <a:moveTo>
                      <a:pt x="229" y="1"/>
                    </a:moveTo>
                    <a:cubicBezTo>
                      <a:pt x="141" y="1"/>
                      <a:pt x="60" y="57"/>
                      <a:pt x="33" y="146"/>
                    </a:cubicBezTo>
                    <a:cubicBezTo>
                      <a:pt x="0" y="257"/>
                      <a:pt x="60" y="372"/>
                      <a:pt x="168" y="405"/>
                    </a:cubicBezTo>
                    <a:cubicBezTo>
                      <a:pt x="189" y="411"/>
                      <a:pt x="209" y="415"/>
                      <a:pt x="230" y="415"/>
                    </a:cubicBezTo>
                    <a:cubicBezTo>
                      <a:pt x="316" y="415"/>
                      <a:pt x="396" y="358"/>
                      <a:pt x="424" y="268"/>
                    </a:cubicBezTo>
                    <a:cubicBezTo>
                      <a:pt x="457" y="159"/>
                      <a:pt x="397" y="44"/>
                      <a:pt x="289" y="10"/>
                    </a:cubicBezTo>
                    <a:cubicBezTo>
                      <a:pt x="269" y="4"/>
                      <a:pt x="249" y="1"/>
                      <a:pt x="2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5"/>
              <p:cNvSpPr/>
              <p:nvPr/>
            </p:nvSpPr>
            <p:spPr>
              <a:xfrm>
                <a:off x="509754" y="3393756"/>
                <a:ext cx="22066" cy="19953"/>
              </a:xfrm>
              <a:custGeom>
                <a:avLst/>
                <a:gdLst/>
                <a:ahLst/>
                <a:cxnLst/>
                <a:rect l="l" t="t" r="r" b="b"/>
                <a:pathLst>
                  <a:path w="459" h="415" extrusionOk="0">
                    <a:moveTo>
                      <a:pt x="231" y="0"/>
                    </a:moveTo>
                    <a:cubicBezTo>
                      <a:pt x="143" y="0"/>
                      <a:pt x="62" y="57"/>
                      <a:pt x="35" y="147"/>
                    </a:cubicBezTo>
                    <a:cubicBezTo>
                      <a:pt x="0" y="257"/>
                      <a:pt x="62" y="372"/>
                      <a:pt x="170" y="405"/>
                    </a:cubicBezTo>
                    <a:cubicBezTo>
                      <a:pt x="190" y="411"/>
                      <a:pt x="211" y="414"/>
                      <a:pt x="231" y="414"/>
                    </a:cubicBezTo>
                    <a:cubicBezTo>
                      <a:pt x="318" y="414"/>
                      <a:pt x="397" y="358"/>
                      <a:pt x="424" y="268"/>
                    </a:cubicBezTo>
                    <a:cubicBezTo>
                      <a:pt x="459" y="159"/>
                      <a:pt x="398" y="44"/>
                      <a:pt x="290" y="9"/>
                    </a:cubicBezTo>
                    <a:cubicBezTo>
                      <a:pt x="271" y="3"/>
                      <a:pt x="250" y="0"/>
                      <a:pt x="23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5"/>
              <p:cNvSpPr/>
              <p:nvPr/>
            </p:nvSpPr>
            <p:spPr>
              <a:xfrm>
                <a:off x="553550" y="3256776"/>
                <a:ext cx="39085" cy="90631"/>
              </a:xfrm>
              <a:custGeom>
                <a:avLst/>
                <a:gdLst/>
                <a:ahLst/>
                <a:cxnLst/>
                <a:rect l="l" t="t" r="r" b="b"/>
                <a:pathLst>
                  <a:path w="813" h="1885" extrusionOk="0">
                    <a:moveTo>
                      <a:pt x="805" y="0"/>
                    </a:moveTo>
                    <a:lnTo>
                      <a:pt x="0" y="5"/>
                    </a:lnTo>
                    <a:lnTo>
                      <a:pt x="13" y="1884"/>
                    </a:lnTo>
                    <a:cubicBezTo>
                      <a:pt x="228" y="1468"/>
                      <a:pt x="521" y="1200"/>
                      <a:pt x="777" y="1200"/>
                    </a:cubicBezTo>
                    <a:cubicBezTo>
                      <a:pt x="789" y="1200"/>
                      <a:pt x="801" y="1200"/>
                      <a:pt x="812" y="1202"/>
                    </a:cubicBezTo>
                    <a:lnTo>
                      <a:pt x="80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5"/>
              <p:cNvSpPr/>
              <p:nvPr/>
            </p:nvSpPr>
            <p:spPr>
              <a:xfrm>
                <a:off x="541868" y="3231631"/>
                <a:ext cx="62065" cy="62696"/>
              </a:xfrm>
              <a:custGeom>
                <a:avLst/>
                <a:gdLst/>
                <a:ahLst/>
                <a:cxnLst/>
                <a:rect l="l" t="t" r="r" b="b"/>
                <a:pathLst>
                  <a:path w="1291" h="1304" extrusionOk="0">
                    <a:moveTo>
                      <a:pt x="642" y="0"/>
                    </a:moveTo>
                    <a:cubicBezTo>
                      <a:pt x="642" y="0"/>
                      <a:pt x="641" y="0"/>
                      <a:pt x="640" y="0"/>
                    </a:cubicBezTo>
                    <a:cubicBezTo>
                      <a:pt x="286" y="2"/>
                      <a:pt x="0" y="296"/>
                      <a:pt x="3" y="656"/>
                    </a:cubicBezTo>
                    <a:cubicBezTo>
                      <a:pt x="5" y="1013"/>
                      <a:pt x="291" y="1304"/>
                      <a:pt x="645" y="1304"/>
                    </a:cubicBezTo>
                    <a:cubicBezTo>
                      <a:pt x="646" y="1304"/>
                      <a:pt x="648" y="1304"/>
                      <a:pt x="650" y="1304"/>
                    </a:cubicBezTo>
                    <a:cubicBezTo>
                      <a:pt x="1005" y="1302"/>
                      <a:pt x="1291" y="1008"/>
                      <a:pt x="1286" y="648"/>
                    </a:cubicBezTo>
                    <a:cubicBezTo>
                      <a:pt x="1285" y="290"/>
                      <a:pt x="998"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5"/>
              <p:cNvSpPr/>
              <p:nvPr/>
            </p:nvSpPr>
            <p:spPr>
              <a:xfrm>
                <a:off x="560040" y="3249997"/>
                <a:ext cx="25720" cy="25963"/>
              </a:xfrm>
              <a:custGeom>
                <a:avLst/>
                <a:gdLst/>
                <a:ahLst/>
                <a:cxnLst/>
                <a:rect l="l" t="t" r="r" b="b"/>
                <a:pathLst>
                  <a:path w="535" h="540" extrusionOk="0">
                    <a:moveTo>
                      <a:pt x="269" y="0"/>
                    </a:moveTo>
                    <a:cubicBezTo>
                      <a:pt x="268" y="0"/>
                      <a:pt x="267" y="0"/>
                      <a:pt x="266" y="0"/>
                    </a:cubicBezTo>
                    <a:cubicBezTo>
                      <a:pt x="118" y="2"/>
                      <a:pt x="0" y="123"/>
                      <a:pt x="2" y="272"/>
                    </a:cubicBezTo>
                    <a:cubicBezTo>
                      <a:pt x="3" y="421"/>
                      <a:pt x="121" y="539"/>
                      <a:pt x="266" y="539"/>
                    </a:cubicBezTo>
                    <a:cubicBezTo>
                      <a:pt x="267" y="539"/>
                      <a:pt x="268" y="539"/>
                      <a:pt x="269" y="539"/>
                    </a:cubicBezTo>
                    <a:cubicBezTo>
                      <a:pt x="417" y="538"/>
                      <a:pt x="535" y="417"/>
                      <a:pt x="533" y="268"/>
                    </a:cubicBezTo>
                    <a:cubicBezTo>
                      <a:pt x="532" y="119"/>
                      <a:pt x="414" y="0"/>
                      <a:pt x="26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5"/>
              <p:cNvSpPr/>
              <p:nvPr/>
            </p:nvSpPr>
            <p:spPr>
              <a:xfrm>
                <a:off x="448266" y="3226919"/>
                <a:ext cx="78458" cy="77890"/>
              </a:xfrm>
              <a:custGeom>
                <a:avLst/>
                <a:gdLst/>
                <a:ahLst/>
                <a:cxnLst/>
                <a:rect l="l" t="t" r="r" b="b"/>
                <a:pathLst>
                  <a:path w="1632" h="1620" extrusionOk="0">
                    <a:moveTo>
                      <a:pt x="1052" y="1"/>
                    </a:moveTo>
                    <a:lnTo>
                      <a:pt x="0" y="172"/>
                    </a:lnTo>
                    <a:lnTo>
                      <a:pt x="1071" y="1620"/>
                    </a:lnTo>
                    <a:lnTo>
                      <a:pt x="1631" y="718"/>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5"/>
              <p:cNvSpPr/>
              <p:nvPr/>
            </p:nvSpPr>
            <p:spPr>
              <a:xfrm>
                <a:off x="203228" y="4498875"/>
                <a:ext cx="764585" cy="47215"/>
              </a:xfrm>
              <a:custGeom>
                <a:avLst/>
                <a:gdLst/>
                <a:ahLst/>
                <a:cxnLst/>
                <a:rect l="l" t="t" r="r" b="b"/>
                <a:pathLst>
                  <a:path w="15904" h="982" extrusionOk="0">
                    <a:moveTo>
                      <a:pt x="670" y="0"/>
                    </a:moveTo>
                    <a:lnTo>
                      <a:pt x="0" y="982"/>
                    </a:lnTo>
                    <a:lnTo>
                      <a:pt x="15903" y="982"/>
                    </a:lnTo>
                    <a:lnTo>
                      <a:pt x="152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5"/>
              <p:cNvSpPr/>
              <p:nvPr/>
            </p:nvSpPr>
            <p:spPr>
              <a:xfrm>
                <a:off x="683641" y="3247785"/>
                <a:ext cx="150715" cy="60292"/>
              </a:xfrm>
              <a:custGeom>
                <a:avLst/>
                <a:gdLst/>
                <a:ahLst/>
                <a:cxnLst/>
                <a:rect l="l" t="t" r="r" b="b"/>
                <a:pathLst>
                  <a:path w="3135" h="1254" extrusionOk="0">
                    <a:moveTo>
                      <a:pt x="0" y="0"/>
                    </a:moveTo>
                    <a:lnTo>
                      <a:pt x="0" y="0"/>
                    </a:lnTo>
                    <a:cubicBezTo>
                      <a:pt x="233" y="332"/>
                      <a:pt x="923" y="729"/>
                      <a:pt x="1791" y="996"/>
                    </a:cubicBezTo>
                    <a:cubicBezTo>
                      <a:pt x="2282" y="1150"/>
                      <a:pt x="2752" y="1233"/>
                      <a:pt x="3134" y="1254"/>
                    </a:cubicBezTo>
                    <a:cubicBezTo>
                      <a:pt x="3026" y="1032"/>
                      <a:pt x="2875" y="844"/>
                      <a:pt x="2666" y="728"/>
                    </a:cubicBezTo>
                    <a:cubicBezTo>
                      <a:pt x="2079" y="399"/>
                      <a:pt x="822" y="141"/>
                      <a:pt x="0"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5"/>
              <p:cNvSpPr/>
              <p:nvPr/>
            </p:nvSpPr>
            <p:spPr>
              <a:xfrm>
                <a:off x="287792" y="3245862"/>
                <a:ext cx="151052" cy="60917"/>
              </a:xfrm>
              <a:custGeom>
                <a:avLst/>
                <a:gdLst/>
                <a:ahLst/>
                <a:cxnLst/>
                <a:rect l="l" t="t" r="r" b="b"/>
                <a:pathLst>
                  <a:path w="3142" h="1267" extrusionOk="0">
                    <a:moveTo>
                      <a:pt x="3141" y="0"/>
                    </a:moveTo>
                    <a:lnTo>
                      <a:pt x="3141" y="0"/>
                    </a:lnTo>
                    <a:cubicBezTo>
                      <a:pt x="2318" y="145"/>
                      <a:pt x="1056" y="408"/>
                      <a:pt x="470" y="739"/>
                    </a:cubicBezTo>
                    <a:cubicBezTo>
                      <a:pt x="260" y="857"/>
                      <a:pt x="109" y="1046"/>
                      <a:pt x="0" y="1266"/>
                    </a:cubicBezTo>
                    <a:cubicBezTo>
                      <a:pt x="384" y="1245"/>
                      <a:pt x="852" y="1158"/>
                      <a:pt x="1347" y="1005"/>
                    </a:cubicBezTo>
                    <a:cubicBezTo>
                      <a:pt x="2215" y="733"/>
                      <a:pt x="2907" y="335"/>
                      <a:pt x="3141"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5"/>
              <p:cNvSpPr/>
              <p:nvPr/>
            </p:nvSpPr>
            <p:spPr>
              <a:xfrm>
                <a:off x="434661" y="2950170"/>
                <a:ext cx="253355" cy="156741"/>
              </a:xfrm>
              <a:custGeom>
                <a:avLst/>
                <a:gdLst/>
                <a:ahLst/>
                <a:cxnLst/>
                <a:rect l="l" t="t" r="r" b="b"/>
                <a:pathLst>
                  <a:path w="5270" h="3260" extrusionOk="0">
                    <a:moveTo>
                      <a:pt x="2501" y="0"/>
                    </a:moveTo>
                    <a:cubicBezTo>
                      <a:pt x="1726" y="0"/>
                      <a:pt x="848" y="135"/>
                      <a:pt x="266" y="326"/>
                    </a:cubicBezTo>
                    <a:cubicBezTo>
                      <a:pt x="0" y="1072"/>
                      <a:pt x="612" y="2880"/>
                      <a:pt x="317" y="2880"/>
                    </a:cubicBezTo>
                    <a:cubicBezTo>
                      <a:pt x="316" y="2880"/>
                      <a:pt x="314" y="2880"/>
                      <a:pt x="312" y="2880"/>
                    </a:cubicBezTo>
                    <a:cubicBezTo>
                      <a:pt x="276" y="2877"/>
                      <a:pt x="243" y="2874"/>
                      <a:pt x="207" y="2873"/>
                    </a:cubicBezTo>
                    <a:lnTo>
                      <a:pt x="207" y="2873"/>
                    </a:lnTo>
                    <a:cubicBezTo>
                      <a:pt x="825" y="3112"/>
                      <a:pt x="1625" y="3259"/>
                      <a:pt x="2501" y="3259"/>
                    </a:cubicBezTo>
                    <a:cubicBezTo>
                      <a:pt x="3621" y="3259"/>
                      <a:pt x="4620" y="3019"/>
                      <a:pt x="5270" y="2648"/>
                    </a:cubicBezTo>
                    <a:cubicBezTo>
                      <a:pt x="5222" y="2647"/>
                      <a:pt x="5173" y="2647"/>
                      <a:pt x="5123" y="2647"/>
                    </a:cubicBezTo>
                    <a:cubicBezTo>
                      <a:pt x="4964" y="2647"/>
                      <a:pt x="4794" y="2652"/>
                      <a:pt x="4611" y="2664"/>
                    </a:cubicBezTo>
                    <a:cubicBezTo>
                      <a:pt x="4608" y="2664"/>
                      <a:pt x="4604" y="2665"/>
                      <a:pt x="4600" y="2665"/>
                    </a:cubicBezTo>
                    <a:cubicBezTo>
                      <a:pt x="4060" y="2665"/>
                      <a:pt x="4531" y="79"/>
                      <a:pt x="3789" y="79"/>
                    </a:cubicBezTo>
                    <a:cubicBezTo>
                      <a:pt x="3759" y="79"/>
                      <a:pt x="3726" y="83"/>
                      <a:pt x="3692" y="92"/>
                    </a:cubicBezTo>
                    <a:cubicBezTo>
                      <a:pt x="3651" y="103"/>
                      <a:pt x="3571" y="109"/>
                      <a:pt x="3468" y="109"/>
                    </a:cubicBezTo>
                    <a:cubicBezTo>
                      <a:pt x="3243" y="109"/>
                      <a:pt x="2908" y="79"/>
                      <a:pt x="2631" y="1"/>
                    </a:cubicBezTo>
                    <a:cubicBezTo>
                      <a:pt x="2588" y="1"/>
                      <a:pt x="2545" y="0"/>
                      <a:pt x="2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5"/>
              <p:cNvSpPr/>
              <p:nvPr/>
            </p:nvSpPr>
            <p:spPr>
              <a:xfrm>
                <a:off x="425478" y="2604619"/>
                <a:ext cx="217155" cy="153712"/>
              </a:xfrm>
              <a:custGeom>
                <a:avLst/>
                <a:gdLst/>
                <a:ahLst/>
                <a:cxnLst/>
                <a:rect l="l" t="t" r="r" b="b"/>
                <a:pathLst>
                  <a:path w="4517" h="3197" extrusionOk="0">
                    <a:moveTo>
                      <a:pt x="2306" y="0"/>
                    </a:moveTo>
                    <a:cubicBezTo>
                      <a:pt x="1787" y="0"/>
                      <a:pt x="1759" y="700"/>
                      <a:pt x="1759" y="700"/>
                    </a:cubicBezTo>
                    <a:cubicBezTo>
                      <a:pt x="1759" y="700"/>
                      <a:pt x="1677" y="438"/>
                      <a:pt x="1335" y="438"/>
                    </a:cubicBezTo>
                    <a:cubicBezTo>
                      <a:pt x="1192" y="438"/>
                      <a:pt x="1004" y="484"/>
                      <a:pt x="757" y="613"/>
                    </a:cubicBezTo>
                    <a:cubicBezTo>
                      <a:pt x="1" y="1008"/>
                      <a:pt x="683" y="1670"/>
                      <a:pt x="983" y="1670"/>
                    </a:cubicBezTo>
                    <a:cubicBezTo>
                      <a:pt x="1033" y="1670"/>
                      <a:pt x="1072" y="1652"/>
                      <a:pt x="1092" y="1610"/>
                    </a:cubicBezTo>
                    <a:cubicBezTo>
                      <a:pt x="1142" y="1507"/>
                      <a:pt x="1302" y="1394"/>
                      <a:pt x="1487" y="1394"/>
                    </a:cubicBezTo>
                    <a:cubicBezTo>
                      <a:pt x="1816" y="1394"/>
                      <a:pt x="2225" y="1754"/>
                      <a:pt x="2233" y="3176"/>
                    </a:cubicBezTo>
                    <a:lnTo>
                      <a:pt x="2332" y="3197"/>
                    </a:lnTo>
                    <a:cubicBezTo>
                      <a:pt x="2286" y="1663"/>
                      <a:pt x="2808" y="1455"/>
                      <a:pt x="3095" y="1455"/>
                    </a:cubicBezTo>
                    <a:cubicBezTo>
                      <a:pt x="3202" y="1455"/>
                      <a:pt x="3276" y="1484"/>
                      <a:pt x="3276" y="1484"/>
                    </a:cubicBezTo>
                    <a:cubicBezTo>
                      <a:pt x="3276" y="1484"/>
                      <a:pt x="4516" y="1484"/>
                      <a:pt x="3943" y="688"/>
                    </a:cubicBezTo>
                    <a:cubicBezTo>
                      <a:pt x="3778" y="458"/>
                      <a:pt x="3618" y="376"/>
                      <a:pt x="3474" y="376"/>
                    </a:cubicBezTo>
                    <a:cubicBezTo>
                      <a:pt x="3120" y="376"/>
                      <a:pt x="2863" y="874"/>
                      <a:pt x="2863" y="874"/>
                    </a:cubicBezTo>
                    <a:cubicBezTo>
                      <a:pt x="2863" y="874"/>
                      <a:pt x="2867" y="25"/>
                      <a:pt x="2334" y="1"/>
                    </a:cubicBezTo>
                    <a:cubicBezTo>
                      <a:pt x="2324" y="0"/>
                      <a:pt x="2315" y="0"/>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5"/>
              <p:cNvSpPr/>
              <p:nvPr/>
            </p:nvSpPr>
            <p:spPr>
              <a:xfrm>
                <a:off x="451439" y="2625294"/>
                <a:ext cx="171147" cy="132893"/>
              </a:xfrm>
              <a:custGeom>
                <a:avLst/>
                <a:gdLst/>
                <a:ahLst/>
                <a:cxnLst/>
                <a:rect l="l" t="t" r="r" b="b"/>
                <a:pathLst>
                  <a:path w="3560" h="2764" extrusionOk="0">
                    <a:moveTo>
                      <a:pt x="1269" y="0"/>
                    </a:moveTo>
                    <a:cubicBezTo>
                      <a:pt x="1225" y="145"/>
                      <a:pt x="1219" y="270"/>
                      <a:pt x="1219" y="270"/>
                    </a:cubicBezTo>
                    <a:cubicBezTo>
                      <a:pt x="1219" y="270"/>
                      <a:pt x="1205" y="225"/>
                      <a:pt x="1161" y="170"/>
                    </a:cubicBezTo>
                    <a:lnTo>
                      <a:pt x="1161" y="170"/>
                    </a:lnTo>
                    <a:cubicBezTo>
                      <a:pt x="1174" y="212"/>
                      <a:pt x="1182" y="253"/>
                      <a:pt x="1182" y="296"/>
                    </a:cubicBezTo>
                    <a:cubicBezTo>
                      <a:pt x="1182" y="669"/>
                      <a:pt x="707" y="967"/>
                      <a:pt x="121" y="967"/>
                    </a:cubicBezTo>
                    <a:cubicBezTo>
                      <a:pt x="79" y="967"/>
                      <a:pt x="41" y="966"/>
                      <a:pt x="0" y="963"/>
                    </a:cubicBezTo>
                    <a:lnTo>
                      <a:pt x="0" y="963"/>
                    </a:lnTo>
                    <a:cubicBezTo>
                      <a:pt x="128" y="1124"/>
                      <a:pt x="318" y="1238"/>
                      <a:pt x="442" y="1238"/>
                    </a:cubicBezTo>
                    <a:cubicBezTo>
                      <a:pt x="491" y="1238"/>
                      <a:pt x="531" y="1220"/>
                      <a:pt x="551" y="1179"/>
                    </a:cubicBezTo>
                    <a:cubicBezTo>
                      <a:pt x="600" y="1076"/>
                      <a:pt x="760" y="963"/>
                      <a:pt x="945" y="963"/>
                    </a:cubicBezTo>
                    <a:cubicBezTo>
                      <a:pt x="1274" y="963"/>
                      <a:pt x="1683" y="1323"/>
                      <a:pt x="1692" y="2745"/>
                    </a:cubicBezTo>
                    <a:lnTo>
                      <a:pt x="1789" y="2764"/>
                    </a:lnTo>
                    <a:cubicBezTo>
                      <a:pt x="1744" y="1232"/>
                      <a:pt x="2266" y="1023"/>
                      <a:pt x="2553" y="1023"/>
                    </a:cubicBezTo>
                    <a:cubicBezTo>
                      <a:pt x="2660" y="1023"/>
                      <a:pt x="2735" y="1052"/>
                      <a:pt x="2735" y="1052"/>
                    </a:cubicBezTo>
                    <a:cubicBezTo>
                      <a:pt x="2735" y="1052"/>
                      <a:pt x="3560" y="1052"/>
                      <a:pt x="3554" y="621"/>
                    </a:cubicBezTo>
                    <a:lnTo>
                      <a:pt x="3554" y="621"/>
                    </a:lnTo>
                    <a:cubicBezTo>
                      <a:pt x="3515" y="657"/>
                      <a:pt x="3474" y="689"/>
                      <a:pt x="3429" y="720"/>
                    </a:cubicBezTo>
                    <a:cubicBezTo>
                      <a:pt x="3232" y="853"/>
                      <a:pt x="3021" y="920"/>
                      <a:pt x="2840" y="920"/>
                    </a:cubicBezTo>
                    <a:cubicBezTo>
                      <a:pt x="2674" y="920"/>
                      <a:pt x="2535" y="863"/>
                      <a:pt x="2459" y="748"/>
                    </a:cubicBezTo>
                    <a:cubicBezTo>
                      <a:pt x="2348" y="579"/>
                      <a:pt x="2404" y="334"/>
                      <a:pt x="2575" y="112"/>
                    </a:cubicBezTo>
                    <a:lnTo>
                      <a:pt x="2575" y="112"/>
                    </a:lnTo>
                    <a:cubicBezTo>
                      <a:pt x="2419" y="259"/>
                      <a:pt x="2323" y="446"/>
                      <a:pt x="2323" y="446"/>
                    </a:cubicBezTo>
                    <a:cubicBezTo>
                      <a:pt x="2323" y="446"/>
                      <a:pt x="2323" y="371"/>
                      <a:pt x="2310" y="268"/>
                    </a:cubicBezTo>
                    <a:cubicBezTo>
                      <a:pt x="2205" y="500"/>
                      <a:pt x="2029" y="656"/>
                      <a:pt x="1830" y="656"/>
                    </a:cubicBezTo>
                    <a:cubicBezTo>
                      <a:pt x="1562" y="656"/>
                      <a:pt x="1337" y="377"/>
                      <a:pt x="126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5"/>
              <p:cNvSpPr/>
              <p:nvPr/>
            </p:nvSpPr>
            <p:spPr>
              <a:xfrm>
                <a:off x="528022" y="2725540"/>
                <a:ext cx="13124" cy="19857"/>
              </a:xfrm>
              <a:custGeom>
                <a:avLst/>
                <a:gdLst/>
                <a:ahLst/>
                <a:cxnLst/>
                <a:rect l="l" t="t" r="r" b="b"/>
                <a:pathLst>
                  <a:path w="273" h="413" extrusionOk="0">
                    <a:moveTo>
                      <a:pt x="1" y="0"/>
                    </a:moveTo>
                    <a:lnTo>
                      <a:pt x="14" y="413"/>
                    </a:lnTo>
                    <a:lnTo>
                      <a:pt x="273" y="413"/>
                    </a:lnTo>
                    <a:lnTo>
                      <a:pt x="265" y="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5"/>
              <p:cNvSpPr/>
              <p:nvPr/>
            </p:nvSpPr>
            <p:spPr>
              <a:xfrm>
                <a:off x="407787" y="2737609"/>
                <a:ext cx="266912" cy="331271"/>
              </a:xfrm>
              <a:custGeom>
                <a:avLst/>
                <a:gdLst/>
                <a:ahLst/>
                <a:cxnLst/>
                <a:rect l="l" t="t" r="r" b="b"/>
                <a:pathLst>
                  <a:path w="5552" h="6890" extrusionOk="0">
                    <a:moveTo>
                      <a:pt x="2624" y="1"/>
                    </a:moveTo>
                    <a:cubicBezTo>
                      <a:pt x="2624" y="1"/>
                      <a:pt x="681" y="1050"/>
                      <a:pt x="309" y="2790"/>
                    </a:cubicBezTo>
                    <a:cubicBezTo>
                      <a:pt x="0" y="4236"/>
                      <a:pt x="559" y="6890"/>
                      <a:pt x="559" y="6890"/>
                    </a:cubicBezTo>
                    <a:lnTo>
                      <a:pt x="5373" y="6795"/>
                    </a:lnTo>
                    <a:cubicBezTo>
                      <a:pt x="5373" y="6795"/>
                      <a:pt x="5551" y="3556"/>
                      <a:pt x="5124" y="2370"/>
                    </a:cubicBezTo>
                    <a:cubicBezTo>
                      <a:pt x="4629" y="987"/>
                      <a:pt x="2624" y="1"/>
                      <a:pt x="26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5"/>
              <p:cNvSpPr/>
              <p:nvPr/>
            </p:nvSpPr>
            <p:spPr>
              <a:xfrm>
                <a:off x="504514" y="2737705"/>
                <a:ext cx="130572" cy="180252"/>
              </a:xfrm>
              <a:custGeom>
                <a:avLst/>
                <a:gdLst/>
                <a:ahLst/>
                <a:cxnLst/>
                <a:rect l="l" t="t" r="r" b="b"/>
                <a:pathLst>
                  <a:path w="2716" h="3749" extrusionOk="0">
                    <a:moveTo>
                      <a:pt x="611" y="0"/>
                    </a:moveTo>
                    <a:cubicBezTo>
                      <a:pt x="611" y="0"/>
                      <a:pt x="562" y="28"/>
                      <a:pt x="559" y="29"/>
                    </a:cubicBezTo>
                    <a:cubicBezTo>
                      <a:pt x="0" y="3031"/>
                      <a:pt x="1184" y="3748"/>
                      <a:pt x="2062" y="3748"/>
                    </a:cubicBezTo>
                    <a:cubicBezTo>
                      <a:pt x="2234" y="3748"/>
                      <a:pt x="2394" y="3721"/>
                      <a:pt x="2528" y="3678"/>
                    </a:cubicBezTo>
                    <a:cubicBezTo>
                      <a:pt x="2584" y="3153"/>
                      <a:pt x="2716" y="2969"/>
                      <a:pt x="2660" y="2634"/>
                    </a:cubicBezTo>
                    <a:cubicBezTo>
                      <a:pt x="2421" y="1207"/>
                      <a:pt x="611" y="0"/>
                      <a:pt x="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5"/>
              <p:cNvSpPr/>
              <p:nvPr/>
            </p:nvSpPr>
            <p:spPr>
              <a:xfrm>
                <a:off x="533695" y="2737705"/>
                <a:ext cx="131533" cy="182944"/>
              </a:xfrm>
              <a:custGeom>
                <a:avLst/>
                <a:gdLst/>
                <a:ahLst/>
                <a:cxnLst/>
                <a:rect l="l" t="t" r="r" b="b"/>
                <a:pathLst>
                  <a:path w="2736" h="3805" extrusionOk="0">
                    <a:moveTo>
                      <a:pt x="5" y="0"/>
                    </a:moveTo>
                    <a:cubicBezTo>
                      <a:pt x="5" y="0"/>
                      <a:pt x="4" y="2"/>
                      <a:pt x="1" y="5"/>
                    </a:cubicBezTo>
                    <a:cubicBezTo>
                      <a:pt x="1" y="2986"/>
                      <a:pt x="1338" y="3805"/>
                      <a:pt x="2232" y="3805"/>
                    </a:cubicBezTo>
                    <a:cubicBezTo>
                      <a:pt x="2427" y="3805"/>
                      <a:pt x="2601" y="3766"/>
                      <a:pt x="2735" y="3702"/>
                    </a:cubicBezTo>
                    <a:cubicBezTo>
                      <a:pt x="2695" y="3175"/>
                      <a:pt x="2623" y="2695"/>
                      <a:pt x="2505" y="2370"/>
                    </a:cubicBezTo>
                    <a:cubicBezTo>
                      <a:pt x="2010" y="985"/>
                      <a:pt x="5"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5"/>
              <p:cNvSpPr/>
              <p:nvPr/>
            </p:nvSpPr>
            <p:spPr>
              <a:xfrm>
                <a:off x="450622" y="2893580"/>
                <a:ext cx="179560" cy="177848"/>
              </a:xfrm>
              <a:custGeom>
                <a:avLst/>
                <a:gdLst/>
                <a:ahLst/>
                <a:cxnLst/>
                <a:rect l="l" t="t" r="r" b="b"/>
                <a:pathLst>
                  <a:path w="3735" h="3699" extrusionOk="0">
                    <a:moveTo>
                      <a:pt x="3637" y="0"/>
                    </a:moveTo>
                    <a:lnTo>
                      <a:pt x="0" y="184"/>
                    </a:lnTo>
                    <a:lnTo>
                      <a:pt x="395" y="3633"/>
                    </a:lnTo>
                    <a:cubicBezTo>
                      <a:pt x="910" y="3675"/>
                      <a:pt x="1413" y="3699"/>
                      <a:pt x="1901" y="3699"/>
                    </a:cubicBezTo>
                    <a:cubicBezTo>
                      <a:pt x="2539" y="3699"/>
                      <a:pt x="3153" y="3659"/>
                      <a:pt x="3735" y="3568"/>
                    </a:cubicBezTo>
                    <a:lnTo>
                      <a:pt x="3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5"/>
              <p:cNvSpPr/>
              <p:nvPr/>
            </p:nvSpPr>
            <p:spPr>
              <a:xfrm>
                <a:off x="494658" y="3184897"/>
                <a:ext cx="110380" cy="90775"/>
              </a:xfrm>
              <a:custGeom>
                <a:avLst/>
                <a:gdLst/>
                <a:ahLst/>
                <a:cxnLst/>
                <a:rect l="l" t="t" r="r" b="b"/>
                <a:pathLst>
                  <a:path w="2296" h="1888" extrusionOk="0">
                    <a:moveTo>
                      <a:pt x="2296" y="889"/>
                    </a:moveTo>
                    <a:lnTo>
                      <a:pt x="2296" y="889"/>
                    </a:lnTo>
                    <a:lnTo>
                      <a:pt x="2296" y="889"/>
                    </a:lnTo>
                    <a:cubicBezTo>
                      <a:pt x="2296" y="889"/>
                      <a:pt x="2296" y="889"/>
                      <a:pt x="2296" y="889"/>
                    </a:cubicBezTo>
                    <a:cubicBezTo>
                      <a:pt x="2296" y="889"/>
                      <a:pt x="2296" y="889"/>
                      <a:pt x="2296" y="889"/>
                    </a:cubicBezTo>
                    <a:close/>
                    <a:moveTo>
                      <a:pt x="1230" y="1"/>
                    </a:moveTo>
                    <a:cubicBezTo>
                      <a:pt x="865" y="1"/>
                      <a:pt x="1" y="889"/>
                      <a:pt x="1" y="889"/>
                    </a:cubicBezTo>
                    <a:lnTo>
                      <a:pt x="484" y="1888"/>
                    </a:lnTo>
                    <a:cubicBezTo>
                      <a:pt x="1044" y="1197"/>
                      <a:pt x="1473" y="1073"/>
                      <a:pt x="1708" y="1073"/>
                    </a:cubicBezTo>
                    <a:cubicBezTo>
                      <a:pt x="1839" y="1073"/>
                      <a:pt x="1909" y="1112"/>
                      <a:pt x="1909" y="1112"/>
                    </a:cubicBezTo>
                    <a:lnTo>
                      <a:pt x="2296" y="889"/>
                    </a:lnTo>
                    <a:lnTo>
                      <a:pt x="2296" y="889"/>
                    </a:lnTo>
                    <a:cubicBezTo>
                      <a:pt x="2293" y="888"/>
                      <a:pt x="1598" y="15"/>
                      <a:pt x="1238" y="1"/>
                    </a:cubicBezTo>
                    <a:cubicBezTo>
                      <a:pt x="1236" y="1"/>
                      <a:pt x="1233"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297" name="Google Shape;8297;p35"/>
          <p:cNvPicPr preferRelativeResize="0"/>
          <p:nvPr/>
        </p:nvPicPr>
        <p:blipFill>
          <a:blip r:embed="rId2">
            <a:alphaModFix amt="10000"/>
          </a:blip>
          <a:stretch>
            <a:fillRect/>
          </a:stretch>
        </p:blipFill>
        <p:spPr>
          <a:xfrm>
            <a:off x="-86342" y="-171400"/>
            <a:ext cx="9316685" cy="5486299"/>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2">
  <p:cSld name="SECTION_HEADER_1_2">
    <p:spTree>
      <p:nvGrpSpPr>
        <p:cNvPr id="1" name="Shape 8298"/>
        <p:cNvGrpSpPr/>
        <p:nvPr/>
      </p:nvGrpSpPr>
      <p:grpSpPr>
        <a:xfrm>
          <a:off x="0" y="0"/>
          <a:ext cx="0" cy="0"/>
          <a:chOff x="0" y="0"/>
          <a:chExt cx="0" cy="0"/>
        </a:xfrm>
      </p:grpSpPr>
      <p:grpSp>
        <p:nvGrpSpPr>
          <p:cNvPr id="8299" name="Google Shape;8299;p36"/>
          <p:cNvGrpSpPr/>
          <p:nvPr/>
        </p:nvGrpSpPr>
        <p:grpSpPr>
          <a:xfrm>
            <a:off x="-458913" y="-556726"/>
            <a:ext cx="10075901" cy="6045393"/>
            <a:chOff x="-458913" y="-556726"/>
            <a:chExt cx="10075901" cy="6045393"/>
          </a:xfrm>
        </p:grpSpPr>
        <p:grpSp>
          <p:nvGrpSpPr>
            <p:cNvPr id="8300" name="Google Shape;8300;p36"/>
            <p:cNvGrpSpPr/>
            <p:nvPr/>
          </p:nvGrpSpPr>
          <p:grpSpPr>
            <a:xfrm>
              <a:off x="-36152" y="155421"/>
              <a:ext cx="9373434" cy="4411853"/>
              <a:chOff x="-36152" y="155421"/>
              <a:chExt cx="9373434" cy="4411853"/>
            </a:xfrm>
          </p:grpSpPr>
          <p:sp>
            <p:nvSpPr>
              <p:cNvPr id="8301" name="Google Shape;8301;p36"/>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6"/>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6"/>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6"/>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6"/>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6"/>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6"/>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6"/>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6"/>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6"/>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6"/>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6"/>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6"/>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6"/>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6"/>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6"/>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6"/>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6"/>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6"/>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6"/>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6"/>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6"/>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6"/>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6"/>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6"/>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6"/>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6"/>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6"/>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6"/>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6"/>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6"/>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6"/>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6"/>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6"/>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6"/>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6"/>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6"/>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6"/>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6"/>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6"/>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6"/>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6"/>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6"/>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6"/>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6"/>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6"/>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6"/>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6"/>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6"/>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6"/>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6"/>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6"/>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6"/>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6"/>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6"/>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6"/>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6"/>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6"/>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6"/>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6"/>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6"/>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6"/>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6"/>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6"/>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6"/>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6"/>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6"/>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6"/>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6"/>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6"/>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6"/>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6"/>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6"/>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6"/>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6"/>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6"/>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6"/>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6"/>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6"/>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6"/>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6"/>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6"/>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6"/>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6"/>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6"/>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6"/>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6"/>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6"/>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6"/>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6"/>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6"/>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6"/>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6"/>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6"/>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6"/>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6"/>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7" name="Google Shape;8397;p36"/>
              <p:cNvGrpSpPr/>
              <p:nvPr/>
            </p:nvGrpSpPr>
            <p:grpSpPr>
              <a:xfrm>
                <a:off x="8010038" y="1066236"/>
                <a:ext cx="739597" cy="2531629"/>
                <a:chOff x="7476638" y="1066236"/>
                <a:chExt cx="739597" cy="2531629"/>
              </a:xfrm>
            </p:grpSpPr>
            <p:sp>
              <p:nvSpPr>
                <p:cNvPr id="8398" name="Google Shape;8398;p36"/>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6"/>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6"/>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6"/>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6"/>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6"/>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6"/>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36"/>
              <p:cNvGrpSpPr/>
              <p:nvPr/>
            </p:nvGrpSpPr>
            <p:grpSpPr>
              <a:xfrm>
                <a:off x="472806" y="1066236"/>
                <a:ext cx="739336" cy="2612278"/>
                <a:chOff x="1006206" y="1066236"/>
                <a:chExt cx="739336" cy="2612278"/>
              </a:xfrm>
            </p:grpSpPr>
            <p:sp>
              <p:nvSpPr>
                <p:cNvPr id="8406" name="Google Shape;8406;p36"/>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6"/>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6"/>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6"/>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6"/>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6"/>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6"/>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6"/>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4" name="Google Shape;8414;p36"/>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6"/>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6"/>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6"/>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6"/>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6"/>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6"/>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6"/>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6"/>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6"/>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6"/>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6"/>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6"/>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6"/>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6"/>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6"/>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6"/>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6"/>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6"/>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6"/>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6"/>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6"/>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6"/>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6"/>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6"/>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6"/>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6"/>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6"/>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6"/>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6"/>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6"/>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6"/>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6"/>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6"/>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6"/>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6"/>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6"/>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6"/>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6"/>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6"/>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6"/>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6"/>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6" name="Google Shape;8456;p36"/>
              <p:cNvGrpSpPr/>
              <p:nvPr/>
            </p:nvGrpSpPr>
            <p:grpSpPr>
              <a:xfrm>
                <a:off x="5926253" y="1660903"/>
                <a:ext cx="1413945" cy="2796560"/>
                <a:chOff x="6643175" y="3157775"/>
                <a:chExt cx="543825" cy="1075600"/>
              </a:xfrm>
            </p:grpSpPr>
            <p:sp>
              <p:nvSpPr>
                <p:cNvPr id="8457" name="Google Shape;8457;p36"/>
                <p:cNvSpPr/>
                <p:nvPr/>
              </p:nvSpPr>
              <p:spPr>
                <a:xfrm>
                  <a:off x="6643175" y="3257250"/>
                  <a:ext cx="543825" cy="577975"/>
                </a:xfrm>
                <a:custGeom>
                  <a:avLst/>
                  <a:gdLst/>
                  <a:ahLst/>
                  <a:cxnLst/>
                  <a:rect l="l" t="t" r="r" b="b"/>
                  <a:pathLst>
                    <a:path w="21753" h="23119" extrusionOk="0">
                      <a:moveTo>
                        <a:pt x="10876" y="0"/>
                      </a:moveTo>
                      <a:cubicBezTo>
                        <a:pt x="7992" y="0"/>
                        <a:pt x="5226" y="1219"/>
                        <a:pt x="3185" y="3386"/>
                      </a:cubicBezTo>
                      <a:cubicBezTo>
                        <a:pt x="1146" y="5554"/>
                        <a:pt x="1" y="8494"/>
                        <a:pt x="1" y="11559"/>
                      </a:cubicBezTo>
                      <a:cubicBezTo>
                        <a:pt x="1" y="14626"/>
                        <a:pt x="1146" y="17566"/>
                        <a:pt x="3185" y="19733"/>
                      </a:cubicBezTo>
                      <a:cubicBezTo>
                        <a:pt x="5226" y="21901"/>
                        <a:pt x="7992" y="23118"/>
                        <a:pt x="10876" y="23118"/>
                      </a:cubicBezTo>
                      <a:cubicBezTo>
                        <a:pt x="13761" y="23118"/>
                        <a:pt x="16528" y="21901"/>
                        <a:pt x="18567" y="19733"/>
                      </a:cubicBezTo>
                      <a:cubicBezTo>
                        <a:pt x="20607" y="17566"/>
                        <a:pt x="21752" y="14626"/>
                        <a:pt x="21752" y="11559"/>
                      </a:cubicBezTo>
                      <a:cubicBezTo>
                        <a:pt x="21752" y="8494"/>
                        <a:pt x="20607" y="5554"/>
                        <a:pt x="18567" y="3386"/>
                      </a:cubicBezTo>
                      <a:cubicBezTo>
                        <a:pt x="16528" y="1219"/>
                        <a:pt x="13761" y="0"/>
                        <a:pt x="10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6"/>
                <p:cNvSpPr/>
                <p:nvPr/>
              </p:nvSpPr>
              <p:spPr>
                <a:xfrm>
                  <a:off x="6783650" y="3406575"/>
                  <a:ext cx="262875" cy="279350"/>
                </a:xfrm>
                <a:custGeom>
                  <a:avLst/>
                  <a:gdLst/>
                  <a:ahLst/>
                  <a:cxnLst/>
                  <a:rect l="l" t="t" r="r" b="b"/>
                  <a:pathLst>
                    <a:path w="10515" h="11174" extrusionOk="0">
                      <a:moveTo>
                        <a:pt x="5257" y="1"/>
                      </a:moveTo>
                      <a:cubicBezTo>
                        <a:pt x="2354" y="1"/>
                        <a:pt x="0" y="2501"/>
                        <a:pt x="0" y="5586"/>
                      </a:cubicBezTo>
                      <a:cubicBezTo>
                        <a:pt x="0" y="8671"/>
                        <a:pt x="2354" y="11173"/>
                        <a:pt x="5257" y="11173"/>
                      </a:cubicBezTo>
                      <a:cubicBezTo>
                        <a:pt x="8161" y="11173"/>
                        <a:pt x="10515" y="8671"/>
                        <a:pt x="10515" y="5586"/>
                      </a:cubicBezTo>
                      <a:cubicBezTo>
                        <a:pt x="10515" y="2501"/>
                        <a:pt x="8161" y="1"/>
                        <a:pt x="5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6"/>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B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6"/>
                <p:cNvSpPr/>
                <p:nvPr/>
              </p:nvSpPr>
              <p:spPr>
                <a:xfrm>
                  <a:off x="6956725" y="3365350"/>
                  <a:ext cx="8375" cy="38775"/>
                </a:xfrm>
                <a:custGeom>
                  <a:avLst/>
                  <a:gdLst/>
                  <a:ahLst/>
                  <a:cxnLst/>
                  <a:rect l="l" t="t" r="r" b="b"/>
                  <a:pathLst>
                    <a:path w="335" h="1551" extrusionOk="0">
                      <a:moveTo>
                        <a:pt x="192" y="0"/>
                      </a:moveTo>
                      <a:cubicBezTo>
                        <a:pt x="159" y="190"/>
                        <a:pt x="80" y="400"/>
                        <a:pt x="53" y="586"/>
                      </a:cubicBezTo>
                      <a:cubicBezTo>
                        <a:pt x="1" y="941"/>
                        <a:pt x="149" y="1242"/>
                        <a:pt x="265" y="1551"/>
                      </a:cubicBezTo>
                      <a:cubicBezTo>
                        <a:pt x="297" y="1339"/>
                        <a:pt x="317" y="1128"/>
                        <a:pt x="324" y="920"/>
                      </a:cubicBezTo>
                      <a:cubicBezTo>
                        <a:pt x="334" y="596"/>
                        <a:pt x="314" y="273"/>
                        <a:pt x="1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6"/>
                <p:cNvSpPr/>
                <p:nvPr/>
              </p:nvSpPr>
              <p:spPr>
                <a:xfrm>
                  <a:off x="6867675" y="3233500"/>
                  <a:ext cx="95875" cy="420850"/>
                </a:xfrm>
                <a:custGeom>
                  <a:avLst/>
                  <a:gdLst/>
                  <a:ahLst/>
                  <a:cxnLst/>
                  <a:rect l="l" t="t" r="r" b="b"/>
                  <a:pathLst>
                    <a:path w="3835" h="16834" extrusionOk="0">
                      <a:moveTo>
                        <a:pt x="2334" y="0"/>
                      </a:moveTo>
                      <a:lnTo>
                        <a:pt x="2334" y="0"/>
                      </a:lnTo>
                      <a:cubicBezTo>
                        <a:pt x="2363" y="867"/>
                        <a:pt x="2297" y="1746"/>
                        <a:pt x="2136" y="2601"/>
                      </a:cubicBezTo>
                      <a:cubicBezTo>
                        <a:pt x="2002" y="3305"/>
                        <a:pt x="1785" y="4031"/>
                        <a:pt x="1360" y="4484"/>
                      </a:cubicBezTo>
                      <a:cubicBezTo>
                        <a:pt x="1583" y="5538"/>
                        <a:pt x="1665" y="6658"/>
                        <a:pt x="1604" y="7777"/>
                      </a:cubicBezTo>
                      <a:cubicBezTo>
                        <a:pt x="1591" y="8029"/>
                        <a:pt x="1489" y="8363"/>
                        <a:pt x="1326" y="8363"/>
                      </a:cubicBezTo>
                      <a:cubicBezTo>
                        <a:pt x="1312" y="8363"/>
                        <a:pt x="1297" y="8360"/>
                        <a:pt x="1282" y="8355"/>
                      </a:cubicBezTo>
                      <a:cubicBezTo>
                        <a:pt x="1177" y="8319"/>
                        <a:pt x="1133" y="8159"/>
                        <a:pt x="1108" y="8017"/>
                      </a:cubicBezTo>
                      <a:cubicBezTo>
                        <a:pt x="1070" y="7799"/>
                        <a:pt x="1051" y="7573"/>
                        <a:pt x="1044" y="7346"/>
                      </a:cubicBezTo>
                      <a:cubicBezTo>
                        <a:pt x="932" y="7507"/>
                        <a:pt x="893" y="7756"/>
                        <a:pt x="879" y="7978"/>
                      </a:cubicBezTo>
                      <a:cubicBezTo>
                        <a:pt x="815" y="9065"/>
                        <a:pt x="1087" y="10150"/>
                        <a:pt x="1613" y="10914"/>
                      </a:cubicBezTo>
                      <a:cubicBezTo>
                        <a:pt x="1496" y="10987"/>
                        <a:pt x="1372" y="11021"/>
                        <a:pt x="1250" y="11021"/>
                      </a:cubicBezTo>
                      <a:cubicBezTo>
                        <a:pt x="842" y="11021"/>
                        <a:pt x="445" y="10648"/>
                        <a:pt x="360" y="10101"/>
                      </a:cubicBezTo>
                      <a:lnTo>
                        <a:pt x="360" y="10101"/>
                      </a:lnTo>
                      <a:cubicBezTo>
                        <a:pt x="328" y="11233"/>
                        <a:pt x="726" y="12337"/>
                        <a:pt x="515" y="13448"/>
                      </a:cubicBezTo>
                      <a:cubicBezTo>
                        <a:pt x="449" y="13462"/>
                        <a:pt x="380" y="13476"/>
                        <a:pt x="314" y="13491"/>
                      </a:cubicBezTo>
                      <a:cubicBezTo>
                        <a:pt x="352" y="13411"/>
                        <a:pt x="289" y="13313"/>
                        <a:pt x="228" y="13313"/>
                      </a:cubicBezTo>
                      <a:cubicBezTo>
                        <a:pt x="211" y="13313"/>
                        <a:pt x="193" y="13321"/>
                        <a:pt x="179" y="13340"/>
                      </a:cubicBezTo>
                      <a:cubicBezTo>
                        <a:pt x="1" y="13903"/>
                        <a:pt x="140" y="14599"/>
                        <a:pt x="495" y="14920"/>
                      </a:cubicBezTo>
                      <a:cubicBezTo>
                        <a:pt x="708" y="15113"/>
                        <a:pt x="975" y="15178"/>
                        <a:pt x="1179" y="15382"/>
                      </a:cubicBezTo>
                      <a:cubicBezTo>
                        <a:pt x="1364" y="15567"/>
                        <a:pt x="1481" y="15849"/>
                        <a:pt x="1636" y="16079"/>
                      </a:cubicBezTo>
                      <a:cubicBezTo>
                        <a:pt x="1762" y="16268"/>
                        <a:pt x="1940" y="16427"/>
                        <a:pt x="2128" y="16427"/>
                      </a:cubicBezTo>
                      <a:cubicBezTo>
                        <a:pt x="2157" y="16427"/>
                        <a:pt x="2187" y="16423"/>
                        <a:pt x="2217" y="16414"/>
                      </a:cubicBezTo>
                      <a:lnTo>
                        <a:pt x="2217" y="16414"/>
                      </a:lnTo>
                      <a:cubicBezTo>
                        <a:pt x="2128" y="16465"/>
                        <a:pt x="2097" y="16670"/>
                        <a:pt x="2169" y="16766"/>
                      </a:cubicBezTo>
                      <a:cubicBezTo>
                        <a:pt x="2204" y="16812"/>
                        <a:pt x="2252" y="16833"/>
                        <a:pt x="2303" y="16833"/>
                      </a:cubicBezTo>
                      <a:cubicBezTo>
                        <a:pt x="2366" y="16833"/>
                        <a:pt x="2433" y="16802"/>
                        <a:pt x="2485" y="16748"/>
                      </a:cubicBezTo>
                      <a:cubicBezTo>
                        <a:pt x="2580" y="16653"/>
                        <a:pt x="2640" y="16507"/>
                        <a:pt x="2698" y="16366"/>
                      </a:cubicBezTo>
                      <a:cubicBezTo>
                        <a:pt x="2827" y="16043"/>
                        <a:pt x="2956" y="15721"/>
                        <a:pt x="3087" y="15398"/>
                      </a:cubicBezTo>
                      <a:cubicBezTo>
                        <a:pt x="3296" y="14880"/>
                        <a:pt x="3504" y="14359"/>
                        <a:pt x="3619" y="13795"/>
                      </a:cubicBezTo>
                      <a:cubicBezTo>
                        <a:pt x="3806" y="12879"/>
                        <a:pt x="3724" y="11919"/>
                        <a:pt x="3592" y="11008"/>
                      </a:cubicBezTo>
                      <a:cubicBezTo>
                        <a:pt x="3493" y="10306"/>
                        <a:pt x="3144" y="9263"/>
                        <a:pt x="3722" y="9263"/>
                      </a:cubicBezTo>
                      <a:cubicBezTo>
                        <a:pt x="3756" y="9263"/>
                        <a:pt x="3794" y="9267"/>
                        <a:pt x="3834" y="9275"/>
                      </a:cubicBezTo>
                      <a:cubicBezTo>
                        <a:pt x="3786" y="8881"/>
                        <a:pt x="3546" y="8790"/>
                        <a:pt x="3273" y="8619"/>
                      </a:cubicBezTo>
                      <a:cubicBezTo>
                        <a:pt x="3077" y="8343"/>
                        <a:pt x="3182" y="8095"/>
                        <a:pt x="3150" y="7705"/>
                      </a:cubicBezTo>
                      <a:cubicBezTo>
                        <a:pt x="3130" y="7483"/>
                        <a:pt x="3139" y="7246"/>
                        <a:pt x="3070" y="7047"/>
                      </a:cubicBezTo>
                      <a:cubicBezTo>
                        <a:pt x="3020" y="6904"/>
                        <a:pt x="2931" y="6793"/>
                        <a:pt x="2862" y="6665"/>
                      </a:cubicBezTo>
                      <a:cubicBezTo>
                        <a:pt x="2613" y="6218"/>
                        <a:pt x="2599" y="5541"/>
                        <a:pt x="2827" y="5034"/>
                      </a:cubicBezTo>
                      <a:cubicBezTo>
                        <a:pt x="2510" y="4852"/>
                        <a:pt x="2488" y="4252"/>
                        <a:pt x="2528" y="3767"/>
                      </a:cubicBezTo>
                      <a:cubicBezTo>
                        <a:pt x="2622" y="2641"/>
                        <a:pt x="2791" y="1452"/>
                        <a:pt x="2488" y="431"/>
                      </a:cubicBezTo>
                      <a:cubicBezTo>
                        <a:pt x="2445" y="285"/>
                        <a:pt x="2390" y="143"/>
                        <a:pt x="2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6"/>
                <p:cNvSpPr/>
                <p:nvPr/>
              </p:nvSpPr>
              <p:spPr>
                <a:xfrm>
                  <a:off x="6867750" y="3283325"/>
                  <a:ext cx="92425" cy="371100"/>
                </a:xfrm>
                <a:custGeom>
                  <a:avLst/>
                  <a:gdLst/>
                  <a:ahLst/>
                  <a:cxnLst/>
                  <a:rect l="l" t="t" r="r" b="b"/>
                  <a:pathLst>
                    <a:path w="3697" h="14844" extrusionOk="0">
                      <a:moveTo>
                        <a:pt x="1537" y="7065"/>
                      </a:moveTo>
                      <a:cubicBezTo>
                        <a:pt x="1535" y="7070"/>
                        <a:pt x="1534" y="7076"/>
                        <a:pt x="1532" y="7082"/>
                      </a:cubicBezTo>
                      <a:lnTo>
                        <a:pt x="1532" y="7082"/>
                      </a:lnTo>
                      <a:cubicBezTo>
                        <a:pt x="1534" y="7076"/>
                        <a:pt x="1535" y="7070"/>
                        <a:pt x="1537" y="7065"/>
                      </a:cubicBezTo>
                      <a:close/>
                      <a:moveTo>
                        <a:pt x="2653" y="0"/>
                      </a:moveTo>
                      <a:cubicBezTo>
                        <a:pt x="2192" y="1183"/>
                        <a:pt x="1827" y="2409"/>
                        <a:pt x="1857" y="3679"/>
                      </a:cubicBezTo>
                      <a:cubicBezTo>
                        <a:pt x="1881" y="4625"/>
                        <a:pt x="2123" y="5549"/>
                        <a:pt x="2241" y="6485"/>
                      </a:cubicBezTo>
                      <a:cubicBezTo>
                        <a:pt x="2277" y="6771"/>
                        <a:pt x="2285" y="7102"/>
                        <a:pt x="2091" y="7302"/>
                      </a:cubicBezTo>
                      <a:cubicBezTo>
                        <a:pt x="2031" y="7364"/>
                        <a:pt x="1948" y="7391"/>
                        <a:pt x="1864" y="7391"/>
                      </a:cubicBezTo>
                      <a:cubicBezTo>
                        <a:pt x="1682" y="7391"/>
                        <a:pt x="1496" y="7263"/>
                        <a:pt x="1532" y="7082"/>
                      </a:cubicBezTo>
                      <a:lnTo>
                        <a:pt x="1532" y="7082"/>
                      </a:lnTo>
                      <a:cubicBezTo>
                        <a:pt x="1494" y="7244"/>
                        <a:pt x="1456" y="7407"/>
                        <a:pt x="1417" y="7569"/>
                      </a:cubicBezTo>
                      <a:cubicBezTo>
                        <a:pt x="1170" y="7494"/>
                        <a:pt x="1048" y="7201"/>
                        <a:pt x="969" y="6938"/>
                      </a:cubicBezTo>
                      <a:cubicBezTo>
                        <a:pt x="937" y="6840"/>
                        <a:pt x="911" y="6740"/>
                        <a:pt x="883" y="6641"/>
                      </a:cubicBezTo>
                      <a:lnTo>
                        <a:pt x="883" y="6641"/>
                      </a:lnTo>
                      <a:cubicBezTo>
                        <a:pt x="936" y="7497"/>
                        <a:pt x="1192" y="8315"/>
                        <a:pt x="1611" y="8925"/>
                      </a:cubicBezTo>
                      <a:cubicBezTo>
                        <a:pt x="1496" y="8999"/>
                        <a:pt x="1373" y="9032"/>
                        <a:pt x="1251" y="9032"/>
                      </a:cubicBezTo>
                      <a:cubicBezTo>
                        <a:pt x="1184" y="9032"/>
                        <a:pt x="1118" y="9022"/>
                        <a:pt x="1052" y="9003"/>
                      </a:cubicBezTo>
                      <a:lnTo>
                        <a:pt x="1052" y="9003"/>
                      </a:lnTo>
                      <a:cubicBezTo>
                        <a:pt x="1271" y="9301"/>
                        <a:pt x="1501" y="9589"/>
                        <a:pt x="1669" y="9918"/>
                      </a:cubicBezTo>
                      <a:cubicBezTo>
                        <a:pt x="1864" y="10301"/>
                        <a:pt x="1976" y="10732"/>
                        <a:pt x="1991" y="11167"/>
                      </a:cubicBezTo>
                      <a:cubicBezTo>
                        <a:pt x="2005" y="11590"/>
                        <a:pt x="1927" y="12009"/>
                        <a:pt x="1798" y="12409"/>
                      </a:cubicBezTo>
                      <a:cubicBezTo>
                        <a:pt x="1139" y="12391"/>
                        <a:pt x="557" y="11935"/>
                        <a:pt x="190" y="11340"/>
                      </a:cubicBezTo>
                      <a:cubicBezTo>
                        <a:pt x="187" y="11342"/>
                        <a:pt x="182" y="11345"/>
                        <a:pt x="177" y="11350"/>
                      </a:cubicBezTo>
                      <a:cubicBezTo>
                        <a:pt x="0" y="11914"/>
                        <a:pt x="138" y="12610"/>
                        <a:pt x="493" y="12930"/>
                      </a:cubicBezTo>
                      <a:cubicBezTo>
                        <a:pt x="706" y="13123"/>
                        <a:pt x="973" y="13188"/>
                        <a:pt x="1179" y="13393"/>
                      </a:cubicBezTo>
                      <a:cubicBezTo>
                        <a:pt x="1363" y="13577"/>
                        <a:pt x="1481" y="13860"/>
                        <a:pt x="1634" y="14090"/>
                      </a:cubicBezTo>
                      <a:cubicBezTo>
                        <a:pt x="1762" y="14279"/>
                        <a:pt x="1941" y="14438"/>
                        <a:pt x="2128" y="14438"/>
                      </a:cubicBezTo>
                      <a:cubicBezTo>
                        <a:pt x="2158" y="14438"/>
                        <a:pt x="2187" y="14434"/>
                        <a:pt x="2217" y="14426"/>
                      </a:cubicBezTo>
                      <a:lnTo>
                        <a:pt x="2217" y="14426"/>
                      </a:lnTo>
                      <a:cubicBezTo>
                        <a:pt x="2126" y="14476"/>
                        <a:pt x="2095" y="14680"/>
                        <a:pt x="2169" y="14775"/>
                      </a:cubicBezTo>
                      <a:cubicBezTo>
                        <a:pt x="2204" y="14823"/>
                        <a:pt x="2251" y="14844"/>
                        <a:pt x="2302" y="14844"/>
                      </a:cubicBezTo>
                      <a:cubicBezTo>
                        <a:pt x="2365" y="14844"/>
                        <a:pt x="2432" y="14812"/>
                        <a:pt x="2485" y="14760"/>
                      </a:cubicBezTo>
                      <a:cubicBezTo>
                        <a:pt x="2580" y="14665"/>
                        <a:pt x="2639" y="14517"/>
                        <a:pt x="2696" y="14377"/>
                      </a:cubicBezTo>
                      <a:cubicBezTo>
                        <a:pt x="2826" y="14054"/>
                        <a:pt x="2955" y="13732"/>
                        <a:pt x="3086" y="13409"/>
                      </a:cubicBezTo>
                      <a:cubicBezTo>
                        <a:pt x="3294" y="12892"/>
                        <a:pt x="3502" y="12368"/>
                        <a:pt x="3617" y="11807"/>
                      </a:cubicBezTo>
                      <a:cubicBezTo>
                        <a:pt x="3656" y="11621"/>
                        <a:pt x="3679" y="11433"/>
                        <a:pt x="3696" y="11245"/>
                      </a:cubicBezTo>
                      <a:cubicBezTo>
                        <a:pt x="3255" y="11018"/>
                        <a:pt x="3020" y="10473"/>
                        <a:pt x="2975" y="9953"/>
                      </a:cubicBezTo>
                      <a:cubicBezTo>
                        <a:pt x="2928" y="9408"/>
                        <a:pt x="3040" y="8865"/>
                        <a:pt x="3061" y="8321"/>
                      </a:cubicBezTo>
                      <a:cubicBezTo>
                        <a:pt x="3106" y="7201"/>
                        <a:pt x="2780" y="6105"/>
                        <a:pt x="2639" y="4995"/>
                      </a:cubicBezTo>
                      <a:cubicBezTo>
                        <a:pt x="2542" y="4231"/>
                        <a:pt x="2535" y="3465"/>
                        <a:pt x="2581" y="2699"/>
                      </a:cubicBezTo>
                      <a:cubicBezTo>
                        <a:pt x="2498" y="2435"/>
                        <a:pt x="2498" y="2083"/>
                        <a:pt x="2524" y="1777"/>
                      </a:cubicBezTo>
                      <a:cubicBezTo>
                        <a:pt x="2573" y="1190"/>
                        <a:pt x="2640" y="587"/>
                        <a:pt x="26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6"/>
                <p:cNvSpPr/>
                <p:nvPr/>
              </p:nvSpPr>
              <p:spPr>
                <a:xfrm>
                  <a:off x="6950800" y="3664125"/>
                  <a:ext cx="94825" cy="569250"/>
                </a:xfrm>
                <a:custGeom>
                  <a:avLst/>
                  <a:gdLst/>
                  <a:ahLst/>
                  <a:cxnLst/>
                  <a:rect l="l" t="t" r="r" b="b"/>
                  <a:pathLst>
                    <a:path w="3793" h="22770" extrusionOk="0">
                      <a:moveTo>
                        <a:pt x="359" y="0"/>
                      </a:moveTo>
                      <a:lnTo>
                        <a:pt x="1" y="12"/>
                      </a:lnTo>
                      <a:cubicBezTo>
                        <a:pt x="157" y="5267"/>
                        <a:pt x="127" y="9380"/>
                        <a:pt x="101" y="12686"/>
                      </a:cubicBezTo>
                      <a:cubicBezTo>
                        <a:pt x="61" y="18346"/>
                        <a:pt x="40" y="21186"/>
                        <a:pt x="1048" y="22268"/>
                      </a:cubicBezTo>
                      <a:cubicBezTo>
                        <a:pt x="1363" y="22605"/>
                        <a:pt x="1775" y="22769"/>
                        <a:pt x="2311" y="22769"/>
                      </a:cubicBezTo>
                      <a:cubicBezTo>
                        <a:pt x="2875" y="22769"/>
                        <a:pt x="3309" y="22479"/>
                        <a:pt x="3526" y="21954"/>
                      </a:cubicBezTo>
                      <a:cubicBezTo>
                        <a:pt x="3793" y="21312"/>
                        <a:pt x="3668" y="20449"/>
                        <a:pt x="3232" y="19943"/>
                      </a:cubicBezTo>
                      <a:cubicBezTo>
                        <a:pt x="2994" y="19665"/>
                        <a:pt x="2692" y="19523"/>
                        <a:pt x="2356" y="19523"/>
                      </a:cubicBezTo>
                      <a:cubicBezTo>
                        <a:pt x="2204" y="19523"/>
                        <a:pt x="2046" y="19552"/>
                        <a:pt x="1883" y="19611"/>
                      </a:cubicBezTo>
                      <a:lnTo>
                        <a:pt x="1998" y="19970"/>
                      </a:lnTo>
                      <a:cubicBezTo>
                        <a:pt x="2129" y="19923"/>
                        <a:pt x="2247" y="19903"/>
                        <a:pt x="2353" y="19903"/>
                      </a:cubicBezTo>
                      <a:cubicBezTo>
                        <a:pt x="2643" y="19903"/>
                        <a:pt x="2842" y="20051"/>
                        <a:pt x="2968" y="20199"/>
                      </a:cubicBezTo>
                      <a:cubicBezTo>
                        <a:pt x="3306" y="20591"/>
                        <a:pt x="3409" y="21295"/>
                        <a:pt x="3198" y="21801"/>
                      </a:cubicBezTo>
                      <a:cubicBezTo>
                        <a:pt x="3087" y="22068"/>
                        <a:pt x="2843" y="22390"/>
                        <a:pt x="2311" y="22390"/>
                      </a:cubicBezTo>
                      <a:cubicBezTo>
                        <a:pt x="1872" y="22390"/>
                        <a:pt x="1550" y="22266"/>
                        <a:pt x="1301" y="22000"/>
                      </a:cubicBezTo>
                      <a:cubicBezTo>
                        <a:pt x="396" y="21031"/>
                        <a:pt x="420" y="18067"/>
                        <a:pt x="459" y="12689"/>
                      </a:cubicBezTo>
                      <a:cubicBezTo>
                        <a:pt x="485" y="9380"/>
                        <a:pt x="515" y="5261"/>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6"/>
                <p:cNvSpPr/>
                <p:nvPr/>
              </p:nvSpPr>
              <p:spPr>
                <a:xfrm>
                  <a:off x="6799325" y="3664025"/>
                  <a:ext cx="94750" cy="569350"/>
                </a:xfrm>
                <a:custGeom>
                  <a:avLst/>
                  <a:gdLst/>
                  <a:ahLst/>
                  <a:cxnLst/>
                  <a:rect l="l" t="t" r="r" b="b"/>
                  <a:pathLst>
                    <a:path w="3790" h="22774" extrusionOk="0">
                      <a:moveTo>
                        <a:pt x="3433" y="0"/>
                      </a:moveTo>
                      <a:cubicBezTo>
                        <a:pt x="3276" y="5261"/>
                        <a:pt x="3306" y="9381"/>
                        <a:pt x="3332" y="12689"/>
                      </a:cubicBezTo>
                      <a:cubicBezTo>
                        <a:pt x="3371" y="18069"/>
                        <a:pt x="3394" y="21032"/>
                        <a:pt x="2489" y="22000"/>
                      </a:cubicBezTo>
                      <a:cubicBezTo>
                        <a:pt x="2242" y="22266"/>
                        <a:pt x="1920" y="22390"/>
                        <a:pt x="1480" y="22390"/>
                      </a:cubicBezTo>
                      <a:cubicBezTo>
                        <a:pt x="948" y="22390"/>
                        <a:pt x="704" y="22071"/>
                        <a:pt x="592" y="21800"/>
                      </a:cubicBezTo>
                      <a:cubicBezTo>
                        <a:pt x="382" y="21296"/>
                        <a:pt x="484" y="20592"/>
                        <a:pt x="822" y="20198"/>
                      </a:cubicBezTo>
                      <a:cubicBezTo>
                        <a:pt x="948" y="20051"/>
                        <a:pt x="1147" y="19903"/>
                        <a:pt x="1435" y="19903"/>
                      </a:cubicBezTo>
                      <a:cubicBezTo>
                        <a:pt x="1542" y="19903"/>
                        <a:pt x="1660" y="19924"/>
                        <a:pt x="1792" y="19971"/>
                      </a:cubicBezTo>
                      <a:lnTo>
                        <a:pt x="1907" y="19612"/>
                      </a:lnTo>
                      <a:cubicBezTo>
                        <a:pt x="1744" y="19554"/>
                        <a:pt x="1585" y="19525"/>
                        <a:pt x="1434" y="19525"/>
                      </a:cubicBezTo>
                      <a:cubicBezTo>
                        <a:pt x="1098" y="19525"/>
                        <a:pt x="798" y="19667"/>
                        <a:pt x="559" y="19944"/>
                      </a:cubicBezTo>
                      <a:cubicBezTo>
                        <a:pt x="125" y="20448"/>
                        <a:pt x="0" y="21312"/>
                        <a:pt x="266" y="21956"/>
                      </a:cubicBezTo>
                      <a:cubicBezTo>
                        <a:pt x="484" y="22483"/>
                        <a:pt x="915" y="22773"/>
                        <a:pt x="1482" y="22773"/>
                      </a:cubicBezTo>
                      <a:cubicBezTo>
                        <a:pt x="2015" y="22773"/>
                        <a:pt x="2430" y="22609"/>
                        <a:pt x="2743" y="22267"/>
                      </a:cubicBezTo>
                      <a:cubicBezTo>
                        <a:pt x="3752" y="21187"/>
                        <a:pt x="3730" y="18347"/>
                        <a:pt x="3689" y="12687"/>
                      </a:cubicBezTo>
                      <a:cubicBezTo>
                        <a:pt x="3666" y="9381"/>
                        <a:pt x="3636" y="5267"/>
                        <a:pt x="3789" y="13"/>
                      </a:cubicBezTo>
                      <a:lnTo>
                        <a:pt x="34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6"/>
                <p:cNvSpPr/>
                <p:nvPr/>
              </p:nvSpPr>
              <p:spPr>
                <a:xfrm>
                  <a:off x="6879850" y="3707875"/>
                  <a:ext cx="83350" cy="23050"/>
                </a:xfrm>
                <a:custGeom>
                  <a:avLst/>
                  <a:gdLst/>
                  <a:ahLst/>
                  <a:cxnLst/>
                  <a:rect l="l" t="t" r="r" b="b"/>
                  <a:pathLst>
                    <a:path w="3334" h="922" extrusionOk="0">
                      <a:moveTo>
                        <a:pt x="1" y="1"/>
                      </a:moveTo>
                      <a:lnTo>
                        <a:pt x="1" y="922"/>
                      </a:lnTo>
                      <a:lnTo>
                        <a:pt x="3333" y="922"/>
                      </a:lnTo>
                      <a:lnTo>
                        <a:pt x="33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6"/>
                <p:cNvSpPr/>
                <p:nvPr/>
              </p:nvSpPr>
              <p:spPr>
                <a:xfrm>
                  <a:off x="6876450" y="3666675"/>
                  <a:ext cx="89025" cy="31525"/>
                </a:xfrm>
                <a:custGeom>
                  <a:avLst/>
                  <a:gdLst/>
                  <a:ahLst/>
                  <a:cxnLst/>
                  <a:rect l="l" t="t" r="r" b="b"/>
                  <a:pathLst>
                    <a:path w="3561" h="1261" extrusionOk="0">
                      <a:moveTo>
                        <a:pt x="0" y="0"/>
                      </a:moveTo>
                      <a:lnTo>
                        <a:pt x="0" y="1261"/>
                      </a:lnTo>
                      <a:lnTo>
                        <a:pt x="3561" y="1261"/>
                      </a:lnTo>
                      <a:lnTo>
                        <a:pt x="35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6"/>
                <p:cNvSpPr/>
                <p:nvPr/>
              </p:nvSpPr>
              <p:spPr>
                <a:xfrm>
                  <a:off x="6856250" y="3643650"/>
                  <a:ext cx="130500" cy="41225"/>
                </a:xfrm>
                <a:custGeom>
                  <a:avLst/>
                  <a:gdLst/>
                  <a:ahLst/>
                  <a:cxnLst/>
                  <a:rect l="l" t="t" r="r" b="b"/>
                  <a:pathLst>
                    <a:path w="5220" h="1649" extrusionOk="0">
                      <a:moveTo>
                        <a:pt x="1" y="0"/>
                      </a:moveTo>
                      <a:cubicBezTo>
                        <a:pt x="139" y="927"/>
                        <a:pt x="1254" y="1649"/>
                        <a:pt x="2610" y="1649"/>
                      </a:cubicBezTo>
                      <a:cubicBezTo>
                        <a:pt x="3967" y="1649"/>
                        <a:pt x="5082" y="927"/>
                        <a:pt x="5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6"/>
                <p:cNvSpPr/>
                <p:nvPr/>
              </p:nvSpPr>
              <p:spPr>
                <a:xfrm>
                  <a:off x="6917575" y="3688975"/>
                  <a:ext cx="8975" cy="539625"/>
                </a:xfrm>
                <a:custGeom>
                  <a:avLst/>
                  <a:gdLst/>
                  <a:ahLst/>
                  <a:cxnLst/>
                  <a:rect l="l" t="t" r="r" b="b"/>
                  <a:pathLst>
                    <a:path w="359" h="21585" extrusionOk="0">
                      <a:moveTo>
                        <a:pt x="1" y="1"/>
                      </a:moveTo>
                      <a:lnTo>
                        <a:pt x="1" y="21584"/>
                      </a:lnTo>
                      <a:lnTo>
                        <a:pt x="358" y="21584"/>
                      </a:ln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6"/>
                <p:cNvSpPr/>
                <p:nvPr/>
              </p:nvSpPr>
              <p:spPr>
                <a:xfrm>
                  <a:off x="6879325" y="3646700"/>
                  <a:ext cx="84375" cy="24275"/>
                </a:xfrm>
                <a:custGeom>
                  <a:avLst/>
                  <a:gdLst/>
                  <a:ahLst/>
                  <a:cxnLst/>
                  <a:rect l="l" t="t" r="r" b="b"/>
                  <a:pathLst>
                    <a:path w="3375" h="971" extrusionOk="0">
                      <a:moveTo>
                        <a:pt x="0" y="0"/>
                      </a:moveTo>
                      <a:cubicBezTo>
                        <a:pt x="91" y="544"/>
                        <a:pt x="811" y="970"/>
                        <a:pt x="1687" y="970"/>
                      </a:cubicBezTo>
                      <a:cubicBezTo>
                        <a:pt x="2564" y="970"/>
                        <a:pt x="3284" y="545"/>
                        <a:pt x="337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6"/>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B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6"/>
                <p:cNvSpPr/>
                <p:nvPr/>
              </p:nvSpPr>
              <p:spPr>
                <a:xfrm>
                  <a:off x="6900625" y="3220350"/>
                  <a:ext cx="9150" cy="25500"/>
                </a:xfrm>
                <a:custGeom>
                  <a:avLst/>
                  <a:gdLst/>
                  <a:ahLst/>
                  <a:cxnLst/>
                  <a:rect l="l" t="t" r="r" b="b"/>
                  <a:pathLst>
                    <a:path w="366" h="1020" extrusionOk="0">
                      <a:moveTo>
                        <a:pt x="180" y="0"/>
                      </a:moveTo>
                      <a:cubicBezTo>
                        <a:pt x="253" y="304"/>
                        <a:pt x="180" y="663"/>
                        <a:pt x="16" y="990"/>
                      </a:cubicBezTo>
                      <a:cubicBezTo>
                        <a:pt x="10" y="1001"/>
                        <a:pt x="6" y="1011"/>
                        <a:pt x="0" y="1019"/>
                      </a:cubicBezTo>
                      <a:cubicBezTo>
                        <a:pt x="176" y="881"/>
                        <a:pt x="318" y="728"/>
                        <a:pt x="365" y="536"/>
                      </a:cubicBezTo>
                      <a:lnTo>
                        <a:pt x="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6"/>
                <p:cNvSpPr/>
                <p:nvPr/>
              </p:nvSpPr>
              <p:spPr>
                <a:xfrm>
                  <a:off x="6880675" y="3283325"/>
                  <a:ext cx="8375" cy="56650"/>
                </a:xfrm>
                <a:custGeom>
                  <a:avLst/>
                  <a:gdLst/>
                  <a:ahLst/>
                  <a:cxnLst/>
                  <a:rect l="l" t="t" r="r" b="b"/>
                  <a:pathLst>
                    <a:path w="335" h="2266" extrusionOk="0">
                      <a:moveTo>
                        <a:pt x="202" y="0"/>
                      </a:moveTo>
                      <a:cubicBezTo>
                        <a:pt x="166" y="269"/>
                        <a:pt x="87" y="561"/>
                        <a:pt x="57" y="828"/>
                      </a:cubicBezTo>
                      <a:cubicBezTo>
                        <a:pt x="1" y="1337"/>
                        <a:pt x="140" y="1794"/>
                        <a:pt x="252" y="2265"/>
                      </a:cubicBezTo>
                      <a:cubicBezTo>
                        <a:pt x="287" y="1963"/>
                        <a:pt x="310" y="1660"/>
                        <a:pt x="318" y="1360"/>
                      </a:cubicBezTo>
                      <a:cubicBezTo>
                        <a:pt x="334" y="890"/>
                        <a:pt x="318" y="419"/>
                        <a:pt x="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6"/>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C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74" name="Google Shape;8474;p36"/>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6"/>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6"/>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6"/>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6"/>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9" name="Google Shape;8479;p36"/>
            <p:cNvGrpSpPr/>
            <p:nvPr/>
          </p:nvGrpSpPr>
          <p:grpSpPr>
            <a:xfrm>
              <a:off x="-458913" y="4511095"/>
              <a:ext cx="10075827" cy="977572"/>
              <a:chOff x="1321675" y="4706600"/>
              <a:chExt cx="4838100" cy="469400"/>
            </a:xfrm>
          </p:grpSpPr>
          <p:sp>
            <p:nvSpPr>
              <p:cNvPr id="8480" name="Google Shape;8480;p36"/>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6"/>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6"/>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6"/>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6"/>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6"/>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6"/>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6"/>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6"/>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6"/>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6"/>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6"/>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6"/>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6"/>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6"/>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6"/>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6"/>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6"/>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6"/>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6"/>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6"/>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6"/>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6"/>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6"/>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6"/>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6"/>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6"/>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6"/>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6"/>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6"/>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6"/>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6"/>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6"/>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6"/>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36"/>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5" name="Google Shape;8515;p36"/>
            <p:cNvGrpSpPr/>
            <p:nvPr/>
          </p:nvGrpSpPr>
          <p:grpSpPr>
            <a:xfrm>
              <a:off x="-458058" y="-556657"/>
              <a:ext cx="10075046" cy="5124029"/>
              <a:chOff x="1153438" y="2114550"/>
              <a:chExt cx="4837725" cy="2460400"/>
            </a:xfrm>
          </p:grpSpPr>
          <p:sp>
            <p:nvSpPr>
              <p:cNvPr id="8516" name="Google Shape;8516;p36"/>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6"/>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6"/>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6"/>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6"/>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6"/>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6"/>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6"/>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6"/>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6"/>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6"/>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6"/>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6"/>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6"/>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6"/>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6"/>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6"/>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6"/>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6"/>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6"/>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6"/>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6"/>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6"/>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6"/>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6"/>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6"/>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6"/>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6"/>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6"/>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6"/>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6"/>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6"/>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6"/>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6"/>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6"/>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6"/>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6"/>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6"/>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6"/>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6"/>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6"/>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6"/>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6"/>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6"/>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6"/>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6"/>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6"/>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6"/>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6"/>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6"/>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6"/>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6"/>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6"/>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6"/>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6"/>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6"/>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6"/>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6"/>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6"/>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8575" name="Google Shape;8575;p36"/>
          <p:cNvPicPr preferRelativeResize="0"/>
          <p:nvPr/>
        </p:nvPicPr>
        <p:blipFill>
          <a:blip r:embed="rId2">
            <a:alphaModFix amt="10000"/>
          </a:blip>
          <a:stretch>
            <a:fillRect/>
          </a:stretch>
        </p:blipFill>
        <p:spPr>
          <a:xfrm>
            <a:off x="-86342" y="-171400"/>
            <a:ext cx="9316685" cy="548629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65"/>
        <p:cNvGrpSpPr/>
        <p:nvPr/>
      </p:nvGrpSpPr>
      <p:grpSpPr>
        <a:xfrm>
          <a:off x="0" y="0"/>
          <a:ext cx="0" cy="0"/>
          <a:chOff x="0" y="0"/>
          <a:chExt cx="0" cy="0"/>
        </a:xfrm>
      </p:grpSpPr>
      <p:grpSp>
        <p:nvGrpSpPr>
          <p:cNvPr id="766" name="Google Shape;766;p4"/>
          <p:cNvGrpSpPr/>
          <p:nvPr/>
        </p:nvGrpSpPr>
        <p:grpSpPr>
          <a:xfrm>
            <a:off x="-458913" y="-556726"/>
            <a:ext cx="10075901" cy="6045393"/>
            <a:chOff x="-458913" y="-556726"/>
            <a:chExt cx="10075901" cy="6045393"/>
          </a:xfrm>
        </p:grpSpPr>
        <p:grpSp>
          <p:nvGrpSpPr>
            <p:cNvPr id="767" name="Google Shape;767;p4"/>
            <p:cNvGrpSpPr/>
            <p:nvPr/>
          </p:nvGrpSpPr>
          <p:grpSpPr>
            <a:xfrm>
              <a:off x="-35892" y="157592"/>
              <a:ext cx="9372768" cy="4409682"/>
              <a:chOff x="-35892" y="157592"/>
              <a:chExt cx="9372768" cy="4409682"/>
            </a:xfrm>
          </p:grpSpPr>
          <p:sp>
            <p:nvSpPr>
              <p:cNvPr id="768" name="Google Shape;768;p4"/>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4"/>
              <p:cNvGrpSpPr/>
              <p:nvPr/>
            </p:nvGrpSpPr>
            <p:grpSpPr>
              <a:xfrm>
                <a:off x="455388" y="3843899"/>
                <a:ext cx="1019181" cy="375095"/>
                <a:chOff x="571775" y="3204100"/>
                <a:chExt cx="293450" cy="108000"/>
              </a:xfrm>
            </p:grpSpPr>
            <p:sp>
              <p:nvSpPr>
                <p:cNvPr id="839" name="Google Shape;839;p4"/>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41" name="Google Shape;841;p4"/>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4"/>
            <p:cNvGrpSpPr/>
            <p:nvPr/>
          </p:nvGrpSpPr>
          <p:grpSpPr>
            <a:xfrm>
              <a:off x="-458913" y="4511095"/>
              <a:ext cx="10075827" cy="977572"/>
              <a:chOff x="1321675" y="4706600"/>
              <a:chExt cx="4838100" cy="469400"/>
            </a:xfrm>
          </p:grpSpPr>
          <p:sp>
            <p:nvSpPr>
              <p:cNvPr id="847" name="Google Shape;847;p4"/>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 name="Google Shape;881;p4"/>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 name="Google Shape;882;p4"/>
            <p:cNvGrpSpPr/>
            <p:nvPr/>
          </p:nvGrpSpPr>
          <p:grpSpPr>
            <a:xfrm>
              <a:off x="-458058" y="-556657"/>
              <a:ext cx="10075046" cy="5124029"/>
              <a:chOff x="1153438" y="2114550"/>
              <a:chExt cx="4837725" cy="2460400"/>
            </a:xfrm>
          </p:grpSpPr>
          <p:sp>
            <p:nvSpPr>
              <p:cNvPr id="883" name="Google Shape;883;p4"/>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42" name="Google Shape;942;p4"/>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943" name="Google Shape;943;p4"/>
          <p:cNvSpPr txBox="1">
            <a:spLocks noGrp="1"/>
          </p:cNvSpPr>
          <p:nvPr>
            <p:ph type="title"/>
          </p:nvPr>
        </p:nvSpPr>
        <p:spPr>
          <a:xfrm>
            <a:off x="720000" y="525975"/>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44" name="Google Shape;944;p4"/>
          <p:cNvSpPr txBox="1">
            <a:spLocks noGrp="1"/>
          </p:cNvSpPr>
          <p:nvPr>
            <p:ph type="body" idx="1"/>
          </p:nvPr>
        </p:nvSpPr>
        <p:spPr>
          <a:xfrm>
            <a:off x="720000" y="1174500"/>
            <a:ext cx="7704000" cy="34290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SzPts val="1400"/>
              <a:buChar char="●"/>
              <a:defRPr sz="105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1600"/>
              </a:spcBef>
              <a:spcAft>
                <a:spcPts val="0"/>
              </a:spcAft>
              <a:buSzPts val="1400"/>
              <a:buChar char="■"/>
              <a:defRPr/>
            </a:lvl3pPr>
            <a:lvl4pPr marL="1828800" lvl="3" indent="-317500" rtl="0">
              <a:lnSpc>
                <a:spcPct val="115000"/>
              </a:lnSpc>
              <a:spcBef>
                <a:spcPts val="1600"/>
              </a:spcBef>
              <a:spcAft>
                <a:spcPts val="0"/>
              </a:spcAft>
              <a:buSzPts val="1400"/>
              <a:buChar char="●"/>
              <a:defRPr/>
            </a:lvl4pPr>
            <a:lvl5pPr marL="2286000" lvl="4" indent="-317500" rtl="0">
              <a:lnSpc>
                <a:spcPct val="115000"/>
              </a:lnSpc>
              <a:spcBef>
                <a:spcPts val="1600"/>
              </a:spcBef>
              <a:spcAft>
                <a:spcPts val="0"/>
              </a:spcAft>
              <a:buSzPts val="1400"/>
              <a:buChar char="○"/>
              <a:defRPr/>
            </a:lvl5pPr>
            <a:lvl6pPr marL="2743200" lvl="5" indent="-317500" rtl="0">
              <a:lnSpc>
                <a:spcPct val="115000"/>
              </a:lnSpc>
              <a:spcBef>
                <a:spcPts val="1600"/>
              </a:spcBef>
              <a:spcAft>
                <a:spcPts val="0"/>
              </a:spcAft>
              <a:buSzPts val="1400"/>
              <a:buChar char="■"/>
              <a:defRPr/>
            </a:lvl6pPr>
            <a:lvl7pPr marL="3200400" lvl="6" indent="-317500" rtl="0">
              <a:lnSpc>
                <a:spcPct val="115000"/>
              </a:lnSpc>
              <a:spcBef>
                <a:spcPts val="1600"/>
              </a:spcBef>
              <a:spcAft>
                <a:spcPts val="0"/>
              </a:spcAft>
              <a:buSzPts val="1400"/>
              <a:buChar char="●"/>
              <a:defRPr/>
            </a:lvl7pPr>
            <a:lvl8pPr marL="3657600" lvl="7" indent="-317500" rtl="0">
              <a:lnSpc>
                <a:spcPct val="115000"/>
              </a:lnSpc>
              <a:spcBef>
                <a:spcPts val="1600"/>
              </a:spcBef>
              <a:spcAft>
                <a:spcPts val="0"/>
              </a:spcAft>
              <a:buSzPts val="1400"/>
              <a:buChar char="○"/>
              <a:defRPr/>
            </a:lvl8pPr>
            <a:lvl9pPr marL="4114800" lvl="8" indent="-317500" rtl="0">
              <a:lnSpc>
                <a:spcPct val="115000"/>
              </a:lnSpc>
              <a:spcBef>
                <a:spcPts val="1600"/>
              </a:spcBef>
              <a:spcAft>
                <a:spcPts val="1600"/>
              </a:spcAft>
              <a:buSzPts val="1400"/>
              <a:buChar char="■"/>
              <a:defRPr/>
            </a:lvl9pPr>
          </a:lstStyle>
          <a:p>
            <a:endParaRPr/>
          </a:p>
        </p:txBody>
      </p:sp>
      <p:cxnSp>
        <p:nvCxnSpPr>
          <p:cNvPr id="945" name="Google Shape;945;p4"/>
          <p:cNvCxnSpPr/>
          <p:nvPr/>
        </p:nvCxnSpPr>
        <p:spPr>
          <a:xfrm>
            <a:off x="4148250" y="1174500"/>
            <a:ext cx="847500" cy="0"/>
          </a:xfrm>
          <a:prstGeom prst="straightConnector1">
            <a:avLst/>
          </a:prstGeom>
          <a:noFill/>
          <a:ln w="19050" cap="flat" cmpd="sng">
            <a:solidFill>
              <a:schemeClr val="lt1"/>
            </a:solidFill>
            <a:prstDash val="solid"/>
            <a:round/>
            <a:headEnd type="diamond" w="med" len="med"/>
            <a:tailEnd type="diamond" w="med" len="med"/>
          </a:ln>
        </p:spPr>
      </p:cxn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3">
  <p:cSld name="SECTION_HEADER_1_1_2">
    <p:spTree>
      <p:nvGrpSpPr>
        <p:cNvPr id="1" name="Shape 8576"/>
        <p:cNvGrpSpPr/>
        <p:nvPr/>
      </p:nvGrpSpPr>
      <p:grpSpPr>
        <a:xfrm>
          <a:off x="0" y="0"/>
          <a:ext cx="0" cy="0"/>
          <a:chOff x="0" y="0"/>
          <a:chExt cx="0" cy="0"/>
        </a:xfrm>
      </p:grpSpPr>
      <p:grpSp>
        <p:nvGrpSpPr>
          <p:cNvPr id="8577" name="Google Shape;8577;p37"/>
          <p:cNvGrpSpPr/>
          <p:nvPr/>
        </p:nvGrpSpPr>
        <p:grpSpPr>
          <a:xfrm>
            <a:off x="-458913" y="-556726"/>
            <a:ext cx="10075901" cy="6045393"/>
            <a:chOff x="-458913" y="-556726"/>
            <a:chExt cx="10075901" cy="6045393"/>
          </a:xfrm>
        </p:grpSpPr>
        <p:grpSp>
          <p:nvGrpSpPr>
            <p:cNvPr id="8578" name="Google Shape;8578;p37"/>
            <p:cNvGrpSpPr/>
            <p:nvPr/>
          </p:nvGrpSpPr>
          <p:grpSpPr>
            <a:xfrm>
              <a:off x="-36152" y="155421"/>
              <a:ext cx="9373434" cy="4411853"/>
              <a:chOff x="-36152" y="155421"/>
              <a:chExt cx="9373434" cy="4411853"/>
            </a:xfrm>
          </p:grpSpPr>
          <p:sp>
            <p:nvSpPr>
              <p:cNvPr id="8579" name="Google Shape;8579;p37"/>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7"/>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7"/>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7"/>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7"/>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7"/>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7"/>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7"/>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7"/>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7"/>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7"/>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7"/>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7"/>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7"/>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7"/>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7"/>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7"/>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7"/>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7"/>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7"/>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7"/>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7"/>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7"/>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7"/>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7"/>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7"/>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7"/>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7"/>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7"/>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7"/>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7"/>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7"/>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7"/>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7"/>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7"/>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7"/>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7"/>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7"/>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7"/>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7"/>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7"/>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7"/>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7"/>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7"/>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7"/>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7"/>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7"/>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7"/>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7"/>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7"/>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7"/>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7"/>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7"/>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7"/>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7"/>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7"/>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7"/>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7"/>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7"/>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7"/>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7"/>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7"/>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7"/>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7"/>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7"/>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7"/>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7"/>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7"/>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7"/>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7"/>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37"/>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37"/>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37"/>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37"/>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37"/>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37"/>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37"/>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37"/>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37"/>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37"/>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37"/>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37"/>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37"/>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37"/>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37"/>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37"/>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37"/>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37"/>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37"/>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37"/>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37"/>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7"/>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37"/>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37"/>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37"/>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37"/>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5" name="Google Shape;8675;p37"/>
              <p:cNvGrpSpPr/>
              <p:nvPr/>
            </p:nvGrpSpPr>
            <p:grpSpPr>
              <a:xfrm>
                <a:off x="8010038" y="1066236"/>
                <a:ext cx="739597" cy="2531629"/>
                <a:chOff x="7476638" y="1066236"/>
                <a:chExt cx="739597" cy="2531629"/>
              </a:xfrm>
            </p:grpSpPr>
            <p:sp>
              <p:nvSpPr>
                <p:cNvPr id="8676" name="Google Shape;8676;p37"/>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37"/>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37"/>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37"/>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37"/>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37"/>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37"/>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37"/>
              <p:cNvGrpSpPr/>
              <p:nvPr/>
            </p:nvGrpSpPr>
            <p:grpSpPr>
              <a:xfrm>
                <a:off x="472806" y="1066236"/>
                <a:ext cx="739336" cy="2612278"/>
                <a:chOff x="1006206" y="1066236"/>
                <a:chExt cx="739336" cy="2612278"/>
              </a:xfrm>
            </p:grpSpPr>
            <p:sp>
              <p:nvSpPr>
                <p:cNvPr id="8684" name="Google Shape;8684;p37"/>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37"/>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37"/>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37"/>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37"/>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37"/>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37"/>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37"/>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37"/>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37"/>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37"/>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37"/>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37"/>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7"/>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37"/>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37"/>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37"/>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37"/>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37"/>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37"/>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37"/>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37"/>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37"/>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37"/>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37"/>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37"/>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37"/>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37"/>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37"/>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37"/>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37"/>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37"/>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37"/>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37"/>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37"/>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37"/>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37"/>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37"/>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37"/>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37"/>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37"/>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37"/>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37"/>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37"/>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37"/>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37"/>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37"/>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37"/>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37"/>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37"/>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4" name="Google Shape;8734;p37"/>
              <p:cNvGrpSpPr/>
              <p:nvPr/>
            </p:nvGrpSpPr>
            <p:grpSpPr>
              <a:xfrm>
                <a:off x="7359168" y="730861"/>
                <a:ext cx="735945" cy="811175"/>
                <a:chOff x="1764350" y="3917600"/>
                <a:chExt cx="214975" cy="236950"/>
              </a:xfrm>
            </p:grpSpPr>
            <p:sp>
              <p:nvSpPr>
                <p:cNvPr id="8735" name="Google Shape;8735;p37"/>
                <p:cNvSpPr/>
                <p:nvPr/>
              </p:nvSpPr>
              <p:spPr>
                <a:xfrm>
                  <a:off x="1764350" y="3917600"/>
                  <a:ext cx="214975" cy="236950"/>
                </a:xfrm>
                <a:custGeom>
                  <a:avLst/>
                  <a:gdLst/>
                  <a:ahLst/>
                  <a:cxnLst/>
                  <a:rect l="l" t="t" r="r" b="b"/>
                  <a:pathLst>
                    <a:path w="8599" h="9478" extrusionOk="0">
                      <a:moveTo>
                        <a:pt x="0" y="0"/>
                      </a:moveTo>
                      <a:cubicBezTo>
                        <a:pt x="0" y="5044"/>
                        <a:pt x="1509" y="7287"/>
                        <a:pt x="4299" y="9477"/>
                      </a:cubicBezTo>
                      <a:cubicBezTo>
                        <a:pt x="7167" y="7307"/>
                        <a:pt x="8598" y="4645"/>
                        <a:pt x="85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37"/>
                <p:cNvSpPr/>
                <p:nvPr/>
              </p:nvSpPr>
              <p:spPr>
                <a:xfrm>
                  <a:off x="1774250" y="3917600"/>
                  <a:ext cx="205075" cy="236950"/>
                </a:xfrm>
                <a:custGeom>
                  <a:avLst/>
                  <a:gdLst/>
                  <a:ahLst/>
                  <a:cxnLst/>
                  <a:rect l="l" t="t" r="r" b="b"/>
                  <a:pathLst>
                    <a:path w="8203" h="9478" extrusionOk="0">
                      <a:moveTo>
                        <a:pt x="7918" y="0"/>
                      </a:moveTo>
                      <a:cubicBezTo>
                        <a:pt x="7920" y="313"/>
                        <a:pt x="7906" y="625"/>
                        <a:pt x="7867" y="943"/>
                      </a:cubicBezTo>
                      <a:cubicBezTo>
                        <a:pt x="7524" y="3862"/>
                        <a:pt x="5518" y="6089"/>
                        <a:pt x="3303" y="6089"/>
                      </a:cubicBezTo>
                      <a:cubicBezTo>
                        <a:pt x="3198" y="6089"/>
                        <a:pt x="3092" y="6084"/>
                        <a:pt x="2985" y="6074"/>
                      </a:cubicBezTo>
                      <a:cubicBezTo>
                        <a:pt x="1702" y="5948"/>
                        <a:pt x="639" y="5086"/>
                        <a:pt x="0" y="3831"/>
                      </a:cubicBezTo>
                      <a:lnTo>
                        <a:pt x="0" y="3831"/>
                      </a:lnTo>
                      <a:cubicBezTo>
                        <a:pt x="617" y="6372"/>
                        <a:pt x="1942" y="7937"/>
                        <a:pt x="3903" y="9477"/>
                      </a:cubicBezTo>
                      <a:cubicBezTo>
                        <a:pt x="6774" y="7307"/>
                        <a:pt x="8202" y="4645"/>
                        <a:pt x="820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37"/>
                <p:cNvSpPr/>
                <p:nvPr/>
              </p:nvSpPr>
              <p:spPr>
                <a:xfrm>
                  <a:off x="1764350" y="3917600"/>
                  <a:ext cx="108125" cy="236950"/>
                </a:xfrm>
                <a:custGeom>
                  <a:avLst/>
                  <a:gdLst/>
                  <a:ahLst/>
                  <a:cxnLst/>
                  <a:rect l="l" t="t" r="r" b="b"/>
                  <a:pathLst>
                    <a:path w="4325" h="9478" extrusionOk="0">
                      <a:moveTo>
                        <a:pt x="0" y="0"/>
                      </a:moveTo>
                      <a:cubicBezTo>
                        <a:pt x="0" y="5044"/>
                        <a:pt x="1509" y="7287"/>
                        <a:pt x="4299" y="9477"/>
                      </a:cubicBezTo>
                      <a:cubicBezTo>
                        <a:pt x="4307" y="9469"/>
                        <a:pt x="4316" y="9463"/>
                        <a:pt x="4324" y="9455"/>
                      </a:cubicBezTo>
                      <a:lnTo>
                        <a:pt x="4324"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37"/>
                <p:cNvSpPr/>
                <p:nvPr/>
              </p:nvSpPr>
              <p:spPr>
                <a:xfrm>
                  <a:off x="1771025" y="3925400"/>
                  <a:ext cx="201375" cy="221825"/>
                </a:xfrm>
                <a:custGeom>
                  <a:avLst/>
                  <a:gdLst/>
                  <a:ahLst/>
                  <a:cxnLst/>
                  <a:rect l="l" t="t" r="r" b="b"/>
                  <a:pathLst>
                    <a:path w="8055" h="8873" extrusionOk="0">
                      <a:moveTo>
                        <a:pt x="7938" y="104"/>
                      </a:moveTo>
                      <a:cubicBezTo>
                        <a:pt x="7927" y="4121"/>
                        <a:pt x="6794" y="6629"/>
                        <a:pt x="4029" y="8733"/>
                      </a:cubicBezTo>
                      <a:cubicBezTo>
                        <a:pt x="1563" y="6783"/>
                        <a:pt x="129" y="4732"/>
                        <a:pt x="118" y="104"/>
                      </a:cubicBezTo>
                      <a:close/>
                      <a:moveTo>
                        <a:pt x="1" y="1"/>
                      </a:moveTo>
                      <a:lnTo>
                        <a:pt x="1" y="51"/>
                      </a:lnTo>
                      <a:cubicBezTo>
                        <a:pt x="1" y="4782"/>
                        <a:pt x="1463" y="6858"/>
                        <a:pt x="3990" y="8844"/>
                      </a:cubicBezTo>
                      <a:lnTo>
                        <a:pt x="4029" y="8872"/>
                      </a:lnTo>
                      <a:lnTo>
                        <a:pt x="4066" y="8844"/>
                      </a:lnTo>
                      <a:cubicBezTo>
                        <a:pt x="6903" y="6702"/>
                        <a:pt x="8055" y="4152"/>
                        <a:pt x="8055" y="51"/>
                      </a:cubicBezTo>
                      <a:lnTo>
                        <a:pt x="80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37"/>
                <p:cNvSpPr/>
                <p:nvPr/>
              </p:nvSpPr>
              <p:spPr>
                <a:xfrm>
                  <a:off x="1870075" y="3926375"/>
                  <a:ext cx="3500" cy="218200"/>
                </a:xfrm>
                <a:custGeom>
                  <a:avLst/>
                  <a:gdLst/>
                  <a:ahLst/>
                  <a:cxnLst/>
                  <a:rect l="l" t="t" r="r" b="b"/>
                  <a:pathLst>
                    <a:path w="140" h="8728" extrusionOk="0">
                      <a:moveTo>
                        <a:pt x="0" y="1"/>
                      </a:moveTo>
                      <a:lnTo>
                        <a:pt x="0" y="8727"/>
                      </a:lnTo>
                      <a:lnTo>
                        <a:pt x="140" y="8727"/>
                      </a:lnTo>
                      <a:lnTo>
                        <a:pt x="1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37"/>
                <p:cNvSpPr/>
                <p:nvPr/>
              </p:nvSpPr>
              <p:spPr>
                <a:xfrm>
                  <a:off x="1787825" y="3959100"/>
                  <a:ext cx="33525" cy="25425"/>
                </a:xfrm>
                <a:custGeom>
                  <a:avLst/>
                  <a:gdLst/>
                  <a:ahLst/>
                  <a:cxnLst/>
                  <a:rect l="l" t="t" r="r" b="b"/>
                  <a:pathLst>
                    <a:path w="1341" h="1017" extrusionOk="0">
                      <a:moveTo>
                        <a:pt x="361" y="0"/>
                      </a:moveTo>
                      <a:lnTo>
                        <a:pt x="361" y="0"/>
                      </a:lnTo>
                      <a:cubicBezTo>
                        <a:pt x="0" y="644"/>
                        <a:pt x="200" y="1016"/>
                        <a:pt x="639" y="1016"/>
                      </a:cubicBezTo>
                      <a:cubicBezTo>
                        <a:pt x="688" y="1016"/>
                        <a:pt x="741" y="1011"/>
                        <a:pt x="796" y="1002"/>
                      </a:cubicBezTo>
                      <a:cubicBezTo>
                        <a:pt x="1340" y="907"/>
                        <a:pt x="905" y="11"/>
                        <a:pt x="905" y="11"/>
                      </a:cubicBezTo>
                      <a:lnTo>
                        <a:pt x="905" y="11"/>
                      </a:lnTo>
                      <a:cubicBezTo>
                        <a:pt x="905" y="11"/>
                        <a:pt x="986" y="679"/>
                        <a:pt x="634" y="679"/>
                      </a:cubicBezTo>
                      <a:cubicBezTo>
                        <a:pt x="628" y="679"/>
                        <a:pt x="622" y="678"/>
                        <a:pt x="615" y="678"/>
                      </a:cubicBezTo>
                      <a:cubicBezTo>
                        <a:pt x="241" y="656"/>
                        <a:pt x="361" y="0"/>
                        <a:pt x="3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37"/>
                <p:cNvSpPr/>
                <p:nvPr/>
              </p:nvSpPr>
              <p:spPr>
                <a:xfrm>
                  <a:off x="1796150" y="3964250"/>
                  <a:ext cx="13500" cy="14750"/>
                </a:xfrm>
                <a:custGeom>
                  <a:avLst/>
                  <a:gdLst/>
                  <a:ahLst/>
                  <a:cxnLst/>
                  <a:rect l="l" t="t" r="r" b="b"/>
                  <a:pathLst>
                    <a:path w="540" h="590" extrusionOk="0">
                      <a:moveTo>
                        <a:pt x="332" y="1"/>
                      </a:moveTo>
                      <a:cubicBezTo>
                        <a:pt x="332" y="1"/>
                        <a:pt x="0" y="561"/>
                        <a:pt x="307" y="589"/>
                      </a:cubicBezTo>
                      <a:cubicBezTo>
                        <a:pt x="311" y="590"/>
                        <a:pt x="315" y="590"/>
                        <a:pt x="320" y="590"/>
                      </a:cubicBezTo>
                      <a:cubicBezTo>
                        <a:pt x="539" y="590"/>
                        <a:pt x="332" y="1"/>
                        <a:pt x="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37"/>
                <p:cNvSpPr/>
                <p:nvPr/>
              </p:nvSpPr>
              <p:spPr>
                <a:xfrm>
                  <a:off x="1809625" y="4001850"/>
                  <a:ext cx="31675" cy="24050"/>
                </a:xfrm>
                <a:custGeom>
                  <a:avLst/>
                  <a:gdLst/>
                  <a:ahLst/>
                  <a:cxnLst/>
                  <a:rect l="l" t="t" r="r" b="b"/>
                  <a:pathLst>
                    <a:path w="1267" h="962" extrusionOk="0">
                      <a:moveTo>
                        <a:pt x="340" y="0"/>
                      </a:moveTo>
                      <a:cubicBezTo>
                        <a:pt x="0" y="609"/>
                        <a:pt x="192" y="961"/>
                        <a:pt x="607" y="961"/>
                      </a:cubicBezTo>
                      <a:cubicBezTo>
                        <a:pt x="652" y="961"/>
                        <a:pt x="700" y="957"/>
                        <a:pt x="750" y="949"/>
                      </a:cubicBezTo>
                      <a:cubicBezTo>
                        <a:pt x="1266" y="862"/>
                        <a:pt x="853" y="12"/>
                        <a:pt x="853" y="11"/>
                      </a:cubicBezTo>
                      <a:lnTo>
                        <a:pt x="853" y="11"/>
                      </a:lnTo>
                      <a:cubicBezTo>
                        <a:pt x="853" y="12"/>
                        <a:pt x="929" y="642"/>
                        <a:pt x="593" y="642"/>
                      </a:cubicBezTo>
                      <a:cubicBezTo>
                        <a:pt x="587" y="642"/>
                        <a:pt x="582" y="642"/>
                        <a:pt x="577" y="642"/>
                      </a:cubicBezTo>
                      <a:cubicBezTo>
                        <a:pt x="226" y="620"/>
                        <a:pt x="340" y="0"/>
                        <a:pt x="3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37"/>
                <p:cNvSpPr/>
                <p:nvPr/>
              </p:nvSpPr>
              <p:spPr>
                <a:xfrm>
                  <a:off x="1817475" y="4006725"/>
                  <a:ext cx="12775" cy="13925"/>
                </a:xfrm>
                <a:custGeom>
                  <a:avLst/>
                  <a:gdLst/>
                  <a:ahLst/>
                  <a:cxnLst/>
                  <a:rect l="l" t="t" r="r" b="b"/>
                  <a:pathLst>
                    <a:path w="511" h="557" extrusionOk="0">
                      <a:moveTo>
                        <a:pt x="316" y="1"/>
                      </a:moveTo>
                      <a:cubicBezTo>
                        <a:pt x="316" y="1"/>
                        <a:pt x="1" y="528"/>
                        <a:pt x="291" y="556"/>
                      </a:cubicBezTo>
                      <a:cubicBezTo>
                        <a:pt x="295" y="556"/>
                        <a:pt x="298" y="556"/>
                        <a:pt x="302" y="556"/>
                      </a:cubicBezTo>
                      <a:cubicBezTo>
                        <a:pt x="510" y="556"/>
                        <a:pt x="316"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37"/>
                <p:cNvSpPr/>
                <p:nvPr/>
              </p:nvSpPr>
              <p:spPr>
                <a:xfrm>
                  <a:off x="1834800" y="3968300"/>
                  <a:ext cx="31750" cy="24050"/>
                </a:xfrm>
                <a:custGeom>
                  <a:avLst/>
                  <a:gdLst/>
                  <a:ahLst/>
                  <a:cxnLst/>
                  <a:rect l="l" t="t" r="r" b="b"/>
                  <a:pathLst>
                    <a:path w="1270" h="962" extrusionOk="0">
                      <a:moveTo>
                        <a:pt x="340" y="0"/>
                      </a:moveTo>
                      <a:lnTo>
                        <a:pt x="340" y="0"/>
                      </a:lnTo>
                      <a:cubicBezTo>
                        <a:pt x="0" y="609"/>
                        <a:pt x="192" y="962"/>
                        <a:pt x="609" y="962"/>
                      </a:cubicBezTo>
                      <a:cubicBezTo>
                        <a:pt x="654" y="962"/>
                        <a:pt x="702" y="957"/>
                        <a:pt x="753" y="949"/>
                      </a:cubicBezTo>
                      <a:cubicBezTo>
                        <a:pt x="1269" y="860"/>
                        <a:pt x="853" y="9"/>
                        <a:pt x="853" y="9"/>
                      </a:cubicBezTo>
                      <a:lnTo>
                        <a:pt x="853" y="9"/>
                      </a:lnTo>
                      <a:cubicBezTo>
                        <a:pt x="853" y="9"/>
                        <a:pt x="932" y="642"/>
                        <a:pt x="593" y="642"/>
                      </a:cubicBezTo>
                      <a:cubicBezTo>
                        <a:pt x="588" y="642"/>
                        <a:pt x="582" y="642"/>
                        <a:pt x="577" y="642"/>
                      </a:cubicBezTo>
                      <a:cubicBezTo>
                        <a:pt x="226" y="620"/>
                        <a:pt x="340" y="1"/>
                        <a:pt x="3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37"/>
                <p:cNvSpPr/>
                <p:nvPr/>
              </p:nvSpPr>
              <p:spPr>
                <a:xfrm>
                  <a:off x="1842600" y="3973250"/>
                  <a:ext cx="12825" cy="13925"/>
                </a:xfrm>
                <a:custGeom>
                  <a:avLst/>
                  <a:gdLst/>
                  <a:ahLst/>
                  <a:cxnLst/>
                  <a:rect l="l" t="t" r="r" b="b"/>
                  <a:pathLst>
                    <a:path w="513" h="557" extrusionOk="0">
                      <a:moveTo>
                        <a:pt x="315" y="0"/>
                      </a:moveTo>
                      <a:lnTo>
                        <a:pt x="315" y="0"/>
                      </a:lnTo>
                      <a:cubicBezTo>
                        <a:pt x="315" y="1"/>
                        <a:pt x="0" y="528"/>
                        <a:pt x="290" y="556"/>
                      </a:cubicBezTo>
                      <a:cubicBezTo>
                        <a:pt x="294" y="556"/>
                        <a:pt x="298" y="556"/>
                        <a:pt x="301" y="556"/>
                      </a:cubicBezTo>
                      <a:cubicBezTo>
                        <a:pt x="512" y="556"/>
                        <a:pt x="315" y="1"/>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37"/>
                <p:cNvSpPr/>
                <p:nvPr/>
              </p:nvSpPr>
              <p:spPr>
                <a:xfrm>
                  <a:off x="1906350" y="3970800"/>
                  <a:ext cx="23650" cy="58700"/>
                </a:xfrm>
                <a:custGeom>
                  <a:avLst/>
                  <a:gdLst/>
                  <a:ahLst/>
                  <a:cxnLst/>
                  <a:rect l="l" t="t" r="r" b="b"/>
                  <a:pathLst>
                    <a:path w="946" h="2348" extrusionOk="0">
                      <a:moveTo>
                        <a:pt x="0" y="1"/>
                      </a:moveTo>
                      <a:lnTo>
                        <a:pt x="416" y="1150"/>
                      </a:lnTo>
                      <a:lnTo>
                        <a:pt x="0" y="2347"/>
                      </a:lnTo>
                      <a:lnTo>
                        <a:pt x="946" y="2347"/>
                      </a:lnTo>
                      <a:lnTo>
                        <a:pt x="472" y="1150"/>
                      </a:lnTo>
                      <a:lnTo>
                        <a:pt x="94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37"/>
                <p:cNvSpPr/>
                <p:nvPr/>
              </p:nvSpPr>
              <p:spPr>
                <a:xfrm>
                  <a:off x="1888550" y="3987825"/>
                  <a:ext cx="55750" cy="22475"/>
                </a:xfrm>
                <a:custGeom>
                  <a:avLst/>
                  <a:gdLst/>
                  <a:ahLst/>
                  <a:cxnLst/>
                  <a:rect l="l" t="t" r="r" b="b"/>
                  <a:pathLst>
                    <a:path w="2230" h="899" extrusionOk="0">
                      <a:moveTo>
                        <a:pt x="1" y="1"/>
                      </a:moveTo>
                      <a:lnTo>
                        <a:pt x="1" y="899"/>
                      </a:lnTo>
                      <a:lnTo>
                        <a:pt x="1158" y="508"/>
                      </a:lnTo>
                      <a:lnTo>
                        <a:pt x="2230" y="899"/>
                      </a:lnTo>
                      <a:lnTo>
                        <a:pt x="2230" y="1"/>
                      </a:lnTo>
                      <a:lnTo>
                        <a:pt x="1158" y="46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37"/>
              <p:cNvGrpSpPr/>
              <p:nvPr/>
            </p:nvGrpSpPr>
            <p:grpSpPr>
              <a:xfrm>
                <a:off x="884528" y="410566"/>
                <a:ext cx="3056563" cy="4017630"/>
                <a:chOff x="1895800" y="3569700"/>
                <a:chExt cx="843725" cy="1109015"/>
              </a:xfrm>
            </p:grpSpPr>
            <p:sp>
              <p:nvSpPr>
                <p:cNvPr id="8749" name="Google Shape;8749;p37"/>
                <p:cNvSpPr/>
                <p:nvPr/>
              </p:nvSpPr>
              <p:spPr>
                <a:xfrm>
                  <a:off x="2251300" y="3619925"/>
                  <a:ext cx="95150" cy="36700"/>
                </a:xfrm>
                <a:custGeom>
                  <a:avLst/>
                  <a:gdLst/>
                  <a:ahLst/>
                  <a:cxnLst/>
                  <a:rect l="l" t="t" r="r" b="b"/>
                  <a:pathLst>
                    <a:path w="3806" h="1468" extrusionOk="0">
                      <a:moveTo>
                        <a:pt x="522" y="0"/>
                      </a:moveTo>
                      <a:cubicBezTo>
                        <a:pt x="235" y="0"/>
                        <a:pt x="0" y="232"/>
                        <a:pt x="0" y="522"/>
                      </a:cubicBezTo>
                      <a:lnTo>
                        <a:pt x="0" y="943"/>
                      </a:lnTo>
                      <a:cubicBezTo>
                        <a:pt x="0" y="1233"/>
                        <a:pt x="235" y="1468"/>
                        <a:pt x="522" y="1468"/>
                      </a:cubicBezTo>
                      <a:lnTo>
                        <a:pt x="3281" y="1468"/>
                      </a:lnTo>
                      <a:cubicBezTo>
                        <a:pt x="3571" y="1468"/>
                        <a:pt x="3806" y="1233"/>
                        <a:pt x="3806" y="943"/>
                      </a:cubicBezTo>
                      <a:lnTo>
                        <a:pt x="3806" y="522"/>
                      </a:lnTo>
                      <a:cubicBezTo>
                        <a:pt x="3806" y="232"/>
                        <a:pt x="3568" y="0"/>
                        <a:pt x="327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37"/>
                <p:cNvSpPr/>
                <p:nvPr/>
              </p:nvSpPr>
              <p:spPr>
                <a:xfrm>
                  <a:off x="2172075" y="3778950"/>
                  <a:ext cx="95150" cy="36700"/>
                </a:xfrm>
                <a:custGeom>
                  <a:avLst/>
                  <a:gdLst/>
                  <a:ahLst/>
                  <a:cxnLst/>
                  <a:rect l="l" t="t" r="r" b="b"/>
                  <a:pathLst>
                    <a:path w="3806" h="1468" extrusionOk="0">
                      <a:moveTo>
                        <a:pt x="522" y="0"/>
                      </a:moveTo>
                      <a:cubicBezTo>
                        <a:pt x="234" y="0"/>
                        <a:pt x="0" y="232"/>
                        <a:pt x="0" y="522"/>
                      </a:cubicBezTo>
                      <a:lnTo>
                        <a:pt x="0" y="943"/>
                      </a:lnTo>
                      <a:cubicBezTo>
                        <a:pt x="0" y="1233"/>
                        <a:pt x="234" y="1468"/>
                        <a:pt x="522" y="1468"/>
                      </a:cubicBezTo>
                      <a:lnTo>
                        <a:pt x="3281" y="1468"/>
                      </a:lnTo>
                      <a:cubicBezTo>
                        <a:pt x="3571" y="1468"/>
                        <a:pt x="3805" y="1233"/>
                        <a:pt x="3805" y="943"/>
                      </a:cubicBezTo>
                      <a:lnTo>
                        <a:pt x="3805" y="522"/>
                      </a:lnTo>
                      <a:cubicBezTo>
                        <a:pt x="3805" y="232"/>
                        <a:pt x="3571" y="0"/>
                        <a:pt x="3281"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37"/>
                <p:cNvSpPr/>
                <p:nvPr/>
              </p:nvSpPr>
              <p:spPr>
                <a:xfrm>
                  <a:off x="2138250" y="4168175"/>
                  <a:ext cx="95150" cy="36725"/>
                </a:xfrm>
                <a:custGeom>
                  <a:avLst/>
                  <a:gdLst/>
                  <a:ahLst/>
                  <a:cxnLst/>
                  <a:rect l="l" t="t" r="r" b="b"/>
                  <a:pathLst>
                    <a:path w="3806" h="1469" extrusionOk="0">
                      <a:moveTo>
                        <a:pt x="522" y="1"/>
                      </a:moveTo>
                      <a:cubicBezTo>
                        <a:pt x="232" y="1"/>
                        <a:pt x="0" y="232"/>
                        <a:pt x="0" y="523"/>
                      </a:cubicBezTo>
                      <a:lnTo>
                        <a:pt x="0" y="947"/>
                      </a:lnTo>
                      <a:cubicBezTo>
                        <a:pt x="0" y="1234"/>
                        <a:pt x="232" y="1468"/>
                        <a:pt x="522" y="1468"/>
                      </a:cubicBezTo>
                      <a:lnTo>
                        <a:pt x="3281" y="1468"/>
                      </a:lnTo>
                      <a:cubicBezTo>
                        <a:pt x="3571" y="1468"/>
                        <a:pt x="3805" y="1234"/>
                        <a:pt x="3805" y="947"/>
                      </a:cubicBezTo>
                      <a:lnTo>
                        <a:pt x="3805" y="523"/>
                      </a:lnTo>
                      <a:cubicBezTo>
                        <a:pt x="3805" y="235"/>
                        <a:pt x="3571" y="1"/>
                        <a:pt x="328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37"/>
                <p:cNvSpPr/>
                <p:nvPr/>
              </p:nvSpPr>
              <p:spPr>
                <a:xfrm>
                  <a:off x="2077625" y="4484825"/>
                  <a:ext cx="115750" cy="42225"/>
                </a:xfrm>
                <a:custGeom>
                  <a:avLst/>
                  <a:gdLst/>
                  <a:ahLst/>
                  <a:cxnLst/>
                  <a:rect l="l" t="t" r="r" b="b"/>
                  <a:pathLst>
                    <a:path w="4630" h="1689" extrusionOk="0">
                      <a:moveTo>
                        <a:pt x="525" y="1"/>
                      </a:moveTo>
                      <a:cubicBezTo>
                        <a:pt x="235" y="1"/>
                        <a:pt x="1" y="235"/>
                        <a:pt x="1" y="522"/>
                      </a:cubicBezTo>
                      <a:lnTo>
                        <a:pt x="1" y="1164"/>
                      </a:lnTo>
                      <a:cubicBezTo>
                        <a:pt x="1" y="1451"/>
                        <a:pt x="238" y="1688"/>
                        <a:pt x="525" y="1688"/>
                      </a:cubicBezTo>
                      <a:lnTo>
                        <a:pt x="4105" y="1688"/>
                      </a:lnTo>
                      <a:cubicBezTo>
                        <a:pt x="4395" y="1688"/>
                        <a:pt x="4629" y="1454"/>
                        <a:pt x="4629" y="1164"/>
                      </a:cubicBezTo>
                      <a:lnTo>
                        <a:pt x="4629" y="522"/>
                      </a:lnTo>
                      <a:cubicBezTo>
                        <a:pt x="4629" y="235"/>
                        <a:pt x="4395" y="1"/>
                        <a:pt x="410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37"/>
                <p:cNvSpPr/>
                <p:nvPr/>
              </p:nvSpPr>
              <p:spPr>
                <a:xfrm>
                  <a:off x="2116275" y="4165325"/>
                  <a:ext cx="115725" cy="42225"/>
                </a:xfrm>
                <a:custGeom>
                  <a:avLst/>
                  <a:gdLst/>
                  <a:ahLst/>
                  <a:cxnLst/>
                  <a:rect l="l" t="t" r="r" b="b"/>
                  <a:pathLst>
                    <a:path w="4629" h="1689" extrusionOk="0">
                      <a:moveTo>
                        <a:pt x="522" y="1"/>
                      </a:moveTo>
                      <a:cubicBezTo>
                        <a:pt x="235" y="1"/>
                        <a:pt x="0" y="232"/>
                        <a:pt x="0" y="522"/>
                      </a:cubicBezTo>
                      <a:lnTo>
                        <a:pt x="0" y="1164"/>
                      </a:lnTo>
                      <a:cubicBezTo>
                        <a:pt x="0" y="1454"/>
                        <a:pt x="235" y="1688"/>
                        <a:pt x="522" y="1688"/>
                      </a:cubicBezTo>
                      <a:lnTo>
                        <a:pt x="4104" y="1688"/>
                      </a:lnTo>
                      <a:cubicBezTo>
                        <a:pt x="4394" y="1688"/>
                        <a:pt x="4629" y="1454"/>
                        <a:pt x="4629" y="1164"/>
                      </a:cubicBezTo>
                      <a:lnTo>
                        <a:pt x="4629" y="522"/>
                      </a:lnTo>
                      <a:cubicBezTo>
                        <a:pt x="4629" y="232"/>
                        <a:pt x="4394" y="1"/>
                        <a:pt x="410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37"/>
                <p:cNvSpPr/>
                <p:nvPr/>
              </p:nvSpPr>
              <p:spPr>
                <a:xfrm>
                  <a:off x="2287150" y="4606450"/>
                  <a:ext cx="115725" cy="42225"/>
                </a:xfrm>
                <a:custGeom>
                  <a:avLst/>
                  <a:gdLst/>
                  <a:ahLst/>
                  <a:cxnLst/>
                  <a:rect l="l" t="t" r="r" b="b"/>
                  <a:pathLst>
                    <a:path w="4629" h="1689" extrusionOk="0">
                      <a:moveTo>
                        <a:pt x="522" y="1"/>
                      </a:moveTo>
                      <a:cubicBezTo>
                        <a:pt x="235" y="1"/>
                        <a:pt x="0" y="232"/>
                        <a:pt x="0" y="523"/>
                      </a:cubicBezTo>
                      <a:lnTo>
                        <a:pt x="0" y="1164"/>
                      </a:lnTo>
                      <a:cubicBezTo>
                        <a:pt x="0" y="1454"/>
                        <a:pt x="235" y="1689"/>
                        <a:pt x="522" y="1689"/>
                      </a:cubicBezTo>
                      <a:lnTo>
                        <a:pt x="4104" y="1689"/>
                      </a:lnTo>
                      <a:cubicBezTo>
                        <a:pt x="4394" y="1689"/>
                        <a:pt x="4629" y="1454"/>
                        <a:pt x="4629" y="1164"/>
                      </a:cubicBezTo>
                      <a:lnTo>
                        <a:pt x="4629" y="523"/>
                      </a:lnTo>
                      <a:cubicBezTo>
                        <a:pt x="4629" y="232"/>
                        <a:pt x="4394" y="1"/>
                        <a:pt x="410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37"/>
                <p:cNvSpPr/>
                <p:nvPr/>
              </p:nvSpPr>
              <p:spPr>
                <a:xfrm>
                  <a:off x="2409050" y="4326075"/>
                  <a:ext cx="95175" cy="29400"/>
                </a:xfrm>
                <a:custGeom>
                  <a:avLst/>
                  <a:gdLst/>
                  <a:ahLst/>
                  <a:cxnLst/>
                  <a:rect l="l" t="t" r="r" b="b"/>
                  <a:pathLst>
                    <a:path w="3807" h="1176" extrusionOk="0">
                      <a:moveTo>
                        <a:pt x="525" y="1"/>
                      </a:moveTo>
                      <a:cubicBezTo>
                        <a:pt x="235" y="1"/>
                        <a:pt x="1" y="233"/>
                        <a:pt x="1" y="523"/>
                      </a:cubicBezTo>
                      <a:lnTo>
                        <a:pt x="1" y="651"/>
                      </a:lnTo>
                      <a:cubicBezTo>
                        <a:pt x="1" y="941"/>
                        <a:pt x="235" y="1175"/>
                        <a:pt x="525" y="1175"/>
                      </a:cubicBezTo>
                      <a:lnTo>
                        <a:pt x="3284" y="1175"/>
                      </a:lnTo>
                      <a:cubicBezTo>
                        <a:pt x="3575" y="1175"/>
                        <a:pt x="3806" y="941"/>
                        <a:pt x="3806" y="651"/>
                      </a:cubicBezTo>
                      <a:lnTo>
                        <a:pt x="3806" y="523"/>
                      </a:lnTo>
                      <a:cubicBezTo>
                        <a:pt x="3806" y="233"/>
                        <a:pt x="3575" y="1"/>
                        <a:pt x="328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37"/>
                <p:cNvSpPr/>
                <p:nvPr/>
              </p:nvSpPr>
              <p:spPr>
                <a:xfrm>
                  <a:off x="2307800" y="4210375"/>
                  <a:ext cx="95150" cy="29400"/>
                </a:xfrm>
                <a:custGeom>
                  <a:avLst/>
                  <a:gdLst/>
                  <a:ahLst/>
                  <a:cxnLst/>
                  <a:rect l="l" t="t" r="r" b="b"/>
                  <a:pathLst>
                    <a:path w="3806" h="1176" extrusionOk="0">
                      <a:moveTo>
                        <a:pt x="525" y="1"/>
                      </a:moveTo>
                      <a:cubicBezTo>
                        <a:pt x="234" y="1"/>
                        <a:pt x="0" y="235"/>
                        <a:pt x="0" y="522"/>
                      </a:cubicBezTo>
                      <a:lnTo>
                        <a:pt x="0" y="654"/>
                      </a:lnTo>
                      <a:cubicBezTo>
                        <a:pt x="0" y="941"/>
                        <a:pt x="234" y="1175"/>
                        <a:pt x="525" y="1175"/>
                      </a:cubicBezTo>
                      <a:lnTo>
                        <a:pt x="3281" y="1175"/>
                      </a:lnTo>
                      <a:cubicBezTo>
                        <a:pt x="3571" y="1175"/>
                        <a:pt x="3805" y="941"/>
                        <a:pt x="3805" y="654"/>
                      </a:cubicBezTo>
                      <a:lnTo>
                        <a:pt x="3805" y="522"/>
                      </a:lnTo>
                      <a:cubicBezTo>
                        <a:pt x="3805" y="235"/>
                        <a:pt x="3571" y="1"/>
                        <a:pt x="328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37"/>
                <p:cNvSpPr/>
                <p:nvPr/>
              </p:nvSpPr>
              <p:spPr>
                <a:xfrm>
                  <a:off x="1941275" y="4595725"/>
                  <a:ext cx="95150" cy="29375"/>
                </a:xfrm>
                <a:custGeom>
                  <a:avLst/>
                  <a:gdLst/>
                  <a:ahLst/>
                  <a:cxnLst/>
                  <a:rect l="l" t="t" r="r" b="b"/>
                  <a:pathLst>
                    <a:path w="3806" h="1175" extrusionOk="0">
                      <a:moveTo>
                        <a:pt x="525" y="0"/>
                      </a:moveTo>
                      <a:cubicBezTo>
                        <a:pt x="235" y="0"/>
                        <a:pt x="1" y="235"/>
                        <a:pt x="1" y="522"/>
                      </a:cubicBezTo>
                      <a:lnTo>
                        <a:pt x="1" y="653"/>
                      </a:lnTo>
                      <a:cubicBezTo>
                        <a:pt x="1" y="940"/>
                        <a:pt x="235" y="1175"/>
                        <a:pt x="525" y="1175"/>
                      </a:cubicBezTo>
                      <a:lnTo>
                        <a:pt x="3282" y="1175"/>
                      </a:lnTo>
                      <a:cubicBezTo>
                        <a:pt x="3572" y="1175"/>
                        <a:pt x="3806" y="940"/>
                        <a:pt x="3806" y="653"/>
                      </a:cubicBezTo>
                      <a:lnTo>
                        <a:pt x="3806" y="522"/>
                      </a:lnTo>
                      <a:cubicBezTo>
                        <a:pt x="3806" y="235"/>
                        <a:pt x="3572" y="0"/>
                        <a:pt x="328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37"/>
                <p:cNvSpPr/>
                <p:nvPr/>
              </p:nvSpPr>
              <p:spPr>
                <a:xfrm>
                  <a:off x="2254725" y="4432800"/>
                  <a:ext cx="95225" cy="29375"/>
                </a:xfrm>
                <a:custGeom>
                  <a:avLst/>
                  <a:gdLst/>
                  <a:ahLst/>
                  <a:cxnLst/>
                  <a:rect l="l" t="t" r="r" b="b"/>
                  <a:pathLst>
                    <a:path w="3809" h="1175" extrusionOk="0">
                      <a:moveTo>
                        <a:pt x="525" y="0"/>
                      </a:moveTo>
                      <a:cubicBezTo>
                        <a:pt x="237" y="0"/>
                        <a:pt x="3" y="232"/>
                        <a:pt x="3" y="522"/>
                      </a:cubicBezTo>
                      <a:lnTo>
                        <a:pt x="3" y="650"/>
                      </a:lnTo>
                      <a:cubicBezTo>
                        <a:pt x="0" y="940"/>
                        <a:pt x="234" y="1175"/>
                        <a:pt x="525" y="1175"/>
                      </a:cubicBezTo>
                      <a:lnTo>
                        <a:pt x="3284" y="1175"/>
                      </a:lnTo>
                      <a:cubicBezTo>
                        <a:pt x="3574" y="1175"/>
                        <a:pt x="3808" y="940"/>
                        <a:pt x="3808" y="650"/>
                      </a:cubicBezTo>
                      <a:lnTo>
                        <a:pt x="3808" y="522"/>
                      </a:lnTo>
                      <a:cubicBezTo>
                        <a:pt x="3808" y="232"/>
                        <a:pt x="3574" y="0"/>
                        <a:pt x="3284"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37"/>
                <p:cNvSpPr/>
                <p:nvPr/>
              </p:nvSpPr>
              <p:spPr>
                <a:xfrm>
                  <a:off x="2136925" y="4274475"/>
                  <a:ext cx="95150" cy="29400"/>
                </a:xfrm>
                <a:custGeom>
                  <a:avLst/>
                  <a:gdLst/>
                  <a:ahLst/>
                  <a:cxnLst/>
                  <a:rect l="l" t="t" r="r" b="b"/>
                  <a:pathLst>
                    <a:path w="3806" h="1176" extrusionOk="0">
                      <a:moveTo>
                        <a:pt x="525" y="1"/>
                      </a:moveTo>
                      <a:cubicBezTo>
                        <a:pt x="234" y="1"/>
                        <a:pt x="0" y="232"/>
                        <a:pt x="0" y="522"/>
                      </a:cubicBezTo>
                      <a:lnTo>
                        <a:pt x="0" y="651"/>
                      </a:lnTo>
                      <a:cubicBezTo>
                        <a:pt x="0" y="938"/>
                        <a:pt x="237" y="1175"/>
                        <a:pt x="525" y="1175"/>
                      </a:cubicBezTo>
                      <a:lnTo>
                        <a:pt x="3281" y="1175"/>
                      </a:lnTo>
                      <a:cubicBezTo>
                        <a:pt x="3571" y="1175"/>
                        <a:pt x="3805" y="941"/>
                        <a:pt x="3805" y="651"/>
                      </a:cubicBezTo>
                      <a:lnTo>
                        <a:pt x="3805" y="522"/>
                      </a:lnTo>
                      <a:cubicBezTo>
                        <a:pt x="3805" y="232"/>
                        <a:pt x="3571" y="1"/>
                        <a:pt x="328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37"/>
                <p:cNvSpPr/>
                <p:nvPr/>
              </p:nvSpPr>
              <p:spPr>
                <a:xfrm>
                  <a:off x="2030125" y="3569775"/>
                  <a:ext cx="666100" cy="1104425"/>
                </a:xfrm>
                <a:custGeom>
                  <a:avLst/>
                  <a:gdLst/>
                  <a:ahLst/>
                  <a:cxnLst/>
                  <a:rect l="l" t="t" r="r" b="b"/>
                  <a:pathLst>
                    <a:path w="26644" h="44177" extrusionOk="0">
                      <a:moveTo>
                        <a:pt x="18455" y="1"/>
                      </a:moveTo>
                      <a:lnTo>
                        <a:pt x="7662" y="129"/>
                      </a:lnTo>
                      <a:lnTo>
                        <a:pt x="6376" y="24386"/>
                      </a:lnTo>
                      <a:lnTo>
                        <a:pt x="910" y="24386"/>
                      </a:lnTo>
                      <a:lnTo>
                        <a:pt x="1" y="43845"/>
                      </a:lnTo>
                      <a:lnTo>
                        <a:pt x="26643" y="44177"/>
                      </a:lnTo>
                      <a:lnTo>
                        <a:pt x="24877" y="38193"/>
                      </a:lnTo>
                      <a:lnTo>
                        <a:pt x="23488" y="37774"/>
                      </a:lnTo>
                      <a:lnTo>
                        <a:pt x="22821" y="23560"/>
                      </a:lnTo>
                      <a:lnTo>
                        <a:pt x="19011" y="23312"/>
                      </a:lnTo>
                      <a:lnTo>
                        <a:pt x="1845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37"/>
                <p:cNvSpPr/>
                <p:nvPr/>
              </p:nvSpPr>
              <p:spPr>
                <a:xfrm>
                  <a:off x="2126800" y="3569775"/>
                  <a:ext cx="316750" cy="621600"/>
                </a:xfrm>
                <a:custGeom>
                  <a:avLst/>
                  <a:gdLst/>
                  <a:ahLst/>
                  <a:cxnLst/>
                  <a:rect l="l" t="t" r="r" b="b"/>
                  <a:pathLst>
                    <a:path w="12670" h="24864" extrusionOk="0">
                      <a:moveTo>
                        <a:pt x="12108" y="1"/>
                      </a:moveTo>
                      <a:lnTo>
                        <a:pt x="1315" y="129"/>
                      </a:lnTo>
                      <a:lnTo>
                        <a:pt x="1" y="24863"/>
                      </a:lnTo>
                      <a:lnTo>
                        <a:pt x="12669" y="24718"/>
                      </a:lnTo>
                      <a:lnTo>
                        <a:pt x="1210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37"/>
                <p:cNvSpPr/>
                <p:nvPr/>
              </p:nvSpPr>
              <p:spPr>
                <a:xfrm>
                  <a:off x="2128625" y="3569700"/>
                  <a:ext cx="279125" cy="575975"/>
                </a:xfrm>
                <a:custGeom>
                  <a:avLst/>
                  <a:gdLst/>
                  <a:ahLst/>
                  <a:cxnLst/>
                  <a:rect l="l" t="t" r="r" b="b"/>
                  <a:pathLst>
                    <a:path w="11165" h="23039" extrusionOk="0">
                      <a:moveTo>
                        <a:pt x="1186" y="1"/>
                      </a:moveTo>
                      <a:lnTo>
                        <a:pt x="0" y="23039"/>
                      </a:lnTo>
                      <a:lnTo>
                        <a:pt x="11165" y="23039"/>
                      </a:lnTo>
                      <a:lnTo>
                        <a:pt x="1069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37"/>
                <p:cNvSpPr/>
                <p:nvPr/>
              </p:nvSpPr>
              <p:spPr>
                <a:xfrm>
                  <a:off x="2153525" y="4011325"/>
                  <a:ext cx="177725" cy="73125"/>
                </a:xfrm>
                <a:custGeom>
                  <a:avLst/>
                  <a:gdLst/>
                  <a:ahLst/>
                  <a:cxnLst/>
                  <a:rect l="l" t="t" r="r" b="b"/>
                  <a:pathLst>
                    <a:path w="7109" h="2925" extrusionOk="0">
                      <a:moveTo>
                        <a:pt x="0" y="1"/>
                      </a:moveTo>
                      <a:lnTo>
                        <a:pt x="0" y="2924"/>
                      </a:lnTo>
                      <a:lnTo>
                        <a:pt x="7108" y="2924"/>
                      </a:lnTo>
                      <a:lnTo>
                        <a:pt x="71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37"/>
                <p:cNvSpPr/>
                <p:nvPr/>
              </p:nvSpPr>
              <p:spPr>
                <a:xfrm>
                  <a:off x="2215450" y="3665400"/>
                  <a:ext cx="85600" cy="78550"/>
                </a:xfrm>
                <a:custGeom>
                  <a:avLst/>
                  <a:gdLst/>
                  <a:ahLst/>
                  <a:cxnLst/>
                  <a:rect l="l" t="t" r="r" b="b"/>
                  <a:pathLst>
                    <a:path w="3424" h="3142" extrusionOk="0">
                      <a:moveTo>
                        <a:pt x="0" y="0"/>
                      </a:moveTo>
                      <a:lnTo>
                        <a:pt x="0" y="3142"/>
                      </a:lnTo>
                      <a:lnTo>
                        <a:pt x="3423" y="3142"/>
                      </a:lnTo>
                      <a:lnTo>
                        <a:pt x="34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37"/>
                <p:cNvSpPr/>
                <p:nvPr/>
              </p:nvSpPr>
              <p:spPr>
                <a:xfrm>
                  <a:off x="2176950" y="3887950"/>
                  <a:ext cx="143350" cy="62725"/>
                </a:xfrm>
                <a:custGeom>
                  <a:avLst/>
                  <a:gdLst/>
                  <a:ahLst/>
                  <a:cxnLst/>
                  <a:rect l="l" t="t" r="r" b="b"/>
                  <a:pathLst>
                    <a:path w="5734" h="2509" extrusionOk="0">
                      <a:moveTo>
                        <a:pt x="0" y="1"/>
                      </a:moveTo>
                      <a:lnTo>
                        <a:pt x="0" y="2509"/>
                      </a:lnTo>
                      <a:lnTo>
                        <a:pt x="5733" y="2509"/>
                      </a:lnTo>
                      <a:lnTo>
                        <a:pt x="57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37"/>
                <p:cNvSpPr/>
                <p:nvPr/>
              </p:nvSpPr>
              <p:spPr>
                <a:xfrm>
                  <a:off x="1968125" y="4179425"/>
                  <a:ext cx="593200" cy="486475"/>
                </a:xfrm>
                <a:custGeom>
                  <a:avLst/>
                  <a:gdLst/>
                  <a:ahLst/>
                  <a:cxnLst/>
                  <a:rect l="l" t="t" r="r" b="b"/>
                  <a:pathLst>
                    <a:path w="23728" h="19459" extrusionOk="0">
                      <a:moveTo>
                        <a:pt x="910" y="0"/>
                      </a:moveTo>
                      <a:lnTo>
                        <a:pt x="1" y="19459"/>
                      </a:lnTo>
                      <a:lnTo>
                        <a:pt x="23728" y="19459"/>
                      </a:lnTo>
                      <a:lnTo>
                        <a:pt x="2282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37"/>
                <p:cNvSpPr/>
                <p:nvPr/>
              </p:nvSpPr>
              <p:spPr>
                <a:xfrm>
                  <a:off x="1982650" y="4216925"/>
                  <a:ext cx="534825" cy="448975"/>
                </a:xfrm>
                <a:custGeom>
                  <a:avLst/>
                  <a:gdLst/>
                  <a:ahLst/>
                  <a:cxnLst/>
                  <a:rect l="l" t="t" r="r" b="b"/>
                  <a:pathLst>
                    <a:path w="21393" h="17959" extrusionOk="0">
                      <a:moveTo>
                        <a:pt x="706" y="1"/>
                      </a:moveTo>
                      <a:lnTo>
                        <a:pt x="0" y="17959"/>
                      </a:lnTo>
                      <a:lnTo>
                        <a:pt x="21392" y="17959"/>
                      </a:lnTo>
                      <a:lnTo>
                        <a:pt x="2046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37"/>
                <p:cNvSpPr/>
                <p:nvPr/>
              </p:nvSpPr>
              <p:spPr>
                <a:xfrm>
                  <a:off x="2452225" y="4534900"/>
                  <a:ext cx="182000" cy="139300"/>
                </a:xfrm>
                <a:custGeom>
                  <a:avLst/>
                  <a:gdLst/>
                  <a:ahLst/>
                  <a:cxnLst/>
                  <a:rect l="l" t="t" r="r" b="b"/>
                  <a:pathLst>
                    <a:path w="7280" h="5572" extrusionOk="0">
                      <a:moveTo>
                        <a:pt x="112" y="1"/>
                      </a:moveTo>
                      <a:lnTo>
                        <a:pt x="1" y="5572"/>
                      </a:lnTo>
                      <a:lnTo>
                        <a:pt x="7279" y="5572"/>
                      </a:lnTo>
                      <a:lnTo>
                        <a:pt x="55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37"/>
                <p:cNvSpPr/>
                <p:nvPr/>
              </p:nvSpPr>
              <p:spPr>
                <a:xfrm>
                  <a:off x="1895800" y="4534900"/>
                  <a:ext cx="179125" cy="139300"/>
                </a:xfrm>
                <a:custGeom>
                  <a:avLst/>
                  <a:gdLst/>
                  <a:ahLst/>
                  <a:cxnLst/>
                  <a:rect l="l" t="t" r="r" b="b"/>
                  <a:pathLst>
                    <a:path w="7165" h="5572" extrusionOk="0">
                      <a:moveTo>
                        <a:pt x="1764" y="1"/>
                      </a:moveTo>
                      <a:lnTo>
                        <a:pt x="1" y="5572"/>
                      </a:lnTo>
                      <a:lnTo>
                        <a:pt x="6998" y="5572"/>
                      </a:lnTo>
                      <a:lnTo>
                        <a:pt x="71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37"/>
                <p:cNvSpPr/>
                <p:nvPr/>
              </p:nvSpPr>
              <p:spPr>
                <a:xfrm>
                  <a:off x="2414775" y="4233675"/>
                  <a:ext cx="75350" cy="67050"/>
                </a:xfrm>
                <a:custGeom>
                  <a:avLst/>
                  <a:gdLst/>
                  <a:ahLst/>
                  <a:cxnLst/>
                  <a:rect l="l" t="t" r="r" b="b"/>
                  <a:pathLst>
                    <a:path w="3014" h="2682" extrusionOk="0">
                      <a:moveTo>
                        <a:pt x="1" y="1"/>
                      </a:moveTo>
                      <a:lnTo>
                        <a:pt x="1" y="2681"/>
                      </a:lnTo>
                      <a:lnTo>
                        <a:pt x="3014" y="2681"/>
                      </a:lnTo>
                      <a:lnTo>
                        <a:pt x="30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37"/>
                <p:cNvSpPr/>
                <p:nvPr/>
              </p:nvSpPr>
              <p:spPr>
                <a:xfrm>
                  <a:off x="2081400" y="4233675"/>
                  <a:ext cx="75350" cy="67050"/>
                </a:xfrm>
                <a:custGeom>
                  <a:avLst/>
                  <a:gdLst/>
                  <a:ahLst/>
                  <a:cxnLst/>
                  <a:rect l="l" t="t" r="r" b="b"/>
                  <a:pathLst>
                    <a:path w="3014" h="2682" extrusionOk="0">
                      <a:moveTo>
                        <a:pt x="0" y="1"/>
                      </a:moveTo>
                      <a:lnTo>
                        <a:pt x="0" y="2681"/>
                      </a:lnTo>
                      <a:lnTo>
                        <a:pt x="3013" y="2681"/>
                      </a:lnTo>
                      <a:lnTo>
                        <a:pt x="30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37"/>
                <p:cNvSpPr/>
                <p:nvPr/>
              </p:nvSpPr>
              <p:spPr>
                <a:xfrm>
                  <a:off x="1992200" y="4383350"/>
                  <a:ext cx="44575" cy="73050"/>
                </a:xfrm>
                <a:custGeom>
                  <a:avLst/>
                  <a:gdLst/>
                  <a:ahLst/>
                  <a:cxnLst/>
                  <a:rect l="l" t="t" r="r" b="b"/>
                  <a:pathLst>
                    <a:path w="1783" h="2922" extrusionOk="0">
                      <a:moveTo>
                        <a:pt x="0" y="0"/>
                      </a:moveTo>
                      <a:lnTo>
                        <a:pt x="0" y="2921"/>
                      </a:lnTo>
                      <a:lnTo>
                        <a:pt x="1783" y="2921"/>
                      </a:lnTo>
                      <a:lnTo>
                        <a:pt x="178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37"/>
                <p:cNvSpPr/>
                <p:nvPr/>
              </p:nvSpPr>
              <p:spPr>
                <a:xfrm>
                  <a:off x="2209650" y="4089175"/>
                  <a:ext cx="9100" cy="72350"/>
                </a:xfrm>
                <a:custGeom>
                  <a:avLst/>
                  <a:gdLst/>
                  <a:ahLst/>
                  <a:cxnLst/>
                  <a:rect l="l" t="t" r="r" b="b"/>
                  <a:pathLst>
                    <a:path w="364" h="2894" extrusionOk="0">
                      <a:moveTo>
                        <a:pt x="32" y="0"/>
                      </a:moveTo>
                      <a:lnTo>
                        <a:pt x="1" y="2893"/>
                      </a:lnTo>
                      <a:lnTo>
                        <a:pt x="330" y="2893"/>
                      </a:lnTo>
                      <a:lnTo>
                        <a:pt x="36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37"/>
                <p:cNvSpPr/>
                <p:nvPr/>
              </p:nvSpPr>
              <p:spPr>
                <a:xfrm>
                  <a:off x="2355775" y="4089300"/>
                  <a:ext cx="8525" cy="72225"/>
                </a:xfrm>
                <a:custGeom>
                  <a:avLst/>
                  <a:gdLst/>
                  <a:ahLst/>
                  <a:cxnLst/>
                  <a:rect l="l" t="t" r="r" b="b"/>
                  <a:pathLst>
                    <a:path w="341" h="2889" extrusionOk="0">
                      <a:moveTo>
                        <a:pt x="14" y="1"/>
                      </a:moveTo>
                      <a:lnTo>
                        <a:pt x="0" y="2888"/>
                      </a:lnTo>
                      <a:lnTo>
                        <a:pt x="330" y="2888"/>
                      </a:lnTo>
                      <a:lnTo>
                        <a:pt x="3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37"/>
                <p:cNvSpPr/>
                <p:nvPr/>
              </p:nvSpPr>
              <p:spPr>
                <a:xfrm>
                  <a:off x="2145900" y="4013700"/>
                  <a:ext cx="9175" cy="69700"/>
                </a:xfrm>
                <a:custGeom>
                  <a:avLst/>
                  <a:gdLst/>
                  <a:ahLst/>
                  <a:cxnLst/>
                  <a:rect l="l" t="t" r="r" b="b"/>
                  <a:pathLst>
                    <a:path w="367" h="2788" extrusionOk="0">
                      <a:moveTo>
                        <a:pt x="34" y="1"/>
                      </a:moveTo>
                      <a:lnTo>
                        <a:pt x="1" y="2788"/>
                      </a:lnTo>
                      <a:lnTo>
                        <a:pt x="333" y="2788"/>
                      </a:lnTo>
                      <a:lnTo>
                        <a:pt x="36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37"/>
                <p:cNvSpPr/>
                <p:nvPr/>
              </p:nvSpPr>
              <p:spPr>
                <a:xfrm>
                  <a:off x="2326350" y="4013700"/>
                  <a:ext cx="9300" cy="69700"/>
                </a:xfrm>
                <a:custGeom>
                  <a:avLst/>
                  <a:gdLst/>
                  <a:ahLst/>
                  <a:cxnLst/>
                  <a:rect l="l" t="t" r="r" b="b"/>
                  <a:pathLst>
                    <a:path w="372" h="2788" extrusionOk="0">
                      <a:moveTo>
                        <a:pt x="39" y="1"/>
                      </a:moveTo>
                      <a:lnTo>
                        <a:pt x="0" y="2788"/>
                      </a:lnTo>
                      <a:lnTo>
                        <a:pt x="332" y="2788"/>
                      </a:lnTo>
                      <a:lnTo>
                        <a:pt x="37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37"/>
                <p:cNvSpPr/>
                <p:nvPr/>
              </p:nvSpPr>
              <p:spPr>
                <a:xfrm>
                  <a:off x="2398525" y="4013975"/>
                  <a:ext cx="8400" cy="69575"/>
                </a:xfrm>
                <a:custGeom>
                  <a:avLst/>
                  <a:gdLst/>
                  <a:ahLst/>
                  <a:cxnLst/>
                  <a:rect l="l" t="t" r="r" b="b"/>
                  <a:pathLst>
                    <a:path w="336" h="2783" extrusionOk="0">
                      <a:moveTo>
                        <a:pt x="9" y="1"/>
                      </a:moveTo>
                      <a:lnTo>
                        <a:pt x="1" y="2782"/>
                      </a:lnTo>
                      <a:lnTo>
                        <a:pt x="333" y="2782"/>
                      </a:lnTo>
                      <a:lnTo>
                        <a:pt x="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37"/>
                <p:cNvSpPr/>
                <p:nvPr/>
              </p:nvSpPr>
              <p:spPr>
                <a:xfrm>
                  <a:off x="2248100" y="3953100"/>
                  <a:ext cx="8725" cy="54075"/>
                </a:xfrm>
                <a:custGeom>
                  <a:avLst/>
                  <a:gdLst/>
                  <a:ahLst/>
                  <a:cxnLst/>
                  <a:rect l="l" t="t" r="r" b="b"/>
                  <a:pathLst>
                    <a:path w="349" h="2163" extrusionOk="0">
                      <a:moveTo>
                        <a:pt x="20" y="0"/>
                      </a:moveTo>
                      <a:lnTo>
                        <a:pt x="0" y="2159"/>
                      </a:lnTo>
                      <a:lnTo>
                        <a:pt x="326" y="2162"/>
                      </a:lnTo>
                      <a:lnTo>
                        <a:pt x="349" y="3"/>
                      </a:lnTo>
                      <a:lnTo>
                        <a:pt x="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37"/>
                <p:cNvSpPr/>
                <p:nvPr/>
              </p:nvSpPr>
              <p:spPr>
                <a:xfrm>
                  <a:off x="2268725" y="3817650"/>
                  <a:ext cx="8675" cy="66500"/>
                </a:xfrm>
                <a:custGeom>
                  <a:avLst/>
                  <a:gdLst/>
                  <a:ahLst/>
                  <a:cxnLst/>
                  <a:rect l="l" t="t" r="r" b="b"/>
                  <a:pathLst>
                    <a:path w="347" h="2660" extrusionOk="0">
                      <a:moveTo>
                        <a:pt x="23" y="0"/>
                      </a:moveTo>
                      <a:lnTo>
                        <a:pt x="1" y="2659"/>
                      </a:lnTo>
                      <a:lnTo>
                        <a:pt x="324" y="2659"/>
                      </a:lnTo>
                      <a:lnTo>
                        <a:pt x="347" y="3"/>
                      </a:lnTo>
                      <a:lnTo>
                        <a:pt x="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37"/>
                <p:cNvSpPr/>
                <p:nvPr/>
              </p:nvSpPr>
              <p:spPr>
                <a:xfrm>
                  <a:off x="2425375" y="3748450"/>
                  <a:ext cx="8250" cy="63075"/>
                </a:xfrm>
                <a:custGeom>
                  <a:avLst/>
                  <a:gdLst/>
                  <a:ahLst/>
                  <a:cxnLst/>
                  <a:rect l="l" t="t" r="r" b="b"/>
                  <a:pathLst>
                    <a:path w="330" h="2523" extrusionOk="0">
                      <a:moveTo>
                        <a:pt x="6" y="1"/>
                      </a:moveTo>
                      <a:lnTo>
                        <a:pt x="1" y="2523"/>
                      </a:lnTo>
                      <a:lnTo>
                        <a:pt x="330" y="2523"/>
                      </a:lnTo>
                      <a:lnTo>
                        <a:pt x="330" y="135"/>
                      </a:lnTo>
                      <a:lnTo>
                        <a:pt x="324"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37"/>
                <p:cNvSpPr/>
                <p:nvPr/>
              </p:nvSpPr>
              <p:spPr>
                <a:xfrm>
                  <a:off x="2365750" y="3603950"/>
                  <a:ext cx="8250" cy="52325"/>
                </a:xfrm>
                <a:custGeom>
                  <a:avLst/>
                  <a:gdLst/>
                  <a:ahLst/>
                  <a:cxnLst/>
                  <a:rect l="l" t="t" r="r" b="b"/>
                  <a:pathLst>
                    <a:path w="330" h="2093" extrusionOk="0">
                      <a:moveTo>
                        <a:pt x="9" y="1"/>
                      </a:moveTo>
                      <a:lnTo>
                        <a:pt x="0" y="2090"/>
                      </a:lnTo>
                      <a:lnTo>
                        <a:pt x="321" y="2093"/>
                      </a:lnTo>
                      <a:lnTo>
                        <a:pt x="33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37"/>
                <p:cNvSpPr/>
                <p:nvPr/>
              </p:nvSpPr>
              <p:spPr>
                <a:xfrm>
                  <a:off x="2173050" y="3603175"/>
                  <a:ext cx="8725" cy="52400"/>
                </a:xfrm>
                <a:custGeom>
                  <a:avLst/>
                  <a:gdLst/>
                  <a:ahLst/>
                  <a:cxnLst/>
                  <a:rect l="l" t="t" r="r" b="b"/>
                  <a:pathLst>
                    <a:path w="349" h="2096" extrusionOk="0">
                      <a:moveTo>
                        <a:pt x="25" y="1"/>
                      </a:moveTo>
                      <a:lnTo>
                        <a:pt x="0" y="2093"/>
                      </a:lnTo>
                      <a:lnTo>
                        <a:pt x="324" y="2096"/>
                      </a:lnTo>
                      <a:lnTo>
                        <a:pt x="34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37"/>
                <p:cNvSpPr/>
                <p:nvPr/>
              </p:nvSpPr>
              <p:spPr>
                <a:xfrm>
                  <a:off x="2207425" y="3572275"/>
                  <a:ext cx="8400" cy="24650"/>
                </a:xfrm>
                <a:custGeom>
                  <a:avLst/>
                  <a:gdLst/>
                  <a:ahLst/>
                  <a:cxnLst/>
                  <a:rect l="l" t="t" r="r" b="b"/>
                  <a:pathLst>
                    <a:path w="336" h="986" extrusionOk="0">
                      <a:moveTo>
                        <a:pt x="335" y="1"/>
                      </a:moveTo>
                      <a:lnTo>
                        <a:pt x="12" y="4"/>
                      </a:lnTo>
                      <a:lnTo>
                        <a:pt x="1" y="986"/>
                      </a:lnTo>
                      <a:lnTo>
                        <a:pt x="321" y="986"/>
                      </a:lnTo>
                      <a:lnTo>
                        <a:pt x="33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37"/>
                <p:cNvSpPr/>
                <p:nvPr/>
              </p:nvSpPr>
              <p:spPr>
                <a:xfrm>
                  <a:off x="2399575" y="3570125"/>
                  <a:ext cx="8050" cy="27500"/>
                </a:xfrm>
                <a:custGeom>
                  <a:avLst/>
                  <a:gdLst/>
                  <a:ahLst/>
                  <a:cxnLst/>
                  <a:rect l="l" t="t" r="r" b="b"/>
                  <a:pathLst>
                    <a:path w="322" h="1100" extrusionOk="0">
                      <a:moveTo>
                        <a:pt x="321" y="1"/>
                      </a:moveTo>
                      <a:lnTo>
                        <a:pt x="0" y="3"/>
                      </a:lnTo>
                      <a:lnTo>
                        <a:pt x="0" y="1100"/>
                      </a:lnTo>
                      <a:lnTo>
                        <a:pt x="318" y="1100"/>
                      </a:lnTo>
                      <a:lnTo>
                        <a:pt x="321"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37"/>
                <p:cNvSpPr/>
                <p:nvPr/>
              </p:nvSpPr>
              <p:spPr>
                <a:xfrm>
                  <a:off x="2302200" y="3571175"/>
                  <a:ext cx="8275" cy="26100"/>
                </a:xfrm>
                <a:custGeom>
                  <a:avLst/>
                  <a:gdLst/>
                  <a:ahLst/>
                  <a:cxnLst/>
                  <a:rect l="l" t="t" r="r" b="b"/>
                  <a:pathLst>
                    <a:path w="331" h="1044" extrusionOk="0">
                      <a:moveTo>
                        <a:pt x="330" y="0"/>
                      </a:moveTo>
                      <a:lnTo>
                        <a:pt x="9" y="3"/>
                      </a:lnTo>
                      <a:lnTo>
                        <a:pt x="1" y="1044"/>
                      </a:lnTo>
                      <a:lnTo>
                        <a:pt x="322" y="1044"/>
                      </a:lnTo>
                      <a:lnTo>
                        <a:pt x="33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37"/>
                <p:cNvSpPr/>
                <p:nvPr/>
              </p:nvSpPr>
              <p:spPr>
                <a:xfrm>
                  <a:off x="2256050" y="3603400"/>
                  <a:ext cx="8450" cy="52475"/>
                </a:xfrm>
                <a:custGeom>
                  <a:avLst/>
                  <a:gdLst/>
                  <a:ahLst/>
                  <a:cxnLst/>
                  <a:rect l="l" t="t" r="r" b="b"/>
                  <a:pathLst>
                    <a:path w="338" h="2099" extrusionOk="0">
                      <a:moveTo>
                        <a:pt x="17" y="0"/>
                      </a:moveTo>
                      <a:lnTo>
                        <a:pt x="0" y="2098"/>
                      </a:lnTo>
                      <a:lnTo>
                        <a:pt x="324" y="2098"/>
                      </a:lnTo>
                      <a:lnTo>
                        <a:pt x="338" y="6"/>
                      </a:lnTo>
                      <a:lnTo>
                        <a:pt x="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37"/>
                <p:cNvSpPr/>
                <p:nvPr/>
              </p:nvSpPr>
              <p:spPr>
                <a:xfrm>
                  <a:off x="2329275" y="3748125"/>
                  <a:ext cx="8450" cy="63125"/>
                </a:xfrm>
                <a:custGeom>
                  <a:avLst/>
                  <a:gdLst/>
                  <a:ahLst/>
                  <a:cxnLst/>
                  <a:rect l="l" t="t" r="r" b="b"/>
                  <a:pathLst>
                    <a:path w="338" h="2525" extrusionOk="0">
                      <a:moveTo>
                        <a:pt x="14" y="0"/>
                      </a:moveTo>
                      <a:lnTo>
                        <a:pt x="0" y="2525"/>
                      </a:lnTo>
                      <a:lnTo>
                        <a:pt x="324" y="2525"/>
                      </a:lnTo>
                      <a:lnTo>
                        <a:pt x="338" y="6"/>
                      </a:lnTo>
                      <a:lnTo>
                        <a:pt x="14"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37"/>
                <p:cNvSpPr/>
                <p:nvPr/>
              </p:nvSpPr>
              <p:spPr>
                <a:xfrm>
                  <a:off x="2183300" y="3747775"/>
                  <a:ext cx="8950" cy="63125"/>
                </a:xfrm>
                <a:custGeom>
                  <a:avLst/>
                  <a:gdLst/>
                  <a:ahLst/>
                  <a:cxnLst/>
                  <a:rect l="l" t="t" r="r" b="b"/>
                  <a:pathLst>
                    <a:path w="358" h="2525" extrusionOk="0">
                      <a:moveTo>
                        <a:pt x="31" y="0"/>
                      </a:moveTo>
                      <a:lnTo>
                        <a:pt x="0" y="2525"/>
                      </a:lnTo>
                      <a:lnTo>
                        <a:pt x="329" y="2525"/>
                      </a:lnTo>
                      <a:lnTo>
                        <a:pt x="35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37"/>
                <p:cNvSpPr/>
                <p:nvPr/>
              </p:nvSpPr>
              <p:spPr>
                <a:xfrm>
                  <a:off x="2151000" y="3817375"/>
                  <a:ext cx="9175" cy="66550"/>
                </a:xfrm>
                <a:custGeom>
                  <a:avLst/>
                  <a:gdLst/>
                  <a:ahLst/>
                  <a:cxnLst/>
                  <a:rect l="l" t="t" r="r" b="b"/>
                  <a:pathLst>
                    <a:path w="367" h="2662" extrusionOk="0">
                      <a:moveTo>
                        <a:pt x="40" y="0"/>
                      </a:moveTo>
                      <a:lnTo>
                        <a:pt x="1" y="2662"/>
                      </a:lnTo>
                      <a:lnTo>
                        <a:pt x="330" y="2662"/>
                      </a:lnTo>
                      <a:lnTo>
                        <a:pt x="366" y="3"/>
                      </a:lnTo>
                      <a:lnTo>
                        <a:pt x="4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37"/>
                <p:cNvSpPr/>
                <p:nvPr/>
              </p:nvSpPr>
              <p:spPr>
                <a:xfrm>
                  <a:off x="2208050" y="3662125"/>
                  <a:ext cx="9025" cy="79250"/>
                </a:xfrm>
                <a:custGeom>
                  <a:avLst/>
                  <a:gdLst/>
                  <a:ahLst/>
                  <a:cxnLst/>
                  <a:rect l="l" t="t" r="r" b="b"/>
                  <a:pathLst>
                    <a:path w="361" h="3170" extrusionOk="0">
                      <a:moveTo>
                        <a:pt x="37" y="0"/>
                      </a:moveTo>
                      <a:lnTo>
                        <a:pt x="1" y="3169"/>
                      </a:lnTo>
                      <a:lnTo>
                        <a:pt x="330" y="3169"/>
                      </a:lnTo>
                      <a:lnTo>
                        <a:pt x="361"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37"/>
                <p:cNvSpPr/>
                <p:nvPr/>
              </p:nvSpPr>
              <p:spPr>
                <a:xfrm>
                  <a:off x="2382475" y="3662675"/>
                  <a:ext cx="8400" cy="79175"/>
                </a:xfrm>
                <a:custGeom>
                  <a:avLst/>
                  <a:gdLst/>
                  <a:ahLst/>
                  <a:cxnLst/>
                  <a:rect l="l" t="t" r="r" b="b"/>
                  <a:pathLst>
                    <a:path w="336" h="3167" extrusionOk="0">
                      <a:moveTo>
                        <a:pt x="12" y="1"/>
                      </a:moveTo>
                      <a:lnTo>
                        <a:pt x="1" y="3167"/>
                      </a:lnTo>
                      <a:lnTo>
                        <a:pt x="327" y="3167"/>
                      </a:lnTo>
                      <a:lnTo>
                        <a:pt x="336" y="6"/>
                      </a:lnTo>
                      <a:lnTo>
                        <a:pt x="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37"/>
                <p:cNvSpPr/>
                <p:nvPr/>
              </p:nvSpPr>
              <p:spPr>
                <a:xfrm>
                  <a:off x="2300750" y="3662475"/>
                  <a:ext cx="8675" cy="79175"/>
                </a:xfrm>
                <a:custGeom>
                  <a:avLst/>
                  <a:gdLst/>
                  <a:ahLst/>
                  <a:cxnLst/>
                  <a:rect l="l" t="t" r="r" b="b"/>
                  <a:pathLst>
                    <a:path w="347" h="3167" extrusionOk="0">
                      <a:moveTo>
                        <a:pt x="25" y="0"/>
                      </a:moveTo>
                      <a:lnTo>
                        <a:pt x="0" y="3167"/>
                      </a:lnTo>
                      <a:lnTo>
                        <a:pt x="324" y="3167"/>
                      </a:lnTo>
                      <a:lnTo>
                        <a:pt x="3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37"/>
                <p:cNvSpPr/>
                <p:nvPr/>
              </p:nvSpPr>
              <p:spPr>
                <a:xfrm>
                  <a:off x="2376700" y="3817850"/>
                  <a:ext cx="8250" cy="66575"/>
                </a:xfrm>
                <a:custGeom>
                  <a:avLst/>
                  <a:gdLst/>
                  <a:ahLst/>
                  <a:cxnLst/>
                  <a:rect l="l" t="t" r="r" b="b"/>
                  <a:pathLst>
                    <a:path w="330" h="2663" extrusionOk="0">
                      <a:moveTo>
                        <a:pt x="6" y="1"/>
                      </a:moveTo>
                      <a:lnTo>
                        <a:pt x="0" y="2659"/>
                      </a:lnTo>
                      <a:lnTo>
                        <a:pt x="324" y="2662"/>
                      </a:lnTo>
                      <a:lnTo>
                        <a:pt x="330" y="6"/>
                      </a:lnTo>
                      <a:lnTo>
                        <a:pt x="6"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37"/>
                <p:cNvSpPr/>
                <p:nvPr/>
              </p:nvSpPr>
              <p:spPr>
                <a:xfrm>
                  <a:off x="2169350" y="3890525"/>
                  <a:ext cx="8950" cy="55900"/>
                </a:xfrm>
                <a:custGeom>
                  <a:avLst/>
                  <a:gdLst/>
                  <a:ahLst/>
                  <a:cxnLst/>
                  <a:rect l="l" t="t" r="r" b="b"/>
                  <a:pathLst>
                    <a:path w="358" h="2236" extrusionOk="0">
                      <a:moveTo>
                        <a:pt x="28" y="1"/>
                      </a:moveTo>
                      <a:lnTo>
                        <a:pt x="0" y="2235"/>
                      </a:lnTo>
                      <a:lnTo>
                        <a:pt x="330" y="2235"/>
                      </a:lnTo>
                      <a:lnTo>
                        <a:pt x="357" y="4"/>
                      </a:lnTo>
                      <a:lnTo>
                        <a:pt x="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37"/>
                <p:cNvSpPr/>
                <p:nvPr/>
              </p:nvSpPr>
              <p:spPr>
                <a:xfrm>
                  <a:off x="2316450" y="3890875"/>
                  <a:ext cx="8450" cy="55675"/>
                </a:xfrm>
                <a:custGeom>
                  <a:avLst/>
                  <a:gdLst/>
                  <a:ahLst/>
                  <a:cxnLst/>
                  <a:rect l="l" t="t" r="r" b="b"/>
                  <a:pathLst>
                    <a:path w="338" h="2227" extrusionOk="0">
                      <a:moveTo>
                        <a:pt x="14" y="1"/>
                      </a:moveTo>
                      <a:lnTo>
                        <a:pt x="0" y="2227"/>
                      </a:lnTo>
                      <a:lnTo>
                        <a:pt x="326" y="2227"/>
                      </a:lnTo>
                      <a:lnTo>
                        <a:pt x="338"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37"/>
                <p:cNvSpPr/>
                <p:nvPr/>
              </p:nvSpPr>
              <p:spPr>
                <a:xfrm>
                  <a:off x="2370700" y="3953300"/>
                  <a:ext cx="8475" cy="53950"/>
                </a:xfrm>
                <a:custGeom>
                  <a:avLst/>
                  <a:gdLst/>
                  <a:ahLst/>
                  <a:cxnLst/>
                  <a:rect l="l" t="t" r="r" b="b"/>
                  <a:pathLst>
                    <a:path w="339" h="2158" extrusionOk="0">
                      <a:moveTo>
                        <a:pt x="9" y="1"/>
                      </a:moveTo>
                      <a:lnTo>
                        <a:pt x="0" y="2157"/>
                      </a:lnTo>
                      <a:lnTo>
                        <a:pt x="330" y="2157"/>
                      </a:lnTo>
                      <a:lnTo>
                        <a:pt x="338" y="3"/>
                      </a:lnTo>
                      <a:lnTo>
                        <a:pt x="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37"/>
                <p:cNvSpPr/>
                <p:nvPr/>
              </p:nvSpPr>
              <p:spPr>
                <a:xfrm>
                  <a:off x="2132250" y="4083375"/>
                  <a:ext cx="309050" cy="6025"/>
                </a:xfrm>
                <a:custGeom>
                  <a:avLst/>
                  <a:gdLst/>
                  <a:ahLst/>
                  <a:cxnLst/>
                  <a:rect l="l" t="t" r="r" b="b"/>
                  <a:pathLst>
                    <a:path w="12362" h="241" extrusionOk="0">
                      <a:moveTo>
                        <a:pt x="14" y="1"/>
                      </a:moveTo>
                      <a:lnTo>
                        <a:pt x="0" y="232"/>
                      </a:lnTo>
                      <a:lnTo>
                        <a:pt x="3460" y="232"/>
                      </a:lnTo>
                      <a:lnTo>
                        <a:pt x="8955" y="238"/>
                      </a:lnTo>
                      <a:lnTo>
                        <a:pt x="9282" y="238"/>
                      </a:lnTo>
                      <a:lnTo>
                        <a:pt x="12362" y="240"/>
                      </a:lnTo>
                      <a:lnTo>
                        <a:pt x="12359" y="6"/>
                      </a:lnTo>
                      <a:lnTo>
                        <a:pt x="10652" y="6"/>
                      </a:lnTo>
                      <a:lnTo>
                        <a:pt x="87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37"/>
                <p:cNvSpPr/>
                <p:nvPr/>
              </p:nvSpPr>
              <p:spPr>
                <a:xfrm>
                  <a:off x="2139425" y="3946325"/>
                  <a:ext cx="298800" cy="7075"/>
                </a:xfrm>
                <a:custGeom>
                  <a:avLst/>
                  <a:gdLst/>
                  <a:ahLst/>
                  <a:cxnLst/>
                  <a:rect l="l" t="t" r="r" b="b"/>
                  <a:pathLst>
                    <a:path w="11952" h="283" extrusionOk="0">
                      <a:moveTo>
                        <a:pt x="14" y="1"/>
                      </a:moveTo>
                      <a:lnTo>
                        <a:pt x="1" y="268"/>
                      </a:lnTo>
                      <a:lnTo>
                        <a:pt x="4367" y="271"/>
                      </a:lnTo>
                      <a:lnTo>
                        <a:pt x="4696" y="274"/>
                      </a:lnTo>
                      <a:lnTo>
                        <a:pt x="9260" y="280"/>
                      </a:lnTo>
                      <a:lnTo>
                        <a:pt x="9589" y="282"/>
                      </a:lnTo>
                      <a:lnTo>
                        <a:pt x="11952" y="282"/>
                      </a:lnTo>
                      <a:lnTo>
                        <a:pt x="11946" y="17"/>
                      </a:lnTo>
                      <a:lnTo>
                        <a:pt x="7407" y="9"/>
                      </a:lnTo>
                      <a:lnTo>
                        <a:pt x="7081" y="9"/>
                      </a:lnTo>
                      <a:lnTo>
                        <a:pt x="1527" y="3"/>
                      </a:lnTo>
                      <a:lnTo>
                        <a:pt x="1197" y="3"/>
                      </a:lnTo>
                      <a:lnTo>
                        <a:pt x="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37"/>
                <p:cNvSpPr/>
                <p:nvPr/>
              </p:nvSpPr>
              <p:spPr>
                <a:xfrm>
                  <a:off x="2146675" y="3810825"/>
                  <a:ext cx="288425" cy="7275"/>
                </a:xfrm>
                <a:custGeom>
                  <a:avLst/>
                  <a:gdLst/>
                  <a:ahLst/>
                  <a:cxnLst/>
                  <a:rect l="l" t="t" r="r" b="b"/>
                  <a:pathLst>
                    <a:path w="11537" h="291" extrusionOk="0">
                      <a:moveTo>
                        <a:pt x="15" y="0"/>
                      </a:moveTo>
                      <a:lnTo>
                        <a:pt x="1" y="262"/>
                      </a:lnTo>
                      <a:lnTo>
                        <a:pt x="213" y="262"/>
                      </a:lnTo>
                      <a:lnTo>
                        <a:pt x="539" y="265"/>
                      </a:lnTo>
                      <a:lnTo>
                        <a:pt x="4905" y="273"/>
                      </a:lnTo>
                      <a:lnTo>
                        <a:pt x="5229" y="276"/>
                      </a:lnTo>
                      <a:lnTo>
                        <a:pt x="9207" y="282"/>
                      </a:lnTo>
                      <a:lnTo>
                        <a:pt x="9531" y="287"/>
                      </a:lnTo>
                      <a:lnTo>
                        <a:pt x="11536" y="290"/>
                      </a:lnTo>
                      <a:lnTo>
                        <a:pt x="11534" y="28"/>
                      </a:lnTo>
                      <a:lnTo>
                        <a:pt x="11149" y="28"/>
                      </a:lnTo>
                      <a:lnTo>
                        <a:pt x="7628" y="17"/>
                      </a:lnTo>
                      <a:lnTo>
                        <a:pt x="7304" y="17"/>
                      </a:lnTo>
                      <a:lnTo>
                        <a:pt x="1794" y="3"/>
                      </a:lnTo>
                      <a:lnTo>
                        <a:pt x="1465" y="3"/>
                      </a:lnTo>
                      <a:lnTo>
                        <a:pt x="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37"/>
                <p:cNvSpPr/>
                <p:nvPr/>
              </p:nvSpPr>
              <p:spPr>
                <a:xfrm>
                  <a:off x="2136225" y="4007000"/>
                  <a:ext cx="303400" cy="7000"/>
                </a:xfrm>
                <a:custGeom>
                  <a:avLst/>
                  <a:gdLst/>
                  <a:ahLst/>
                  <a:cxnLst/>
                  <a:rect l="l" t="t" r="r" b="b"/>
                  <a:pathLst>
                    <a:path w="12136" h="280" extrusionOk="0">
                      <a:moveTo>
                        <a:pt x="14" y="1"/>
                      </a:moveTo>
                      <a:lnTo>
                        <a:pt x="0" y="269"/>
                      </a:lnTo>
                      <a:lnTo>
                        <a:pt x="753" y="269"/>
                      </a:lnTo>
                      <a:lnTo>
                        <a:pt x="10501" y="280"/>
                      </a:lnTo>
                      <a:lnTo>
                        <a:pt x="12136" y="280"/>
                      </a:lnTo>
                      <a:lnTo>
                        <a:pt x="12130" y="15"/>
                      </a:lnTo>
                      <a:lnTo>
                        <a:pt x="9709" y="9"/>
                      </a:lnTo>
                      <a:lnTo>
                        <a:pt x="9379" y="9"/>
                      </a:lnTo>
                      <a:lnTo>
                        <a:pt x="4801" y="6"/>
                      </a:lnTo>
                      <a:lnTo>
                        <a:pt x="4475" y="3"/>
                      </a:lnTo>
                      <a:lnTo>
                        <a:pt x="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37"/>
                <p:cNvSpPr/>
                <p:nvPr/>
              </p:nvSpPr>
              <p:spPr>
                <a:xfrm>
                  <a:off x="2142850" y="3883900"/>
                  <a:ext cx="293925" cy="7150"/>
                </a:xfrm>
                <a:custGeom>
                  <a:avLst/>
                  <a:gdLst/>
                  <a:ahLst/>
                  <a:cxnLst/>
                  <a:rect l="l" t="t" r="r" b="b"/>
                  <a:pathLst>
                    <a:path w="11757" h="286" extrusionOk="0">
                      <a:moveTo>
                        <a:pt x="14" y="1"/>
                      </a:moveTo>
                      <a:lnTo>
                        <a:pt x="0" y="266"/>
                      </a:lnTo>
                      <a:lnTo>
                        <a:pt x="1088" y="266"/>
                      </a:lnTo>
                      <a:lnTo>
                        <a:pt x="1417" y="269"/>
                      </a:lnTo>
                      <a:lnTo>
                        <a:pt x="6958" y="280"/>
                      </a:lnTo>
                      <a:lnTo>
                        <a:pt x="7282" y="280"/>
                      </a:lnTo>
                      <a:lnTo>
                        <a:pt x="11756" y="285"/>
                      </a:lnTo>
                      <a:lnTo>
                        <a:pt x="11754" y="23"/>
                      </a:lnTo>
                      <a:lnTo>
                        <a:pt x="9678" y="20"/>
                      </a:lnTo>
                      <a:lnTo>
                        <a:pt x="9354" y="17"/>
                      </a:lnTo>
                      <a:lnTo>
                        <a:pt x="5359" y="9"/>
                      </a:lnTo>
                      <a:lnTo>
                        <a:pt x="5066" y="9"/>
                      </a:lnTo>
                      <a:lnTo>
                        <a:pt x="6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37"/>
                <p:cNvSpPr/>
                <p:nvPr/>
              </p:nvSpPr>
              <p:spPr>
                <a:xfrm>
                  <a:off x="2150375" y="3741150"/>
                  <a:ext cx="283125" cy="7325"/>
                </a:xfrm>
                <a:custGeom>
                  <a:avLst/>
                  <a:gdLst/>
                  <a:ahLst/>
                  <a:cxnLst/>
                  <a:rect l="l" t="t" r="r" b="b"/>
                  <a:pathLst>
                    <a:path w="11325" h="293" extrusionOk="0">
                      <a:moveTo>
                        <a:pt x="14" y="0"/>
                      </a:moveTo>
                      <a:lnTo>
                        <a:pt x="1" y="262"/>
                      </a:lnTo>
                      <a:lnTo>
                        <a:pt x="1348" y="265"/>
                      </a:lnTo>
                      <a:lnTo>
                        <a:pt x="1674" y="265"/>
                      </a:lnTo>
                      <a:lnTo>
                        <a:pt x="7170" y="279"/>
                      </a:lnTo>
                      <a:lnTo>
                        <a:pt x="7494" y="285"/>
                      </a:lnTo>
                      <a:lnTo>
                        <a:pt x="11006" y="293"/>
                      </a:lnTo>
                      <a:lnTo>
                        <a:pt x="11324" y="293"/>
                      </a:lnTo>
                      <a:lnTo>
                        <a:pt x="11321" y="34"/>
                      </a:lnTo>
                      <a:lnTo>
                        <a:pt x="9611" y="28"/>
                      </a:lnTo>
                      <a:lnTo>
                        <a:pt x="9285" y="28"/>
                      </a:lnTo>
                      <a:lnTo>
                        <a:pt x="6339" y="20"/>
                      </a:lnTo>
                      <a:lnTo>
                        <a:pt x="6015" y="20"/>
                      </a:lnTo>
                      <a:lnTo>
                        <a:pt x="2637" y="8"/>
                      </a:lnTo>
                      <a:lnTo>
                        <a:pt x="2308" y="8"/>
                      </a:lnTo>
                      <a:lnTo>
                        <a:pt x="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37"/>
                <p:cNvSpPr/>
                <p:nvPr/>
              </p:nvSpPr>
              <p:spPr>
                <a:xfrm>
                  <a:off x="2157975" y="3596625"/>
                  <a:ext cx="272250" cy="7500"/>
                </a:xfrm>
                <a:custGeom>
                  <a:avLst/>
                  <a:gdLst/>
                  <a:ahLst/>
                  <a:cxnLst/>
                  <a:rect l="l" t="t" r="r" b="b"/>
                  <a:pathLst>
                    <a:path w="10890" h="300" extrusionOk="0">
                      <a:moveTo>
                        <a:pt x="20" y="1"/>
                      </a:moveTo>
                      <a:lnTo>
                        <a:pt x="1" y="257"/>
                      </a:lnTo>
                      <a:lnTo>
                        <a:pt x="628" y="263"/>
                      </a:lnTo>
                      <a:lnTo>
                        <a:pt x="952" y="263"/>
                      </a:lnTo>
                      <a:lnTo>
                        <a:pt x="3940" y="271"/>
                      </a:lnTo>
                      <a:lnTo>
                        <a:pt x="4261" y="277"/>
                      </a:lnTo>
                      <a:lnTo>
                        <a:pt x="8320" y="294"/>
                      </a:lnTo>
                      <a:lnTo>
                        <a:pt x="8641" y="294"/>
                      </a:lnTo>
                      <a:lnTo>
                        <a:pt x="10889" y="299"/>
                      </a:lnTo>
                      <a:lnTo>
                        <a:pt x="10889" y="299"/>
                      </a:lnTo>
                      <a:lnTo>
                        <a:pt x="10886" y="42"/>
                      </a:lnTo>
                      <a:lnTo>
                        <a:pt x="9982" y="40"/>
                      </a:lnTo>
                      <a:lnTo>
                        <a:pt x="9664" y="40"/>
                      </a:lnTo>
                      <a:lnTo>
                        <a:pt x="6091" y="26"/>
                      </a:lnTo>
                      <a:lnTo>
                        <a:pt x="5770" y="26"/>
                      </a:lnTo>
                      <a:lnTo>
                        <a:pt x="2299" y="12"/>
                      </a:lnTo>
                      <a:lnTo>
                        <a:pt x="1979" y="12"/>
                      </a:lnTo>
                      <a:lnTo>
                        <a:pt x="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37"/>
                <p:cNvSpPr/>
                <p:nvPr/>
              </p:nvSpPr>
              <p:spPr>
                <a:xfrm>
                  <a:off x="2154975" y="3655500"/>
                  <a:ext cx="276625" cy="7400"/>
                </a:xfrm>
                <a:custGeom>
                  <a:avLst/>
                  <a:gdLst/>
                  <a:ahLst/>
                  <a:cxnLst/>
                  <a:rect l="l" t="t" r="r" b="b"/>
                  <a:pathLst>
                    <a:path w="11065" h="296" extrusionOk="0">
                      <a:moveTo>
                        <a:pt x="12" y="0"/>
                      </a:moveTo>
                      <a:lnTo>
                        <a:pt x="1" y="257"/>
                      </a:lnTo>
                      <a:lnTo>
                        <a:pt x="2160" y="265"/>
                      </a:lnTo>
                      <a:lnTo>
                        <a:pt x="2484" y="265"/>
                      </a:lnTo>
                      <a:lnTo>
                        <a:pt x="5856" y="279"/>
                      </a:lnTo>
                      <a:lnTo>
                        <a:pt x="6177" y="279"/>
                      </a:lnTo>
                      <a:lnTo>
                        <a:pt x="9112" y="288"/>
                      </a:lnTo>
                      <a:lnTo>
                        <a:pt x="9436" y="293"/>
                      </a:lnTo>
                      <a:lnTo>
                        <a:pt x="11065" y="296"/>
                      </a:lnTo>
                      <a:lnTo>
                        <a:pt x="11059" y="36"/>
                      </a:lnTo>
                      <a:lnTo>
                        <a:pt x="8752" y="31"/>
                      </a:lnTo>
                      <a:lnTo>
                        <a:pt x="8431" y="28"/>
                      </a:lnTo>
                      <a:lnTo>
                        <a:pt x="4367" y="14"/>
                      </a:lnTo>
                      <a:lnTo>
                        <a:pt x="4043" y="14"/>
                      </a:lnTo>
                      <a:lnTo>
                        <a:pt x="1047" y="3"/>
                      </a:lnTo>
                      <a:lnTo>
                        <a:pt x="7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37"/>
                <p:cNvSpPr/>
                <p:nvPr/>
              </p:nvSpPr>
              <p:spPr>
                <a:xfrm>
                  <a:off x="1959425" y="4657800"/>
                  <a:ext cx="9425" cy="16400"/>
                </a:xfrm>
                <a:custGeom>
                  <a:avLst/>
                  <a:gdLst/>
                  <a:ahLst/>
                  <a:cxnLst/>
                  <a:rect l="l" t="t" r="r" b="b"/>
                  <a:pathLst>
                    <a:path w="377" h="656" extrusionOk="0">
                      <a:moveTo>
                        <a:pt x="45" y="0"/>
                      </a:moveTo>
                      <a:lnTo>
                        <a:pt x="0" y="656"/>
                      </a:lnTo>
                      <a:lnTo>
                        <a:pt x="332" y="656"/>
                      </a:lnTo>
                      <a:lnTo>
                        <a:pt x="3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37"/>
                <p:cNvSpPr/>
                <p:nvPr/>
              </p:nvSpPr>
              <p:spPr>
                <a:xfrm>
                  <a:off x="2105600" y="4657800"/>
                  <a:ext cx="8800" cy="8100"/>
                </a:xfrm>
                <a:custGeom>
                  <a:avLst/>
                  <a:gdLst/>
                  <a:ahLst/>
                  <a:cxnLst/>
                  <a:rect l="l" t="t" r="r" b="b"/>
                  <a:pathLst>
                    <a:path w="352" h="324" extrusionOk="0">
                      <a:moveTo>
                        <a:pt x="23" y="0"/>
                      </a:moveTo>
                      <a:lnTo>
                        <a:pt x="0" y="324"/>
                      </a:lnTo>
                      <a:lnTo>
                        <a:pt x="332" y="324"/>
                      </a:lnTo>
                      <a:lnTo>
                        <a:pt x="352"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37"/>
                <p:cNvSpPr/>
                <p:nvPr/>
              </p:nvSpPr>
              <p:spPr>
                <a:xfrm>
                  <a:off x="1902775" y="4644550"/>
                  <a:ext cx="2475" cy="7625"/>
                </a:xfrm>
                <a:custGeom>
                  <a:avLst/>
                  <a:gdLst/>
                  <a:ahLst/>
                  <a:cxnLst/>
                  <a:rect l="l" t="t" r="r" b="b"/>
                  <a:pathLst>
                    <a:path w="99" h="305" extrusionOk="0">
                      <a:moveTo>
                        <a:pt x="98" y="0"/>
                      </a:moveTo>
                      <a:lnTo>
                        <a:pt x="1" y="304"/>
                      </a:lnTo>
                      <a:lnTo>
                        <a:pt x="73" y="304"/>
                      </a:lnTo>
                      <a:lnTo>
                        <a:pt x="98"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37"/>
                <p:cNvSpPr/>
                <p:nvPr/>
              </p:nvSpPr>
              <p:spPr>
                <a:xfrm>
                  <a:off x="2149050" y="4583450"/>
                  <a:ext cx="12575" cy="68725"/>
                </a:xfrm>
                <a:custGeom>
                  <a:avLst/>
                  <a:gdLst/>
                  <a:ahLst/>
                  <a:cxnLst/>
                  <a:rect l="l" t="t" r="r" b="b"/>
                  <a:pathLst>
                    <a:path w="503" h="2749" extrusionOk="0">
                      <a:moveTo>
                        <a:pt x="173" y="0"/>
                      </a:moveTo>
                      <a:lnTo>
                        <a:pt x="1" y="2748"/>
                      </a:lnTo>
                      <a:lnTo>
                        <a:pt x="332" y="2748"/>
                      </a:lnTo>
                      <a:lnTo>
                        <a:pt x="503"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37"/>
                <p:cNvSpPr/>
                <p:nvPr/>
              </p:nvSpPr>
              <p:spPr>
                <a:xfrm>
                  <a:off x="2003425" y="4535800"/>
                  <a:ext cx="11525" cy="40975"/>
                </a:xfrm>
                <a:custGeom>
                  <a:avLst/>
                  <a:gdLst/>
                  <a:ahLst/>
                  <a:cxnLst/>
                  <a:rect l="l" t="t" r="r" b="b"/>
                  <a:pathLst>
                    <a:path w="461" h="1639" extrusionOk="0">
                      <a:moveTo>
                        <a:pt x="137" y="1"/>
                      </a:moveTo>
                      <a:lnTo>
                        <a:pt x="0" y="1638"/>
                      </a:lnTo>
                      <a:lnTo>
                        <a:pt x="330" y="1638"/>
                      </a:lnTo>
                      <a:lnTo>
                        <a:pt x="4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37"/>
                <p:cNvSpPr/>
                <p:nvPr/>
              </p:nvSpPr>
              <p:spPr>
                <a:xfrm>
                  <a:off x="2031250" y="4389900"/>
                  <a:ext cx="12650" cy="65575"/>
                </a:xfrm>
                <a:custGeom>
                  <a:avLst/>
                  <a:gdLst/>
                  <a:ahLst/>
                  <a:cxnLst/>
                  <a:rect l="l" t="t" r="r" b="b"/>
                  <a:pathLst>
                    <a:path w="506" h="2623" extrusionOk="0">
                      <a:moveTo>
                        <a:pt x="182" y="1"/>
                      </a:moveTo>
                      <a:lnTo>
                        <a:pt x="1" y="2623"/>
                      </a:lnTo>
                      <a:lnTo>
                        <a:pt x="324" y="2623"/>
                      </a:lnTo>
                      <a:lnTo>
                        <a:pt x="5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37"/>
                <p:cNvSpPr/>
                <p:nvPr/>
              </p:nvSpPr>
              <p:spPr>
                <a:xfrm>
                  <a:off x="2192350" y="4321275"/>
                  <a:ext cx="11975" cy="62225"/>
                </a:xfrm>
                <a:custGeom>
                  <a:avLst/>
                  <a:gdLst/>
                  <a:ahLst/>
                  <a:cxnLst/>
                  <a:rect l="l" t="t" r="r" b="b"/>
                  <a:pathLst>
                    <a:path w="479" h="2489" extrusionOk="0">
                      <a:moveTo>
                        <a:pt x="154" y="0"/>
                      </a:moveTo>
                      <a:lnTo>
                        <a:pt x="1" y="2489"/>
                      </a:lnTo>
                      <a:lnTo>
                        <a:pt x="325" y="2489"/>
                      </a:lnTo>
                      <a:lnTo>
                        <a:pt x="478"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37"/>
                <p:cNvSpPr/>
                <p:nvPr/>
              </p:nvSpPr>
              <p:spPr>
                <a:xfrm>
                  <a:off x="2142075" y="4178650"/>
                  <a:ext cx="11475" cy="51625"/>
                </a:xfrm>
                <a:custGeom>
                  <a:avLst/>
                  <a:gdLst/>
                  <a:ahLst/>
                  <a:cxnLst/>
                  <a:rect l="l" t="t" r="r" b="b"/>
                  <a:pathLst>
                    <a:path w="459" h="2065" extrusionOk="0">
                      <a:moveTo>
                        <a:pt x="132" y="0"/>
                      </a:moveTo>
                      <a:lnTo>
                        <a:pt x="1" y="2065"/>
                      </a:lnTo>
                      <a:lnTo>
                        <a:pt x="324" y="2065"/>
                      </a:lnTo>
                      <a:lnTo>
                        <a:pt x="4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37"/>
                <p:cNvSpPr/>
                <p:nvPr/>
              </p:nvSpPr>
              <p:spPr>
                <a:xfrm>
                  <a:off x="2330875" y="4179000"/>
                  <a:ext cx="12725" cy="51550"/>
                </a:xfrm>
                <a:custGeom>
                  <a:avLst/>
                  <a:gdLst/>
                  <a:ahLst/>
                  <a:cxnLst/>
                  <a:rect l="l" t="t" r="r" b="b"/>
                  <a:pathLst>
                    <a:path w="509" h="2062" extrusionOk="0">
                      <a:moveTo>
                        <a:pt x="0" y="0"/>
                      </a:moveTo>
                      <a:lnTo>
                        <a:pt x="182" y="2062"/>
                      </a:lnTo>
                      <a:lnTo>
                        <a:pt x="508" y="2062"/>
                      </a:lnTo>
                      <a:lnTo>
                        <a:pt x="3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37"/>
                <p:cNvSpPr/>
                <p:nvPr/>
              </p:nvSpPr>
              <p:spPr>
                <a:xfrm>
                  <a:off x="2461850" y="4179425"/>
                  <a:ext cx="12575" cy="51350"/>
                </a:xfrm>
                <a:custGeom>
                  <a:avLst/>
                  <a:gdLst/>
                  <a:ahLst/>
                  <a:cxnLst/>
                  <a:rect l="l" t="t" r="r" b="b"/>
                  <a:pathLst>
                    <a:path w="503" h="2054" extrusionOk="0">
                      <a:moveTo>
                        <a:pt x="1" y="0"/>
                      </a:moveTo>
                      <a:lnTo>
                        <a:pt x="179" y="2053"/>
                      </a:lnTo>
                      <a:lnTo>
                        <a:pt x="503" y="2053"/>
                      </a:lnTo>
                      <a:lnTo>
                        <a:pt x="3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37"/>
                <p:cNvSpPr/>
                <p:nvPr/>
              </p:nvSpPr>
              <p:spPr>
                <a:xfrm>
                  <a:off x="2179400" y="4144600"/>
                  <a:ext cx="9850" cy="27800"/>
                </a:xfrm>
                <a:custGeom>
                  <a:avLst/>
                  <a:gdLst/>
                  <a:ahLst/>
                  <a:cxnLst/>
                  <a:rect l="l" t="t" r="r" b="b"/>
                  <a:pathLst>
                    <a:path w="394" h="1112" extrusionOk="0">
                      <a:moveTo>
                        <a:pt x="70" y="1"/>
                      </a:moveTo>
                      <a:lnTo>
                        <a:pt x="0" y="1111"/>
                      </a:lnTo>
                      <a:lnTo>
                        <a:pt x="321" y="1111"/>
                      </a:lnTo>
                      <a:lnTo>
                        <a:pt x="39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37"/>
                <p:cNvSpPr/>
                <p:nvPr/>
              </p:nvSpPr>
              <p:spPr>
                <a:xfrm>
                  <a:off x="2032300" y="4179425"/>
                  <a:ext cx="11600" cy="50775"/>
                </a:xfrm>
                <a:custGeom>
                  <a:avLst/>
                  <a:gdLst/>
                  <a:ahLst/>
                  <a:cxnLst/>
                  <a:rect l="l" t="t" r="r" b="b"/>
                  <a:pathLst>
                    <a:path w="464" h="2031" extrusionOk="0">
                      <a:moveTo>
                        <a:pt x="143" y="0"/>
                      </a:moveTo>
                      <a:lnTo>
                        <a:pt x="0" y="2025"/>
                      </a:lnTo>
                      <a:lnTo>
                        <a:pt x="321" y="2031"/>
                      </a:lnTo>
                      <a:lnTo>
                        <a:pt x="46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37"/>
                <p:cNvSpPr/>
                <p:nvPr/>
              </p:nvSpPr>
              <p:spPr>
                <a:xfrm>
                  <a:off x="2096125" y="4321200"/>
                  <a:ext cx="12300" cy="62250"/>
                </a:xfrm>
                <a:custGeom>
                  <a:avLst/>
                  <a:gdLst/>
                  <a:ahLst/>
                  <a:cxnLst/>
                  <a:rect l="l" t="t" r="r" b="b"/>
                  <a:pathLst>
                    <a:path w="492" h="2490" extrusionOk="0">
                      <a:moveTo>
                        <a:pt x="167" y="1"/>
                      </a:moveTo>
                      <a:lnTo>
                        <a:pt x="0" y="2489"/>
                      </a:lnTo>
                      <a:lnTo>
                        <a:pt x="329" y="2489"/>
                      </a:lnTo>
                      <a:lnTo>
                        <a:pt x="491"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37"/>
                <p:cNvSpPr/>
                <p:nvPr/>
              </p:nvSpPr>
              <p:spPr>
                <a:xfrm>
                  <a:off x="1984525" y="4236475"/>
                  <a:ext cx="8450" cy="78125"/>
                </a:xfrm>
                <a:custGeom>
                  <a:avLst/>
                  <a:gdLst/>
                  <a:ahLst/>
                  <a:cxnLst/>
                  <a:rect l="l" t="t" r="r" b="b"/>
                  <a:pathLst>
                    <a:path w="338" h="3125" extrusionOk="0">
                      <a:moveTo>
                        <a:pt x="148" y="0"/>
                      </a:moveTo>
                      <a:lnTo>
                        <a:pt x="0" y="3125"/>
                      </a:lnTo>
                      <a:lnTo>
                        <a:pt x="112" y="3125"/>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37"/>
                <p:cNvSpPr/>
                <p:nvPr/>
              </p:nvSpPr>
              <p:spPr>
                <a:xfrm>
                  <a:off x="2153650" y="4236675"/>
                  <a:ext cx="13075" cy="78150"/>
                </a:xfrm>
                <a:custGeom>
                  <a:avLst/>
                  <a:gdLst/>
                  <a:ahLst/>
                  <a:cxnLst/>
                  <a:rect l="l" t="t" r="r" b="b"/>
                  <a:pathLst>
                    <a:path w="523" h="3126" extrusionOk="0">
                      <a:moveTo>
                        <a:pt x="204" y="0"/>
                      </a:moveTo>
                      <a:lnTo>
                        <a:pt x="1" y="3125"/>
                      </a:lnTo>
                      <a:lnTo>
                        <a:pt x="324" y="3125"/>
                      </a:lnTo>
                      <a:lnTo>
                        <a:pt x="5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37"/>
                <p:cNvSpPr/>
                <p:nvPr/>
              </p:nvSpPr>
              <p:spPr>
                <a:xfrm>
                  <a:off x="2404100" y="4237025"/>
                  <a:ext cx="13850" cy="78125"/>
                </a:xfrm>
                <a:custGeom>
                  <a:avLst/>
                  <a:gdLst/>
                  <a:ahLst/>
                  <a:cxnLst/>
                  <a:rect l="l" t="t" r="r" b="b"/>
                  <a:pathLst>
                    <a:path w="554" h="3125" extrusionOk="0">
                      <a:moveTo>
                        <a:pt x="1" y="0"/>
                      </a:moveTo>
                      <a:lnTo>
                        <a:pt x="230" y="3125"/>
                      </a:lnTo>
                      <a:lnTo>
                        <a:pt x="553" y="3125"/>
                      </a:lnTo>
                      <a:lnTo>
                        <a:pt x="32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37"/>
                <p:cNvSpPr/>
                <p:nvPr/>
              </p:nvSpPr>
              <p:spPr>
                <a:xfrm>
                  <a:off x="2292650" y="4236875"/>
                  <a:ext cx="13775" cy="78150"/>
                </a:xfrm>
                <a:custGeom>
                  <a:avLst/>
                  <a:gdLst/>
                  <a:ahLst/>
                  <a:cxnLst/>
                  <a:rect l="l" t="t" r="r" b="b"/>
                  <a:pathLst>
                    <a:path w="551" h="3126" extrusionOk="0">
                      <a:moveTo>
                        <a:pt x="1" y="1"/>
                      </a:moveTo>
                      <a:lnTo>
                        <a:pt x="227" y="3125"/>
                      </a:lnTo>
                      <a:lnTo>
                        <a:pt x="550" y="3125"/>
                      </a:lnTo>
                      <a:lnTo>
                        <a:pt x="3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37"/>
                <p:cNvSpPr/>
                <p:nvPr/>
              </p:nvSpPr>
              <p:spPr>
                <a:xfrm>
                  <a:off x="2071900" y="4236600"/>
                  <a:ext cx="13425" cy="78150"/>
                </a:xfrm>
                <a:custGeom>
                  <a:avLst/>
                  <a:gdLst/>
                  <a:ahLst/>
                  <a:cxnLst/>
                  <a:rect l="l" t="t" r="r" b="b"/>
                  <a:pathLst>
                    <a:path w="537" h="3126" extrusionOk="0">
                      <a:moveTo>
                        <a:pt x="213" y="1"/>
                      </a:moveTo>
                      <a:lnTo>
                        <a:pt x="1" y="3125"/>
                      </a:lnTo>
                      <a:lnTo>
                        <a:pt x="325" y="3125"/>
                      </a:lnTo>
                      <a:lnTo>
                        <a:pt x="5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37"/>
                <p:cNvSpPr/>
                <p:nvPr/>
              </p:nvSpPr>
              <p:spPr>
                <a:xfrm>
                  <a:off x="2509550" y="4237225"/>
                  <a:ext cx="13500" cy="78000"/>
                </a:xfrm>
                <a:custGeom>
                  <a:avLst/>
                  <a:gdLst/>
                  <a:ahLst/>
                  <a:cxnLst/>
                  <a:rect l="l" t="t" r="r" b="b"/>
                  <a:pathLst>
                    <a:path w="540" h="3120" extrusionOk="0">
                      <a:moveTo>
                        <a:pt x="1" y="1"/>
                      </a:moveTo>
                      <a:lnTo>
                        <a:pt x="216" y="3120"/>
                      </a:lnTo>
                      <a:lnTo>
                        <a:pt x="539" y="3120"/>
                      </a:lnTo>
                      <a:lnTo>
                        <a:pt x="3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37"/>
                <p:cNvSpPr/>
                <p:nvPr/>
              </p:nvSpPr>
              <p:spPr>
                <a:xfrm>
                  <a:off x="2470725" y="4321625"/>
                  <a:ext cx="9000" cy="62225"/>
                </a:xfrm>
                <a:custGeom>
                  <a:avLst/>
                  <a:gdLst/>
                  <a:ahLst/>
                  <a:cxnLst/>
                  <a:rect l="l" t="t" r="r" b="b"/>
                  <a:pathLst>
                    <a:path w="360" h="2489" extrusionOk="0">
                      <a:moveTo>
                        <a:pt x="0" y="0"/>
                      </a:moveTo>
                      <a:lnTo>
                        <a:pt x="36" y="2486"/>
                      </a:lnTo>
                      <a:lnTo>
                        <a:pt x="360" y="2489"/>
                      </a:lnTo>
                      <a:lnTo>
                        <a:pt x="3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37"/>
                <p:cNvSpPr/>
                <p:nvPr/>
              </p:nvSpPr>
              <p:spPr>
                <a:xfrm>
                  <a:off x="2139225" y="4389975"/>
                  <a:ext cx="12350" cy="65575"/>
                </a:xfrm>
                <a:custGeom>
                  <a:avLst/>
                  <a:gdLst/>
                  <a:ahLst/>
                  <a:cxnLst/>
                  <a:rect l="l" t="t" r="r" b="b"/>
                  <a:pathLst>
                    <a:path w="494" h="2623" extrusionOk="0">
                      <a:moveTo>
                        <a:pt x="168" y="0"/>
                      </a:moveTo>
                      <a:lnTo>
                        <a:pt x="0" y="2623"/>
                      </a:lnTo>
                      <a:lnTo>
                        <a:pt x="324" y="2623"/>
                      </a:lnTo>
                      <a:lnTo>
                        <a:pt x="494"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37"/>
                <p:cNvSpPr/>
                <p:nvPr/>
              </p:nvSpPr>
              <p:spPr>
                <a:xfrm>
                  <a:off x="2507325" y="4390325"/>
                  <a:ext cx="9025" cy="65500"/>
                </a:xfrm>
                <a:custGeom>
                  <a:avLst/>
                  <a:gdLst/>
                  <a:ahLst/>
                  <a:cxnLst/>
                  <a:rect l="l" t="t" r="r" b="b"/>
                  <a:pathLst>
                    <a:path w="361" h="2620" extrusionOk="0">
                      <a:moveTo>
                        <a:pt x="1" y="0"/>
                      </a:moveTo>
                      <a:lnTo>
                        <a:pt x="37" y="2620"/>
                      </a:lnTo>
                      <a:lnTo>
                        <a:pt x="361" y="2620"/>
                      </a:lnTo>
                      <a:lnTo>
                        <a:pt x="3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37"/>
                <p:cNvSpPr/>
                <p:nvPr/>
              </p:nvSpPr>
              <p:spPr>
                <a:xfrm>
                  <a:off x="2482075" y="4583575"/>
                  <a:ext cx="17050" cy="68650"/>
                </a:xfrm>
                <a:custGeom>
                  <a:avLst/>
                  <a:gdLst/>
                  <a:ahLst/>
                  <a:cxnLst/>
                  <a:rect l="l" t="t" r="r" b="b"/>
                  <a:pathLst>
                    <a:path w="682" h="2746" extrusionOk="0">
                      <a:moveTo>
                        <a:pt x="1" y="1"/>
                      </a:moveTo>
                      <a:lnTo>
                        <a:pt x="352" y="2746"/>
                      </a:lnTo>
                      <a:lnTo>
                        <a:pt x="681" y="2746"/>
                      </a:lnTo>
                      <a:lnTo>
                        <a:pt x="3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37"/>
                <p:cNvSpPr/>
                <p:nvPr/>
              </p:nvSpPr>
              <p:spPr>
                <a:xfrm>
                  <a:off x="2581875" y="4583575"/>
                  <a:ext cx="17050" cy="68650"/>
                </a:xfrm>
                <a:custGeom>
                  <a:avLst/>
                  <a:gdLst/>
                  <a:ahLst/>
                  <a:cxnLst/>
                  <a:rect l="l" t="t" r="r" b="b"/>
                  <a:pathLst>
                    <a:path w="682" h="2746" extrusionOk="0">
                      <a:moveTo>
                        <a:pt x="1" y="1"/>
                      </a:moveTo>
                      <a:lnTo>
                        <a:pt x="352" y="2746"/>
                      </a:lnTo>
                      <a:lnTo>
                        <a:pt x="682" y="2746"/>
                      </a:lnTo>
                      <a:lnTo>
                        <a:pt x="3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37"/>
                <p:cNvSpPr/>
                <p:nvPr/>
              </p:nvSpPr>
              <p:spPr>
                <a:xfrm>
                  <a:off x="2075200" y="4461950"/>
                  <a:ext cx="11875" cy="66150"/>
                </a:xfrm>
                <a:custGeom>
                  <a:avLst/>
                  <a:gdLst/>
                  <a:ahLst/>
                  <a:cxnLst/>
                  <a:rect l="l" t="t" r="r" b="b"/>
                  <a:pathLst>
                    <a:path w="475" h="2646" extrusionOk="0">
                      <a:moveTo>
                        <a:pt x="151" y="0"/>
                      </a:moveTo>
                      <a:lnTo>
                        <a:pt x="0" y="2645"/>
                      </a:lnTo>
                      <a:lnTo>
                        <a:pt x="324" y="2645"/>
                      </a:lnTo>
                      <a:lnTo>
                        <a:pt x="474"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37"/>
                <p:cNvSpPr/>
                <p:nvPr/>
              </p:nvSpPr>
              <p:spPr>
                <a:xfrm>
                  <a:off x="2489750" y="4462300"/>
                  <a:ext cx="10975" cy="66150"/>
                </a:xfrm>
                <a:custGeom>
                  <a:avLst/>
                  <a:gdLst/>
                  <a:ahLst/>
                  <a:cxnLst/>
                  <a:rect l="l" t="t" r="r" b="b"/>
                  <a:pathLst>
                    <a:path w="439" h="2646" extrusionOk="0">
                      <a:moveTo>
                        <a:pt x="1" y="0"/>
                      </a:moveTo>
                      <a:lnTo>
                        <a:pt x="112" y="2645"/>
                      </a:lnTo>
                      <a:lnTo>
                        <a:pt x="439" y="2645"/>
                      </a:lnTo>
                      <a:lnTo>
                        <a:pt x="32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37"/>
                <p:cNvSpPr/>
                <p:nvPr/>
              </p:nvSpPr>
              <p:spPr>
                <a:xfrm>
                  <a:off x="2541375" y="4536150"/>
                  <a:ext cx="11600" cy="40900"/>
                </a:xfrm>
                <a:custGeom>
                  <a:avLst/>
                  <a:gdLst/>
                  <a:ahLst/>
                  <a:cxnLst/>
                  <a:rect l="l" t="t" r="r" b="b"/>
                  <a:pathLst>
                    <a:path w="464" h="1636" extrusionOk="0">
                      <a:moveTo>
                        <a:pt x="0" y="1"/>
                      </a:moveTo>
                      <a:lnTo>
                        <a:pt x="137" y="1636"/>
                      </a:lnTo>
                      <a:lnTo>
                        <a:pt x="463" y="1636"/>
                      </a:lnTo>
                      <a:lnTo>
                        <a:pt x="3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37"/>
                <p:cNvSpPr/>
                <p:nvPr/>
              </p:nvSpPr>
              <p:spPr>
                <a:xfrm>
                  <a:off x="2126100" y="4535875"/>
                  <a:ext cx="11250" cy="41050"/>
                </a:xfrm>
                <a:custGeom>
                  <a:avLst/>
                  <a:gdLst/>
                  <a:ahLst/>
                  <a:cxnLst/>
                  <a:rect l="l" t="t" r="r" b="b"/>
                  <a:pathLst>
                    <a:path w="450" h="1642" extrusionOk="0">
                      <a:moveTo>
                        <a:pt x="123" y="1"/>
                      </a:moveTo>
                      <a:lnTo>
                        <a:pt x="1" y="1641"/>
                      </a:lnTo>
                      <a:lnTo>
                        <a:pt x="330" y="1641"/>
                      </a:lnTo>
                      <a:lnTo>
                        <a:pt x="450" y="1"/>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37"/>
                <p:cNvSpPr/>
                <p:nvPr/>
              </p:nvSpPr>
              <p:spPr>
                <a:xfrm>
                  <a:off x="1900900" y="4652150"/>
                  <a:ext cx="749775" cy="5800"/>
                </a:xfrm>
                <a:custGeom>
                  <a:avLst/>
                  <a:gdLst/>
                  <a:ahLst/>
                  <a:cxnLst/>
                  <a:rect l="l" t="t" r="r" b="b"/>
                  <a:pathLst>
                    <a:path w="29991" h="232" extrusionOk="0">
                      <a:moveTo>
                        <a:pt x="76" y="0"/>
                      </a:moveTo>
                      <a:lnTo>
                        <a:pt x="0" y="226"/>
                      </a:lnTo>
                      <a:lnTo>
                        <a:pt x="8540" y="226"/>
                      </a:lnTo>
                      <a:lnTo>
                        <a:pt x="29991" y="232"/>
                      </a:lnTo>
                      <a:lnTo>
                        <a:pt x="29921" y="3"/>
                      </a:lnTo>
                      <a:lnTo>
                        <a:pt x="23599" y="3"/>
                      </a:lnTo>
                      <a:lnTo>
                        <a:pt x="102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37"/>
                <p:cNvSpPr/>
                <p:nvPr/>
              </p:nvSpPr>
              <p:spPr>
                <a:xfrm>
                  <a:off x="1939600" y="4527925"/>
                  <a:ext cx="676125" cy="8325"/>
                </a:xfrm>
                <a:custGeom>
                  <a:avLst/>
                  <a:gdLst/>
                  <a:ahLst/>
                  <a:cxnLst/>
                  <a:rect l="l" t="t" r="r" b="b"/>
                  <a:pathLst>
                    <a:path w="27045" h="333" extrusionOk="0">
                      <a:moveTo>
                        <a:pt x="1401" y="1"/>
                      </a:moveTo>
                      <a:lnTo>
                        <a:pt x="1387" y="280"/>
                      </a:lnTo>
                      <a:lnTo>
                        <a:pt x="12" y="280"/>
                      </a:lnTo>
                      <a:lnTo>
                        <a:pt x="1" y="313"/>
                      </a:lnTo>
                      <a:lnTo>
                        <a:pt x="2690" y="316"/>
                      </a:lnTo>
                      <a:lnTo>
                        <a:pt x="3014" y="316"/>
                      </a:lnTo>
                      <a:lnTo>
                        <a:pt x="7583" y="319"/>
                      </a:lnTo>
                      <a:lnTo>
                        <a:pt x="7910" y="319"/>
                      </a:lnTo>
                      <a:lnTo>
                        <a:pt x="24071" y="330"/>
                      </a:lnTo>
                      <a:lnTo>
                        <a:pt x="24397" y="330"/>
                      </a:lnTo>
                      <a:lnTo>
                        <a:pt x="27045" y="333"/>
                      </a:lnTo>
                      <a:lnTo>
                        <a:pt x="27045" y="333"/>
                      </a:lnTo>
                      <a:lnTo>
                        <a:pt x="26950" y="23"/>
                      </a:lnTo>
                      <a:lnTo>
                        <a:pt x="22445" y="20"/>
                      </a:lnTo>
                      <a:lnTo>
                        <a:pt x="22118" y="20"/>
                      </a:lnTo>
                      <a:lnTo>
                        <a:pt x="5748" y="6"/>
                      </a:lnTo>
                      <a:lnTo>
                        <a:pt x="5424" y="6"/>
                      </a:lnTo>
                      <a:lnTo>
                        <a:pt x="14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37"/>
                <p:cNvSpPr/>
                <p:nvPr/>
              </p:nvSpPr>
              <p:spPr>
                <a:xfrm>
                  <a:off x="1981025" y="4383200"/>
                  <a:ext cx="567475" cy="7150"/>
                </a:xfrm>
                <a:custGeom>
                  <a:avLst/>
                  <a:gdLst/>
                  <a:ahLst/>
                  <a:cxnLst/>
                  <a:rect l="l" t="t" r="r" b="b"/>
                  <a:pathLst>
                    <a:path w="22699" h="286" extrusionOk="0">
                      <a:moveTo>
                        <a:pt x="12" y="1"/>
                      </a:moveTo>
                      <a:lnTo>
                        <a:pt x="1" y="263"/>
                      </a:lnTo>
                      <a:lnTo>
                        <a:pt x="2191" y="269"/>
                      </a:lnTo>
                      <a:lnTo>
                        <a:pt x="2515" y="269"/>
                      </a:lnTo>
                      <a:lnTo>
                        <a:pt x="6496" y="271"/>
                      </a:lnTo>
                      <a:lnTo>
                        <a:pt x="6822" y="271"/>
                      </a:lnTo>
                      <a:lnTo>
                        <a:pt x="21053" y="285"/>
                      </a:lnTo>
                      <a:lnTo>
                        <a:pt x="22699" y="285"/>
                      </a:lnTo>
                      <a:lnTo>
                        <a:pt x="22685" y="26"/>
                      </a:lnTo>
                      <a:lnTo>
                        <a:pt x="19948" y="26"/>
                      </a:lnTo>
                      <a:lnTo>
                        <a:pt x="19624" y="23"/>
                      </a:lnTo>
                      <a:lnTo>
                        <a:pt x="8778" y="12"/>
                      </a:lnTo>
                      <a:lnTo>
                        <a:pt x="8454" y="12"/>
                      </a:lnTo>
                      <a:lnTo>
                        <a:pt x="4933" y="9"/>
                      </a:lnTo>
                      <a:lnTo>
                        <a:pt x="4604" y="9"/>
                      </a:lnTo>
                      <a:lnTo>
                        <a:pt x="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37"/>
                <p:cNvSpPr/>
                <p:nvPr/>
              </p:nvSpPr>
              <p:spPr>
                <a:xfrm>
                  <a:off x="1924550" y="4576750"/>
                  <a:ext cx="704725" cy="6925"/>
                </a:xfrm>
                <a:custGeom>
                  <a:avLst/>
                  <a:gdLst/>
                  <a:ahLst/>
                  <a:cxnLst/>
                  <a:rect l="l" t="t" r="r" b="b"/>
                  <a:pathLst>
                    <a:path w="28189" h="277" extrusionOk="0">
                      <a:moveTo>
                        <a:pt x="84" y="0"/>
                      </a:moveTo>
                      <a:lnTo>
                        <a:pt x="0" y="263"/>
                      </a:lnTo>
                      <a:lnTo>
                        <a:pt x="9153" y="268"/>
                      </a:lnTo>
                      <a:lnTo>
                        <a:pt x="9483" y="268"/>
                      </a:lnTo>
                      <a:lnTo>
                        <a:pt x="22302" y="274"/>
                      </a:lnTo>
                      <a:lnTo>
                        <a:pt x="26618" y="274"/>
                      </a:lnTo>
                      <a:lnTo>
                        <a:pt x="28188" y="277"/>
                      </a:lnTo>
                      <a:lnTo>
                        <a:pt x="28110" y="17"/>
                      </a:lnTo>
                      <a:lnTo>
                        <a:pt x="25136" y="12"/>
                      </a:lnTo>
                      <a:lnTo>
                        <a:pt x="24810" y="12"/>
                      </a:lnTo>
                      <a:lnTo>
                        <a:pt x="8392" y="6"/>
                      </a:lnTo>
                      <a:lnTo>
                        <a:pt x="8063" y="6"/>
                      </a:lnTo>
                      <a:lnTo>
                        <a:pt x="34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37"/>
                <p:cNvSpPr/>
                <p:nvPr/>
              </p:nvSpPr>
              <p:spPr>
                <a:xfrm>
                  <a:off x="1977625" y="4455325"/>
                  <a:ext cx="574225" cy="7000"/>
                </a:xfrm>
                <a:custGeom>
                  <a:avLst/>
                  <a:gdLst/>
                  <a:ahLst/>
                  <a:cxnLst/>
                  <a:rect l="l" t="t" r="r" b="b"/>
                  <a:pathLst>
                    <a:path w="22969" h="280" extrusionOk="0">
                      <a:moveTo>
                        <a:pt x="14" y="0"/>
                      </a:moveTo>
                      <a:lnTo>
                        <a:pt x="0" y="263"/>
                      </a:lnTo>
                      <a:lnTo>
                        <a:pt x="4054" y="265"/>
                      </a:lnTo>
                      <a:lnTo>
                        <a:pt x="4377" y="265"/>
                      </a:lnTo>
                      <a:lnTo>
                        <a:pt x="20486" y="279"/>
                      </a:lnTo>
                      <a:lnTo>
                        <a:pt x="22969" y="279"/>
                      </a:lnTo>
                      <a:lnTo>
                        <a:pt x="22957" y="23"/>
                      </a:lnTo>
                      <a:lnTo>
                        <a:pt x="21549" y="20"/>
                      </a:lnTo>
                      <a:lnTo>
                        <a:pt x="21225" y="20"/>
                      </a:lnTo>
                      <a:lnTo>
                        <a:pt x="6788" y="9"/>
                      </a:lnTo>
                      <a:lnTo>
                        <a:pt x="6464" y="9"/>
                      </a:lnTo>
                      <a:lnTo>
                        <a:pt x="2469" y="6"/>
                      </a:lnTo>
                      <a:lnTo>
                        <a:pt x="2146" y="6"/>
                      </a:lnTo>
                      <a:lnTo>
                        <a:pt x="1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37"/>
                <p:cNvSpPr/>
                <p:nvPr/>
              </p:nvSpPr>
              <p:spPr>
                <a:xfrm>
                  <a:off x="1984175" y="4314575"/>
                  <a:ext cx="561125" cy="7150"/>
                </a:xfrm>
                <a:custGeom>
                  <a:avLst/>
                  <a:gdLst/>
                  <a:ahLst/>
                  <a:cxnLst/>
                  <a:rect l="l" t="t" r="r" b="b"/>
                  <a:pathLst>
                    <a:path w="22445" h="286" extrusionOk="0">
                      <a:moveTo>
                        <a:pt x="14" y="1"/>
                      </a:moveTo>
                      <a:lnTo>
                        <a:pt x="0" y="257"/>
                      </a:lnTo>
                      <a:lnTo>
                        <a:pt x="4645" y="266"/>
                      </a:lnTo>
                      <a:lnTo>
                        <a:pt x="4969" y="266"/>
                      </a:lnTo>
                      <a:lnTo>
                        <a:pt x="8481" y="268"/>
                      </a:lnTo>
                      <a:lnTo>
                        <a:pt x="8805" y="268"/>
                      </a:lnTo>
                      <a:lnTo>
                        <a:pt x="19462" y="282"/>
                      </a:lnTo>
                      <a:lnTo>
                        <a:pt x="19786" y="282"/>
                      </a:lnTo>
                      <a:lnTo>
                        <a:pt x="22444" y="285"/>
                      </a:lnTo>
                      <a:lnTo>
                        <a:pt x="22430" y="26"/>
                      </a:lnTo>
                      <a:lnTo>
                        <a:pt x="21231" y="26"/>
                      </a:lnTo>
                      <a:lnTo>
                        <a:pt x="17350" y="23"/>
                      </a:lnTo>
                      <a:lnTo>
                        <a:pt x="17027" y="23"/>
                      </a:lnTo>
                      <a:lnTo>
                        <a:pt x="12889" y="17"/>
                      </a:lnTo>
                      <a:lnTo>
                        <a:pt x="12566" y="17"/>
                      </a:lnTo>
                      <a:lnTo>
                        <a:pt x="7103" y="9"/>
                      </a:lnTo>
                      <a:lnTo>
                        <a:pt x="6780" y="9"/>
                      </a:lnTo>
                      <a:lnTo>
                        <a:pt x="3834" y="6"/>
                      </a:lnTo>
                      <a:lnTo>
                        <a:pt x="3510" y="6"/>
                      </a:lnTo>
                      <a:lnTo>
                        <a:pt x="1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37"/>
                <p:cNvSpPr/>
                <p:nvPr/>
              </p:nvSpPr>
              <p:spPr>
                <a:xfrm>
                  <a:off x="2127500" y="4172300"/>
                  <a:ext cx="315900" cy="6850"/>
                </a:xfrm>
                <a:custGeom>
                  <a:avLst/>
                  <a:gdLst/>
                  <a:ahLst/>
                  <a:cxnLst/>
                  <a:rect l="l" t="t" r="r" b="b"/>
                  <a:pathLst>
                    <a:path w="12636" h="274" extrusionOk="0">
                      <a:moveTo>
                        <a:pt x="14" y="0"/>
                      </a:moveTo>
                      <a:lnTo>
                        <a:pt x="0" y="254"/>
                      </a:lnTo>
                      <a:lnTo>
                        <a:pt x="1041" y="254"/>
                      </a:lnTo>
                      <a:lnTo>
                        <a:pt x="8135" y="268"/>
                      </a:lnTo>
                      <a:lnTo>
                        <a:pt x="8462" y="268"/>
                      </a:lnTo>
                      <a:lnTo>
                        <a:pt x="12635" y="274"/>
                      </a:lnTo>
                      <a:lnTo>
                        <a:pt x="12635" y="274"/>
                      </a:lnTo>
                      <a:lnTo>
                        <a:pt x="12627" y="20"/>
                      </a:lnTo>
                      <a:lnTo>
                        <a:pt x="2397" y="3"/>
                      </a:lnTo>
                      <a:lnTo>
                        <a:pt x="2076" y="3"/>
                      </a:lnTo>
                      <a:lnTo>
                        <a:pt x="14"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37"/>
                <p:cNvSpPr/>
                <p:nvPr/>
              </p:nvSpPr>
              <p:spPr>
                <a:xfrm>
                  <a:off x="1988225" y="4230050"/>
                  <a:ext cx="553175" cy="7200"/>
                </a:xfrm>
                <a:custGeom>
                  <a:avLst/>
                  <a:gdLst/>
                  <a:ahLst/>
                  <a:cxnLst/>
                  <a:rect l="l" t="t" r="r" b="b"/>
                  <a:pathLst>
                    <a:path w="22127" h="288" extrusionOk="0">
                      <a:moveTo>
                        <a:pt x="9" y="0"/>
                      </a:moveTo>
                      <a:lnTo>
                        <a:pt x="0" y="257"/>
                      </a:lnTo>
                      <a:lnTo>
                        <a:pt x="190" y="257"/>
                      </a:lnTo>
                      <a:lnTo>
                        <a:pt x="3560" y="263"/>
                      </a:lnTo>
                      <a:lnTo>
                        <a:pt x="3884" y="263"/>
                      </a:lnTo>
                      <a:lnTo>
                        <a:pt x="6821" y="265"/>
                      </a:lnTo>
                      <a:lnTo>
                        <a:pt x="7139" y="265"/>
                      </a:lnTo>
                      <a:lnTo>
                        <a:pt x="12178" y="274"/>
                      </a:lnTo>
                      <a:lnTo>
                        <a:pt x="12501" y="274"/>
                      </a:lnTo>
                      <a:lnTo>
                        <a:pt x="16636" y="279"/>
                      </a:lnTo>
                      <a:lnTo>
                        <a:pt x="16962" y="279"/>
                      </a:lnTo>
                      <a:lnTo>
                        <a:pt x="20854" y="288"/>
                      </a:lnTo>
                      <a:lnTo>
                        <a:pt x="22126" y="288"/>
                      </a:lnTo>
                      <a:lnTo>
                        <a:pt x="22112" y="34"/>
                      </a:lnTo>
                      <a:lnTo>
                        <a:pt x="19448" y="28"/>
                      </a:lnTo>
                      <a:lnTo>
                        <a:pt x="19124" y="28"/>
                      </a:lnTo>
                      <a:lnTo>
                        <a:pt x="14214" y="20"/>
                      </a:lnTo>
                      <a:lnTo>
                        <a:pt x="13888" y="20"/>
                      </a:lnTo>
                      <a:lnTo>
                        <a:pt x="6478" y="9"/>
                      </a:lnTo>
                      <a:lnTo>
                        <a:pt x="6155" y="9"/>
                      </a:lnTo>
                      <a:lnTo>
                        <a:pt x="2084" y="6"/>
                      </a:lnTo>
                      <a:lnTo>
                        <a:pt x="17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37"/>
                <p:cNvSpPr/>
                <p:nvPr/>
              </p:nvSpPr>
              <p:spPr>
                <a:xfrm>
                  <a:off x="2069325" y="4309700"/>
                  <a:ext cx="388725" cy="356200"/>
                </a:xfrm>
                <a:custGeom>
                  <a:avLst/>
                  <a:gdLst/>
                  <a:ahLst/>
                  <a:cxnLst/>
                  <a:rect l="l" t="t" r="r" b="b"/>
                  <a:pathLst>
                    <a:path w="15549" h="14248" extrusionOk="0">
                      <a:moveTo>
                        <a:pt x="601" y="0"/>
                      </a:moveTo>
                      <a:lnTo>
                        <a:pt x="1" y="14248"/>
                      </a:lnTo>
                      <a:lnTo>
                        <a:pt x="15548" y="14248"/>
                      </a:lnTo>
                      <a:lnTo>
                        <a:pt x="149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37"/>
                <p:cNvSpPr/>
                <p:nvPr/>
              </p:nvSpPr>
              <p:spPr>
                <a:xfrm>
                  <a:off x="2140825" y="4425675"/>
                  <a:ext cx="270850" cy="240150"/>
                </a:xfrm>
                <a:custGeom>
                  <a:avLst/>
                  <a:gdLst/>
                  <a:ahLst/>
                  <a:cxnLst/>
                  <a:rect l="l" t="t" r="r" b="b"/>
                  <a:pathLst>
                    <a:path w="10834" h="9606" extrusionOk="0">
                      <a:moveTo>
                        <a:pt x="5811" y="1"/>
                      </a:moveTo>
                      <a:cubicBezTo>
                        <a:pt x="2910" y="1"/>
                        <a:pt x="324" y="3563"/>
                        <a:pt x="39" y="7952"/>
                      </a:cubicBezTo>
                      <a:cubicBezTo>
                        <a:pt x="0" y="8521"/>
                        <a:pt x="9" y="9073"/>
                        <a:pt x="45" y="9606"/>
                      </a:cubicBezTo>
                      <a:lnTo>
                        <a:pt x="10323" y="9606"/>
                      </a:lnTo>
                      <a:cubicBezTo>
                        <a:pt x="10434" y="9076"/>
                        <a:pt x="10509" y="8521"/>
                        <a:pt x="10546" y="7952"/>
                      </a:cubicBezTo>
                      <a:cubicBezTo>
                        <a:pt x="10833" y="3558"/>
                        <a:pt x="8713" y="1"/>
                        <a:pt x="5811"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37"/>
                <p:cNvSpPr/>
                <p:nvPr/>
              </p:nvSpPr>
              <p:spPr>
                <a:xfrm>
                  <a:off x="2069326" y="4309550"/>
                  <a:ext cx="386936" cy="356275"/>
                </a:xfrm>
                <a:custGeom>
                  <a:avLst/>
                  <a:gdLst/>
                  <a:ahLst/>
                  <a:cxnLst/>
                  <a:rect l="l" t="t" r="r" b="b"/>
                  <a:pathLst>
                    <a:path w="14145" h="14251" extrusionOk="0">
                      <a:moveTo>
                        <a:pt x="541" y="1"/>
                      </a:moveTo>
                      <a:lnTo>
                        <a:pt x="0" y="14251"/>
                      </a:lnTo>
                      <a:lnTo>
                        <a:pt x="848" y="14251"/>
                      </a:lnTo>
                      <a:cubicBezTo>
                        <a:pt x="764" y="13629"/>
                        <a:pt x="723" y="12984"/>
                        <a:pt x="723" y="12323"/>
                      </a:cubicBezTo>
                      <a:cubicBezTo>
                        <a:pt x="723" y="6749"/>
                        <a:pt x="4679" y="2361"/>
                        <a:pt x="8283" y="2361"/>
                      </a:cubicBezTo>
                      <a:cubicBezTo>
                        <a:pt x="11885" y="2361"/>
                        <a:pt x="13768" y="6752"/>
                        <a:pt x="13768" y="12323"/>
                      </a:cubicBezTo>
                      <a:cubicBezTo>
                        <a:pt x="13768" y="12982"/>
                        <a:pt x="13726" y="13626"/>
                        <a:pt x="13648" y="14251"/>
                      </a:cubicBezTo>
                      <a:lnTo>
                        <a:pt x="14144" y="14251"/>
                      </a:lnTo>
                      <a:lnTo>
                        <a:pt x="1360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37"/>
                <p:cNvSpPr/>
                <p:nvPr/>
              </p:nvSpPr>
              <p:spPr>
                <a:xfrm>
                  <a:off x="2583625" y="4534900"/>
                  <a:ext cx="71725" cy="139300"/>
                </a:xfrm>
                <a:custGeom>
                  <a:avLst/>
                  <a:gdLst/>
                  <a:ahLst/>
                  <a:cxnLst/>
                  <a:rect l="l" t="t" r="r" b="b"/>
                  <a:pathLst>
                    <a:path w="2869" h="5572" extrusionOk="0">
                      <a:moveTo>
                        <a:pt x="1" y="1"/>
                      </a:moveTo>
                      <a:lnTo>
                        <a:pt x="1167" y="5572"/>
                      </a:lnTo>
                      <a:lnTo>
                        <a:pt x="2869" y="5572"/>
                      </a:lnTo>
                      <a:lnTo>
                        <a:pt x="126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37"/>
                <p:cNvSpPr/>
                <p:nvPr/>
              </p:nvSpPr>
              <p:spPr>
                <a:xfrm>
                  <a:off x="2276550" y="4455675"/>
                  <a:ext cx="2325" cy="10350"/>
                </a:xfrm>
                <a:custGeom>
                  <a:avLst/>
                  <a:gdLst/>
                  <a:ahLst/>
                  <a:cxnLst/>
                  <a:rect l="l" t="t" r="r" b="b"/>
                  <a:pathLst>
                    <a:path w="93" h="414" extrusionOk="0">
                      <a:moveTo>
                        <a:pt x="11" y="0"/>
                      </a:moveTo>
                      <a:lnTo>
                        <a:pt x="11" y="0"/>
                      </a:lnTo>
                      <a:cubicBezTo>
                        <a:pt x="0" y="126"/>
                        <a:pt x="25" y="265"/>
                        <a:pt x="78" y="413"/>
                      </a:cubicBezTo>
                      <a:cubicBezTo>
                        <a:pt x="92" y="285"/>
                        <a:pt x="73" y="148"/>
                        <a:pt x="11" y="0"/>
                      </a:cubicBezTo>
                      <a:close/>
                    </a:path>
                  </a:pathLst>
                </a:custGeom>
                <a:solidFill>
                  <a:srgbClr val="FF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37"/>
                <p:cNvSpPr/>
                <p:nvPr/>
              </p:nvSpPr>
              <p:spPr>
                <a:xfrm>
                  <a:off x="2319375" y="4436975"/>
                  <a:ext cx="4700" cy="17750"/>
                </a:xfrm>
                <a:custGeom>
                  <a:avLst/>
                  <a:gdLst/>
                  <a:ahLst/>
                  <a:cxnLst/>
                  <a:rect l="l" t="t" r="r" b="b"/>
                  <a:pathLst>
                    <a:path w="188" h="710" extrusionOk="0">
                      <a:moveTo>
                        <a:pt x="87" y="1"/>
                      </a:moveTo>
                      <a:cubicBezTo>
                        <a:pt x="70" y="82"/>
                        <a:pt x="50" y="163"/>
                        <a:pt x="36" y="246"/>
                      </a:cubicBezTo>
                      <a:cubicBezTo>
                        <a:pt x="0" y="422"/>
                        <a:pt x="0" y="659"/>
                        <a:pt x="151" y="709"/>
                      </a:cubicBezTo>
                      <a:cubicBezTo>
                        <a:pt x="187" y="467"/>
                        <a:pt x="154" y="229"/>
                        <a:pt x="87" y="1"/>
                      </a:cubicBezTo>
                      <a:close/>
                    </a:path>
                  </a:pathLst>
                </a:custGeom>
                <a:solidFill>
                  <a:srgbClr val="FF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37"/>
                <p:cNvSpPr/>
                <p:nvPr/>
              </p:nvSpPr>
              <p:spPr>
                <a:xfrm>
                  <a:off x="2166625" y="4409575"/>
                  <a:ext cx="196225" cy="203125"/>
                </a:xfrm>
                <a:custGeom>
                  <a:avLst/>
                  <a:gdLst/>
                  <a:ahLst/>
                  <a:cxnLst/>
                  <a:rect l="l" t="t" r="r" b="b"/>
                  <a:pathLst>
                    <a:path w="7849" h="8125" extrusionOk="0">
                      <a:moveTo>
                        <a:pt x="849" y="3895"/>
                      </a:moveTo>
                      <a:cubicBezTo>
                        <a:pt x="842" y="3906"/>
                        <a:pt x="836" y="3917"/>
                        <a:pt x="830" y="3928"/>
                      </a:cubicBezTo>
                      <a:lnTo>
                        <a:pt x="830" y="3928"/>
                      </a:lnTo>
                      <a:cubicBezTo>
                        <a:pt x="836" y="3917"/>
                        <a:pt x="843" y="3906"/>
                        <a:pt x="849" y="3895"/>
                      </a:cubicBezTo>
                      <a:close/>
                      <a:moveTo>
                        <a:pt x="3055" y="0"/>
                      </a:moveTo>
                      <a:lnTo>
                        <a:pt x="3055" y="0"/>
                      </a:lnTo>
                      <a:cubicBezTo>
                        <a:pt x="2771" y="667"/>
                        <a:pt x="2483" y="581"/>
                        <a:pt x="2090" y="1942"/>
                      </a:cubicBezTo>
                      <a:cubicBezTo>
                        <a:pt x="1889" y="2651"/>
                        <a:pt x="2059" y="3476"/>
                        <a:pt x="2118" y="3783"/>
                      </a:cubicBezTo>
                      <a:cubicBezTo>
                        <a:pt x="2093" y="3766"/>
                        <a:pt x="2065" y="3759"/>
                        <a:pt x="2036" y="3759"/>
                      </a:cubicBezTo>
                      <a:cubicBezTo>
                        <a:pt x="1971" y="3759"/>
                        <a:pt x="1904" y="3799"/>
                        <a:pt x="1867" y="3853"/>
                      </a:cubicBezTo>
                      <a:cubicBezTo>
                        <a:pt x="1819" y="3934"/>
                        <a:pt x="1814" y="4034"/>
                        <a:pt x="1814" y="4129"/>
                      </a:cubicBezTo>
                      <a:cubicBezTo>
                        <a:pt x="1811" y="4333"/>
                        <a:pt x="1811" y="4537"/>
                        <a:pt x="1808" y="4740"/>
                      </a:cubicBezTo>
                      <a:cubicBezTo>
                        <a:pt x="1806" y="5033"/>
                        <a:pt x="1755" y="5396"/>
                        <a:pt x="1474" y="5479"/>
                      </a:cubicBezTo>
                      <a:cubicBezTo>
                        <a:pt x="1441" y="5489"/>
                        <a:pt x="1408" y="5493"/>
                        <a:pt x="1375" y="5493"/>
                      </a:cubicBezTo>
                      <a:cubicBezTo>
                        <a:pt x="1206" y="5493"/>
                        <a:pt x="1033" y="5376"/>
                        <a:pt x="935" y="5231"/>
                      </a:cubicBezTo>
                      <a:cubicBezTo>
                        <a:pt x="818" y="5053"/>
                        <a:pt x="787" y="4841"/>
                        <a:pt x="762" y="4634"/>
                      </a:cubicBezTo>
                      <a:cubicBezTo>
                        <a:pt x="736" y="4393"/>
                        <a:pt x="722" y="4139"/>
                        <a:pt x="830" y="3928"/>
                      </a:cubicBezTo>
                      <a:lnTo>
                        <a:pt x="830" y="3928"/>
                      </a:lnTo>
                      <a:cubicBezTo>
                        <a:pt x="552" y="4434"/>
                        <a:pt x="272" y="4951"/>
                        <a:pt x="165" y="5524"/>
                      </a:cubicBezTo>
                      <a:cubicBezTo>
                        <a:pt x="1" y="6420"/>
                        <a:pt x="302" y="7410"/>
                        <a:pt x="955" y="8107"/>
                      </a:cubicBezTo>
                      <a:lnTo>
                        <a:pt x="6328" y="8124"/>
                      </a:lnTo>
                      <a:cubicBezTo>
                        <a:pt x="6336" y="8125"/>
                        <a:pt x="6344" y="8125"/>
                        <a:pt x="6352" y="8125"/>
                      </a:cubicBezTo>
                      <a:cubicBezTo>
                        <a:pt x="6674" y="8125"/>
                        <a:pt x="6961" y="7851"/>
                        <a:pt x="6969" y="7533"/>
                      </a:cubicBezTo>
                      <a:cubicBezTo>
                        <a:pt x="7218" y="7491"/>
                        <a:pt x="7407" y="7301"/>
                        <a:pt x="7516" y="7086"/>
                      </a:cubicBezTo>
                      <a:cubicBezTo>
                        <a:pt x="7625" y="6869"/>
                        <a:pt x="7664" y="6618"/>
                        <a:pt x="7698" y="6375"/>
                      </a:cubicBezTo>
                      <a:cubicBezTo>
                        <a:pt x="7781" y="5775"/>
                        <a:pt x="7848" y="5170"/>
                        <a:pt x="7790" y="4562"/>
                      </a:cubicBezTo>
                      <a:cubicBezTo>
                        <a:pt x="7725" y="3956"/>
                        <a:pt x="7530" y="3337"/>
                        <a:pt x="7140" y="2846"/>
                      </a:cubicBezTo>
                      <a:cubicBezTo>
                        <a:pt x="6958" y="2620"/>
                        <a:pt x="6730" y="2411"/>
                        <a:pt x="6568" y="2174"/>
                      </a:cubicBezTo>
                      <a:lnTo>
                        <a:pt x="6568" y="2174"/>
                      </a:lnTo>
                      <a:cubicBezTo>
                        <a:pt x="6607" y="2787"/>
                        <a:pt x="7008" y="3398"/>
                        <a:pt x="6409" y="3990"/>
                      </a:cubicBezTo>
                      <a:cubicBezTo>
                        <a:pt x="5870" y="3739"/>
                        <a:pt x="5558" y="2860"/>
                        <a:pt x="5803" y="2229"/>
                      </a:cubicBezTo>
                      <a:lnTo>
                        <a:pt x="5803" y="2229"/>
                      </a:lnTo>
                      <a:cubicBezTo>
                        <a:pt x="5240" y="2946"/>
                        <a:pt x="5789" y="3898"/>
                        <a:pt x="5711" y="4509"/>
                      </a:cubicBezTo>
                      <a:cubicBezTo>
                        <a:pt x="5552" y="3683"/>
                        <a:pt x="4908" y="3334"/>
                        <a:pt x="4534" y="2573"/>
                      </a:cubicBezTo>
                      <a:lnTo>
                        <a:pt x="4534" y="2573"/>
                      </a:lnTo>
                      <a:cubicBezTo>
                        <a:pt x="4629" y="2921"/>
                        <a:pt x="4484" y="3041"/>
                        <a:pt x="4372" y="3376"/>
                      </a:cubicBezTo>
                      <a:cubicBezTo>
                        <a:pt x="4353" y="3423"/>
                        <a:pt x="4336" y="3474"/>
                        <a:pt x="4291" y="3502"/>
                      </a:cubicBezTo>
                      <a:cubicBezTo>
                        <a:pt x="4270" y="3514"/>
                        <a:pt x="4247" y="3519"/>
                        <a:pt x="4223" y="3519"/>
                      </a:cubicBezTo>
                      <a:cubicBezTo>
                        <a:pt x="4166" y="3519"/>
                        <a:pt x="4104" y="3491"/>
                        <a:pt x="4051" y="3460"/>
                      </a:cubicBezTo>
                      <a:cubicBezTo>
                        <a:pt x="3850" y="3342"/>
                        <a:pt x="3669" y="3195"/>
                        <a:pt x="3521" y="3024"/>
                      </a:cubicBezTo>
                      <a:lnTo>
                        <a:pt x="3521" y="3024"/>
                      </a:lnTo>
                      <a:cubicBezTo>
                        <a:pt x="3538" y="3111"/>
                        <a:pt x="3527" y="3206"/>
                        <a:pt x="3485" y="3281"/>
                      </a:cubicBezTo>
                      <a:cubicBezTo>
                        <a:pt x="2938" y="2910"/>
                        <a:pt x="2673" y="2221"/>
                        <a:pt x="2676" y="1585"/>
                      </a:cubicBezTo>
                      <a:cubicBezTo>
                        <a:pt x="2679" y="1033"/>
                        <a:pt x="2846" y="505"/>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37"/>
                <p:cNvSpPr/>
                <p:nvPr/>
              </p:nvSpPr>
              <p:spPr>
                <a:xfrm>
                  <a:off x="2276550" y="4455675"/>
                  <a:ext cx="2325" cy="10350"/>
                </a:xfrm>
                <a:custGeom>
                  <a:avLst/>
                  <a:gdLst/>
                  <a:ahLst/>
                  <a:cxnLst/>
                  <a:rect l="l" t="t" r="r" b="b"/>
                  <a:pathLst>
                    <a:path w="93" h="414" extrusionOk="0">
                      <a:moveTo>
                        <a:pt x="11" y="0"/>
                      </a:moveTo>
                      <a:lnTo>
                        <a:pt x="11" y="0"/>
                      </a:lnTo>
                      <a:cubicBezTo>
                        <a:pt x="0" y="126"/>
                        <a:pt x="25" y="265"/>
                        <a:pt x="78" y="413"/>
                      </a:cubicBezTo>
                      <a:cubicBezTo>
                        <a:pt x="92" y="285"/>
                        <a:pt x="73" y="148"/>
                        <a:pt x="11" y="0"/>
                      </a:cubicBezTo>
                      <a:close/>
                    </a:path>
                  </a:pathLst>
                </a:custGeom>
                <a:solidFill>
                  <a:srgbClr val="FF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37"/>
                <p:cNvSpPr/>
                <p:nvPr/>
              </p:nvSpPr>
              <p:spPr>
                <a:xfrm>
                  <a:off x="2319375" y="4436975"/>
                  <a:ext cx="4700" cy="17750"/>
                </a:xfrm>
                <a:custGeom>
                  <a:avLst/>
                  <a:gdLst/>
                  <a:ahLst/>
                  <a:cxnLst/>
                  <a:rect l="l" t="t" r="r" b="b"/>
                  <a:pathLst>
                    <a:path w="188" h="710" extrusionOk="0">
                      <a:moveTo>
                        <a:pt x="87" y="1"/>
                      </a:moveTo>
                      <a:cubicBezTo>
                        <a:pt x="70" y="82"/>
                        <a:pt x="50" y="163"/>
                        <a:pt x="36" y="246"/>
                      </a:cubicBezTo>
                      <a:cubicBezTo>
                        <a:pt x="0" y="422"/>
                        <a:pt x="0" y="659"/>
                        <a:pt x="151" y="709"/>
                      </a:cubicBezTo>
                      <a:cubicBezTo>
                        <a:pt x="187" y="467"/>
                        <a:pt x="154" y="229"/>
                        <a:pt x="87" y="1"/>
                      </a:cubicBezTo>
                      <a:close/>
                    </a:path>
                  </a:pathLst>
                </a:custGeom>
                <a:solidFill>
                  <a:srgbClr val="FFB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37"/>
                <p:cNvSpPr/>
                <p:nvPr/>
              </p:nvSpPr>
              <p:spPr>
                <a:xfrm>
                  <a:off x="2169275" y="4441925"/>
                  <a:ext cx="193575" cy="170700"/>
                </a:xfrm>
                <a:custGeom>
                  <a:avLst/>
                  <a:gdLst/>
                  <a:ahLst/>
                  <a:cxnLst/>
                  <a:rect l="l" t="t" r="r" b="b"/>
                  <a:pathLst>
                    <a:path w="7743" h="6828" extrusionOk="0">
                      <a:moveTo>
                        <a:pt x="2182" y="1"/>
                      </a:moveTo>
                      <a:lnTo>
                        <a:pt x="2182" y="1"/>
                      </a:lnTo>
                      <a:cubicBezTo>
                        <a:pt x="2112" y="171"/>
                        <a:pt x="2043" y="380"/>
                        <a:pt x="1967" y="642"/>
                      </a:cubicBezTo>
                      <a:cubicBezTo>
                        <a:pt x="1764" y="1348"/>
                        <a:pt x="1934" y="2177"/>
                        <a:pt x="1995" y="2484"/>
                      </a:cubicBezTo>
                      <a:cubicBezTo>
                        <a:pt x="1969" y="2467"/>
                        <a:pt x="1941" y="2459"/>
                        <a:pt x="1912" y="2459"/>
                      </a:cubicBezTo>
                      <a:cubicBezTo>
                        <a:pt x="1847" y="2459"/>
                        <a:pt x="1781" y="2497"/>
                        <a:pt x="1744" y="2553"/>
                      </a:cubicBezTo>
                      <a:cubicBezTo>
                        <a:pt x="1733" y="2570"/>
                        <a:pt x="1727" y="2587"/>
                        <a:pt x="1719" y="2609"/>
                      </a:cubicBezTo>
                      <a:cubicBezTo>
                        <a:pt x="1727" y="2626"/>
                        <a:pt x="1730" y="2640"/>
                        <a:pt x="1733" y="2657"/>
                      </a:cubicBezTo>
                      <a:cubicBezTo>
                        <a:pt x="1917" y="3265"/>
                        <a:pt x="2132" y="3912"/>
                        <a:pt x="1951" y="4523"/>
                      </a:cubicBezTo>
                      <a:cubicBezTo>
                        <a:pt x="1806" y="5000"/>
                        <a:pt x="1415" y="5399"/>
                        <a:pt x="938" y="5544"/>
                      </a:cubicBezTo>
                      <a:cubicBezTo>
                        <a:pt x="844" y="5573"/>
                        <a:pt x="744" y="5592"/>
                        <a:pt x="647" y="5592"/>
                      </a:cubicBezTo>
                      <a:cubicBezTo>
                        <a:pt x="574" y="5592"/>
                        <a:pt x="503" y="5581"/>
                        <a:pt x="436" y="5555"/>
                      </a:cubicBezTo>
                      <a:cubicBezTo>
                        <a:pt x="132" y="5432"/>
                        <a:pt x="28" y="5073"/>
                        <a:pt x="1" y="4738"/>
                      </a:cubicBezTo>
                      <a:lnTo>
                        <a:pt x="1" y="4738"/>
                      </a:lnTo>
                      <a:cubicBezTo>
                        <a:pt x="3" y="5486"/>
                        <a:pt x="302" y="6244"/>
                        <a:pt x="829" y="6811"/>
                      </a:cubicBezTo>
                      <a:lnTo>
                        <a:pt x="6205" y="6827"/>
                      </a:lnTo>
                      <a:cubicBezTo>
                        <a:pt x="6213" y="6828"/>
                        <a:pt x="6221" y="6828"/>
                        <a:pt x="6229" y="6828"/>
                      </a:cubicBezTo>
                      <a:cubicBezTo>
                        <a:pt x="6549" y="6828"/>
                        <a:pt x="6839" y="6555"/>
                        <a:pt x="6847" y="6236"/>
                      </a:cubicBezTo>
                      <a:cubicBezTo>
                        <a:pt x="7092" y="6194"/>
                        <a:pt x="7285" y="6004"/>
                        <a:pt x="7393" y="5790"/>
                      </a:cubicBezTo>
                      <a:cubicBezTo>
                        <a:pt x="7500" y="5572"/>
                        <a:pt x="7539" y="5321"/>
                        <a:pt x="7575" y="5078"/>
                      </a:cubicBezTo>
                      <a:cubicBezTo>
                        <a:pt x="7675" y="4481"/>
                        <a:pt x="7742" y="3876"/>
                        <a:pt x="7684" y="3268"/>
                      </a:cubicBezTo>
                      <a:cubicBezTo>
                        <a:pt x="7656" y="2983"/>
                        <a:pt x="7594" y="2699"/>
                        <a:pt x="7502" y="2425"/>
                      </a:cubicBezTo>
                      <a:cubicBezTo>
                        <a:pt x="7480" y="2523"/>
                        <a:pt x="7435" y="2620"/>
                        <a:pt x="7349" y="2662"/>
                      </a:cubicBezTo>
                      <a:cubicBezTo>
                        <a:pt x="7319" y="2676"/>
                        <a:pt x="7288" y="2682"/>
                        <a:pt x="7256" y="2682"/>
                      </a:cubicBezTo>
                      <a:cubicBezTo>
                        <a:pt x="7181" y="2682"/>
                        <a:pt x="7104" y="2649"/>
                        <a:pt x="7048" y="2598"/>
                      </a:cubicBezTo>
                      <a:cubicBezTo>
                        <a:pt x="6967" y="2526"/>
                        <a:pt x="6919" y="2425"/>
                        <a:pt x="6869" y="2330"/>
                      </a:cubicBezTo>
                      <a:cubicBezTo>
                        <a:pt x="6785" y="2152"/>
                        <a:pt x="6699" y="1976"/>
                        <a:pt x="6615" y="1803"/>
                      </a:cubicBezTo>
                      <a:lnTo>
                        <a:pt x="6615" y="1803"/>
                      </a:lnTo>
                      <a:cubicBezTo>
                        <a:pt x="6632" y="1984"/>
                        <a:pt x="6618" y="2163"/>
                        <a:pt x="6543" y="2339"/>
                      </a:cubicBezTo>
                      <a:cubicBezTo>
                        <a:pt x="6562" y="2609"/>
                        <a:pt x="6518" y="2874"/>
                        <a:pt x="6353" y="3078"/>
                      </a:cubicBezTo>
                      <a:cubicBezTo>
                        <a:pt x="6322" y="3117"/>
                        <a:pt x="6283" y="3156"/>
                        <a:pt x="6236" y="3176"/>
                      </a:cubicBezTo>
                      <a:cubicBezTo>
                        <a:pt x="6207" y="3188"/>
                        <a:pt x="6177" y="3193"/>
                        <a:pt x="6147" y="3193"/>
                      </a:cubicBezTo>
                      <a:cubicBezTo>
                        <a:pt x="6087" y="3193"/>
                        <a:pt x="6026" y="3173"/>
                        <a:pt x="5971" y="3148"/>
                      </a:cubicBezTo>
                      <a:cubicBezTo>
                        <a:pt x="5814" y="3078"/>
                        <a:pt x="5678" y="2961"/>
                        <a:pt x="5583" y="2818"/>
                      </a:cubicBezTo>
                      <a:lnTo>
                        <a:pt x="5583" y="2818"/>
                      </a:lnTo>
                      <a:cubicBezTo>
                        <a:pt x="5605" y="2961"/>
                        <a:pt x="5611" y="3089"/>
                        <a:pt x="5594" y="3209"/>
                      </a:cubicBezTo>
                      <a:cubicBezTo>
                        <a:pt x="5502" y="2726"/>
                        <a:pt x="5245" y="2408"/>
                        <a:pt x="4972" y="2074"/>
                      </a:cubicBezTo>
                      <a:lnTo>
                        <a:pt x="4972" y="2074"/>
                      </a:lnTo>
                      <a:cubicBezTo>
                        <a:pt x="5022" y="2208"/>
                        <a:pt x="5075" y="2339"/>
                        <a:pt x="5120" y="2475"/>
                      </a:cubicBezTo>
                      <a:cubicBezTo>
                        <a:pt x="5245" y="2849"/>
                        <a:pt x="5318" y="3268"/>
                        <a:pt x="5173" y="3633"/>
                      </a:cubicBezTo>
                      <a:cubicBezTo>
                        <a:pt x="5148" y="3700"/>
                        <a:pt x="5111" y="3761"/>
                        <a:pt x="5061" y="3809"/>
                      </a:cubicBezTo>
                      <a:cubicBezTo>
                        <a:pt x="5004" y="3858"/>
                        <a:pt x="4937" y="3879"/>
                        <a:pt x="4867" y="3879"/>
                      </a:cubicBezTo>
                      <a:cubicBezTo>
                        <a:pt x="4705" y="3879"/>
                        <a:pt x="4527" y="3767"/>
                        <a:pt x="4414" y="3633"/>
                      </a:cubicBezTo>
                      <a:cubicBezTo>
                        <a:pt x="4090" y="3251"/>
                        <a:pt x="3990" y="2715"/>
                        <a:pt x="4051" y="2210"/>
                      </a:cubicBezTo>
                      <a:cubicBezTo>
                        <a:pt x="4009" y="2199"/>
                        <a:pt x="3965" y="2180"/>
                        <a:pt x="3926" y="2157"/>
                      </a:cubicBezTo>
                      <a:cubicBezTo>
                        <a:pt x="3842" y="2110"/>
                        <a:pt x="3767" y="2057"/>
                        <a:pt x="3689" y="1998"/>
                      </a:cubicBezTo>
                      <a:lnTo>
                        <a:pt x="3689" y="1998"/>
                      </a:lnTo>
                      <a:cubicBezTo>
                        <a:pt x="3694" y="2060"/>
                        <a:pt x="3697" y="2127"/>
                        <a:pt x="3697" y="2191"/>
                      </a:cubicBezTo>
                      <a:cubicBezTo>
                        <a:pt x="3694" y="2283"/>
                        <a:pt x="3686" y="2386"/>
                        <a:pt x="3633" y="2461"/>
                      </a:cubicBezTo>
                      <a:cubicBezTo>
                        <a:pt x="3571" y="2553"/>
                        <a:pt x="3454" y="2595"/>
                        <a:pt x="3343" y="2609"/>
                      </a:cubicBezTo>
                      <a:cubicBezTo>
                        <a:pt x="3314" y="2612"/>
                        <a:pt x="3286" y="2614"/>
                        <a:pt x="3258" y="2614"/>
                      </a:cubicBezTo>
                      <a:cubicBezTo>
                        <a:pt x="2922" y="2614"/>
                        <a:pt x="2602" y="2392"/>
                        <a:pt x="2422" y="2099"/>
                      </a:cubicBezTo>
                      <a:cubicBezTo>
                        <a:pt x="2227" y="1781"/>
                        <a:pt x="2171" y="1404"/>
                        <a:pt x="2151" y="1036"/>
                      </a:cubicBezTo>
                      <a:cubicBezTo>
                        <a:pt x="2135" y="690"/>
                        <a:pt x="2143" y="341"/>
                        <a:pt x="21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37"/>
                <p:cNvSpPr/>
                <p:nvPr/>
              </p:nvSpPr>
              <p:spPr>
                <a:xfrm>
                  <a:off x="2093325" y="4567325"/>
                  <a:ext cx="344775" cy="78975"/>
                </a:xfrm>
                <a:custGeom>
                  <a:avLst/>
                  <a:gdLst/>
                  <a:ahLst/>
                  <a:cxnLst/>
                  <a:rect l="l" t="t" r="r" b="b"/>
                  <a:pathLst>
                    <a:path w="13791" h="3159" extrusionOk="0">
                      <a:moveTo>
                        <a:pt x="8219" y="1"/>
                      </a:moveTo>
                      <a:cubicBezTo>
                        <a:pt x="7538" y="87"/>
                        <a:pt x="7075" y="391"/>
                        <a:pt x="6897" y="988"/>
                      </a:cubicBezTo>
                      <a:cubicBezTo>
                        <a:pt x="6696" y="369"/>
                        <a:pt x="6236" y="82"/>
                        <a:pt x="5602" y="18"/>
                      </a:cubicBezTo>
                      <a:lnTo>
                        <a:pt x="366" y="1834"/>
                      </a:lnTo>
                      <a:cubicBezTo>
                        <a:pt x="1" y="2199"/>
                        <a:pt x="145" y="3159"/>
                        <a:pt x="612" y="3159"/>
                      </a:cubicBezTo>
                      <a:cubicBezTo>
                        <a:pt x="613" y="3159"/>
                        <a:pt x="614" y="3159"/>
                        <a:pt x="614" y="3159"/>
                      </a:cubicBezTo>
                      <a:lnTo>
                        <a:pt x="12744" y="3159"/>
                      </a:lnTo>
                      <a:cubicBezTo>
                        <a:pt x="13347" y="3159"/>
                        <a:pt x="13790" y="2037"/>
                        <a:pt x="13238" y="1624"/>
                      </a:cubicBezTo>
                      <a:lnTo>
                        <a:pt x="8219" y="1"/>
                      </a:lnTo>
                      <a:close/>
                    </a:path>
                  </a:pathLst>
                </a:custGeom>
                <a:solidFill>
                  <a:srgbClr val="8552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37"/>
                <p:cNvSpPr/>
                <p:nvPr/>
              </p:nvSpPr>
              <p:spPr>
                <a:xfrm>
                  <a:off x="2097225" y="4576050"/>
                  <a:ext cx="336900" cy="70250"/>
                </a:xfrm>
                <a:custGeom>
                  <a:avLst/>
                  <a:gdLst/>
                  <a:ahLst/>
                  <a:cxnLst/>
                  <a:rect l="l" t="t" r="r" b="b"/>
                  <a:pathLst>
                    <a:path w="13476" h="2810" extrusionOk="0">
                      <a:moveTo>
                        <a:pt x="7157" y="1"/>
                      </a:moveTo>
                      <a:cubicBezTo>
                        <a:pt x="6961" y="160"/>
                        <a:pt x="6822" y="372"/>
                        <a:pt x="6738" y="642"/>
                      </a:cubicBezTo>
                      <a:cubicBezTo>
                        <a:pt x="6654" y="388"/>
                        <a:pt x="6529" y="190"/>
                        <a:pt x="6367" y="40"/>
                      </a:cubicBezTo>
                      <a:cubicBezTo>
                        <a:pt x="6124" y="678"/>
                        <a:pt x="4459" y="1443"/>
                        <a:pt x="2352" y="1833"/>
                      </a:cubicBezTo>
                      <a:cubicBezTo>
                        <a:pt x="1499" y="1990"/>
                        <a:pt x="693" y="2071"/>
                        <a:pt x="6" y="2071"/>
                      </a:cubicBezTo>
                      <a:cubicBezTo>
                        <a:pt x="1" y="2439"/>
                        <a:pt x="165" y="2810"/>
                        <a:pt x="458" y="2810"/>
                      </a:cubicBezTo>
                      <a:lnTo>
                        <a:pt x="12588" y="2810"/>
                      </a:lnTo>
                      <a:cubicBezTo>
                        <a:pt x="13085" y="2810"/>
                        <a:pt x="13475" y="2045"/>
                        <a:pt x="13286" y="1546"/>
                      </a:cubicBezTo>
                      <a:lnTo>
                        <a:pt x="13286" y="1546"/>
                      </a:lnTo>
                      <a:cubicBezTo>
                        <a:pt x="13014" y="1683"/>
                        <a:pt x="12625" y="1751"/>
                        <a:pt x="12160" y="1751"/>
                      </a:cubicBezTo>
                      <a:cubicBezTo>
                        <a:pt x="11408" y="1751"/>
                        <a:pt x="10454" y="1573"/>
                        <a:pt x="9464" y="1214"/>
                      </a:cubicBezTo>
                      <a:cubicBezTo>
                        <a:pt x="8535" y="879"/>
                        <a:pt x="7734" y="447"/>
                        <a:pt x="715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37"/>
                <p:cNvSpPr/>
                <p:nvPr/>
              </p:nvSpPr>
              <p:spPr>
                <a:xfrm>
                  <a:off x="2265800" y="4592150"/>
                  <a:ext cx="55825" cy="43425"/>
                </a:xfrm>
                <a:custGeom>
                  <a:avLst/>
                  <a:gdLst/>
                  <a:ahLst/>
                  <a:cxnLst/>
                  <a:rect l="l" t="t" r="r" b="b"/>
                  <a:pathLst>
                    <a:path w="2233" h="1737" extrusionOk="0">
                      <a:moveTo>
                        <a:pt x="1" y="1"/>
                      </a:moveTo>
                      <a:lnTo>
                        <a:pt x="494" y="1625"/>
                      </a:lnTo>
                      <a:cubicBezTo>
                        <a:pt x="804" y="1543"/>
                        <a:pt x="1073" y="1513"/>
                        <a:pt x="1300" y="1513"/>
                      </a:cubicBezTo>
                      <a:cubicBezTo>
                        <a:pt x="1921" y="1513"/>
                        <a:pt x="2232" y="1736"/>
                        <a:pt x="2232" y="1736"/>
                      </a:cubicBezTo>
                      <a:lnTo>
                        <a:pt x="1"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37"/>
                <p:cNvSpPr/>
                <p:nvPr/>
              </p:nvSpPr>
              <p:spPr>
                <a:xfrm>
                  <a:off x="2092700" y="4613300"/>
                  <a:ext cx="32175" cy="37400"/>
                </a:xfrm>
                <a:custGeom>
                  <a:avLst/>
                  <a:gdLst/>
                  <a:ahLst/>
                  <a:cxnLst/>
                  <a:rect l="l" t="t" r="r" b="b"/>
                  <a:pathLst>
                    <a:path w="1287" h="1496" extrusionOk="0">
                      <a:moveTo>
                        <a:pt x="459" y="0"/>
                      </a:moveTo>
                      <a:cubicBezTo>
                        <a:pt x="406" y="0"/>
                        <a:pt x="355" y="11"/>
                        <a:pt x="307" y="34"/>
                      </a:cubicBezTo>
                      <a:cubicBezTo>
                        <a:pt x="53" y="151"/>
                        <a:pt x="0" y="567"/>
                        <a:pt x="182" y="963"/>
                      </a:cubicBezTo>
                      <a:cubicBezTo>
                        <a:pt x="334" y="1288"/>
                        <a:pt x="597" y="1496"/>
                        <a:pt x="826" y="1496"/>
                      </a:cubicBezTo>
                      <a:cubicBezTo>
                        <a:pt x="879" y="1496"/>
                        <a:pt x="930" y="1485"/>
                        <a:pt x="977" y="1462"/>
                      </a:cubicBezTo>
                      <a:cubicBezTo>
                        <a:pt x="1233" y="1345"/>
                        <a:pt x="1286" y="929"/>
                        <a:pt x="1102" y="530"/>
                      </a:cubicBezTo>
                      <a:cubicBezTo>
                        <a:pt x="952" y="208"/>
                        <a:pt x="690" y="0"/>
                        <a:pt x="459" y="0"/>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37"/>
                <p:cNvSpPr/>
                <p:nvPr/>
              </p:nvSpPr>
              <p:spPr>
                <a:xfrm>
                  <a:off x="2398875" y="4607750"/>
                  <a:ext cx="35800" cy="42125"/>
                </a:xfrm>
                <a:custGeom>
                  <a:avLst/>
                  <a:gdLst/>
                  <a:ahLst/>
                  <a:cxnLst/>
                  <a:rect l="l" t="t" r="r" b="b"/>
                  <a:pathLst>
                    <a:path w="1432" h="1685" extrusionOk="0">
                      <a:moveTo>
                        <a:pt x="961" y="0"/>
                      </a:moveTo>
                      <a:cubicBezTo>
                        <a:pt x="695" y="0"/>
                        <a:pt x="375" y="268"/>
                        <a:pt x="204" y="660"/>
                      </a:cubicBezTo>
                      <a:cubicBezTo>
                        <a:pt x="1" y="1112"/>
                        <a:pt x="67" y="1561"/>
                        <a:pt x="349" y="1665"/>
                      </a:cubicBezTo>
                      <a:cubicBezTo>
                        <a:pt x="387" y="1678"/>
                        <a:pt x="427" y="1684"/>
                        <a:pt x="469" y="1684"/>
                      </a:cubicBezTo>
                      <a:cubicBezTo>
                        <a:pt x="735" y="1684"/>
                        <a:pt x="1052" y="1415"/>
                        <a:pt x="1228" y="1026"/>
                      </a:cubicBezTo>
                      <a:cubicBezTo>
                        <a:pt x="1432" y="571"/>
                        <a:pt x="1365" y="122"/>
                        <a:pt x="1083" y="21"/>
                      </a:cubicBezTo>
                      <a:cubicBezTo>
                        <a:pt x="1044" y="7"/>
                        <a:pt x="1003" y="0"/>
                        <a:pt x="961" y="0"/>
                      </a:cubicBezTo>
                      <a:close/>
                    </a:path>
                  </a:pathLst>
                </a:custGeom>
                <a:solidFill>
                  <a:srgbClr val="6642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37"/>
                <p:cNvSpPr/>
                <p:nvPr/>
              </p:nvSpPr>
              <p:spPr>
                <a:xfrm>
                  <a:off x="1972950" y="4291075"/>
                  <a:ext cx="582325" cy="26175"/>
                </a:xfrm>
                <a:custGeom>
                  <a:avLst/>
                  <a:gdLst/>
                  <a:ahLst/>
                  <a:cxnLst/>
                  <a:rect l="l" t="t" r="r" b="b"/>
                  <a:pathLst>
                    <a:path w="23293" h="1047" extrusionOk="0">
                      <a:moveTo>
                        <a:pt x="480" y="0"/>
                      </a:moveTo>
                      <a:cubicBezTo>
                        <a:pt x="215" y="0"/>
                        <a:pt x="0" y="218"/>
                        <a:pt x="0" y="483"/>
                      </a:cubicBezTo>
                      <a:lnTo>
                        <a:pt x="0" y="567"/>
                      </a:lnTo>
                      <a:cubicBezTo>
                        <a:pt x="0" y="832"/>
                        <a:pt x="215" y="1047"/>
                        <a:pt x="480" y="1047"/>
                      </a:cubicBezTo>
                      <a:lnTo>
                        <a:pt x="22804" y="1047"/>
                      </a:lnTo>
                      <a:cubicBezTo>
                        <a:pt x="23069" y="1047"/>
                        <a:pt x="23284" y="832"/>
                        <a:pt x="23284" y="567"/>
                      </a:cubicBezTo>
                      <a:lnTo>
                        <a:pt x="23284" y="483"/>
                      </a:lnTo>
                      <a:cubicBezTo>
                        <a:pt x="23292" y="215"/>
                        <a:pt x="23075" y="0"/>
                        <a:pt x="228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37"/>
                <p:cNvSpPr/>
                <p:nvPr/>
              </p:nvSpPr>
              <p:spPr>
                <a:xfrm>
                  <a:off x="2072400" y="4300700"/>
                  <a:ext cx="372525" cy="12375"/>
                </a:xfrm>
                <a:custGeom>
                  <a:avLst/>
                  <a:gdLst/>
                  <a:ahLst/>
                  <a:cxnLst/>
                  <a:rect l="l" t="t" r="r" b="b"/>
                  <a:pathLst>
                    <a:path w="14901" h="495" extrusionOk="0">
                      <a:moveTo>
                        <a:pt x="1" y="0"/>
                      </a:moveTo>
                      <a:lnTo>
                        <a:pt x="1" y="494"/>
                      </a:lnTo>
                      <a:lnTo>
                        <a:pt x="14901" y="494"/>
                      </a:lnTo>
                      <a:lnTo>
                        <a:pt x="14901" y="0"/>
                      </a:lnTo>
                      <a:close/>
                    </a:path>
                  </a:pathLst>
                </a:custGeom>
                <a:solidFill>
                  <a:srgbClr val="D8A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37"/>
                <p:cNvSpPr/>
                <p:nvPr/>
              </p:nvSpPr>
              <p:spPr>
                <a:xfrm>
                  <a:off x="1973025" y="4291075"/>
                  <a:ext cx="582336" cy="26175"/>
                </a:xfrm>
                <a:custGeom>
                  <a:avLst/>
                  <a:gdLst/>
                  <a:ahLst/>
                  <a:cxnLst/>
                  <a:rect l="l" t="t" r="r" b="b"/>
                  <a:pathLst>
                    <a:path w="20807" h="1047" extrusionOk="0">
                      <a:moveTo>
                        <a:pt x="483" y="0"/>
                      </a:moveTo>
                      <a:cubicBezTo>
                        <a:pt x="218" y="0"/>
                        <a:pt x="0" y="218"/>
                        <a:pt x="0" y="483"/>
                      </a:cubicBezTo>
                      <a:lnTo>
                        <a:pt x="0" y="567"/>
                      </a:lnTo>
                      <a:cubicBezTo>
                        <a:pt x="0" y="832"/>
                        <a:pt x="218" y="1047"/>
                        <a:pt x="483" y="1047"/>
                      </a:cubicBezTo>
                      <a:lnTo>
                        <a:pt x="20324" y="1047"/>
                      </a:lnTo>
                      <a:cubicBezTo>
                        <a:pt x="20589" y="1047"/>
                        <a:pt x="20806" y="832"/>
                        <a:pt x="20806" y="567"/>
                      </a:cubicBezTo>
                      <a:lnTo>
                        <a:pt x="20806" y="483"/>
                      </a:lnTo>
                      <a:cubicBezTo>
                        <a:pt x="20806" y="215"/>
                        <a:pt x="20589" y="0"/>
                        <a:pt x="20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37"/>
                <p:cNvSpPr/>
                <p:nvPr/>
              </p:nvSpPr>
              <p:spPr>
                <a:xfrm>
                  <a:off x="2504900" y="4528075"/>
                  <a:ext cx="112925" cy="15150"/>
                </a:xfrm>
                <a:custGeom>
                  <a:avLst/>
                  <a:gdLst/>
                  <a:ahLst/>
                  <a:cxnLst/>
                  <a:rect l="l" t="t" r="r" b="b"/>
                  <a:pathLst>
                    <a:path w="4517" h="606" extrusionOk="0">
                      <a:moveTo>
                        <a:pt x="0" y="0"/>
                      </a:moveTo>
                      <a:lnTo>
                        <a:pt x="0" y="606"/>
                      </a:lnTo>
                      <a:lnTo>
                        <a:pt x="4517" y="606"/>
                      </a:lnTo>
                      <a:lnTo>
                        <a:pt x="43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37"/>
                <p:cNvSpPr/>
                <p:nvPr/>
              </p:nvSpPr>
              <p:spPr>
                <a:xfrm>
                  <a:off x="2583150" y="4528075"/>
                  <a:ext cx="34675" cy="15150"/>
                </a:xfrm>
                <a:custGeom>
                  <a:avLst/>
                  <a:gdLst/>
                  <a:ahLst/>
                  <a:cxnLst/>
                  <a:rect l="l" t="t" r="r" b="b"/>
                  <a:pathLst>
                    <a:path w="1387" h="606" extrusionOk="0">
                      <a:moveTo>
                        <a:pt x="0" y="0"/>
                      </a:moveTo>
                      <a:lnTo>
                        <a:pt x="87" y="606"/>
                      </a:lnTo>
                      <a:lnTo>
                        <a:pt x="1387" y="606"/>
                      </a:lnTo>
                      <a:lnTo>
                        <a:pt x="120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37"/>
                <p:cNvSpPr/>
                <p:nvPr/>
              </p:nvSpPr>
              <p:spPr>
                <a:xfrm>
                  <a:off x="2073250" y="4491875"/>
                  <a:ext cx="15425" cy="182675"/>
                </a:xfrm>
                <a:custGeom>
                  <a:avLst/>
                  <a:gdLst/>
                  <a:ahLst/>
                  <a:cxnLst/>
                  <a:rect l="l" t="t" r="r" b="b"/>
                  <a:pathLst>
                    <a:path w="617" h="7307" extrusionOk="0">
                      <a:moveTo>
                        <a:pt x="410" y="0"/>
                      </a:moveTo>
                      <a:cubicBezTo>
                        <a:pt x="301" y="0"/>
                        <a:pt x="212" y="87"/>
                        <a:pt x="206" y="196"/>
                      </a:cubicBezTo>
                      <a:lnTo>
                        <a:pt x="0" y="7307"/>
                      </a:lnTo>
                      <a:lnTo>
                        <a:pt x="405" y="7307"/>
                      </a:lnTo>
                      <a:lnTo>
                        <a:pt x="611" y="207"/>
                      </a:lnTo>
                      <a:cubicBezTo>
                        <a:pt x="617" y="95"/>
                        <a:pt x="524"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37"/>
                <p:cNvSpPr/>
                <p:nvPr/>
              </p:nvSpPr>
              <p:spPr>
                <a:xfrm>
                  <a:off x="2139000" y="4491875"/>
                  <a:ext cx="15375" cy="182675"/>
                </a:xfrm>
                <a:custGeom>
                  <a:avLst/>
                  <a:gdLst/>
                  <a:ahLst/>
                  <a:cxnLst/>
                  <a:rect l="l" t="t" r="r" b="b"/>
                  <a:pathLst>
                    <a:path w="615" h="7307" extrusionOk="0">
                      <a:moveTo>
                        <a:pt x="408" y="0"/>
                      </a:moveTo>
                      <a:cubicBezTo>
                        <a:pt x="302" y="0"/>
                        <a:pt x="210" y="87"/>
                        <a:pt x="207" y="196"/>
                      </a:cubicBezTo>
                      <a:lnTo>
                        <a:pt x="1" y="7307"/>
                      </a:lnTo>
                      <a:lnTo>
                        <a:pt x="405" y="7307"/>
                      </a:lnTo>
                      <a:lnTo>
                        <a:pt x="612" y="207"/>
                      </a:lnTo>
                      <a:cubicBezTo>
                        <a:pt x="615" y="95"/>
                        <a:pt x="520"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37"/>
                <p:cNvSpPr/>
                <p:nvPr/>
              </p:nvSpPr>
              <p:spPr>
                <a:xfrm>
                  <a:off x="2204625" y="4491875"/>
                  <a:ext cx="15375" cy="182675"/>
                </a:xfrm>
                <a:custGeom>
                  <a:avLst/>
                  <a:gdLst/>
                  <a:ahLst/>
                  <a:cxnLst/>
                  <a:rect l="l" t="t" r="r" b="b"/>
                  <a:pathLst>
                    <a:path w="615" h="7307" extrusionOk="0">
                      <a:moveTo>
                        <a:pt x="411" y="0"/>
                      </a:moveTo>
                      <a:cubicBezTo>
                        <a:pt x="302" y="0"/>
                        <a:pt x="210" y="87"/>
                        <a:pt x="207" y="196"/>
                      </a:cubicBezTo>
                      <a:lnTo>
                        <a:pt x="1" y="7307"/>
                      </a:lnTo>
                      <a:lnTo>
                        <a:pt x="405" y="7307"/>
                      </a:lnTo>
                      <a:lnTo>
                        <a:pt x="612" y="207"/>
                      </a:lnTo>
                      <a:cubicBezTo>
                        <a:pt x="615" y="95"/>
                        <a:pt x="525"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37"/>
                <p:cNvSpPr/>
                <p:nvPr/>
              </p:nvSpPr>
              <p:spPr>
                <a:xfrm>
                  <a:off x="2270400" y="4491875"/>
                  <a:ext cx="15300" cy="182675"/>
                </a:xfrm>
                <a:custGeom>
                  <a:avLst/>
                  <a:gdLst/>
                  <a:ahLst/>
                  <a:cxnLst/>
                  <a:rect l="l" t="t" r="r" b="b"/>
                  <a:pathLst>
                    <a:path w="612" h="7307" extrusionOk="0">
                      <a:moveTo>
                        <a:pt x="408" y="0"/>
                      </a:moveTo>
                      <a:cubicBezTo>
                        <a:pt x="299" y="0"/>
                        <a:pt x="210" y="87"/>
                        <a:pt x="207" y="196"/>
                      </a:cubicBezTo>
                      <a:lnTo>
                        <a:pt x="1" y="7307"/>
                      </a:lnTo>
                      <a:lnTo>
                        <a:pt x="405" y="7307"/>
                      </a:lnTo>
                      <a:lnTo>
                        <a:pt x="612" y="207"/>
                      </a:lnTo>
                      <a:cubicBezTo>
                        <a:pt x="612" y="95"/>
                        <a:pt x="520"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37"/>
                <p:cNvSpPr/>
                <p:nvPr/>
              </p:nvSpPr>
              <p:spPr>
                <a:xfrm>
                  <a:off x="2336025" y="4491875"/>
                  <a:ext cx="15375" cy="182675"/>
                </a:xfrm>
                <a:custGeom>
                  <a:avLst/>
                  <a:gdLst/>
                  <a:ahLst/>
                  <a:cxnLst/>
                  <a:rect l="l" t="t" r="r" b="b"/>
                  <a:pathLst>
                    <a:path w="615" h="7307" extrusionOk="0">
                      <a:moveTo>
                        <a:pt x="408" y="0"/>
                      </a:moveTo>
                      <a:cubicBezTo>
                        <a:pt x="302" y="0"/>
                        <a:pt x="210" y="87"/>
                        <a:pt x="207" y="196"/>
                      </a:cubicBezTo>
                      <a:lnTo>
                        <a:pt x="1" y="7307"/>
                      </a:lnTo>
                      <a:lnTo>
                        <a:pt x="405" y="7307"/>
                      </a:lnTo>
                      <a:lnTo>
                        <a:pt x="612" y="207"/>
                      </a:lnTo>
                      <a:cubicBezTo>
                        <a:pt x="615" y="95"/>
                        <a:pt x="525"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37"/>
                <p:cNvSpPr/>
                <p:nvPr/>
              </p:nvSpPr>
              <p:spPr>
                <a:xfrm>
                  <a:off x="2401675" y="4491875"/>
                  <a:ext cx="15350" cy="182675"/>
                </a:xfrm>
                <a:custGeom>
                  <a:avLst/>
                  <a:gdLst/>
                  <a:ahLst/>
                  <a:cxnLst/>
                  <a:rect l="l" t="t" r="r" b="b"/>
                  <a:pathLst>
                    <a:path w="614" h="7307" extrusionOk="0">
                      <a:moveTo>
                        <a:pt x="410" y="0"/>
                      </a:moveTo>
                      <a:cubicBezTo>
                        <a:pt x="301" y="0"/>
                        <a:pt x="209" y="87"/>
                        <a:pt x="207" y="196"/>
                      </a:cubicBezTo>
                      <a:lnTo>
                        <a:pt x="0" y="7307"/>
                      </a:lnTo>
                      <a:lnTo>
                        <a:pt x="405" y="7307"/>
                      </a:lnTo>
                      <a:lnTo>
                        <a:pt x="611" y="207"/>
                      </a:lnTo>
                      <a:cubicBezTo>
                        <a:pt x="614" y="95"/>
                        <a:pt x="525" y="0"/>
                        <a:pt x="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37"/>
                <p:cNvSpPr/>
                <p:nvPr/>
              </p:nvSpPr>
              <p:spPr>
                <a:xfrm>
                  <a:off x="2049100" y="4548025"/>
                  <a:ext cx="407050" cy="10400"/>
                </a:xfrm>
                <a:custGeom>
                  <a:avLst/>
                  <a:gdLst/>
                  <a:ahLst/>
                  <a:cxnLst/>
                  <a:rect l="l" t="t" r="r" b="b"/>
                  <a:pathLst>
                    <a:path w="16282" h="416" extrusionOk="0">
                      <a:moveTo>
                        <a:pt x="9" y="0"/>
                      </a:moveTo>
                      <a:lnTo>
                        <a:pt x="1" y="416"/>
                      </a:lnTo>
                      <a:lnTo>
                        <a:pt x="16274" y="416"/>
                      </a:lnTo>
                      <a:lnTo>
                        <a:pt x="162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37"/>
                <p:cNvSpPr/>
                <p:nvPr/>
              </p:nvSpPr>
              <p:spPr>
                <a:xfrm>
                  <a:off x="2078200" y="4549825"/>
                  <a:ext cx="5025" cy="7200"/>
                </a:xfrm>
                <a:custGeom>
                  <a:avLst/>
                  <a:gdLst/>
                  <a:ahLst/>
                  <a:cxnLst/>
                  <a:rect l="l" t="t" r="r" b="b"/>
                  <a:pathLst>
                    <a:path w="201" h="288" extrusionOk="0">
                      <a:moveTo>
                        <a:pt x="101" y="1"/>
                      </a:moveTo>
                      <a:cubicBezTo>
                        <a:pt x="45" y="1"/>
                        <a:pt x="0" y="65"/>
                        <a:pt x="0" y="146"/>
                      </a:cubicBezTo>
                      <a:cubicBezTo>
                        <a:pt x="0" y="224"/>
                        <a:pt x="45" y="288"/>
                        <a:pt x="101" y="288"/>
                      </a:cubicBezTo>
                      <a:cubicBezTo>
                        <a:pt x="156" y="285"/>
                        <a:pt x="201" y="221"/>
                        <a:pt x="201" y="146"/>
                      </a:cubicBezTo>
                      <a:cubicBezTo>
                        <a:pt x="201" y="65"/>
                        <a:pt x="156"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37"/>
                <p:cNvSpPr/>
                <p:nvPr/>
              </p:nvSpPr>
              <p:spPr>
                <a:xfrm>
                  <a:off x="2144875" y="4549825"/>
                  <a:ext cx="5025" cy="7200"/>
                </a:xfrm>
                <a:custGeom>
                  <a:avLst/>
                  <a:gdLst/>
                  <a:ahLst/>
                  <a:cxnLst/>
                  <a:rect l="l" t="t" r="r" b="b"/>
                  <a:pathLst>
                    <a:path w="201" h="288" extrusionOk="0">
                      <a:moveTo>
                        <a:pt x="101" y="1"/>
                      </a:moveTo>
                      <a:cubicBezTo>
                        <a:pt x="45" y="1"/>
                        <a:pt x="0" y="65"/>
                        <a:pt x="0" y="146"/>
                      </a:cubicBezTo>
                      <a:cubicBezTo>
                        <a:pt x="0" y="224"/>
                        <a:pt x="45" y="288"/>
                        <a:pt x="101" y="288"/>
                      </a:cubicBezTo>
                      <a:cubicBezTo>
                        <a:pt x="156" y="285"/>
                        <a:pt x="201" y="221"/>
                        <a:pt x="201" y="146"/>
                      </a:cubicBezTo>
                      <a:cubicBezTo>
                        <a:pt x="201" y="65"/>
                        <a:pt x="156"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37"/>
                <p:cNvSpPr/>
                <p:nvPr/>
              </p:nvSpPr>
              <p:spPr>
                <a:xfrm>
                  <a:off x="2209800" y="4549825"/>
                  <a:ext cx="5125" cy="7200"/>
                </a:xfrm>
                <a:custGeom>
                  <a:avLst/>
                  <a:gdLst/>
                  <a:ahLst/>
                  <a:cxnLst/>
                  <a:rect l="l" t="t" r="r" b="b"/>
                  <a:pathLst>
                    <a:path w="205" h="288" extrusionOk="0">
                      <a:moveTo>
                        <a:pt x="101" y="1"/>
                      </a:moveTo>
                      <a:cubicBezTo>
                        <a:pt x="45" y="1"/>
                        <a:pt x="0" y="65"/>
                        <a:pt x="0" y="146"/>
                      </a:cubicBezTo>
                      <a:cubicBezTo>
                        <a:pt x="0" y="224"/>
                        <a:pt x="45" y="288"/>
                        <a:pt x="101" y="288"/>
                      </a:cubicBezTo>
                      <a:cubicBezTo>
                        <a:pt x="157" y="285"/>
                        <a:pt x="204" y="221"/>
                        <a:pt x="204" y="146"/>
                      </a:cubicBezTo>
                      <a:cubicBezTo>
                        <a:pt x="204" y="65"/>
                        <a:pt x="157"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37"/>
                <p:cNvSpPr/>
                <p:nvPr/>
              </p:nvSpPr>
              <p:spPr>
                <a:xfrm>
                  <a:off x="2274950" y="4549825"/>
                  <a:ext cx="5025" cy="7200"/>
                </a:xfrm>
                <a:custGeom>
                  <a:avLst/>
                  <a:gdLst/>
                  <a:ahLst/>
                  <a:cxnLst/>
                  <a:rect l="l" t="t" r="r" b="b"/>
                  <a:pathLst>
                    <a:path w="201" h="288" extrusionOk="0">
                      <a:moveTo>
                        <a:pt x="101" y="1"/>
                      </a:moveTo>
                      <a:cubicBezTo>
                        <a:pt x="45" y="1"/>
                        <a:pt x="0" y="65"/>
                        <a:pt x="0" y="146"/>
                      </a:cubicBezTo>
                      <a:cubicBezTo>
                        <a:pt x="0" y="224"/>
                        <a:pt x="45" y="288"/>
                        <a:pt x="101" y="288"/>
                      </a:cubicBezTo>
                      <a:cubicBezTo>
                        <a:pt x="159" y="285"/>
                        <a:pt x="201" y="221"/>
                        <a:pt x="201" y="146"/>
                      </a:cubicBezTo>
                      <a:cubicBezTo>
                        <a:pt x="201" y="65"/>
                        <a:pt x="156"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37"/>
                <p:cNvSpPr/>
                <p:nvPr/>
              </p:nvSpPr>
              <p:spPr>
                <a:xfrm>
                  <a:off x="2341975" y="4549825"/>
                  <a:ext cx="5100" cy="7200"/>
                </a:xfrm>
                <a:custGeom>
                  <a:avLst/>
                  <a:gdLst/>
                  <a:ahLst/>
                  <a:cxnLst/>
                  <a:rect l="l" t="t" r="r" b="b"/>
                  <a:pathLst>
                    <a:path w="204" h="288" extrusionOk="0">
                      <a:moveTo>
                        <a:pt x="101" y="1"/>
                      </a:moveTo>
                      <a:cubicBezTo>
                        <a:pt x="45" y="1"/>
                        <a:pt x="0" y="65"/>
                        <a:pt x="0" y="146"/>
                      </a:cubicBezTo>
                      <a:cubicBezTo>
                        <a:pt x="0" y="224"/>
                        <a:pt x="45" y="288"/>
                        <a:pt x="101" y="288"/>
                      </a:cubicBezTo>
                      <a:cubicBezTo>
                        <a:pt x="156" y="285"/>
                        <a:pt x="204" y="221"/>
                        <a:pt x="204" y="146"/>
                      </a:cubicBezTo>
                      <a:cubicBezTo>
                        <a:pt x="204" y="65"/>
                        <a:pt x="156"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37"/>
                <p:cNvSpPr/>
                <p:nvPr/>
              </p:nvSpPr>
              <p:spPr>
                <a:xfrm>
                  <a:off x="2406975" y="4549825"/>
                  <a:ext cx="5100" cy="7200"/>
                </a:xfrm>
                <a:custGeom>
                  <a:avLst/>
                  <a:gdLst/>
                  <a:ahLst/>
                  <a:cxnLst/>
                  <a:rect l="l" t="t" r="r" b="b"/>
                  <a:pathLst>
                    <a:path w="204" h="288" extrusionOk="0">
                      <a:moveTo>
                        <a:pt x="103" y="1"/>
                      </a:moveTo>
                      <a:cubicBezTo>
                        <a:pt x="48" y="1"/>
                        <a:pt x="0" y="65"/>
                        <a:pt x="0" y="146"/>
                      </a:cubicBezTo>
                      <a:cubicBezTo>
                        <a:pt x="0" y="224"/>
                        <a:pt x="48" y="288"/>
                        <a:pt x="103" y="288"/>
                      </a:cubicBezTo>
                      <a:cubicBezTo>
                        <a:pt x="159" y="285"/>
                        <a:pt x="204" y="221"/>
                        <a:pt x="204" y="146"/>
                      </a:cubicBezTo>
                      <a:cubicBezTo>
                        <a:pt x="204" y="65"/>
                        <a:pt x="159" y="1"/>
                        <a:pt x="1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37"/>
                <p:cNvSpPr/>
                <p:nvPr/>
              </p:nvSpPr>
              <p:spPr>
                <a:xfrm>
                  <a:off x="2038150" y="4539300"/>
                  <a:ext cx="11950" cy="28975"/>
                </a:xfrm>
                <a:custGeom>
                  <a:avLst/>
                  <a:gdLst/>
                  <a:ahLst/>
                  <a:cxnLst/>
                  <a:rect l="l" t="t" r="r" b="b"/>
                  <a:pathLst>
                    <a:path w="478" h="1159" extrusionOk="0">
                      <a:moveTo>
                        <a:pt x="48" y="0"/>
                      </a:moveTo>
                      <a:lnTo>
                        <a:pt x="1" y="1158"/>
                      </a:lnTo>
                      <a:lnTo>
                        <a:pt x="433" y="1158"/>
                      </a:lnTo>
                      <a:lnTo>
                        <a:pt x="4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37"/>
                <p:cNvSpPr/>
                <p:nvPr/>
              </p:nvSpPr>
              <p:spPr>
                <a:xfrm>
                  <a:off x="2452925" y="4539300"/>
                  <a:ext cx="11950" cy="28975"/>
                </a:xfrm>
                <a:custGeom>
                  <a:avLst/>
                  <a:gdLst/>
                  <a:ahLst/>
                  <a:cxnLst/>
                  <a:rect l="l" t="t" r="r" b="b"/>
                  <a:pathLst>
                    <a:path w="478" h="1159" extrusionOk="0">
                      <a:moveTo>
                        <a:pt x="1" y="0"/>
                      </a:moveTo>
                      <a:lnTo>
                        <a:pt x="48" y="1158"/>
                      </a:lnTo>
                      <a:lnTo>
                        <a:pt x="478" y="1158"/>
                      </a:lnTo>
                      <a:lnTo>
                        <a:pt x="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37"/>
                <p:cNvSpPr/>
                <p:nvPr/>
              </p:nvSpPr>
              <p:spPr>
                <a:xfrm>
                  <a:off x="1972725" y="4166575"/>
                  <a:ext cx="593184" cy="34550"/>
                </a:xfrm>
                <a:custGeom>
                  <a:avLst/>
                  <a:gdLst/>
                  <a:ahLst/>
                  <a:cxnLst/>
                  <a:rect l="l" t="t" r="r" b="b"/>
                  <a:pathLst>
                    <a:path w="22200" h="1382" extrusionOk="0">
                      <a:moveTo>
                        <a:pt x="347" y="1"/>
                      </a:moveTo>
                      <a:cubicBezTo>
                        <a:pt x="154" y="1"/>
                        <a:pt x="1" y="154"/>
                        <a:pt x="1" y="347"/>
                      </a:cubicBezTo>
                      <a:lnTo>
                        <a:pt x="1" y="1039"/>
                      </a:lnTo>
                      <a:cubicBezTo>
                        <a:pt x="1" y="1228"/>
                        <a:pt x="154" y="1382"/>
                        <a:pt x="347" y="1382"/>
                      </a:cubicBezTo>
                      <a:lnTo>
                        <a:pt x="21853" y="1382"/>
                      </a:lnTo>
                      <a:cubicBezTo>
                        <a:pt x="22046" y="1382"/>
                        <a:pt x="22199" y="1228"/>
                        <a:pt x="22199" y="1039"/>
                      </a:cubicBezTo>
                      <a:lnTo>
                        <a:pt x="22199" y="347"/>
                      </a:lnTo>
                      <a:cubicBezTo>
                        <a:pt x="22194" y="154"/>
                        <a:pt x="22040" y="1"/>
                        <a:pt x="21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37"/>
                <p:cNvSpPr/>
                <p:nvPr/>
              </p:nvSpPr>
              <p:spPr>
                <a:xfrm>
                  <a:off x="1934588" y="4521450"/>
                  <a:ext cx="52750" cy="15150"/>
                </a:xfrm>
                <a:custGeom>
                  <a:avLst/>
                  <a:gdLst/>
                  <a:ahLst/>
                  <a:cxnLst/>
                  <a:rect l="l" t="t" r="r" b="b"/>
                  <a:pathLst>
                    <a:path w="2110" h="606" extrusionOk="0">
                      <a:moveTo>
                        <a:pt x="140" y="0"/>
                      </a:moveTo>
                      <a:lnTo>
                        <a:pt x="0" y="606"/>
                      </a:lnTo>
                      <a:lnTo>
                        <a:pt x="2110" y="606"/>
                      </a:lnTo>
                      <a:lnTo>
                        <a:pt x="21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37"/>
                <p:cNvSpPr/>
                <p:nvPr/>
              </p:nvSpPr>
              <p:spPr>
                <a:xfrm>
                  <a:off x="2682250" y="4355290"/>
                  <a:ext cx="57275" cy="323425"/>
                </a:xfrm>
                <a:custGeom>
                  <a:avLst/>
                  <a:gdLst/>
                  <a:ahLst/>
                  <a:cxnLst/>
                  <a:rect l="l" t="t" r="r" b="b"/>
                  <a:pathLst>
                    <a:path w="2291" h="12937" extrusionOk="0">
                      <a:moveTo>
                        <a:pt x="215" y="1"/>
                      </a:moveTo>
                      <a:lnTo>
                        <a:pt x="0" y="6"/>
                      </a:lnTo>
                      <a:cubicBezTo>
                        <a:pt x="95" y="2991"/>
                        <a:pt x="76" y="5329"/>
                        <a:pt x="62" y="7207"/>
                      </a:cubicBezTo>
                      <a:cubicBezTo>
                        <a:pt x="40" y="10423"/>
                        <a:pt x="26" y="12039"/>
                        <a:pt x="634" y="12652"/>
                      </a:cubicBezTo>
                      <a:cubicBezTo>
                        <a:pt x="826" y="12845"/>
                        <a:pt x="1077" y="12937"/>
                        <a:pt x="1398" y="12937"/>
                      </a:cubicBezTo>
                      <a:cubicBezTo>
                        <a:pt x="1741" y="12937"/>
                        <a:pt x="2001" y="12769"/>
                        <a:pt x="2129" y="12474"/>
                      </a:cubicBezTo>
                      <a:cubicBezTo>
                        <a:pt x="2291" y="12108"/>
                        <a:pt x="2213" y="11615"/>
                        <a:pt x="1953" y="11330"/>
                      </a:cubicBezTo>
                      <a:cubicBezTo>
                        <a:pt x="1809" y="11174"/>
                        <a:pt x="1628" y="11094"/>
                        <a:pt x="1425" y="11094"/>
                      </a:cubicBezTo>
                      <a:cubicBezTo>
                        <a:pt x="1333" y="11094"/>
                        <a:pt x="1237" y="11110"/>
                        <a:pt x="1139" y="11143"/>
                      </a:cubicBezTo>
                      <a:lnTo>
                        <a:pt x="1208" y="11347"/>
                      </a:lnTo>
                      <a:cubicBezTo>
                        <a:pt x="1289" y="11320"/>
                        <a:pt x="1361" y="11308"/>
                        <a:pt x="1426" y="11308"/>
                      </a:cubicBezTo>
                      <a:cubicBezTo>
                        <a:pt x="1601" y="11308"/>
                        <a:pt x="1719" y="11392"/>
                        <a:pt x="1794" y="11475"/>
                      </a:cubicBezTo>
                      <a:cubicBezTo>
                        <a:pt x="2001" y="11701"/>
                        <a:pt x="2059" y="12097"/>
                        <a:pt x="1934" y="12387"/>
                      </a:cubicBezTo>
                      <a:cubicBezTo>
                        <a:pt x="1870" y="12541"/>
                        <a:pt x="1719" y="12722"/>
                        <a:pt x="1398" y="12722"/>
                      </a:cubicBezTo>
                      <a:cubicBezTo>
                        <a:pt x="1133" y="12722"/>
                        <a:pt x="938" y="12652"/>
                        <a:pt x="787" y="12502"/>
                      </a:cubicBezTo>
                      <a:cubicBezTo>
                        <a:pt x="240" y="11949"/>
                        <a:pt x="254" y="10267"/>
                        <a:pt x="279" y="7212"/>
                      </a:cubicBezTo>
                      <a:cubicBezTo>
                        <a:pt x="293" y="5332"/>
                        <a:pt x="310" y="2989"/>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37"/>
                <p:cNvSpPr/>
                <p:nvPr/>
              </p:nvSpPr>
              <p:spPr>
                <a:xfrm>
                  <a:off x="2590875" y="4355290"/>
                  <a:ext cx="57300" cy="323425"/>
                </a:xfrm>
                <a:custGeom>
                  <a:avLst/>
                  <a:gdLst/>
                  <a:ahLst/>
                  <a:cxnLst/>
                  <a:rect l="l" t="t" r="r" b="b"/>
                  <a:pathLst>
                    <a:path w="2292" h="12937" extrusionOk="0">
                      <a:moveTo>
                        <a:pt x="2076" y="1"/>
                      </a:moveTo>
                      <a:cubicBezTo>
                        <a:pt x="1979" y="2989"/>
                        <a:pt x="1998" y="5332"/>
                        <a:pt x="2012" y="7212"/>
                      </a:cubicBezTo>
                      <a:cubicBezTo>
                        <a:pt x="2037" y="10267"/>
                        <a:pt x="2049" y="11949"/>
                        <a:pt x="1505" y="12502"/>
                      </a:cubicBezTo>
                      <a:cubicBezTo>
                        <a:pt x="1354" y="12652"/>
                        <a:pt x="1159" y="12722"/>
                        <a:pt x="894" y="12722"/>
                      </a:cubicBezTo>
                      <a:cubicBezTo>
                        <a:pt x="573" y="12722"/>
                        <a:pt x="422" y="12541"/>
                        <a:pt x="355" y="12387"/>
                      </a:cubicBezTo>
                      <a:cubicBezTo>
                        <a:pt x="230" y="12100"/>
                        <a:pt x="291" y="11698"/>
                        <a:pt x="495" y="11475"/>
                      </a:cubicBezTo>
                      <a:cubicBezTo>
                        <a:pt x="572" y="11393"/>
                        <a:pt x="692" y="11310"/>
                        <a:pt x="867" y="11310"/>
                      </a:cubicBezTo>
                      <a:cubicBezTo>
                        <a:pt x="931" y="11310"/>
                        <a:pt x="1002" y="11321"/>
                        <a:pt x="1080" y="11347"/>
                      </a:cubicBezTo>
                      <a:lnTo>
                        <a:pt x="1150" y="11143"/>
                      </a:lnTo>
                      <a:cubicBezTo>
                        <a:pt x="1051" y="11109"/>
                        <a:pt x="955" y="11092"/>
                        <a:pt x="862" y="11092"/>
                      </a:cubicBezTo>
                      <a:cubicBezTo>
                        <a:pt x="662" y="11092"/>
                        <a:pt x="481" y="11172"/>
                        <a:pt x="338" y="11330"/>
                      </a:cubicBezTo>
                      <a:cubicBezTo>
                        <a:pt x="76" y="11615"/>
                        <a:pt x="1" y="12108"/>
                        <a:pt x="160" y="12474"/>
                      </a:cubicBezTo>
                      <a:cubicBezTo>
                        <a:pt x="294" y="12775"/>
                        <a:pt x="556" y="12937"/>
                        <a:pt x="896" y="12937"/>
                      </a:cubicBezTo>
                      <a:cubicBezTo>
                        <a:pt x="1217" y="12937"/>
                        <a:pt x="1468" y="12845"/>
                        <a:pt x="1658" y="12652"/>
                      </a:cubicBezTo>
                      <a:cubicBezTo>
                        <a:pt x="2266" y="12039"/>
                        <a:pt x="2252" y="10423"/>
                        <a:pt x="2230" y="7207"/>
                      </a:cubicBezTo>
                      <a:cubicBezTo>
                        <a:pt x="2216" y="5329"/>
                        <a:pt x="2196" y="2991"/>
                        <a:pt x="2291" y="6"/>
                      </a:cubicBezTo>
                      <a:lnTo>
                        <a:pt x="20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37"/>
                <p:cNvSpPr/>
                <p:nvPr/>
              </p:nvSpPr>
              <p:spPr>
                <a:xfrm>
                  <a:off x="2639500" y="4380115"/>
                  <a:ext cx="50375" cy="13150"/>
                </a:xfrm>
                <a:custGeom>
                  <a:avLst/>
                  <a:gdLst/>
                  <a:ahLst/>
                  <a:cxnLst/>
                  <a:rect l="l" t="t" r="r" b="b"/>
                  <a:pathLst>
                    <a:path w="2015" h="526" extrusionOk="0">
                      <a:moveTo>
                        <a:pt x="0" y="1"/>
                      </a:moveTo>
                      <a:lnTo>
                        <a:pt x="0" y="525"/>
                      </a:lnTo>
                      <a:lnTo>
                        <a:pt x="2015" y="525"/>
                      </a:lnTo>
                      <a:lnTo>
                        <a:pt x="2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37"/>
                <p:cNvSpPr/>
                <p:nvPr/>
              </p:nvSpPr>
              <p:spPr>
                <a:xfrm>
                  <a:off x="2637400" y="4356690"/>
                  <a:ext cx="53875" cy="17875"/>
                </a:xfrm>
                <a:custGeom>
                  <a:avLst/>
                  <a:gdLst/>
                  <a:ahLst/>
                  <a:cxnLst/>
                  <a:rect l="l" t="t" r="r" b="b"/>
                  <a:pathLst>
                    <a:path w="2155" h="715" extrusionOk="0">
                      <a:moveTo>
                        <a:pt x="1" y="0"/>
                      </a:moveTo>
                      <a:lnTo>
                        <a:pt x="1" y="715"/>
                      </a:lnTo>
                      <a:lnTo>
                        <a:pt x="2154" y="715"/>
                      </a:lnTo>
                      <a:lnTo>
                        <a:pt x="21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37"/>
                <p:cNvSpPr/>
                <p:nvPr/>
              </p:nvSpPr>
              <p:spPr>
                <a:xfrm>
                  <a:off x="2625200" y="4343565"/>
                  <a:ext cx="78825" cy="23550"/>
                </a:xfrm>
                <a:custGeom>
                  <a:avLst/>
                  <a:gdLst/>
                  <a:ahLst/>
                  <a:cxnLst/>
                  <a:rect l="l" t="t" r="r" b="b"/>
                  <a:pathLst>
                    <a:path w="3153" h="942" extrusionOk="0">
                      <a:moveTo>
                        <a:pt x="0" y="1"/>
                      </a:moveTo>
                      <a:cubicBezTo>
                        <a:pt x="84" y="528"/>
                        <a:pt x="759" y="941"/>
                        <a:pt x="1577" y="941"/>
                      </a:cubicBezTo>
                      <a:cubicBezTo>
                        <a:pt x="2397" y="941"/>
                        <a:pt x="3069" y="528"/>
                        <a:pt x="3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37"/>
                <p:cNvSpPr/>
                <p:nvPr/>
              </p:nvSpPr>
              <p:spPr>
                <a:xfrm>
                  <a:off x="2662300" y="4369390"/>
                  <a:ext cx="5400" cy="306625"/>
                </a:xfrm>
                <a:custGeom>
                  <a:avLst/>
                  <a:gdLst/>
                  <a:ahLst/>
                  <a:cxnLst/>
                  <a:rect l="l" t="t" r="r" b="b"/>
                  <a:pathLst>
                    <a:path w="216" h="12265" extrusionOk="0">
                      <a:moveTo>
                        <a:pt x="1" y="0"/>
                      </a:moveTo>
                      <a:lnTo>
                        <a:pt x="1" y="12264"/>
                      </a:lnTo>
                      <a:lnTo>
                        <a:pt x="215" y="12264"/>
                      </a:lnTo>
                      <a:lnTo>
                        <a:pt x="2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37"/>
                <p:cNvSpPr/>
                <p:nvPr/>
              </p:nvSpPr>
              <p:spPr>
                <a:xfrm>
                  <a:off x="2107825" y="3572700"/>
                  <a:ext cx="296175" cy="248875"/>
                </a:xfrm>
                <a:custGeom>
                  <a:avLst/>
                  <a:gdLst/>
                  <a:ahLst/>
                  <a:cxnLst/>
                  <a:rect l="l" t="t" r="r" b="b"/>
                  <a:pathLst>
                    <a:path w="11847" h="9955" extrusionOk="0">
                      <a:moveTo>
                        <a:pt x="11796" y="1"/>
                      </a:moveTo>
                      <a:lnTo>
                        <a:pt x="1" y="9743"/>
                      </a:lnTo>
                      <a:lnTo>
                        <a:pt x="157" y="9955"/>
                      </a:lnTo>
                      <a:lnTo>
                        <a:pt x="11846" y="140"/>
                      </a:lnTo>
                      <a:lnTo>
                        <a:pt x="11796" y="1"/>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37"/>
                <p:cNvSpPr/>
                <p:nvPr/>
              </p:nvSpPr>
              <p:spPr>
                <a:xfrm>
                  <a:off x="2136275" y="3843725"/>
                  <a:ext cx="143700" cy="83250"/>
                </a:xfrm>
                <a:custGeom>
                  <a:avLst/>
                  <a:gdLst/>
                  <a:ahLst/>
                  <a:cxnLst/>
                  <a:rect l="l" t="t" r="r" b="b"/>
                  <a:pathLst>
                    <a:path w="5748" h="3330" extrusionOk="0">
                      <a:moveTo>
                        <a:pt x="54" y="1"/>
                      </a:moveTo>
                      <a:lnTo>
                        <a:pt x="1" y="96"/>
                      </a:lnTo>
                      <a:lnTo>
                        <a:pt x="5695" y="3329"/>
                      </a:lnTo>
                      <a:lnTo>
                        <a:pt x="5748" y="3234"/>
                      </a:lnTo>
                      <a:lnTo>
                        <a:pt x="54" y="1"/>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37"/>
                <p:cNvSpPr/>
                <p:nvPr/>
              </p:nvSpPr>
              <p:spPr>
                <a:xfrm>
                  <a:off x="2521425" y="3843875"/>
                  <a:ext cx="143700" cy="83300"/>
                </a:xfrm>
                <a:custGeom>
                  <a:avLst/>
                  <a:gdLst/>
                  <a:ahLst/>
                  <a:cxnLst/>
                  <a:rect l="l" t="t" r="r" b="b"/>
                  <a:pathLst>
                    <a:path w="5748" h="3332" extrusionOk="0">
                      <a:moveTo>
                        <a:pt x="5694" y="0"/>
                      </a:moveTo>
                      <a:lnTo>
                        <a:pt x="0" y="3239"/>
                      </a:lnTo>
                      <a:lnTo>
                        <a:pt x="53" y="3331"/>
                      </a:lnTo>
                      <a:lnTo>
                        <a:pt x="5747" y="95"/>
                      </a:lnTo>
                      <a:lnTo>
                        <a:pt x="5694" y="0"/>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37"/>
                <p:cNvSpPr/>
                <p:nvPr/>
              </p:nvSpPr>
              <p:spPr>
                <a:xfrm>
                  <a:off x="2442675" y="3850300"/>
                  <a:ext cx="21025" cy="71775"/>
                </a:xfrm>
                <a:custGeom>
                  <a:avLst/>
                  <a:gdLst/>
                  <a:ahLst/>
                  <a:cxnLst/>
                  <a:rect l="l" t="t" r="r" b="b"/>
                  <a:pathLst>
                    <a:path w="841" h="2871" extrusionOk="0">
                      <a:moveTo>
                        <a:pt x="734" y="0"/>
                      </a:moveTo>
                      <a:lnTo>
                        <a:pt x="1" y="2843"/>
                      </a:lnTo>
                      <a:lnTo>
                        <a:pt x="107" y="2871"/>
                      </a:lnTo>
                      <a:lnTo>
                        <a:pt x="840" y="28"/>
                      </a:lnTo>
                      <a:lnTo>
                        <a:pt x="734" y="0"/>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37"/>
                <p:cNvSpPr/>
                <p:nvPr/>
              </p:nvSpPr>
              <p:spPr>
                <a:xfrm>
                  <a:off x="2334150" y="3850150"/>
                  <a:ext cx="20950" cy="71800"/>
                </a:xfrm>
                <a:custGeom>
                  <a:avLst/>
                  <a:gdLst/>
                  <a:ahLst/>
                  <a:cxnLst/>
                  <a:rect l="l" t="t" r="r" b="b"/>
                  <a:pathLst>
                    <a:path w="838" h="2872" extrusionOk="0">
                      <a:moveTo>
                        <a:pt x="107" y="0"/>
                      </a:moveTo>
                      <a:lnTo>
                        <a:pt x="1" y="28"/>
                      </a:lnTo>
                      <a:lnTo>
                        <a:pt x="734" y="2871"/>
                      </a:lnTo>
                      <a:lnTo>
                        <a:pt x="838" y="2846"/>
                      </a:lnTo>
                      <a:lnTo>
                        <a:pt x="107" y="0"/>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37"/>
                <p:cNvSpPr/>
                <p:nvPr/>
              </p:nvSpPr>
              <p:spPr>
                <a:xfrm>
                  <a:off x="2225900" y="3758050"/>
                  <a:ext cx="14600" cy="54250"/>
                </a:xfrm>
                <a:custGeom>
                  <a:avLst/>
                  <a:gdLst/>
                  <a:ahLst/>
                  <a:cxnLst/>
                  <a:rect l="l" t="t" r="r" b="b"/>
                  <a:pathLst>
                    <a:path w="584" h="2170" extrusionOk="0">
                      <a:moveTo>
                        <a:pt x="272" y="1"/>
                      </a:moveTo>
                      <a:cubicBezTo>
                        <a:pt x="97" y="1"/>
                        <a:pt x="1" y="518"/>
                        <a:pt x="1" y="518"/>
                      </a:cubicBezTo>
                      <a:lnTo>
                        <a:pt x="107" y="2170"/>
                      </a:lnTo>
                      <a:cubicBezTo>
                        <a:pt x="584" y="2078"/>
                        <a:pt x="252" y="1361"/>
                        <a:pt x="322" y="755"/>
                      </a:cubicBezTo>
                      <a:cubicBezTo>
                        <a:pt x="391" y="147"/>
                        <a:pt x="492" y="63"/>
                        <a:pt x="299" y="5"/>
                      </a:cubicBezTo>
                      <a:cubicBezTo>
                        <a:pt x="290" y="2"/>
                        <a:pt x="281" y="1"/>
                        <a:pt x="272"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37"/>
                <p:cNvSpPr/>
                <p:nvPr/>
              </p:nvSpPr>
              <p:spPr>
                <a:xfrm>
                  <a:off x="2193050" y="3764200"/>
                  <a:ext cx="12875" cy="49425"/>
                </a:xfrm>
                <a:custGeom>
                  <a:avLst/>
                  <a:gdLst/>
                  <a:ahLst/>
                  <a:cxnLst/>
                  <a:rect l="l" t="t" r="r" b="b"/>
                  <a:pathLst>
                    <a:path w="515" h="1977" extrusionOk="0">
                      <a:moveTo>
                        <a:pt x="276" y="0"/>
                      </a:moveTo>
                      <a:cubicBezTo>
                        <a:pt x="268" y="0"/>
                        <a:pt x="260" y="2"/>
                        <a:pt x="252" y="4"/>
                      </a:cubicBezTo>
                      <a:cubicBezTo>
                        <a:pt x="82" y="54"/>
                        <a:pt x="168" y="135"/>
                        <a:pt x="232" y="688"/>
                      </a:cubicBezTo>
                      <a:cubicBezTo>
                        <a:pt x="291" y="1237"/>
                        <a:pt x="1" y="1890"/>
                        <a:pt x="422" y="1977"/>
                      </a:cubicBezTo>
                      <a:lnTo>
                        <a:pt x="514" y="470"/>
                      </a:lnTo>
                      <a:cubicBezTo>
                        <a:pt x="514" y="470"/>
                        <a:pt x="431" y="0"/>
                        <a:pt x="276" y="0"/>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37"/>
                <p:cNvSpPr/>
                <p:nvPr/>
              </p:nvSpPr>
              <p:spPr>
                <a:xfrm>
                  <a:off x="2200650" y="3761225"/>
                  <a:ext cx="32250" cy="65925"/>
                </a:xfrm>
                <a:custGeom>
                  <a:avLst/>
                  <a:gdLst/>
                  <a:ahLst/>
                  <a:cxnLst/>
                  <a:rect l="l" t="t" r="r" b="b"/>
                  <a:pathLst>
                    <a:path w="1290" h="2637" extrusionOk="0">
                      <a:moveTo>
                        <a:pt x="1290" y="1"/>
                      </a:moveTo>
                      <a:lnTo>
                        <a:pt x="1" y="160"/>
                      </a:lnTo>
                      <a:lnTo>
                        <a:pt x="126" y="2637"/>
                      </a:lnTo>
                      <a:lnTo>
                        <a:pt x="1173" y="2637"/>
                      </a:lnTo>
                      <a:lnTo>
                        <a:pt x="1290" y="1"/>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37"/>
                <p:cNvSpPr/>
                <p:nvPr/>
              </p:nvSpPr>
              <p:spPr>
                <a:xfrm>
                  <a:off x="2200600" y="3761300"/>
                  <a:ext cx="32300" cy="65850"/>
                </a:xfrm>
                <a:custGeom>
                  <a:avLst/>
                  <a:gdLst/>
                  <a:ahLst/>
                  <a:cxnLst/>
                  <a:rect l="l" t="t" r="r" b="b"/>
                  <a:pathLst>
                    <a:path w="1292" h="2634" extrusionOk="0">
                      <a:moveTo>
                        <a:pt x="1292" y="0"/>
                      </a:moveTo>
                      <a:lnTo>
                        <a:pt x="1214" y="9"/>
                      </a:lnTo>
                      <a:cubicBezTo>
                        <a:pt x="1175" y="1044"/>
                        <a:pt x="915" y="1844"/>
                        <a:pt x="606" y="1844"/>
                      </a:cubicBezTo>
                      <a:cubicBezTo>
                        <a:pt x="310" y="1844"/>
                        <a:pt x="62" y="1119"/>
                        <a:pt x="3" y="154"/>
                      </a:cubicBezTo>
                      <a:lnTo>
                        <a:pt x="0" y="154"/>
                      </a:lnTo>
                      <a:lnTo>
                        <a:pt x="62" y="2634"/>
                      </a:lnTo>
                      <a:lnTo>
                        <a:pt x="1214" y="2634"/>
                      </a:lnTo>
                      <a:lnTo>
                        <a:pt x="1292" y="0"/>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37"/>
                <p:cNvSpPr/>
                <p:nvPr/>
              </p:nvSpPr>
              <p:spPr>
                <a:xfrm>
                  <a:off x="2200250" y="3699850"/>
                  <a:ext cx="26175" cy="60125"/>
                </a:xfrm>
                <a:custGeom>
                  <a:avLst/>
                  <a:gdLst/>
                  <a:ahLst/>
                  <a:cxnLst/>
                  <a:rect l="l" t="t" r="r" b="b"/>
                  <a:pathLst>
                    <a:path w="1047" h="2405" extrusionOk="0">
                      <a:moveTo>
                        <a:pt x="363" y="1"/>
                      </a:moveTo>
                      <a:cubicBezTo>
                        <a:pt x="363" y="1"/>
                        <a:pt x="620" y="558"/>
                        <a:pt x="438" y="1047"/>
                      </a:cubicBezTo>
                      <a:cubicBezTo>
                        <a:pt x="260" y="1524"/>
                        <a:pt x="0" y="2299"/>
                        <a:pt x="541" y="2400"/>
                      </a:cubicBezTo>
                      <a:cubicBezTo>
                        <a:pt x="559" y="2403"/>
                        <a:pt x="577" y="2405"/>
                        <a:pt x="595" y="2405"/>
                      </a:cubicBezTo>
                      <a:cubicBezTo>
                        <a:pt x="867" y="2405"/>
                        <a:pt x="1047" y="2000"/>
                        <a:pt x="965" y="1421"/>
                      </a:cubicBezTo>
                      <a:cubicBezTo>
                        <a:pt x="815" y="310"/>
                        <a:pt x="363" y="1"/>
                        <a:pt x="363"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37"/>
                <p:cNvSpPr/>
                <p:nvPr/>
              </p:nvSpPr>
              <p:spPr>
                <a:xfrm>
                  <a:off x="2216300" y="3769450"/>
                  <a:ext cx="14875" cy="48775"/>
                </a:xfrm>
                <a:custGeom>
                  <a:avLst/>
                  <a:gdLst/>
                  <a:ahLst/>
                  <a:cxnLst/>
                  <a:rect l="l" t="t" r="r" b="b"/>
                  <a:pathLst>
                    <a:path w="595" h="1951" extrusionOk="0">
                      <a:moveTo>
                        <a:pt x="180" y="1"/>
                      </a:moveTo>
                      <a:cubicBezTo>
                        <a:pt x="169" y="1"/>
                        <a:pt x="164" y="59"/>
                        <a:pt x="176" y="202"/>
                      </a:cubicBezTo>
                      <a:cubicBezTo>
                        <a:pt x="230" y="873"/>
                        <a:pt x="1" y="1950"/>
                        <a:pt x="271" y="1950"/>
                      </a:cubicBezTo>
                      <a:cubicBezTo>
                        <a:pt x="278" y="1950"/>
                        <a:pt x="285" y="1949"/>
                        <a:pt x="293" y="1948"/>
                      </a:cubicBezTo>
                      <a:cubicBezTo>
                        <a:pt x="594" y="1889"/>
                        <a:pt x="268" y="944"/>
                        <a:pt x="268" y="556"/>
                      </a:cubicBezTo>
                      <a:cubicBezTo>
                        <a:pt x="268" y="290"/>
                        <a:pt x="206" y="1"/>
                        <a:pt x="180"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37"/>
                <p:cNvSpPr/>
                <p:nvPr/>
              </p:nvSpPr>
              <p:spPr>
                <a:xfrm>
                  <a:off x="2457450" y="3774125"/>
                  <a:ext cx="11325" cy="41675"/>
                </a:xfrm>
                <a:custGeom>
                  <a:avLst/>
                  <a:gdLst/>
                  <a:ahLst/>
                  <a:cxnLst/>
                  <a:rect l="l" t="t" r="r" b="b"/>
                  <a:pathLst>
                    <a:path w="453" h="1667" extrusionOk="0">
                      <a:moveTo>
                        <a:pt x="211" y="0"/>
                      </a:moveTo>
                      <a:cubicBezTo>
                        <a:pt x="74" y="0"/>
                        <a:pt x="1" y="394"/>
                        <a:pt x="1" y="394"/>
                      </a:cubicBezTo>
                      <a:lnTo>
                        <a:pt x="82" y="1666"/>
                      </a:lnTo>
                      <a:cubicBezTo>
                        <a:pt x="453" y="1594"/>
                        <a:pt x="196" y="1047"/>
                        <a:pt x="249" y="578"/>
                      </a:cubicBezTo>
                      <a:cubicBezTo>
                        <a:pt x="302" y="112"/>
                        <a:pt x="383" y="48"/>
                        <a:pt x="233" y="3"/>
                      </a:cubicBezTo>
                      <a:cubicBezTo>
                        <a:pt x="225" y="1"/>
                        <a:pt x="218" y="0"/>
                        <a:pt x="211" y="0"/>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37"/>
                <p:cNvSpPr/>
                <p:nvPr/>
              </p:nvSpPr>
              <p:spPr>
                <a:xfrm>
                  <a:off x="2432000" y="3778650"/>
                  <a:ext cx="10000" cy="38125"/>
                </a:xfrm>
                <a:custGeom>
                  <a:avLst/>
                  <a:gdLst/>
                  <a:ahLst/>
                  <a:cxnLst/>
                  <a:rect l="l" t="t" r="r" b="b"/>
                  <a:pathLst>
                    <a:path w="400" h="1525" extrusionOk="0">
                      <a:moveTo>
                        <a:pt x="215" y="1"/>
                      </a:moveTo>
                      <a:cubicBezTo>
                        <a:pt x="209" y="1"/>
                        <a:pt x="203" y="2"/>
                        <a:pt x="196" y="4"/>
                      </a:cubicBezTo>
                      <a:cubicBezTo>
                        <a:pt x="59" y="46"/>
                        <a:pt x="135" y="104"/>
                        <a:pt x="179" y="531"/>
                      </a:cubicBezTo>
                      <a:cubicBezTo>
                        <a:pt x="229" y="955"/>
                        <a:pt x="1" y="1457"/>
                        <a:pt x="330" y="1524"/>
                      </a:cubicBezTo>
                      <a:lnTo>
                        <a:pt x="400" y="364"/>
                      </a:lnTo>
                      <a:cubicBezTo>
                        <a:pt x="400" y="364"/>
                        <a:pt x="337" y="1"/>
                        <a:pt x="215"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37"/>
                <p:cNvSpPr/>
                <p:nvPr/>
              </p:nvSpPr>
              <p:spPr>
                <a:xfrm>
                  <a:off x="2437875" y="3776500"/>
                  <a:ext cx="24975" cy="50650"/>
                </a:xfrm>
                <a:custGeom>
                  <a:avLst/>
                  <a:gdLst/>
                  <a:ahLst/>
                  <a:cxnLst/>
                  <a:rect l="l" t="t" r="r" b="b"/>
                  <a:pathLst>
                    <a:path w="999" h="2026" extrusionOk="0">
                      <a:moveTo>
                        <a:pt x="999" y="0"/>
                      </a:moveTo>
                      <a:lnTo>
                        <a:pt x="0" y="120"/>
                      </a:lnTo>
                      <a:lnTo>
                        <a:pt x="100" y="2026"/>
                      </a:lnTo>
                      <a:lnTo>
                        <a:pt x="907" y="2026"/>
                      </a:lnTo>
                      <a:lnTo>
                        <a:pt x="999"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37"/>
                <p:cNvSpPr/>
                <p:nvPr/>
              </p:nvSpPr>
              <p:spPr>
                <a:xfrm>
                  <a:off x="2437800" y="3776350"/>
                  <a:ext cx="24925" cy="50675"/>
                </a:xfrm>
                <a:custGeom>
                  <a:avLst/>
                  <a:gdLst/>
                  <a:ahLst/>
                  <a:cxnLst/>
                  <a:rect l="l" t="t" r="r" b="b"/>
                  <a:pathLst>
                    <a:path w="997" h="2027" extrusionOk="0">
                      <a:moveTo>
                        <a:pt x="996" y="1"/>
                      </a:moveTo>
                      <a:lnTo>
                        <a:pt x="940" y="12"/>
                      </a:lnTo>
                      <a:cubicBezTo>
                        <a:pt x="910" y="810"/>
                        <a:pt x="712" y="1424"/>
                        <a:pt x="472" y="1424"/>
                      </a:cubicBezTo>
                      <a:cubicBezTo>
                        <a:pt x="240" y="1424"/>
                        <a:pt x="48" y="866"/>
                        <a:pt x="3" y="124"/>
                      </a:cubicBezTo>
                      <a:lnTo>
                        <a:pt x="0" y="124"/>
                      </a:lnTo>
                      <a:lnTo>
                        <a:pt x="45" y="2026"/>
                      </a:lnTo>
                      <a:lnTo>
                        <a:pt x="935" y="2026"/>
                      </a:lnTo>
                      <a:lnTo>
                        <a:pt x="996" y="1"/>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37"/>
                <p:cNvSpPr/>
                <p:nvPr/>
              </p:nvSpPr>
              <p:spPr>
                <a:xfrm>
                  <a:off x="2437525" y="3729275"/>
                  <a:ext cx="20275" cy="46300"/>
                </a:xfrm>
                <a:custGeom>
                  <a:avLst/>
                  <a:gdLst/>
                  <a:ahLst/>
                  <a:cxnLst/>
                  <a:rect l="l" t="t" r="r" b="b"/>
                  <a:pathLst>
                    <a:path w="811" h="1852" extrusionOk="0">
                      <a:moveTo>
                        <a:pt x="279" y="1"/>
                      </a:moveTo>
                      <a:cubicBezTo>
                        <a:pt x="279" y="1"/>
                        <a:pt x="477" y="430"/>
                        <a:pt x="338" y="807"/>
                      </a:cubicBezTo>
                      <a:cubicBezTo>
                        <a:pt x="207" y="1173"/>
                        <a:pt x="0" y="1770"/>
                        <a:pt x="421" y="1848"/>
                      </a:cubicBezTo>
                      <a:cubicBezTo>
                        <a:pt x="435" y="1850"/>
                        <a:pt x="449" y="1851"/>
                        <a:pt x="462" y="1851"/>
                      </a:cubicBezTo>
                      <a:cubicBezTo>
                        <a:pt x="674" y="1851"/>
                        <a:pt x="811" y="1541"/>
                        <a:pt x="748" y="1094"/>
                      </a:cubicBezTo>
                      <a:cubicBezTo>
                        <a:pt x="631" y="244"/>
                        <a:pt x="279" y="1"/>
                        <a:pt x="279"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37"/>
                <p:cNvSpPr/>
                <p:nvPr/>
              </p:nvSpPr>
              <p:spPr>
                <a:xfrm>
                  <a:off x="2449950" y="3782750"/>
                  <a:ext cx="11450" cy="37550"/>
                </a:xfrm>
                <a:custGeom>
                  <a:avLst/>
                  <a:gdLst/>
                  <a:ahLst/>
                  <a:cxnLst/>
                  <a:rect l="l" t="t" r="r" b="b"/>
                  <a:pathLst>
                    <a:path w="458" h="1502" extrusionOk="0">
                      <a:moveTo>
                        <a:pt x="142" y="1"/>
                      </a:moveTo>
                      <a:cubicBezTo>
                        <a:pt x="133" y="1"/>
                        <a:pt x="130" y="46"/>
                        <a:pt x="139" y="158"/>
                      </a:cubicBezTo>
                      <a:cubicBezTo>
                        <a:pt x="177" y="674"/>
                        <a:pt x="1" y="1501"/>
                        <a:pt x="209" y="1501"/>
                      </a:cubicBezTo>
                      <a:cubicBezTo>
                        <a:pt x="214" y="1501"/>
                        <a:pt x="220" y="1501"/>
                        <a:pt x="226" y="1500"/>
                      </a:cubicBezTo>
                      <a:cubicBezTo>
                        <a:pt x="457" y="1455"/>
                        <a:pt x="209" y="730"/>
                        <a:pt x="209" y="428"/>
                      </a:cubicBezTo>
                      <a:cubicBezTo>
                        <a:pt x="209" y="223"/>
                        <a:pt x="161" y="1"/>
                        <a:pt x="142"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37"/>
                <p:cNvSpPr/>
                <p:nvPr/>
              </p:nvSpPr>
              <p:spPr>
                <a:xfrm>
                  <a:off x="2315175" y="3741350"/>
                  <a:ext cx="11050" cy="69900"/>
                </a:xfrm>
                <a:custGeom>
                  <a:avLst/>
                  <a:gdLst/>
                  <a:ahLst/>
                  <a:cxnLst/>
                  <a:rect l="l" t="t" r="r" b="b"/>
                  <a:pathLst>
                    <a:path w="442" h="2796" extrusionOk="0">
                      <a:moveTo>
                        <a:pt x="248" y="1"/>
                      </a:moveTo>
                      <a:cubicBezTo>
                        <a:pt x="237" y="1"/>
                        <a:pt x="227" y="5"/>
                        <a:pt x="216" y="14"/>
                      </a:cubicBezTo>
                      <a:cubicBezTo>
                        <a:pt x="71" y="126"/>
                        <a:pt x="149" y="212"/>
                        <a:pt x="196" y="977"/>
                      </a:cubicBezTo>
                      <a:cubicBezTo>
                        <a:pt x="246" y="1750"/>
                        <a:pt x="1" y="2695"/>
                        <a:pt x="361" y="2796"/>
                      </a:cubicBezTo>
                      <a:lnTo>
                        <a:pt x="442" y="617"/>
                      </a:lnTo>
                      <a:cubicBezTo>
                        <a:pt x="442" y="617"/>
                        <a:pt x="373" y="1"/>
                        <a:pt x="248"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37"/>
                <p:cNvSpPr/>
                <p:nvPr/>
              </p:nvSpPr>
              <p:spPr>
                <a:xfrm>
                  <a:off x="2342325" y="3742350"/>
                  <a:ext cx="11800" cy="69475"/>
                </a:xfrm>
                <a:custGeom>
                  <a:avLst/>
                  <a:gdLst/>
                  <a:ahLst/>
                  <a:cxnLst/>
                  <a:rect l="l" t="t" r="r" b="b"/>
                  <a:pathLst>
                    <a:path w="472" h="2779" extrusionOk="0">
                      <a:moveTo>
                        <a:pt x="215" y="1"/>
                      </a:moveTo>
                      <a:cubicBezTo>
                        <a:pt x="72" y="1"/>
                        <a:pt x="0" y="700"/>
                        <a:pt x="0" y="700"/>
                      </a:cubicBezTo>
                      <a:lnTo>
                        <a:pt x="89" y="2778"/>
                      </a:lnTo>
                      <a:cubicBezTo>
                        <a:pt x="471" y="2630"/>
                        <a:pt x="201" y="1732"/>
                        <a:pt x="251" y="951"/>
                      </a:cubicBezTo>
                      <a:cubicBezTo>
                        <a:pt x="299" y="167"/>
                        <a:pt x="385" y="41"/>
                        <a:pt x="226" y="2"/>
                      </a:cubicBezTo>
                      <a:cubicBezTo>
                        <a:pt x="222" y="1"/>
                        <a:pt x="219" y="1"/>
                        <a:pt x="215"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37"/>
                <p:cNvSpPr/>
                <p:nvPr/>
              </p:nvSpPr>
              <p:spPr>
                <a:xfrm>
                  <a:off x="2320750" y="3743925"/>
                  <a:ext cx="26325" cy="86850"/>
                </a:xfrm>
                <a:custGeom>
                  <a:avLst/>
                  <a:gdLst/>
                  <a:ahLst/>
                  <a:cxnLst/>
                  <a:rect l="l" t="t" r="r" b="b"/>
                  <a:pathLst>
                    <a:path w="1053" h="3474" extrusionOk="0">
                      <a:moveTo>
                        <a:pt x="1053" y="1"/>
                      </a:moveTo>
                      <a:lnTo>
                        <a:pt x="1" y="62"/>
                      </a:lnTo>
                      <a:lnTo>
                        <a:pt x="96" y="3474"/>
                      </a:lnTo>
                      <a:lnTo>
                        <a:pt x="950" y="3474"/>
                      </a:lnTo>
                      <a:lnTo>
                        <a:pt x="1053" y="1"/>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37"/>
                <p:cNvSpPr/>
                <p:nvPr/>
              </p:nvSpPr>
              <p:spPr>
                <a:xfrm>
                  <a:off x="2320900" y="3743925"/>
                  <a:ext cx="26175" cy="86850"/>
                </a:xfrm>
                <a:custGeom>
                  <a:avLst/>
                  <a:gdLst/>
                  <a:ahLst/>
                  <a:cxnLst/>
                  <a:rect l="l" t="t" r="r" b="b"/>
                  <a:pathLst>
                    <a:path w="1047" h="3474" extrusionOk="0">
                      <a:moveTo>
                        <a:pt x="1041" y="1"/>
                      </a:moveTo>
                      <a:cubicBezTo>
                        <a:pt x="999" y="1351"/>
                        <a:pt x="787" y="2380"/>
                        <a:pt x="539" y="2400"/>
                      </a:cubicBezTo>
                      <a:cubicBezTo>
                        <a:pt x="536" y="2400"/>
                        <a:pt x="534" y="2400"/>
                        <a:pt x="531" y="2400"/>
                      </a:cubicBezTo>
                      <a:cubicBezTo>
                        <a:pt x="284" y="2400"/>
                        <a:pt x="87" y="1379"/>
                        <a:pt x="56" y="56"/>
                      </a:cubicBezTo>
                      <a:lnTo>
                        <a:pt x="1" y="59"/>
                      </a:lnTo>
                      <a:lnTo>
                        <a:pt x="62" y="3474"/>
                      </a:lnTo>
                      <a:lnTo>
                        <a:pt x="1008" y="3474"/>
                      </a:lnTo>
                      <a:lnTo>
                        <a:pt x="1047" y="1"/>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37"/>
                <p:cNvSpPr/>
                <p:nvPr/>
              </p:nvSpPr>
              <p:spPr>
                <a:xfrm>
                  <a:off x="2326375" y="3700350"/>
                  <a:ext cx="21550" cy="44600"/>
                </a:xfrm>
                <a:custGeom>
                  <a:avLst/>
                  <a:gdLst/>
                  <a:ahLst/>
                  <a:cxnLst/>
                  <a:rect l="l" t="t" r="r" b="b"/>
                  <a:pathLst>
                    <a:path w="862" h="1784" extrusionOk="0">
                      <a:moveTo>
                        <a:pt x="565" y="0"/>
                      </a:moveTo>
                      <a:cubicBezTo>
                        <a:pt x="565" y="0"/>
                        <a:pt x="192" y="232"/>
                        <a:pt x="66" y="1055"/>
                      </a:cubicBezTo>
                      <a:cubicBezTo>
                        <a:pt x="1" y="1484"/>
                        <a:pt x="147" y="1784"/>
                        <a:pt x="371" y="1784"/>
                      </a:cubicBezTo>
                      <a:cubicBezTo>
                        <a:pt x="385" y="1784"/>
                        <a:pt x="400" y="1782"/>
                        <a:pt x="415" y="1780"/>
                      </a:cubicBezTo>
                      <a:cubicBezTo>
                        <a:pt x="861" y="1702"/>
                        <a:pt x="649" y="1130"/>
                        <a:pt x="501" y="778"/>
                      </a:cubicBezTo>
                      <a:cubicBezTo>
                        <a:pt x="351" y="416"/>
                        <a:pt x="565" y="0"/>
                        <a:pt x="565" y="0"/>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37"/>
                <p:cNvSpPr/>
                <p:nvPr/>
              </p:nvSpPr>
              <p:spPr>
                <a:xfrm>
                  <a:off x="2322075" y="3753725"/>
                  <a:ext cx="11800" cy="65200"/>
                </a:xfrm>
                <a:custGeom>
                  <a:avLst/>
                  <a:gdLst/>
                  <a:ahLst/>
                  <a:cxnLst/>
                  <a:rect l="l" t="t" r="r" b="b"/>
                  <a:pathLst>
                    <a:path w="472" h="2608" extrusionOk="0">
                      <a:moveTo>
                        <a:pt x="324" y="1"/>
                      </a:moveTo>
                      <a:cubicBezTo>
                        <a:pt x="304" y="1"/>
                        <a:pt x="254" y="394"/>
                        <a:pt x="252" y="750"/>
                      </a:cubicBezTo>
                      <a:cubicBezTo>
                        <a:pt x="255" y="1266"/>
                        <a:pt x="1" y="2535"/>
                        <a:pt x="238" y="2605"/>
                      </a:cubicBezTo>
                      <a:cubicBezTo>
                        <a:pt x="244" y="2606"/>
                        <a:pt x="249" y="2607"/>
                        <a:pt x="254" y="2607"/>
                      </a:cubicBezTo>
                      <a:cubicBezTo>
                        <a:pt x="472" y="2607"/>
                        <a:pt x="284" y="1172"/>
                        <a:pt x="325" y="270"/>
                      </a:cubicBezTo>
                      <a:cubicBezTo>
                        <a:pt x="335" y="78"/>
                        <a:pt x="332" y="1"/>
                        <a:pt x="324"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37"/>
                <p:cNvSpPr/>
                <p:nvPr/>
              </p:nvSpPr>
              <p:spPr>
                <a:xfrm>
                  <a:off x="2557000" y="3741350"/>
                  <a:ext cx="10950" cy="69900"/>
                </a:xfrm>
                <a:custGeom>
                  <a:avLst/>
                  <a:gdLst/>
                  <a:ahLst/>
                  <a:cxnLst/>
                  <a:rect l="l" t="t" r="r" b="b"/>
                  <a:pathLst>
                    <a:path w="438" h="2796" extrusionOk="0">
                      <a:moveTo>
                        <a:pt x="244" y="1"/>
                      </a:moveTo>
                      <a:cubicBezTo>
                        <a:pt x="234" y="1"/>
                        <a:pt x="223" y="5"/>
                        <a:pt x="212" y="14"/>
                      </a:cubicBezTo>
                      <a:cubicBezTo>
                        <a:pt x="70" y="126"/>
                        <a:pt x="145" y="212"/>
                        <a:pt x="195" y="977"/>
                      </a:cubicBezTo>
                      <a:cubicBezTo>
                        <a:pt x="243" y="1750"/>
                        <a:pt x="0" y="2695"/>
                        <a:pt x="357" y="2796"/>
                      </a:cubicBezTo>
                      <a:lnTo>
                        <a:pt x="438" y="617"/>
                      </a:lnTo>
                      <a:cubicBezTo>
                        <a:pt x="438" y="617"/>
                        <a:pt x="369" y="1"/>
                        <a:pt x="244"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37"/>
                <p:cNvSpPr/>
                <p:nvPr/>
              </p:nvSpPr>
              <p:spPr>
                <a:xfrm>
                  <a:off x="2584250" y="3742350"/>
                  <a:ext cx="11825" cy="69475"/>
                </a:xfrm>
                <a:custGeom>
                  <a:avLst/>
                  <a:gdLst/>
                  <a:ahLst/>
                  <a:cxnLst/>
                  <a:rect l="l" t="t" r="r" b="b"/>
                  <a:pathLst>
                    <a:path w="473" h="2779" extrusionOk="0">
                      <a:moveTo>
                        <a:pt x="216" y="1"/>
                      </a:moveTo>
                      <a:cubicBezTo>
                        <a:pt x="73" y="1"/>
                        <a:pt x="1" y="700"/>
                        <a:pt x="1" y="700"/>
                      </a:cubicBezTo>
                      <a:lnTo>
                        <a:pt x="90" y="2778"/>
                      </a:lnTo>
                      <a:cubicBezTo>
                        <a:pt x="472" y="2630"/>
                        <a:pt x="202" y="1732"/>
                        <a:pt x="252" y="951"/>
                      </a:cubicBezTo>
                      <a:cubicBezTo>
                        <a:pt x="299" y="167"/>
                        <a:pt x="383" y="41"/>
                        <a:pt x="227" y="2"/>
                      </a:cubicBezTo>
                      <a:cubicBezTo>
                        <a:pt x="223" y="1"/>
                        <a:pt x="220" y="1"/>
                        <a:pt x="216"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37"/>
                <p:cNvSpPr/>
                <p:nvPr/>
              </p:nvSpPr>
              <p:spPr>
                <a:xfrm>
                  <a:off x="2562625" y="3743925"/>
                  <a:ext cx="26250" cy="86850"/>
                </a:xfrm>
                <a:custGeom>
                  <a:avLst/>
                  <a:gdLst/>
                  <a:ahLst/>
                  <a:cxnLst/>
                  <a:rect l="l" t="t" r="r" b="b"/>
                  <a:pathLst>
                    <a:path w="1050" h="3474" extrusionOk="0">
                      <a:moveTo>
                        <a:pt x="1050" y="1"/>
                      </a:moveTo>
                      <a:lnTo>
                        <a:pt x="1" y="62"/>
                      </a:lnTo>
                      <a:lnTo>
                        <a:pt x="90" y="3474"/>
                      </a:lnTo>
                      <a:lnTo>
                        <a:pt x="952" y="3474"/>
                      </a:lnTo>
                      <a:lnTo>
                        <a:pt x="1050" y="1"/>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37"/>
                <p:cNvSpPr/>
                <p:nvPr/>
              </p:nvSpPr>
              <p:spPr>
                <a:xfrm>
                  <a:off x="2562700" y="3743925"/>
                  <a:ext cx="26175" cy="86850"/>
                </a:xfrm>
                <a:custGeom>
                  <a:avLst/>
                  <a:gdLst/>
                  <a:ahLst/>
                  <a:cxnLst/>
                  <a:rect l="l" t="t" r="r" b="b"/>
                  <a:pathLst>
                    <a:path w="1047" h="3474" extrusionOk="0">
                      <a:moveTo>
                        <a:pt x="1044" y="1"/>
                      </a:moveTo>
                      <a:cubicBezTo>
                        <a:pt x="1002" y="1351"/>
                        <a:pt x="790" y="2380"/>
                        <a:pt x="542" y="2400"/>
                      </a:cubicBezTo>
                      <a:cubicBezTo>
                        <a:pt x="539" y="2400"/>
                        <a:pt x="537" y="2400"/>
                        <a:pt x="534" y="2400"/>
                      </a:cubicBezTo>
                      <a:cubicBezTo>
                        <a:pt x="287" y="2400"/>
                        <a:pt x="87" y="1379"/>
                        <a:pt x="57" y="56"/>
                      </a:cubicBezTo>
                      <a:lnTo>
                        <a:pt x="1" y="59"/>
                      </a:lnTo>
                      <a:lnTo>
                        <a:pt x="65" y="3474"/>
                      </a:lnTo>
                      <a:lnTo>
                        <a:pt x="1008" y="3474"/>
                      </a:lnTo>
                      <a:lnTo>
                        <a:pt x="1047" y="1"/>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37"/>
                <p:cNvSpPr/>
                <p:nvPr/>
              </p:nvSpPr>
              <p:spPr>
                <a:xfrm>
                  <a:off x="2568250" y="3700350"/>
                  <a:ext cx="21550" cy="44600"/>
                </a:xfrm>
                <a:custGeom>
                  <a:avLst/>
                  <a:gdLst/>
                  <a:ahLst/>
                  <a:cxnLst/>
                  <a:rect l="l" t="t" r="r" b="b"/>
                  <a:pathLst>
                    <a:path w="862" h="1784" extrusionOk="0">
                      <a:moveTo>
                        <a:pt x="563" y="0"/>
                      </a:moveTo>
                      <a:cubicBezTo>
                        <a:pt x="563" y="0"/>
                        <a:pt x="192" y="232"/>
                        <a:pt x="66" y="1055"/>
                      </a:cubicBezTo>
                      <a:cubicBezTo>
                        <a:pt x="1" y="1484"/>
                        <a:pt x="147" y="1784"/>
                        <a:pt x="371" y="1784"/>
                      </a:cubicBezTo>
                      <a:cubicBezTo>
                        <a:pt x="385" y="1784"/>
                        <a:pt x="400" y="1782"/>
                        <a:pt x="415" y="1780"/>
                      </a:cubicBezTo>
                      <a:cubicBezTo>
                        <a:pt x="861" y="1702"/>
                        <a:pt x="646" y="1130"/>
                        <a:pt x="501" y="778"/>
                      </a:cubicBezTo>
                      <a:cubicBezTo>
                        <a:pt x="351" y="416"/>
                        <a:pt x="563" y="0"/>
                        <a:pt x="563" y="0"/>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37"/>
                <p:cNvSpPr/>
                <p:nvPr/>
              </p:nvSpPr>
              <p:spPr>
                <a:xfrm>
                  <a:off x="2564025" y="3753725"/>
                  <a:ext cx="11800" cy="65200"/>
                </a:xfrm>
                <a:custGeom>
                  <a:avLst/>
                  <a:gdLst/>
                  <a:ahLst/>
                  <a:cxnLst/>
                  <a:rect l="l" t="t" r="r" b="b"/>
                  <a:pathLst>
                    <a:path w="472" h="2608" extrusionOk="0">
                      <a:moveTo>
                        <a:pt x="320" y="1"/>
                      </a:moveTo>
                      <a:cubicBezTo>
                        <a:pt x="300" y="1"/>
                        <a:pt x="252" y="394"/>
                        <a:pt x="252" y="750"/>
                      </a:cubicBezTo>
                      <a:cubicBezTo>
                        <a:pt x="255" y="1266"/>
                        <a:pt x="1" y="2535"/>
                        <a:pt x="238" y="2605"/>
                      </a:cubicBezTo>
                      <a:cubicBezTo>
                        <a:pt x="243" y="2606"/>
                        <a:pt x="249" y="2607"/>
                        <a:pt x="254" y="2607"/>
                      </a:cubicBezTo>
                      <a:cubicBezTo>
                        <a:pt x="472" y="2607"/>
                        <a:pt x="283" y="1172"/>
                        <a:pt x="324" y="270"/>
                      </a:cubicBezTo>
                      <a:cubicBezTo>
                        <a:pt x="333" y="78"/>
                        <a:pt x="329" y="1"/>
                        <a:pt x="320"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37"/>
                <p:cNvSpPr/>
                <p:nvPr/>
              </p:nvSpPr>
              <p:spPr>
                <a:xfrm>
                  <a:off x="2102800" y="3814925"/>
                  <a:ext cx="618325" cy="41350"/>
                </a:xfrm>
                <a:custGeom>
                  <a:avLst/>
                  <a:gdLst/>
                  <a:ahLst/>
                  <a:cxnLst/>
                  <a:rect l="l" t="t" r="r" b="b"/>
                  <a:pathLst>
                    <a:path w="24733" h="1654" extrusionOk="0">
                      <a:moveTo>
                        <a:pt x="1" y="1"/>
                      </a:moveTo>
                      <a:lnTo>
                        <a:pt x="1" y="1175"/>
                      </a:lnTo>
                      <a:cubicBezTo>
                        <a:pt x="3810" y="1497"/>
                        <a:pt x="7759" y="1653"/>
                        <a:pt x="11840" y="1653"/>
                      </a:cubicBezTo>
                      <a:cubicBezTo>
                        <a:pt x="16002" y="1653"/>
                        <a:pt x="20302" y="1491"/>
                        <a:pt x="24732" y="1175"/>
                      </a:cubicBezTo>
                      <a:lnTo>
                        <a:pt x="24732" y="1"/>
                      </a:lnTo>
                      <a:cubicBezTo>
                        <a:pt x="20552" y="343"/>
                        <a:pt x="16396" y="515"/>
                        <a:pt x="12266" y="515"/>
                      </a:cubicBezTo>
                      <a:cubicBezTo>
                        <a:pt x="8153" y="515"/>
                        <a:pt x="4064" y="344"/>
                        <a:pt x="1" y="1"/>
                      </a:cubicBezTo>
                      <a:close/>
                    </a:path>
                  </a:pathLst>
                </a:custGeom>
                <a:solidFill>
                  <a:srgbClr val="A03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37"/>
                <p:cNvSpPr/>
                <p:nvPr/>
              </p:nvSpPr>
              <p:spPr>
                <a:xfrm>
                  <a:off x="2095200" y="3810175"/>
                  <a:ext cx="635900" cy="20100"/>
                </a:xfrm>
                <a:custGeom>
                  <a:avLst/>
                  <a:gdLst/>
                  <a:ahLst/>
                  <a:cxnLst/>
                  <a:rect l="l" t="t" r="r" b="b"/>
                  <a:pathLst>
                    <a:path w="25436" h="804" extrusionOk="0">
                      <a:moveTo>
                        <a:pt x="1" y="1"/>
                      </a:moveTo>
                      <a:lnTo>
                        <a:pt x="1" y="291"/>
                      </a:lnTo>
                      <a:cubicBezTo>
                        <a:pt x="4181" y="634"/>
                        <a:pt x="8387" y="804"/>
                        <a:pt x="12618" y="804"/>
                      </a:cubicBezTo>
                      <a:cubicBezTo>
                        <a:pt x="16866" y="804"/>
                        <a:pt x="21139" y="632"/>
                        <a:pt x="25435" y="291"/>
                      </a:cubicBezTo>
                      <a:lnTo>
                        <a:pt x="25435" y="1"/>
                      </a:lnTo>
                      <a:cubicBezTo>
                        <a:pt x="21138" y="353"/>
                        <a:pt x="16864" y="530"/>
                        <a:pt x="12617" y="530"/>
                      </a:cubicBezTo>
                      <a:cubicBezTo>
                        <a:pt x="8386" y="530"/>
                        <a:pt x="4180" y="355"/>
                        <a:pt x="1" y="1"/>
                      </a:cubicBez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37"/>
                <p:cNvSpPr/>
                <p:nvPr/>
              </p:nvSpPr>
              <p:spPr>
                <a:xfrm>
                  <a:off x="2251650" y="3821700"/>
                  <a:ext cx="53375" cy="35600"/>
                </a:xfrm>
                <a:custGeom>
                  <a:avLst/>
                  <a:gdLst/>
                  <a:ahLst/>
                  <a:cxnLst/>
                  <a:rect l="l" t="t" r="r" b="b"/>
                  <a:pathLst>
                    <a:path w="2135" h="1424" extrusionOk="0">
                      <a:moveTo>
                        <a:pt x="0" y="0"/>
                      </a:moveTo>
                      <a:lnTo>
                        <a:pt x="0" y="1376"/>
                      </a:lnTo>
                      <a:lnTo>
                        <a:pt x="2134" y="1423"/>
                      </a:lnTo>
                      <a:lnTo>
                        <a:pt x="2134" y="53"/>
                      </a:lnTo>
                      <a:lnTo>
                        <a:pt x="0" y="0"/>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37"/>
                <p:cNvSpPr/>
                <p:nvPr/>
              </p:nvSpPr>
              <p:spPr>
                <a:xfrm>
                  <a:off x="2474825" y="3823025"/>
                  <a:ext cx="53450" cy="35800"/>
                </a:xfrm>
                <a:custGeom>
                  <a:avLst/>
                  <a:gdLst/>
                  <a:ahLst/>
                  <a:cxnLst/>
                  <a:rect l="l" t="t" r="r" b="b"/>
                  <a:pathLst>
                    <a:path w="2138" h="1432" extrusionOk="0">
                      <a:moveTo>
                        <a:pt x="2138" y="0"/>
                      </a:moveTo>
                      <a:lnTo>
                        <a:pt x="1" y="59"/>
                      </a:lnTo>
                      <a:lnTo>
                        <a:pt x="1" y="1431"/>
                      </a:lnTo>
                      <a:lnTo>
                        <a:pt x="2138" y="1370"/>
                      </a:lnTo>
                      <a:lnTo>
                        <a:pt x="2138" y="0"/>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37"/>
                <p:cNvSpPr/>
                <p:nvPr/>
              </p:nvSpPr>
              <p:spPr>
                <a:xfrm>
                  <a:off x="2373975" y="3935575"/>
                  <a:ext cx="55950" cy="34500"/>
                </a:xfrm>
                <a:custGeom>
                  <a:avLst/>
                  <a:gdLst/>
                  <a:ahLst/>
                  <a:cxnLst/>
                  <a:rect l="l" t="t" r="r" b="b"/>
                  <a:pathLst>
                    <a:path w="2238" h="1380" extrusionOk="0">
                      <a:moveTo>
                        <a:pt x="1119" y="1"/>
                      </a:moveTo>
                      <a:cubicBezTo>
                        <a:pt x="503" y="1"/>
                        <a:pt x="1" y="207"/>
                        <a:pt x="1" y="461"/>
                      </a:cubicBezTo>
                      <a:cubicBezTo>
                        <a:pt x="1" y="715"/>
                        <a:pt x="907" y="1379"/>
                        <a:pt x="1119" y="1379"/>
                      </a:cubicBezTo>
                      <a:cubicBezTo>
                        <a:pt x="1331" y="1379"/>
                        <a:pt x="2238" y="715"/>
                        <a:pt x="2238" y="461"/>
                      </a:cubicBezTo>
                      <a:cubicBezTo>
                        <a:pt x="2238" y="207"/>
                        <a:pt x="1736" y="1"/>
                        <a:pt x="1119" y="1"/>
                      </a:cubicBez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37"/>
                <p:cNvSpPr/>
                <p:nvPr/>
              </p:nvSpPr>
              <p:spPr>
                <a:xfrm>
                  <a:off x="2282200" y="3924350"/>
                  <a:ext cx="238050" cy="25700"/>
                </a:xfrm>
                <a:custGeom>
                  <a:avLst/>
                  <a:gdLst/>
                  <a:ahLst/>
                  <a:cxnLst/>
                  <a:rect l="l" t="t" r="r" b="b"/>
                  <a:pathLst>
                    <a:path w="9522" h="1028" extrusionOk="0">
                      <a:moveTo>
                        <a:pt x="0" y="1"/>
                      </a:moveTo>
                      <a:cubicBezTo>
                        <a:pt x="388" y="358"/>
                        <a:pt x="2408" y="1027"/>
                        <a:pt x="4801" y="1027"/>
                      </a:cubicBezTo>
                      <a:cubicBezTo>
                        <a:pt x="7192" y="1027"/>
                        <a:pt x="9145" y="358"/>
                        <a:pt x="9522" y="1"/>
                      </a:cubicBezTo>
                      <a:close/>
                    </a:path>
                  </a:pathLst>
                </a:custGeom>
                <a:solidFill>
                  <a:srgbClr val="A039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37"/>
                <p:cNvSpPr/>
                <p:nvPr/>
              </p:nvSpPr>
              <p:spPr>
                <a:xfrm>
                  <a:off x="2430600" y="3924350"/>
                  <a:ext cx="89650" cy="24525"/>
                </a:xfrm>
                <a:custGeom>
                  <a:avLst/>
                  <a:gdLst/>
                  <a:ahLst/>
                  <a:cxnLst/>
                  <a:rect l="l" t="t" r="r" b="b"/>
                  <a:pathLst>
                    <a:path w="3586" h="981" extrusionOk="0">
                      <a:moveTo>
                        <a:pt x="124" y="1"/>
                      </a:moveTo>
                      <a:cubicBezTo>
                        <a:pt x="149" y="104"/>
                        <a:pt x="157" y="213"/>
                        <a:pt x="157" y="324"/>
                      </a:cubicBezTo>
                      <a:cubicBezTo>
                        <a:pt x="157" y="559"/>
                        <a:pt x="99" y="782"/>
                        <a:pt x="1" y="980"/>
                      </a:cubicBezTo>
                      <a:cubicBezTo>
                        <a:pt x="1856" y="815"/>
                        <a:pt x="3271" y="299"/>
                        <a:pt x="3586" y="1"/>
                      </a:cubicBezTo>
                      <a:close/>
                    </a:path>
                  </a:pathLst>
                </a:custGeom>
                <a:solidFill>
                  <a:srgbClr val="87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37"/>
                <p:cNvSpPr/>
                <p:nvPr/>
              </p:nvSpPr>
              <p:spPr>
                <a:xfrm>
                  <a:off x="2282200" y="3924350"/>
                  <a:ext cx="73400" cy="22425"/>
                </a:xfrm>
                <a:custGeom>
                  <a:avLst/>
                  <a:gdLst/>
                  <a:ahLst/>
                  <a:cxnLst/>
                  <a:rect l="l" t="t" r="r" b="b"/>
                  <a:pathLst>
                    <a:path w="2936" h="897" extrusionOk="0">
                      <a:moveTo>
                        <a:pt x="0" y="1"/>
                      </a:moveTo>
                      <a:cubicBezTo>
                        <a:pt x="285" y="257"/>
                        <a:pt x="1423" y="684"/>
                        <a:pt x="2935" y="896"/>
                      </a:cubicBezTo>
                      <a:cubicBezTo>
                        <a:pt x="2860" y="718"/>
                        <a:pt x="2818" y="525"/>
                        <a:pt x="2818" y="324"/>
                      </a:cubicBezTo>
                      <a:cubicBezTo>
                        <a:pt x="2818" y="213"/>
                        <a:pt x="2832" y="104"/>
                        <a:pt x="2851" y="1"/>
                      </a:cubicBezTo>
                      <a:close/>
                    </a:path>
                  </a:pathLst>
                </a:custGeom>
                <a:solidFill>
                  <a:srgbClr val="87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37"/>
                <p:cNvSpPr/>
                <p:nvPr/>
              </p:nvSpPr>
              <p:spPr>
                <a:xfrm>
                  <a:off x="2313100" y="3865900"/>
                  <a:ext cx="13125" cy="44250"/>
                </a:xfrm>
                <a:custGeom>
                  <a:avLst/>
                  <a:gdLst/>
                  <a:ahLst/>
                  <a:cxnLst/>
                  <a:rect l="l" t="t" r="r" b="b"/>
                  <a:pathLst>
                    <a:path w="525" h="1770" extrusionOk="0">
                      <a:moveTo>
                        <a:pt x="243" y="0"/>
                      </a:moveTo>
                      <a:cubicBezTo>
                        <a:pt x="83" y="0"/>
                        <a:pt x="0" y="422"/>
                        <a:pt x="0" y="422"/>
                      </a:cubicBezTo>
                      <a:lnTo>
                        <a:pt x="92" y="1770"/>
                      </a:lnTo>
                      <a:cubicBezTo>
                        <a:pt x="525" y="1692"/>
                        <a:pt x="229" y="1111"/>
                        <a:pt x="290" y="615"/>
                      </a:cubicBezTo>
                      <a:cubicBezTo>
                        <a:pt x="352" y="121"/>
                        <a:pt x="444" y="51"/>
                        <a:pt x="268" y="4"/>
                      </a:cubicBezTo>
                      <a:cubicBezTo>
                        <a:pt x="259" y="1"/>
                        <a:pt x="251" y="0"/>
                        <a:pt x="243" y="0"/>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37"/>
                <p:cNvSpPr/>
                <p:nvPr/>
              </p:nvSpPr>
              <p:spPr>
                <a:xfrm>
                  <a:off x="2283025" y="3870775"/>
                  <a:ext cx="11825" cy="40425"/>
                </a:xfrm>
                <a:custGeom>
                  <a:avLst/>
                  <a:gdLst/>
                  <a:ahLst/>
                  <a:cxnLst/>
                  <a:rect l="l" t="t" r="r" b="b"/>
                  <a:pathLst>
                    <a:path w="473" h="1617" extrusionOk="0">
                      <a:moveTo>
                        <a:pt x="253" y="1"/>
                      </a:moveTo>
                      <a:cubicBezTo>
                        <a:pt x="245" y="1"/>
                        <a:pt x="237" y="2"/>
                        <a:pt x="229" y="4"/>
                      </a:cubicBezTo>
                      <a:cubicBezTo>
                        <a:pt x="73" y="51"/>
                        <a:pt x="154" y="110"/>
                        <a:pt x="210" y="562"/>
                      </a:cubicBezTo>
                      <a:cubicBezTo>
                        <a:pt x="263" y="1017"/>
                        <a:pt x="1" y="1547"/>
                        <a:pt x="386" y="1617"/>
                      </a:cubicBezTo>
                      <a:lnTo>
                        <a:pt x="472" y="386"/>
                      </a:lnTo>
                      <a:cubicBezTo>
                        <a:pt x="472" y="386"/>
                        <a:pt x="397" y="1"/>
                        <a:pt x="253"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37"/>
                <p:cNvSpPr/>
                <p:nvPr/>
              </p:nvSpPr>
              <p:spPr>
                <a:xfrm>
                  <a:off x="2289875" y="3868425"/>
                  <a:ext cx="29450" cy="53875"/>
                </a:xfrm>
                <a:custGeom>
                  <a:avLst/>
                  <a:gdLst/>
                  <a:ahLst/>
                  <a:cxnLst/>
                  <a:rect l="l" t="t" r="r" b="b"/>
                  <a:pathLst>
                    <a:path w="1178" h="2155" extrusionOk="0">
                      <a:moveTo>
                        <a:pt x="1177" y="0"/>
                      </a:moveTo>
                      <a:lnTo>
                        <a:pt x="0" y="132"/>
                      </a:lnTo>
                      <a:lnTo>
                        <a:pt x="117" y="2154"/>
                      </a:lnTo>
                      <a:lnTo>
                        <a:pt x="1069" y="2154"/>
                      </a:lnTo>
                      <a:lnTo>
                        <a:pt x="1177"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37"/>
                <p:cNvSpPr/>
                <p:nvPr/>
              </p:nvSpPr>
              <p:spPr>
                <a:xfrm>
                  <a:off x="2289925" y="3868425"/>
                  <a:ext cx="29400" cy="53875"/>
                </a:xfrm>
                <a:custGeom>
                  <a:avLst/>
                  <a:gdLst/>
                  <a:ahLst/>
                  <a:cxnLst/>
                  <a:rect l="l" t="t" r="r" b="b"/>
                  <a:pathLst>
                    <a:path w="1176" h="2155" extrusionOk="0">
                      <a:moveTo>
                        <a:pt x="1175" y="0"/>
                      </a:moveTo>
                      <a:lnTo>
                        <a:pt x="1106" y="9"/>
                      </a:lnTo>
                      <a:cubicBezTo>
                        <a:pt x="1069" y="857"/>
                        <a:pt x="838" y="1507"/>
                        <a:pt x="550" y="1507"/>
                      </a:cubicBezTo>
                      <a:cubicBezTo>
                        <a:pt x="283" y="1507"/>
                        <a:pt x="57" y="915"/>
                        <a:pt x="4" y="132"/>
                      </a:cubicBezTo>
                      <a:lnTo>
                        <a:pt x="1" y="132"/>
                      </a:lnTo>
                      <a:lnTo>
                        <a:pt x="57" y="2154"/>
                      </a:lnTo>
                      <a:lnTo>
                        <a:pt x="1103" y="2154"/>
                      </a:lnTo>
                      <a:lnTo>
                        <a:pt x="1175" y="0"/>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37"/>
                <p:cNvSpPr/>
                <p:nvPr/>
              </p:nvSpPr>
              <p:spPr>
                <a:xfrm>
                  <a:off x="2289575" y="3818425"/>
                  <a:ext cx="23775" cy="49000"/>
                </a:xfrm>
                <a:custGeom>
                  <a:avLst/>
                  <a:gdLst/>
                  <a:ahLst/>
                  <a:cxnLst/>
                  <a:rect l="l" t="t" r="r" b="b"/>
                  <a:pathLst>
                    <a:path w="951" h="1960" extrusionOk="0">
                      <a:moveTo>
                        <a:pt x="327" y="0"/>
                      </a:moveTo>
                      <a:cubicBezTo>
                        <a:pt x="327" y="0"/>
                        <a:pt x="562" y="452"/>
                        <a:pt x="397" y="854"/>
                      </a:cubicBezTo>
                      <a:cubicBezTo>
                        <a:pt x="238" y="1242"/>
                        <a:pt x="1" y="1872"/>
                        <a:pt x="495" y="1956"/>
                      </a:cubicBezTo>
                      <a:cubicBezTo>
                        <a:pt x="511" y="1958"/>
                        <a:pt x="527" y="1960"/>
                        <a:pt x="542" y="1960"/>
                      </a:cubicBezTo>
                      <a:cubicBezTo>
                        <a:pt x="789" y="1960"/>
                        <a:pt x="951" y="1630"/>
                        <a:pt x="880" y="1158"/>
                      </a:cubicBezTo>
                      <a:cubicBezTo>
                        <a:pt x="743" y="254"/>
                        <a:pt x="327" y="0"/>
                        <a:pt x="327" y="0"/>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37"/>
                <p:cNvSpPr/>
                <p:nvPr/>
              </p:nvSpPr>
              <p:spPr>
                <a:xfrm>
                  <a:off x="2304100" y="3875100"/>
                  <a:ext cx="13475" cy="39900"/>
                </a:xfrm>
                <a:custGeom>
                  <a:avLst/>
                  <a:gdLst/>
                  <a:ahLst/>
                  <a:cxnLst/>
                  <a:rect l="l" t="t" r="r" b="b"/>
                  <a:pathLst>
                    <a:path w="539" h="1596" extrusionOk="0">
                      <a:moveTo>
                        <a:pt x="167" y="1"/>
                      </a:moveTo>
                      <a:cubicBezTo>
                        <a:pt x="157" y="1"/>
                        <a:pt x="153" y="48"/>
                        <a:pt x="162" y="166"/>
                      </a:cubicBezTo>
                      <a:cubicBezTo>
                        <a:pt x="211" y="718"/>
                        <a:pt x="0" y="1596"/>
                        <a:pt x="243" y="1596"/>
                      </a:cubicBezTo>
                      <a:cubicBezTo>
                        <a:pt x="249" y="1596"/>
                        <a:pt x="256" y="1595"/>
                        <a:pt x="262" y="1594"/>
                      </a:cubicBezTo>
                      <a:cubicBezTo>
                        <a:pt x="539" y="1544"/>
                        <a:pt x="243" y="774"/>
                        <a:pt x="243" y="456"/>
                      </a:cubicBezTo>
                      <a:cubicBezTo>
                        <a:pt x="245" y="236"/>
                        <a:pt x="191" y="1"/>
                        <a:pt x="167"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37"/>
                <p:cNvSpPr/>
                <p:nvPr/>
              </p:nvSpPr>
              <p:spPr>
                <a:xfrm>
                  <a:off x="2472375" y="3865900"/>
                  <a:ext cx="11975" cy="44250"/>
                </a:xfrm>
                <a:custGeom>
                  <a:avLst/>
                  <a:gdLst/>
                  <a:ahLst/>
                  <a:cxnLst/>
                  <a:rect l="l" t="t" r="r" b="b"/>
                  <a:pathLst>
                    <a:path w="479" h="1770" extrusionOk="0">
                      <a:moveTo>
                        <a:pt x="258" y="0"/>
                      </a:moveTo>
                      <a:cubicBezTo>
                        <a:pt x="251" y="0"/>
                        <a:pt x="243" y="1"/>
                        <a:pt x="235" y="4"/>
                      </a:cubicBezTo>
                      <a:cubicBezTo>
                        <a:pt x="74" y="51"/>
                        <a:pt x="157" y="121"/>
                        <a:pt x="213" y="615"/>
                      </a:cubicBezTo>
                      <a:cubicBezTo>
                        <a:pt x="269" y="1111"/>
                        <a:pt x="1" y="1692"/>
                        <a:pt x="392" y="1770"/>
                      </a:cubicBezTo>
                      <a:lnTo>
                        <a:pt x="478" y="422"/>
                      </a:lnTo>
                      <a:cubicBezTo>
                        <a:pt x="478" y="422"/>
                        <a:pt x="402" y="0"/>
                        <a:pt x="258" y="0"/>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37"/>
                <p:cNvSpPr/>
                <p:nvPr/>
              </p:nvSpPr>
              <p:spPr>
                <a:xfrm>
                  <a:off x="2500850" y="3870775"/>
                  <a:ext cx="10625" cy="40425"/>
                </a:xfrm>
                <a:custGeom>
                  <a:avLst/>
                  <a:gdLst/>
                  <a:ahLst/>
                  <a:cxnLst/>
                  <a:rect l="l" t="t" r="r" b="b"/>
                  <a:pathLst>
                    <a:path w="425" h="1617" extrusionOk="0">
                      <a:moveTo>
                        <a:pt x="194" y="1"/>
                      </a:moveTo>
                      <a:cubicBezTo>
                        <a:pt x="66" y="1"/>
                        <a:pt x="0" y="386"/>
                        <a:pt x="0" y="386"/>
                      </a:cubicBezTo>
                      <a:lnTo>
                        <a:pt x="76" y="1617"/>
                      </a:lnTo>
                      <a:cubicBezTo>
                        <a:pt x="424" y="1547"/>
                        <a:pt x="184" y="1017"/>
                        <a:pt x="232" y="562"/>
                      </a:cubicBezTo>
                      <a:cubicBezTo>
                        <a:pt x="282" y="110"/>
                        <a:pt x="357" y="51"/>
                        <a:pt x="215" y="4"/>
                      </a:cubicBezTo>
                      <a:cubicBezTo>
                        <a:pt x="208" y="2"/>
                        <a:pt x="201" y="1"/>
                        <a:pt x="194"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37"/>
                <p:cNvSpPr/>
                <p:nvPr/>
              </p:nvSpPr>
              <p:spPr>
                <a:xfrm>
                  <a:off x="2478600" y="3868425"/>
                  <a:ext cx="26650" cy="53875"/>
                </a:xfrm>
                <a:custGeom>
                  <a:avLst/>
                  <a:gdLst/>
                  <a:ahLst/>
                  <a:cxnLst/>
                  <a:rect l="l" t="t" r="r" b="b"/>
                  <a:pathLst>
                    <a:path w="1066" h="2155" extrusionOk="0">
                      <a:moveTo>
                        <a:pt x="0" y="0"/>
                      </a:moveTo>
                      <a:lnTo>
                        <a:pt x="101" y="2154"/>
                      </a:lnTo>
                      <a:lnTo>
                        <a:pt x="960" y="2154"/>
                      </a:lnTo>
                      <a:lnTo>
                        <a:pt x="1066" y="132"/>
                      </a:lnTo>
                      <a:lnTo>
                        <a:pt x="0" y="0"/>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37"/>
                <p:cNvSpPr/>
                <p:nvPr/>
              </p:nvSpPr>
              <p:spPr>
                <a:xfrm>
                  <a:off x="2478600" y="3868425"/>
                  <a:ext cx="26600" cy="53875"/>
                </a:xfrm>
                <a:custGeom>
                  <a:avLst/>
                  <a:gdLst/>
                  <a:ahLst/>
                  <a:cxnLst/>
                  <a:rect l="l" t="t" r="r" b="b"/>
                  <a:pathLst>
                    <a:path w="1064" h="2155" extrusionOk="0">
                      <a:moveTo>
                        <a:pt x="0" y="0"/>
                      </a:moveTo>
                      <a:lnTo>
                        <a:pt x="64" y="2154"/>
                      </a:lnTo>
                      <a:lnTo>
                        <a:pt x="1013" y="2154"/>
                      </a:lnTo>
                      <a:lnTo>
                        <a:pt x="1063" y="132"/>
                      </a:lnTo>
                      <a:lnTo>
                        <a:pt x="1060" y="132"/>
                      </a:lnTo>
                      <a:cubicBezTo>
                        <a:pt x="1016" y="915"/>
                        <a:pt x="809" y="1507"/>
                        <a:pt x="564" y="1507"/>
                      </a:cubicBezTo>
                      <a:cubicBezTo>
                        <a:pt x="307" y="1507"/>
                        <a:pt x="95" y="857"/>
                        <a:pt x="62" y="9"/>
                      </a:cubicBezTo>
                      <a:lnTo>
                        <a:pt x="0" y="0"/>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37"/>
                <p:cNvSpPr/>
                <p:nvPr/>
              </p:nvSpPr>
              <p:spPr>
                <a:xfrm>
                  <a:off x="2483925" y="3818425"/>
                  <a:ext cx="21550" cy="49000"/>
                </a:xfrm>
                <a:custGeom>
                  <a:avLst/>
                  <a:gdLst/>
                  <a:ahLst/>
                  <a:cxnLst/>
                  <a:rect l="l" t="t" r="r" b="b"/>
                  <a:pathLst>
                    <a:path w="862" h="1960" extrusionOk="0">
                      <a:moveTo>
                        <a:pt x="566" y="0"/>
                      </a:moveTo>
                      <a:cubicBezTo>
                        <a:pt x="566" y="0"/>
                        <a:pt x="192" y="254"/>
                        <a:pt x="66" y="1158"/>
                      </a:cubicBezTo>
                      <a:cubicBezTo>
                        <a:pt x="1" y="1630"/>
                        <a:pt x="150" y="1960"/>
                        <a:pt x="372" y="1960"/>
                      </a:cubicBezTo>
                      <a:cubicBezTo>
                        <a:pt x="386" y="1960"/>
                        <a:pt x="400" y="1958"/>
                        <a:pt x="415" y="1956"/>
                      </a:cubicBezTo>
                      <a:cubicBezTo>
                        <a:pt x="861" y="1872"/>
                        <a:pt x="649" y="1242"/>
                        <a:pt x="501" y="854"/>
                      </a:cubicBezTo>
                      <a:cubicBezTo>
                        <a:pt x="351" y="452"/>
                        <a:pt x="566" y="0"/>
                        <a:pt x="566" y="0"/>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37"/>
                <p:cNvSpPr/>
                <p:nvPr/>
              </p:nvSpPr>
              <p:spPr>
                <a:xfrm>
                  <a:off x="2480000" y="3875100"/>
                  <a:ext cx="12325" cy="39900"/>
                </a:xfrm>
                <a:custGeom>
                  <a:avLst/>
                  <a:gdLst/>
                  <a:ahLst/>
                  <a:cxnLst/>
                  <a:rect l="l" t="t" r="r" b="b"/>
                  <a:pathLst>
                    <a:path w="493" h="1596" extrusionOk="0">
                      <a:moveTo>
                        <a:pt x="342" y="1"/>
                      </a:moveTo>
                      <a:cubicBezTo>
                        <a:pt x="321" y="1"/>
                        <a:pt x="270" y="236"/>
                        <a:pt x="268" y="456"/>
                      </a:cubicBezTo>
                      <a:cubicBezTo>
                        <a:pt x="268" y="774"/>
                        <a:pt x="0" y="1544"/>
                        <a:pt x="251" y="1594"/>
                      </a:cubicBezTo>
                      <a:cubicBezTo>
                        <a:pt x="257" y="1595"/>
                        <a:pt x="264" y="1596"/>
                        <a:pt x="269" y="1596"/>
                      </a:cubicBezTo>
                      <a:cubicBezTo>
                        <a:pt x="492" y="1596"/>
                        <a:pt x="300" y="718"/>
                        <a:pt x="346" y="166"/>
                      </a:cubicBezTo>
                      <a:cubicBezTo>
                        <a:pt x="356" y="48"/>
                        <a:pt x="352" y="1"/>
                        <a:pt x="342"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37"/>
                <p:cNvSpPr/>
                <p:nvPr/>
              </p:nvSpPr>
              <p:spPr>
                <a:xfrm>
                  <a:off x="2370275" y="3832800"/>
                  <a:ext cx="11050" cy="69950"/>
                </a:xfrm>
                <a:custGeom>
                  <a:avLst/>
                  <a:gdLst/>
                  <a:ahLst/>
                  <a:cxnLst/>
                  <a:rect l="l" t="t" r="r" b="b"/>
                  <a:pathLst>
                    <a:path w="442" h="2798" extrusionOk="0">
                      <a:moveTo>
                        <a:pt x="247" y="1"/>
                      </a:moveTo>
                      <a:cubicBezTo>
                        <a:pt x="237" y="1"/>
                        <a:pt x="226" y="5"/>
                        <a:pt x="216" y="14"/>
                      </a:cubicBezTo>
                      <a:cubicBezTo>
                        <a:pt x="70" y="125"/>
                        <a:pt x="149" y="212"/>
                        <a:pt x="196" y="976"/>
                      </a:cubicBezTo>
                      <a:cubicBezTo>
                        <a:pt x="246" y="1752"/>
                        <a:pt x="1" y="2695"/>
                        <a:pt x="361" y="2798"/>
                      </a:cubicBezTo>
                      <a:lnTo>
                        <a:pt x="442" y="616"/>
                      </a:lnTo>
                      <a:cubicBezTo>
                        <a:pt x="442" y="616"/>
                        <a:pt x="372" y="1"/>
                        <a:pt x="247"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37"/>
                <p:cNvSpPr/>
                <p:nvPr/>
              </p:nvSpPr>
              <p:spPr>
                <a:xfrm>
                  <a:off x="2397475" y="3833800"/>
                  <a:ext cx="11825" cy="69450"/>
                </a:xfrm>
                <a:custGeom>
                  <a:avLst/>
                  <a:gdLst/>
                  <a:ahLst/>
                  <a:cxnLst/>
                  <a:rect l="l" t="t" r="r" b="b"/>
                  <a:pathLst>
                    <a:path w="473" h="2778" extrusionOk="0">
                      <a:moveTo>
                        <a:pt x="220" y="1"/>
                      </a:moveTo>
                      <a:cubicBezTo>
                        <a:pt x="75" y="1"/>
                        <a:pt x="1" y="699"/>
                        <a:pt x="1" y="699"/>
                      </a:cubicBezTo>
                      <a:lnTo>
                        <a:pt x="93" y="2778"/>
                      </a:lnTo>
                      <a:cubicBezTo>
                        <a:pt x="472" y="2632"/>
                        <a:pt x="204" y="1731"/>
                        <a:pt x="252" y="950"/>
                      </a:cubicBezTo>
                      <a:cubicBezTo>
                        <a:pt x="302" y="166"/>
                        <a:pt x="386" y="41"/>
                        <a:pt x="230" y="2"/>
                      </a:cubicBezTo>
                      <a:cubicBezTo>
                        <a:pt x="226" y="1"/>
                        <a:pt x="223" y="1"/>
                        <a:pt x="220" y="1"/>
                      </a:cubicBez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37"/>
                <p:cNvSpPr/>
                <p:nvPr/>
              </p:nvSpPr>
              <p:spPr>
                <a:xfrm>
                  <a:off x="2375925" y="3835425"/>
                  <a:ext cx="26175" cy="86875"/>
                </a:xfrm>
                <a:custGeom>
                  <a:avLst/>
                  <a:gdLst/>
                  <a:ahLst/>
                  <a:cxnLst/>
                  <a:rect l="l" t="t" r="r" b="b"/>
                  <a:pathLst>
                    <a:path w="1047" h="3475" extrusionOk="0">
                      <a:moveTo>
                        <a:pt x="1047" y="1"/>
                      </a:moveTo>
                      <a:lnTo>
                        <a:pt x="1" y="57"/>
                      </a:lnTo>
                      <a:lnTo>
                        <a:pt x="93" y="3474"/>
                      </a:lnTo>
                      <a:lnTo>
                        <a:pt x="952" y="3474"/>
                      </a:lnTo>
                      <a:lnTo>
                        <a:pt x="1047" y="1"/>
                      </a:ln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37"/>
                <p:cNvSpPr/>
                <p:nvPr/>
              </p:nvSpPr>
              <p:spPr>
                <a:xfrm>
                  <a:off x="2376000" y="3835375"/>
                  <a:ext cx="26175" cy="86850"/>
                </a:xfrm>
                <a:custGeom>
                  <a:avLst/>
                  <a:gdLst/>
                  <a:ahLst/>
                  <a:cxnLst/>
                  <a:rect l="l" t="t" r="r" b="b"/>
                  <a:pathLst>
                    <a:path w="1047" h="3474" extrusionOk="0">
                      <a:moveTo>
                        <a:pt x="1041" y="0"/>
                      </a:moveTo>
                      <a:cubicBezTo>
                        <a:pt x="999" y="1350"/>
                        <a:pt x="787" y="2380"/>
                        <a:pt x="539" y="2402"/>
                      </a:cubicBezTo>
                      <a:cubicBezTo>
                        <a:pt x="537" y="2402"/>
                        <a:pt x="534" y="2402"/>
                        <a:pt x="532" y="2402"/>
                      </a:cubicBezTo>
                      <a:cubicBezTo>
                        <a:pt x="284" y="2402"/>
                        <a:pt x="87" y="1380"/>
                        <a:pt x="56" y="59"/>
                      </a:cubicBezTo>
                      <a:lnTo>
                        <a:pt x="0" y="61"/>
                      </a:lnTo>
                      <a:lnTo>
                        <a:pt x="62" y="3473"/>
                      </a:lnTo>
                      <a:lnTo>
                        <a:pt x="1008" y="3473"/>
                      </a:lnTo>
                      <a:lnTo>
                        <a:pt x="1047" y="0"/>
                      </a:lnTo>
                      <a:close/>
                    </a:path>
                  </a:pathLst>
                </a:custGeom>
                <a:solidFill>
                  <a:srgbClr val="E0C2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37"/>
                <p:cNvSpPr/>
                <p:nvPr/>
              </p:nvSpPr>
              <p:spPr>
                <a:xfrm>
                  <a:off x="2381475" y="3791700"/>
                  <a:ext cx="21550" cy="44625"/>
                </a:xfrm>
                <a:custGeom>
                  <a:avLst/>
                  <a:gdLst/>
                  <a:ahLst/>
                  <a:cxnLst/>
                  <a:rect l="l" t="t" r="r" b="b"/>
                  <a:pathLst>
                    <a:path w="862" h="1785" extrusionOk="0">
                      <a:moveTo>
                        <a:pt x="565" y="1"/>
                      </a:moveTo>
                      <a:lnTo>
                        <a:pt x="565" y="1"/>
                      </a:lnTo>
                      <a:cubicBezTo>
                        <a:pt x="565" y="1"/>
                        <a:pt x="192" y="232"/>
                        <a:pt x="66" y="1055"/>
                      </a:cubicBezTo>
                      <a:cubicBezTo>
                        <a:pt x="1" y="1485"/>
                        <a:pt x="152" y="1784"/>
                        <a:pt x="371" y="1784"/>
                      </a:cubicBezTo>
                      <a:cubicBezTo>
                        <a:pt x="386" y="1784"/>
                        <a:pt x="400" y="1783"/>
                        <a:pt x="415" y="1781"/>
                      </a:cubicBezTo>
                      <a:cubicBezTo>
                        <a:pt x="861" y="1702"/>
                        <a:pt x="649" y="1131"/>
                        <a:pt x="501" y="779"/>
                      </a:cubicBezTo>
                      <a:cubicBezTo>
                        <a:pt x="353" y="416"/>
                        <a:pt x="565" y="1"/>
                        <a:pt x="565"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37"/>
                <p:cNvSpPr/>
                <p:nvPr/>
              </p:nvSpPr>
              <p:spPr>
                <a:xfrm>
                  <a:off x="2377175" y="3845150"/>
                  <a:ext cx="11875" cy="65125"/>
                </a:xfrm>
                <a:custGeom>
                  <a:avLst/>
                  <a:gdLst/>
                  <a:ahLst/>
                  <a:cxnLst/>
                  <a:rect l="l" t="t" r="r" b="b"/>
                  <a:pathLst>
                    <a:path w="475" h="2605" extrusionOk="0">
                      <a:moveTo>
                        <a:pt x="324" y="1"/>
                      </a:moveTo>
                      <a:cubicBezTo>
                        <a:pt x="304" y="1"/>
                        <a:pt x="254" y="395"/>
                        <a:pt x="252" y="747"/>
                      </a:cubicBezTo>
                      <a:cubicBezTo>
                        <a:pt x="255" y="1263"/>
                        <a:pt x="1" y="2533"/>
                        <a:pt x="238" y="2602"/>
                      </a:cubicBezTo>
                      <a:cubicBezTo>
                        <a:pt x="244" y="2604"/>
                        <a:pt x="249" y="2605"/>
                        <a:pt x="254" y="2605"/>
                      </a:cubicBezTo>
                      <a:cubicBezTo>
                        <a:pt x="475" y="2605"/>
                        <a:pt x="284" y="1170"/>
                        <a:pt x="325" y="267"/>
                      </a:cubicBezTo>
                      <a:cubicBezTo>
                        <a:pt x="335" y="77"/>
                        <a:pt x="332" y="1"/>
                        <a:pt x="324" y="1"/>
                      </a:cubicBezTo>
                      <a:close/>
                    </a:path>
                  </a:pathLst>
                </a:custGeom>
                <a:solidFill>
                  <a:srgbClr val="EFD8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37"/>
                <p:cNvSpPr/>
                <p:nvPr/>
              </p:nvSpPr>
              <p:spPr>
                <a:xfrm>
                  <a:off x="2273900" y="3920525"/>
                  <a:ext cx="252575" cy="8175"/>
                </a:xfrm>
                <a:custGeom>
                  <a:avLst/>
                  <a:gdLst/>
                  <a:ahLst/>
                  <a:cxnLst/>
                  <a:rect l="l" t="t" r="r" b="b"/>
                  <a:pathLst>
                    <a:path w="10103" h="327" extrusionOk="0">
                      <a:moveTo>
                        <a:pt x="162" y="0"/>
                      </a:moveTo>
                      <a:cubicBezTo>
                        <a:pt x="73" y="0"/>
                        <a:pt x="0" y="73"/>
                        <a:pt x="0" y="162"/>
                      </a:cubicBezTo>
                      <a:cubicBezTo>
                        <a:pt x="0" y="254"/>
                        <a:pt x="73" y="327"/>
                        <a:pt x="162" y="327"/>
                      </a:cubicBezTo>
                      <a:lnTo>
                        <a:pt x="9937" y="327"/>
                      </a:lnTo>
                      <a:cubicBezTo>
                        <a:pt x="10030" y="327"/>
                        <a:pt x="10102" y="254"/>
                        <a:pt x="10102" y="162"/>
                      </a:cubicBezTo>
                      <a:cubicBezTo>
                        <a:pt x="10102" y="73"/>
                        <a:pt x="10030" y="0"/>
                        <a:pt x="9937" y="0"/>
                      </a:cubicBez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37"/>
                <p:cNvSpPr/>
                <p:nvPr/>
              </p:nvSpPr>
              <p:spPr>
                <a:xfrm>
                  <a:off x="2098975" y="3811850"/>
                  <a:ext cx="26325" cy="39650"/>
                </a:xfrm>
                <a:custGeom>
                  <a:avLst/>
                  <a:gdLst/>
                  <a:ahLst/>
                  <a:cxnLst/>
                  <a:rect l="l" t="t" r="r" b="b"/>
                  <a:pathLst>
                    <a:path w="1053" h="1586" extrusionOk="0">
                      <a:moveTo>
                        <a:pt x="0" y="1"/>
                      </a:moveTo>
                      <a:lnTo>
                        <a:pt x="0" y="1516"/>
                      </a:lnTo>
                      <a:lnTo>
                        <a:pt x="1052" y="1585"/>
                      </a:lnTo>
                      <a:lnTo>
                        <a:pt x="1052" y="68"/>
                      </a:lnTo>
                      <a:lnTo>
                        <a:pt x="0" y="1"/>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37"/>
                <p:cNvSpPr/>
                <p:nvPr/>
              </p:nvSpPr>
              <p:spPr>
                <a:xfrm>
                  <a:off x="2698300" y="3811850"/>
                  <a:ext cx="26175" cy="39650"/>
                </a:xfrm>
                <a:custGeom>
                  <a:avLst/>
                  <a:gdLst/>
                  <a:ahLst/>
                  <a:cxnLst/>
                  <a:rect l="l" t="t" r="r" b="b"/>
                  <a:pathLst>
                    <a:path w="1047" h="1586" extrusionOk="0">
                      <a:moveTo>
                        <a:pt x="1046" y="1"/>
                      </a:moveTo>
                      <a:lnTo>
                        <a:pt x="0" y="68"/>
                      </a:lnTo>
                      <a:lnTo>
                        <a:pt x="0" y="1585"/>
                      </a:lnTo>
                      <a:lnTo>
                        <a:pt x="1046" y="1516"/>
                      </a:lnTo>
                      <a:lnTo>
                        <a:pt x="1046" y="1"/>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37"/>
                <p:cNvSpPr/>
                <p:nvPr/>
              </p:nvSpPr>
              <p:spPr>
                <a:xfrm flipH="1">
                  <a:off x="2403334" y="3572700"/>
                  <a:ext cx="296175" cy="248875"/>
                </a:xfrm>
                <a:custGeom>
                  <a:avLst/>
                  <a:gdLst/>
                  <a:ahLst/>
                  <a:cxnLst/>
                  <a:rect l="l" t="t" r="r" b="b"/>
                  <a:pathLst>
                    <a:path w="11847" h="9955" extrusionOk="0">
                      <a:moveTo>
                        <a:pt x="11796" y="1"/>
                      </a:moveTo>
                      <a:lnTo>
                        <a:pt x="1" y="9743"/>
                      </a:lnTo>
                      <a:lnTo>
                        <a:pt x="157" y="9955"/>
                      </a:lnTo>
                      <a:lnTo>
                        <a:pt x="11846" y="140"/>
                      </a:lnTo>
                      <a:lnTo>
                        <a:pt x="11796" y="1"/>
                      </a:lnTo>
                      <a:close/>
                    </a:path>
                  </a:pathLst>
                </a:custGeom>
                <a:solidFill>
                  <a:srgbClr val="471A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37"/>
                <p:cNvSpPr/>
                <p:nvPr/>
              </p:nvSpPr>
              <p:spPr>
                <a:xfrm rot="1291198">
                  <a:off x="1956763" y="4580602"/>
                  <a:ext cx="21850" cy="74420"/>
                </a:xfrm>
                <a:custGeom>
                  <a:avLst/>
                  <a:gdLst/>
                  <a:ahLst/>
                  <a:cxnLst/>
                  <a:rect l="l" t="t" r="r" b="b"/>
                  <a:pathLst>
                    <a:path w="682" h="2746" extrusionOk="0">
                      <a:moveTo>
                        <a:pt x="1" y="1"/>
                      </a:moveTo>
                      <a:lnTo>
                        <a:pt x="352" y="2746"/>
                      </a:lnTo>
                      <a:lnTo>
                        <a:pt x="681" y="2746"/>
                      </a:lnTo>
                      <a:lnTo>
                        <a:pt x="32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44" name="Google Shape;8944;p37"/>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37"/>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37"/>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37"/>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37"/>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9" name="Google Shape;8949;p37"/>
            <p:cNvGrpSpPr/>
            <p:nvPr/>
          </p:nvGrpSpPr>
          <p:grpSpPr>
            <a:xfrm>
              <a:off x="-458913" y="4511095"/>
              <a:ext cx="10075827" cy="977572"/>
              <a:chOff x="1321675" y="4706600"/>
              <a:chExt cx="4838100" cy="469400"/>
            </a:xfrm>
          </p:grpSpPr>
          <p:sp>
            <p:nvSpPr>
              <p:cNvPr id="8950" name="Google Shape;8950;p37"/>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37"/>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37"/>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37"/>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37"/>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37"/>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37"/>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37"/>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37"/>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37"/>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37"/>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37"/>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37"/>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37"/>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37"/>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37"/>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37"/>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37"/>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37"/>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37"/>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37"/>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37"/>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37"/>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37"/>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37"/>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37"/>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37"/>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37"/>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37"/>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37"/>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37"/>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37"/>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37"/>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37"/>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4" name="Google Shape;8984;p37"/>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5" name="Google Shape;8985;p37"/>
            <p:cNvGrpSpPr/>
            <p:nvPr/>
          </p:nvGrpSpPr>
          <p:grpSpPr>
            <a:xfrm>
              <a:off x="-458058" y="-556657"/>
              <a:ext cx="10075046" cy="5124029"/>
              <a:chOff x="1153438" y="2114550"/>
              <a:chExt cx="4837725" cy="2460400"/>
            </a:xfrm>
          </p:grpSpPr>
          <p:sp>
            <p:nvSpPr>
              <p:cNvPr id="8986" name="Google Shape;8986;p37"/>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37"/>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37"/>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37"/>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37"/>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37"/>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37"/>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37"/>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37"/>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37"/>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37"/>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37"/>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37"/>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37"/>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37"/>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37"/>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37"/>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37"/>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37"/>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37"/>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37"/>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37"/>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37"/>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37"/>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37"/>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37"/>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37"/>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37"/>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37"/>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37"/>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37"/>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37"/>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37"/>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37"/>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37"/>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37"/>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37"/>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37"/>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37"/>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37"/>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37"/>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37"/>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37"/>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37"/>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37"/>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37"/>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37"/>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37"/>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37"/>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37"/>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37"/>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37"/>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37"/>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37"/>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37"/>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37"/>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37"/>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37"/>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37"/>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045" name="Google Shape;9045;p37"/>
          <p:cNvPicPr preferRelativeResize="0"/>
          <p:nvPr/>
        </p:nvPicPr>
        <p:blipFill>
          <a:blip r:embed="rId2">
            <a:alphaModFix amt="10000"/>
          </a:blip>
          <a:stretch>
            <a:fillRect/>
          </a:stretch>
        </p:blipFill>
        <p:spPr>
          <a:xfrm>
            <a:off x="-86342" y="-171400"/>
            <a:ext cx="9316685" cy="5486299"/>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4">
  <p:cSld name="MAIN_POINT_1_1">
    <p:spTree>
      <p:nvGrpSpPr>
        <p:cNvPr id="1" name="Shape 9046"/>
        <p:cNvGrpSpPr/>
        <p:nvPr/>
      </p:nvGrpSpPr>
      <p:grpSpPr>
        <a:xfrm>
          <a:off x="0" y="0"/>
          <a:ext cx="0" cy="0"/>
          <a:chOff x="0" y="0"/>
          <a:chExt cx="0" cy="0"/>
        </a:xfrm>
      </p:grpSpPr>
      <p:grpSp>
        <p:nvGrpSpPr>
          <p:cNvPr id="9047" name="Google Shape;9047;p38"/>
          <p:cNvGrpSpPr/>
          <p:nvPr/>
        </p:nvGrpSpPr>
        <p:grpSpPr>
          <a:xfrm>
            <a:off x="-458913" y="-556726"/>
            <a:ext cx="10075901" cy="6045393"/>
            <a:chOff x="-458913" y="-556726"/>
            <a:chExt cx="10075901" cy="6045393"/>
          </a:xfrm>
        </p:grpSpPr>
        <p:grpSp>
          <p:nvGrpSpPr>
            <p:cNvPr id="9048" name="Google Shape;9048;p38"/>
            <p:cNvGrpSpPr/>
            <p:nvPr/>
          </p:nvGrpSpPr>
          <p:grpSpPr>
            <a:xfrm>
              <a:off x="-36152" y="155421"/>
              <a:ext cx="9373434" cy="4411853"/>
              <a:chOff x="-36152" y="155421"/>
              <a:chExt cx="9373434" cy="4411853"/>
            </a:xfrm>
          </p:grpSpPr>
          <p:sp>
            <p:nvSpPr>
              <p:cNvPr id="9049" name="Google Shape;9049;p38"/>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38"/>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38"/>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38"/>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38"/>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38"/>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38"/>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38"/>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38"/>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38"/>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38"/>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38"/>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38"/>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38"/>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38"/>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38"/>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38"/>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38"/>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38"/>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38"/>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38"/>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38"/>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38"/>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38"/>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38"/>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38"/>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38"/>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38"/>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38"/>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38"/>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38"/>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38"/>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38"/>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38"/>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38"/>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38"/>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38"/>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38"/>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38"/>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38"/>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38"/>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38"/>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38"/>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38"/>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38"/>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38"/>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38"/>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38"/>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38"/>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38"/>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38"/>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38"/>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38"/>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38"/>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38"/>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38"/>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38"/>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38"/>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38"/>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38"/>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38"/>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38"/>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38"/>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38"/>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38"/>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38"/>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38"/>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38"/>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38"/>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38"/>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38"/>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38"/>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38"/>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38"/>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38"/>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38"/>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38"/>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38"/>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38"/>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38"/>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38"/>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38"/>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38"/>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38"/>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38"/>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38"/>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38"/>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38"/>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38"/>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38"/>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38"/>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38"/>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38"/>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38"/>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38"/>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38"/>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5" name="Google Shape;9145;p38"/>
              <p:cNvGrpSpPr/>
              <p:nvPr/>
            </p:nvGrpSpPr>
            <p:grpSpPr>
              <a:xfrm>
                <a:off x="8010038" y="1066236"/>
                <a:ext cx="739597" cy="2531629"/>
                <a:chOff x="7476638" y="1066236"/>
                <a:chExt cx="739597" cy="2531629"/>
              </a:xfrm>
            </p:grpSpPr>
            <p:sp>
              <p:nvSpPr>
                <p:cNvPr id="9146" name="Google Shape;9146;p38"/>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38"/>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38"/>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38"/>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38"/>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38"/>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8"/>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38"/>
              <p:cNvGrpSpPr/>
              <p:nvPr/>
            </p:nvGrpSpPr>
            <p:grpSpPr>
              <a:xfrm>
                <a:off x="472806" y="1066236"/>
                <a:ext cx="739336" cy="2612278"/>
                <a:chOff x="1006206" y="1066236"/>
                <a:chExt cx="739336" cy="2612278"/>
              </a:xfrm>
            </p:grpSpPr>
            <p:sp>
              <p:nvSpPr>
                <p:cNvPr id="9154" name="Google Shape;9154;p38"/>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8"/>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8"/>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8"/>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8"/>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8"/>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8"/>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8"/>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2" name="Google Shape;9162;p38"/>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8"/>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8"/>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8"/>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8"/>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8"/>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8"/>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8"/>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8"/>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8"/>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8"/>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8"/>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8"/>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8"/>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8"/>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8"/>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8"/>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8"/>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8"/>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8"/>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8"/>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8"/>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8"/>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8"/>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8"/>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8"/>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8"/>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8"/>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38"/>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38"/>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38"/>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38"/>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38"/>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38"/>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8"/>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8"/>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38"/>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38"/>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38"/>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38"/>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38"/>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8"/>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4" name="Google Shape;9204;p38"/>
              <p:cNvGrpSpPr/>
              <p:nvPr/>
            </p:nvGrpSpPr>
            <p:grpSpPr>
              <a:xfrm>
                <a:off x="710306" y="2471362"/>
                <a:ext cx="736352" cy="1975558"/>
                <a:chOff x="4019950" y="2646300"/>
                <a:chExt cx="231550" cy="621225"/>
              </a:xfrm>
            </p:grpSpPr>
            <p:sp>
              <p:nvSpPr>
                <p:cNvPr id="9205" name="Google Shape;9205;p38"/>
                <p:cNvSpPr/>
                <p:nvPr/>
              </p:nvSpPr>
              <p:spPr>
                <a:xfrm>
                  <a:off x="4072275" y="2646350"/>
                  <a:ext cx="15850" cy="55400"/>
                </a:xfrm>
                <a:custGeom>
                  <a:avLst/>
                  <a:gdLst/>
                  <a:ahLst/>
                  <a:cxnLst/>
                  <a:rect l="l" t="t" r="r" b="b"/>
                  <a:pathLst>
                    <a:path w="634" h="2216" extrusionOk="0">
                      <a:moveTo>
                        <a:pt x="318" y="1"/>
                      </a:moveTo>
                      <a:cubicBezTo>
                        <a:pt x="142" y="1"/>
                        <a:pt x="0" y="143"/>
                        <a:pt x="0" y="316"/>
                      </a:cubicBezTo>
                      <a:lnTo>
                        <a:pt x="0" y="2216"/>
                      </a:lnTo>
                      <a:lnTo>
                        <a:pt x="633" y="2216"/>
                      </a:lnTo>
                      <a:lnTo>
                        <a:pt x="633" y="316"/>
                      </a:lnTo>
                      <a:cubicBezTo>
                        <a:pt x="633" y="143"/>
                        <a:pt x="491" y="1"/>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38"/>
                <p:cNvSpPr/>
                <p:nvPr/>
              </p:nvSpPr>
              <p:spPr>
                <a:xfrm>
                  <a:off x="4078950" y="2646300"/>
                  <a:ext cx="9175" cy="45700"/>
                </a:xfrm>
                <a:custGeom>
                  <a:avLst/>
                  <a:gdLst/>
                  <a:ahLst/>
                  <a:cxnLst/>
                  <a:rect l="l" t="t" r="r" b="b"/>
                  <a:pathLst>
                    <a:path w="367" h="1828" extrusionOk="0">
                      <a:moveTo>
                        <a:pt x="51" y="0"/>
                      </a:moveTo>
                      <a:cubicBezTo>
                        <a:pt x="40" y="0"/>
                        <a:pt x="29" y="3"/>
                        <a:pt x="18" y="3"/>
                      </a:cubicBezTo>
                      <a:cubicBezTo>
                        <a:pt x="9" y="156"/>
                        <a:pt x="1" y="326"/>
                        <a:pt x="1" y="505"/>
                      </a:cubicBezTo>
                      <a:cubicBezTo>
                        <a:pt x="1" y="1236"/>
                        <a:pt x="93" y="1827"/>
                        <a:pt x="207" y="1827"/>
                      </a:cubicBezTo>
                      <a:cubicBezTo>
                        <a:pt x="269" y="1827"/>
                        <a:pt x="324" y="1649"/>
                        <a:pt x="364" y="1370"/>
                      </a:cubicBezTo>
                      <a:lnTo>
                        <a:pt x="364" y="312"/>
                      </a:lnTo>
                      <a:lnTo>
                        <a:pt x="366" y="312"/>
                      </a:lnTo>
                      <a:cubicBezTo>
                        <a:pt x="366" y="140"/>
                        <a:pt x="224" y="0"/>
                        <a:pt x="51"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38"/>
                <p:cNvSpPr/>
                <p:nvPr/>
              </p:nvSpPr>
              <p:spPr>
                <a:xfrm>
                  <a:off x="4021075" y="2646350"/>
                  <a:ext cx="15850" cy="55400"/>
                </a:xfrm>
                <a:custGeom>
                  <a:avLst/>
                  <a:gdLst/>
                  <a:ahLst/>
                  <a:cxnLst/>
                  <a:rect l="l" t="t" r="r" b="b"/>
                  <a:pathLst>
                    <a:path w="634" h="2216" extrusionOk="0">
                      <a:moveTo>
                        <a:pt x="318" y="1"/>
                      </a:moveTo>
                      <a:cubicBezTo>
                        <a:pt x="143" y="1"/>
                        <a:pt x="0" y="143"/>
                        <a:pt x="0" y="316"/>
                      </a:cubicBezTo>
                      <a:lnTo>
                        <a:pt x="0" y="2216"/>
                      </a:lnTo>
                      <a:lnTo>
                        <a:pt x="634" y="2216"/>
                      </a:lnTo>
                      <a:lnTo>
                        <a:pt x="634" y="316"/>
                      </a:lnTo>
                      <a:cubicBezTo>
                        <a:pt x="634" y="143"/>
                        <a:pt x="491" y="1"/>
                        <a:pt x="3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8"/>
                <p:cNvSpPr/>
                <p:nvPr/>
              </p:nvSpPr>
              <p:spPr>
                <a:xfrm>
                  <a:off x="4193825" y="3131575"/>
                  <a:ext cx="46000" cy="135950"/>
                </a:xfrm>
                <a:custGeom>
                  <a:avLst/>
                  <a:gdLst/>
                  <a:ahLst/>
                  <a:cxnLst/>
                  <a:rect l="l" t="t" r="r" b="b"/>
                  <a:pathLst>
                    <a:path w="1840" h="5438" extrusionOk="0">
                      <a:moveTo>
                        <a:pt x="1" y="0"/>
                      </a:moveTo>
                      <a:lnTo>
                        <a:pt x="1474" y="5438"/>
                      </a:lnTo>
                      <a:lnTo>
                        <a:pt x="1839" y="5438"/>
                      </a:lnTo>
                      <a:lnTo>
                        <a:pt x="14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8"/>
                <p:cNvSpPr/>
                <p:nvPr/>
              </p:nvSpPr>
              <p:spPr>
                <a:xfrm>
                  <a:off x="4187000" y="3131575"/>
                  <a:ext cx="45975" cy="135950"/>
                </a:xfrm>
                <a:custGeom>
                  <a:avLst/>
                  <a:gdLst/>
                  <a:ahLst/>
                  <a:cxnLst/>
                  <a:rect l="l" t="t" r="r" b="b"/>
                  <a:pathLst>
                    <a:path w="1839" h="5438" extrusionOk="0">
                      <a:moveTo>
                        <a:pt x="0" y="0"/>
                      </a:moveTo>
                      <a:lnTo>
                        <a:pt x="1470" y="5438"/>
                      </a:lnTo>
                      <a:lnTo>
                        <a:pt x="1839" y="5438"/>
                      </a:lnTo>
                      <a:lnTo>
                        <a:pt x="1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8"/>
                <p:cNvSpPr/>
                <p:nvPr/>
              </p:nvSpPr>
              <p:spPr>
                <a:xfrm>
                  <a:off x="4116825" y="3055375"/>
                  <a:ext cx="125525" cy="21600"/>
                </a:xfrm>
                <a:custGeom>
                  <a:avLst/>
                  <a:gdLst/>
                  <a:ahLst/>
                  <a:cxnLst/>
                  <a:rect l="l" t="t" r="r" b="b"/>
                  <a:pathLst>
                    <a:path w="5021" h="864" extrusionOk="0">
                      <a:moveTo>
                        <a:pt x="3418" y="1"/>
                      </a:moveTo>
                      <a:cubicBezTo>
                        <a:pt x="2024" y="1"/>
                        <a:pt x="1" y="395"/>
                        <a:pt x="1" y="395"/>
                      </a:cubicBezTo>
                      <a:lnTo>
                        <a:pt x="37" y="864"/>
                      </a:lnTo>
                      <a:lnTo>
                        <a:pt x="4157" y="864"/>
                      </a:lnTo>
                      <a:cubicBezTo>
                        <a:pt x="4159" y="864"/>
                        <a:pt x="4161" y="864"/>
                        <a:pt x="4163" y="864"/>
                      </a:cubicBezTo>
                      <a:cubicBezTo>
                        <a:pt x="5014" y="864"/>
                        <a:pt x="5020" y="180"/>
                        <a:pt x="4077" y="41"/>
                      </a:cubicBezTo>
                      <a:cubicBezTo>
                        <a:pt x="3886" y="13"/>
                        <a:pt x="3662" y="1"/>
                        <a:pt x="34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38"/>
                <p:cNvSpPr/>
                <p:nvPr/>
              </p:nvSpPr>
              <p:spPr>
                <a:xfrm>
                  <a:off x="4116825" y="3055550"/>
                  <a:ext cx="108825" cy="21425"/>
                </a:xfrm>
                <a:custGeom>
                  <a:avLst/>
                  <a:gdLst/>
                  <a:ahLst/>
                  <a:cxnLst/>
                  <a:rect l="l" t="t" r="r" b="b"/>
                  <a:pathLst>
                    <a:path w="4353" h="857" extrusionOk="0">
                      <a:moveTo>
                        <a:pt x="3056" y="0"/>
                      </a:moveTo>
                      <a:lnTo>
                        <a:pt x="3056" y="0"/>
                      </a:lnTo>
                      <a:cubicBezTo>
                        <a:pt x="1694" y="56"/>
                        <a:pt x="1" y="388"/>
                        <a:pt x="1" y="388"/>
                      </a:cubicBezTo>
                      <a:lnTo>
                        <a:pt x="37" y="857"/>
                      </a:lnTo>
                      <a:lnTo>
                        <a:pt x="4157" y="857"/>
                      </a:lnTo>
                      <a:cubicBezTo>
                        <a:pt x="4230" y="857"/>
                        <a:pt x="4291" y="849"/>
                        <a:pt x="4353" y="837"/>
                      </a:cubicBezTo>
                      <a:lnTo>
                        <a:pt x="4353" y="837"/>
                      </a:lnTo>
                      <a:cubicBezTo>
                        <a:pt x="4337" y="838"/>
                        <a:pt x="4321" y="838"/>
                        <a:pt x="4305" y="838"/>
                      </a:cubicBezTo>
                      <a:cubicBezTo>
                        <a:pt x="4178" y="838"/>
                        <a:pt x="4041" y="819"/>
                        <a:pt x="3909" y="782"/>
                      </a:cubicBezTo>
                      <a:cubicBezTo>
                        <a:pt x="3393" y="642"/>
                        <a:pt x="3030" y="305"/>
                        <a:pt x="305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38"/>
                <p:cNvSpPr/>
                <p:nvPr/>
              </p:nvSpPr>
              <p:spPr>
                <a:xfrm>
                  <a:off x="4108400" y="3075925"/>
                  <a:ext cx="117675" cy="13475"/>
                </a:xfrm>
                <a:custGeom>
                  <a:avLst/>
                  <a:gdLst/>
                  <a:ahLst/>
                  <a:cxnLst/>
                  <a:rect l="l" t="t" r="r" b="b"/>
                  <a:pathLst>
                    <a:path w="4707" h="539" extrusionOk="0">
                      <a:moveTo>
                        <a:pt x="0" y="0"/>
                      </a:moveTo>
                      <a:lnTo>
                        <a:pt x="22" y="539"/>
                      </a:lnTo>
                      <a:lnTo>
                        <a:pt x="4707" y="539"/>
                      </a:lnTo>
                      <a:lnTo>
                        <a:pt x="46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38"/>
                <p:cNvSpPr/>
                <p:nvPr/>
              </p:nvSpPr>
              <p:spPr>
                <a:xfrm>
                  <a:off x="4118225" y="3075925"/>
                  <a:ext cx="95775" cy="13475"/>
                </a:xfrm>
                <a:custGeom>
                  <a:avLst/>
                  <a:gdLst/>
                  <a:ahLst/>
                  <a:cxnLst/>
                  <a:rect l="l" t="t" r="r" b="b"/>
                  <a:pathLst>
                    <a:path w="3831" h="539" extrusionOk="0">
                      <a:moveTo>
                        <a:pt x="0" y="0"/>
                      </a:moveTo>
                      <a:lnTo>
                        <a:pt x="17" y="539"/>
                      </a:lnTo>
                      <a:lnTo>
                        <a:pt x="3831" y="539"/>
                      </a:lnTo>
                      <a:lnTo>
                        <a:pt x="38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8"/>
                <p:cNvSpPr/>
                <p:nvPr/>
              </p:nvSpPr>
              <p:spPr>
                <a:xfrm>
                  <a:off x="4206600" y="3075925"/>
                  <a:ext cx="14875" cy="73950"/>
                </a:xfrm>
                <a:custGeom>
                  <a:avLst/>
                  <a:gdLst/>
                  <a:ahLst/>
                  <a:cxnLst/>
                  <a:rect l="l" t="t" r="r" b="b"/>
                  <a:pathLst>
                    <a:path w="595" h="2958" extrusionOk="0">
                      <a:moveTo>
                        <a:pt x="0" y="0"/>
                      </a:moveTo>
                      <a:lnTo>
                        <a:pt x="221" y="2957"/>
                      </a:lnTo>
                      <a:lnTo>
                        <a:pt x="594" y="2957"/>
                      </a:lnTo>
                      <a:lnTo>
                        <a:pt x="3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38"/>
                <p:cNvSpPr/>
                <p:nvPr/>
              </p:nvSpPr>
              <p:spPr>
                <a:xfrm>
                  <a:off x="4020025" y="2697350"/>
                  <a:ext cx="67325" cy="66625"/>
                </a:xfrm>
                <a:custGeom>
                  <a:avLst/>
                  <a:gdLst/>
                  <a:ahLst/>
                  <a:cxnLst/>
                  <a:rect l="l" t="t" r="r" b="b"/>
                  <a:pathLst>
                    <a:path w="2693" h="2665" extrusionOk="0">
                      <a:moveTo>
                        <a:pt x="0" y="0"/>
                      </a:moveTo>
                      <a:lnTo>
                        <a:pt x="625" y="2664"/>
                      </a:lnTo>
                      <a:lnTo>
                        <a:pt x="2693" y="2664"/>
                      </a:lnTo>
                      <a:lnTo>
                        <a:pt x="26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38"/>
                <p:cNvSpPr/>
                <p:nvPr/>
              </p:nvSpPr>
              <p:spPr>
                <a:xfrm>
                  <a:off x="4084950" y="2697350"/>
                  <a:ext cx="46750" cy="462350"/>
                </a:xfrm>
                <a:custGeom>
                  <a:avLst/>
                  <a:gdLst/>
                  <a:ahLst/>
                  <a:cxnLst/>
                  <a:rect l="l" t="t" r="r" b="b"/>
                  <a:pathLst>
                    <a:path w="1870" h="18494" extrusionOk="0">
                      <a:moveTo>
                        <a:pt x="1" y="0"/>
                      </a:moveTo>
                      <a:lnTo>
                        <a:pt x="1153" y="18494"/>
                      </a:lnTo>
                      <a:lnTo>
                        <a:pt x="1870" y="18421"/>
                      </a:lnTo>
                      <a:lnTo>
                        <a:pt x="846" y="784"/>
                      </a:lnTo>
                      <a:cubicBezTo>
                        <a:pt x="821" y="343"/>
                        <a:pt x="455"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8"/>
                <p:cNvSpPr/>
                <p:nvPr/>
              </p:nvSpPr>
              <p:spPr>
                <a:xfrm>
                  <a:off x="4117325" y="3216800"/>
                  <a:ext cx="18425" cy="50725"/>
                </a:xfrm>
                <a:custGeom>
                  <a:avLst/>
                  <a:gdLst/>
                  <a:ahLst/>
                  <a:cxnLst/>
                  <a:rect l="l" t="t" r="r" b="b"/>
                  <a:pathLst>
                    <a:path w="737" h="2029" extrusionOk="0">
                      <a:moveTo>
                        <a:pt x="0" y="0"/>
                      </a:moveTo>
                      <a:lnTo>
                        <a:pt x="129" y="2029"/>
                      </a:lnTo>
                      <a:lnTo>
                        <a:pt x="366" y="2029"/>
                      </a:lnTo>
                      <a:lnTo>
                        <a:pt x="737" y="380"/>
                      </a:lnTo>
                      <a:lnTo>
                        <a:pt x="7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38"/>
                <p:cNvSpPr/>
                <p:nvPr/>
              </p:nvSpPr>
              <p:spPr>
                <a:xfrm>
                  <a:off x="4113200" y="3216800"/>
                  <a:ext cx="18375" cy="50725"/>
                </a:xfrm>
                <a:custGeom>
                  <a:avLst/>
                  <a:gdLst/>
                  <a:ahLst/>
                  <a:cxnLst/>
                  <a:rect l="l" t="t" r="r" b="b"/>
                  <a:pathLst>
                    <a:path w="735" h="2029" extrusionOk="0">
                      <a:moveTo>
                        <a:pt x="1" y="0"/>
                      </a:moveTo>
                      <a:lnTo>
                        <a:pt x="126" y="2029"/>
                      </a:lnTo>
                      <a:lnTo>
                        <a:pt x="363" y="2029"/>
                      </a:lnTo>
                      <a:lnTo>
                        <a:pt x="734" y="380"/>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38"/>
                <p:cNvSpPr/>
                <p:nvPr/>
              </p:nvSpPr>
              <p:spPr>
                <a:xfrm>
                  <a:off x="4037875" y="3216800"/>
                  <a:ext cx="18450" cy="50725"/>
                </a:xfrm>
                <a:custGeom>
                  <a:avLst/>
                  <a:gdLst/>
                  <a:ahLst/>
                  <a:cxnLst/>
                  <a:rect l="l" t="t" r="r" b="b"/>
                  <a:pathLst>
                    <a:path w="738" h="2029" extrusionOk="0">
                      <a:moveTo>
                        <a:pt x="1" y="0"/>
                      </a:moveTo>
                      <a:lnTo>
                        <a:pt x="126" y="2029"/>
                      </a:lnTo>
                      <a:lnTo>
                        <a:pt x="363" y="2029"/>
                      </a:lnTo>
                      <a:lnTo>
                        <a:pt x="737" y="380"/>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8"/>
                <p:cNvSpPr/>
                <p:nvPr/>
              </p:nvSpPr>
              <p:spPr>
                <a:xfrm>
                  <a:off x="4072825" y="2723400"/>
                  <a:ext cx="54800" cy="414825"/>
                </a:xfrm>
                <a:custGeom>
                  <a:avLst/>
                  <a:gdLst/>
                  <a:ahLst/>
                  <a:cxnLst/>
                  <a:rect l="l" t="t" r="r" b="b"/>
                  <a:pathLst>
                    <a:path w="2192" h="16593" extrusionOk="0">
                      <a:moveTo>
                        <a:pt x="348" y="1"/>
                      </a:moveTo>
                      <a:cubicBezTo>
                        <a:pt x="338" y="1"/>
                        <a:pt x="328" y="1"/>
                        <a:pt x="318" y="2"/>
                      </a:cubicBezTo>
                      <a:cubicBezTo>
                        <a:pt x="0" y="24"/>
                        <a:pt x="198" y="3879"/>
                        <a:pt x="480" y="8446"/>
                      </a:cubicBezTo>
                      <a:cubicBezTo>
                        <a:pt x="761" y="13002"/>
                        <a:pt x="967" y="16556"/>
                        <a:pt x="1286" y="16556"/>
                      </a:cubicBezTo>
                      <a:cubicBezTo>
                        <a:pt x="1287" y="16556"/>
                        <a:pt x="1288" y="16556"/>
                        <a:pt x="1289" y="16556"/>
                      </a:cubicBezTo>
                      <a:cubicBezTo>
                        <a:pt x="1294" y="16556"/>
                        <a:pt x="1300" y="16555"/>
                        <a:pt x="1305" y="16555"/>
                      </a:cubicBezTo>
                      <a:cubicBezTo>
                        <a:pt x="1377" y="16555"/>
                        <a:pt x="1470" y="16592"/>
                        <a:pt x="1561" y="16592"/>
                      </a:cubicBezTo>
                      <a:cubicBezTo>
                        <a:pt x="1885" y="16592"/>
                        <a:pt x="2191" y="16128"/>
                        <a:pt x="1485" y="11900"/>
                      </a:cubicBezTo>
                      <a:cubicBezTo>
                        <a:pt x="1775" y="10254"/>
                        <a:pt x="1649" y="6014"/>
                        <a:pt x="1306" y="4856"/>
                      </a:cubicBezTo>
                      <a:cubicBezTo>
                        <a:pt x="1344" y="1528"/>
                        <a:pt x="1079" y="1"/>
                        <a:pt x="3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38"/>
                <p:cNvSpPr/>
                <p:nvPr/>
              </p:nvSpPr>
              <p:spPr>
                <a:xfrm>
                  <a:off x="4045475" y="2723500"/>
                  <a:ext cx="58625" cy="410050"/>
                </a:xfrm>
                <a:custGeom>
                  <a:avLst/>
                  <a:gdLst/>
                  <a:ahLst/>
                  <a:cxnLst/>
                  <a:rect l="l" t="t" r="r" b="b"/>
                  <a:pathLst>
                    <a:path w="2345" h="16402" extrusionOk="0">
                      <a:moveTo>
                        <a:pt x="1" y="0"/>
                      </a:moveTo>
                      <a:lnTo>
                        <a:pt x="832" y="16401"/>
                      </a:lnTo>
                      <a:lnTo>
                        <a:pt x="2344" y="16401"/>
                      </a:lnTo>
                      <a:lnTo>
                        <a:pt x="15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38"/>
                <p:cNvSpPr/>
                <p:nvPr/>
              </p:nvSpPr>
              <p:spPr>
                <a:xfrm>
                  <a:off x="4057550" y="3055375"/>
                  <a:ext cx="121675" cy="21600"/>
                </a:xfrm>
                <a:custGeom>
                  <a:avLst/>
                  <a:gdLst/>
                  <a:ahLst/>
                  <a:cxnLst/>
                  <a:rect l="l" t="t" r="r" b="b"/>
                  <a:pathLst>
                    <a:path w="4867" h="864" extrusionOk="0">
                      <a:moveTo>
                        <a:pt x="3312" y="1"/>
                      </a:moveTo>
                      <a:cubicBezTo>
                        <a:pt x="1959" y="1"/>
                        <a:pt x="0" y="395"/>
                        <a:pt x="0" y="395"/>
                      </a:cubicBezTo>
                      <a:lnTo>
                        <a:pt x="34" y="864"/>
                      </a:lnTo>
                      <a:lnTo>
                        <a:pt x="4026" y="864"/>
                      </a:lnTo>
                      <a:cubicBezTo>
                        <a:pt x="4028" y="864"/>
                        <a:pt x="4029" y="864"/>
                        <a:pt x="4031" y="864"/>
                      </a:cubicBezTo>
                      <a:cubicBezTo>
                        <a:pt x="4860" y="864"/>
                        <a:pt x="4867" y="180"/>
                        <a:pt x="3951" y="41"/>
                      </a:cubicBezTo>
                      <a:cubicBezTo>
                        <a:pt x="3765" y="13"/>
                        <a:pt x="3548" y="1"/>
                        <a:pt x="3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38"/>
                <p:cNvSpPr/>
                <p:nvPr/>
              </p:nvSpPr>
              <p:spPr>
                <a:xfrm>
                  <a:off x="4057550" y="3055475"/>
                  <a:ext cx="114950" cy="21500"/>
                </a:xfrm>
                <a:custGeom>
                  <a:avLst/>
                  <a:gdLst/>
                  <a:ahLst/>
                  <a:cxnLst/>
                  <a:rect l="l" t="t" r="r" b="b"/>
                  <a:pathLst>
                    <a:path w="4598" h="860" extrusionOk="0">
                      <a:moveTo>
                        <a:pt x="3086" y="1"/>
                      </a:moveTo>
                      <a:lnTo>
                        <a:pt x="3086" y="1"/>
                      </a:lnTo>
                      <a:cubicBezTo>
                        <a:pt x="1752" y="40"/>
                        <a:pt x="0" y="391"/>
                        <a:pt x="0" y="391"/>
                      </a:cubicBezTo>
                      <a:lnTo>
                        <a:pt x="34" y="860"/>
                      </a:lnTo>
                      <a:lnTo>
                        <a:pt x="4026" y="860"/>
                      </a:lnTo>
                      <a:cubicBezTo>
                        <a:pt x="4327" y="860"/>
                        <a:pt x="4520" y="768"/>
                        <a:pt x="4598" y="651"/>
                      </a:cubicBezTo>
                      <a:lnTo>
                        <a:pt x="4598" y="651"/>
                      </a:lnTo>
                      <a:cubicBezTo>
                        <a:pt x="4428" y="748"/>
                        <a:pt x="4193" y="807"/>
                        <a:pt x="3940" y="807"/>
                      </a:cubicBezTo>
                      <a:cubicBezTo>
                        <a:pt x="3412" y="807"/>
                        <a:pt x="2985" y="556"/>
                        <a:pt x="2985" y="249"/>
                      </a:cubicBezTo>
                      <a:cubicBezTo>
                        <a:pt x="2985" y="157"/>
                        <a:pt x="3022" y="73"/>
                        <a:pt x="308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38"/>
                <p:cNvSpPr/>
                <p:nvPr/>
              </p:nvSpPr>
              <p:spPr>
                <a:xfrm>
                  <a:off x="4051475" y="3107375"/>
                  <a:ext cx="200025" cy="25475"/>
                </a:xfrm>
                <a:custGeom>
                  <a:avLst/>
                  <a:gdLst/>
                  <a:ahLst/>
                  <a:cxnLst/>
                  <a:rect l="l" t="t" r="r" b="b"/>
                  <a:pathLst>
                    <a:path w="8001" h="1019" extrusionOk="0">
                      <a:moveTo>
                        <a:pt x="4416" y="1"/>
                      </a:moveTo>
                      <a:cubicBezTo>
                        <a:pt x="2302" y="1"/>
                        <a:pt x="1" y="56"/>
                        <a:pt x="1" y="56"/>
                      </a:cubicBezTo>
                      <a:lnTo>
                        <a:pt x="182" y="932"/>
                      </a:lnTo>
                      <a:lnTo>
                        <a:pt x="6657" y="1019"/>
                      </a:lnTo>
                      <a:cubicBezTo>
                        <a:pt x="6669" y="1019"/>
                        <a:pt x="6680" y="1019"/>
                        <a:pt x="6691" y="1019"/>
                      </a:cubicBezTo>
                      <a:cubicBezTo>
                        <a:pt x="8000" y="1019"/>
                        <a:pt x="7735" y="59"/>
                        <a:pt x="6247" y="20"/>
                      </a:cubicBezTo>
                      <a:cubicBezTo>
                        <a:pt x="5703" y="6"/>
                        <a:pt x="5068" y="1"/>
                        <a:pt x="4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38"/>
                <p:cNvSpPr/>
                <p:nvPr/>
              </p:nvSpPr>
              <p:spPr>
                <a:xfrm>
                  <a:off x="4051400" y="3107375"/>
                  <a:ext cx="125925" cy="25475"/>
                </a:xfrm>
                <a:custGeom>
                  <a:avLst/>
                  <a:gdLst/>
                  <a:ahLst/>
                  <a:cxnLst/>
                  <a:rect l="l" t="t" r="r" b="b"/>
                  <a:pathLst>
                    <a:path w="5037" h="1019" extrusionOk="0">
                      <a:moveTo>
                        <a:pt x="2779" y="1"/>
                      </a:moveTo>
                      <a:cubicBezTo>
                        <a:pt x="1449" y="1"/>
                        <a:pt x="1" y="56"/>
                        <a:pt x="1" y="56"/>
                      </a:cubicBezTo>
                      <a:lnTo>
                        <a:pt x="115" y="932"/>
                      </a:lnTo>
                      <a:lnTo>
                        <a:pt x="4188" y="1019"/>
                      </a:lnTo>
                      <a:cubicBezTo>
                        <a:pt x="4196" y="1019"/>
                        <a:pt x="4203" y="1019"/>
                        <a:pt x="4210" y="1019"/>
                      </a:cubicBezTo>
                      <a:cubicBezTo>
                        <a:pt x="5036" y="1019"/>
                        <a:pt x="4869" y="59"/>
                        <a:pt x="3932" y="20"/>
                      </a:cubicBezTo>
                      <a:cubicBezTo>
                        <a:pt x="3589" y="6"/>
                        <a:pt x="3190" y="1"/>
                        <a:pt x="27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38"/>
                <p:cNvSpPr/>
                <p:nvPr/>
              </p:nvSpPr>
              <p:spPr>
                <a:xfrm>
                  <a:off x="4035650" y="2723200"/>
                  <a:ext cx="44675" cy="415775"/>
                </a:xfrm>
                <a:custGeom>
                  <a:avLst/>
                  <a:gdLst/>
                  <a:ahLst/>
                  <a:cxnLst/>
                  <a:rect l="l" t="t" r="r" b="b"/>
                  <a:pathLst>
                    <a:path w="1787" h="16631" extrusionOk="0">
                      <a:moveTo>
                        <a:pt x="338" y="0"/>
                      </a:moveTo>
                      <a:cubicBezTo>
                        <a:pt x="331" y="0"/>
                        <a:pt x="323" y="0"/>
                        <a:pt x="316" y="1"/>
                      </a:cubicBezTo>
                      <a:cubicBezTo>
                        <a:pt x="0" y="26"/>
                        <a:pt x="98" y="3893"/>
                        <a:pt x="268" y="8468"/>
                      </a:cubicBezTo>
                      <a:cubicBezTo>
                        <a:pt x="438" y="13026"/>
                        <a:pt x="557" y="16592"/>
                        <a:pt x="870" y="16592"/>
                      </a:cubicBezTo>
                      <a:cubicBezTo>
                        <a:pt x="871" y="16592"/>
                        <a:pt x="872" y="16592"/>
                        <a:pt x="874" y="16592"/>
                      </a:cubicBezTo>
                      <a:cubicBezTo>
                        <a:pt x="878" y="16592"/>
                        <a:pt x="882" y="16592"/>
                        <a:pt x="887" y="16592"/>
                      </a:cubicBezTo>
                      <a:cubicBezTo>
                        <a:pt x="960" y="16592"/>
                        <a:pt x="1055" y="16631"/>
                        <a:pt x="1149" y="16631"/>
                      </a:cubicBezTo>
                      <a:cubicBezTo>
                        <a:pt x="1473" y="16631"/>
                        <a:pt x="1787" y="16158"/>
                        <a:pt x="1186" y="11927"/>
                      </a:cubicBezTo>
                      <a:cubicBezTo>
                        <a:pt x="1384" y="9701"/>
                        <a:pt x="1233" y="6454"/>
                        <a:pt x="901" y="5079"/>
                      </a:cubicBezTo>
                      <a:cubicBezTo>
                        <a:pt x="1092" y="3924"/>
                        <a:pt x="1102" y="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38"/>
                <p:cNvSpPr/>
                <p:nvPr/>
              </p:nvSpPr>
              <p:spPr>
                <a:xfrm>
                  <a:off x="4025125" y="2697350"/>
                  <a:ext cx="31250" cy="461100"/>
                </a:xfrm>
                <a:custGeom>
                  <a:avLst/>
                  <a:gdLst/>
                  <a:ahLst/>
                  <a:cxnLst/>
                  <a:rect l="l" t="t" r="r" b="b"/>
                  <a:pathLst>
                    <a:path w="1250" h="18444" extrusionOk="0">
                      <a:moveTo>
                        <a:pt x="0" y="0"/>
                      </a:moveTo>
                      <a:lnTo>
                        <a:pt x="530" y="18443"/>
                      </a:lnTo>
                      <a:lnTo>
                        <a:pt x="1250" y="18402"/>
                      </a:lnTo>
                      <a:lnTo>
                        <a:pt x="818" y="790"/>
                      </a:lnTo>
                      <a:cubicBezTo>
                        <a:pt x="804" y="343"/>
                        <a:pt x="44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38"/>
                <p:cNvSpPr/>
                <p:nvPr/>
              </p:nvSpPr>
              <p:spPr>
                <a:xfrm>
                  <a:off x="4019950" y="2697350"/>
                  <a:ext cx="32950" cy="570175"/>
                </a:xfrm>
                <a:custGeom>
                  <a:avLst/>
                  <a:gdLst/>
                  <a:ahLst/>
                  <a:cxnLst/>
                  <a:rect l="l" t="t" r="r" b="b"/>
                  <a:pathLst>
                    <a:path w="1318" h="22807" extrusionOk="0">
                      <a:moveTo>
                        <a:pt x="1" y="0"/>
                      </a:moveTo>
                      <a:lnTo>
                        <a:pt x="656" y="22807"/>
                      </a:lnTo>
                      <a:lnTo>
                        <a:pt x="893" y="22807"/>
                      </a:lnTo>
                      <a:lnTo>
                        <a:pt x="1317" y="21158"/>
                      </a:lnTo>
                      <a:lnTo>
                        <a:pt x="589" y="784"/>
                      </a:lnTo>
                      <a:cubicBezTo>
                        <a:pt x="578" y="343"/>
                        <a:pt x="453"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38"/>
                <p:cNvSpPr/>
                <p:nvPr/>
              </p:nvSpPr>
              <p:spPr>
                <a:xfrm>
                  <a:off x="4042750" y="3131575"/>
                  <a:ext cx="194825" cy="118100"/>
                </a:xfrm>
                <a:custGeom>
                  <a:avLst/>
                  <a:gdLst/>
                  <a:ahLst/>
                  <a:cxnLst/>
                  <a:rect l="l" t="t" r="r" b="b"/>
                  <a:pathLst>
                    <a:path w="7793" h="4724" extrusionOk="0">
                      <a:moveTo>
                        <a:pt x="1" y="0"/>
                      </a:moveTo>
                      <a:lnTo>
                        <a:pt x="344" y="4723"/>
                      </a:lnTo>
                      <a:lnTo>
                        <a:pt x="7793" y="4723"/>
                      </a:lnTo>
                      <a:lnTo>
                        <a:pt x="74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38"/>
                <p:cNvSpPr/>
                <p:nvPr/>
              </p:nvSpPr>
              <p:spPr>
                <a:xfrm>
                  <a:off x="4049250" y="3075925"/>
                  <a:ext cx="117600" cy="13475"/>
                </a:xfrm>
                <a:custGeom>
                  <a:avLst/>
                  <a:gdLst/>
                  <a:ahLst/>
                  <a:cxnLst/>
                  <a:rect l="l" t="t" r="r" b="b"/>
                  <a:pathLst>
                    <a:path w="4704" h="539" extrusionOk="0">
                      <a:moveTo>
                        <a:pt x="0" y="0"/>
                      </a:moveTo>
                      <a:lnTo>
                        <a:pt x="20" y="539"/>
                      </a:lnTo>
                      <a:lnTo>
                        <a:pt x="4704" y="539"/>
                      </a:lnTo>
                      <a:lnTo>
                        <a:pt x="4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38"/>
                <p:cNvSpPr/>
                <p:nvPr/>
              </p:nvSpPr>
              <p:spPr>
                <a:xfrm>
                  <a:off x="4045200" y="3075925"/>
                  <a:ext cx="105700" cy="13475"/>
                </a:xfrm>
                <a:custGeom>
                  <a:avLst/>
                  <a:gdLst/>
                  <a:ahLst/>
                  <a:cxnLst/>
                  <a:rect l="l" t="t" r="r" b="b"/>
                  <a:pathLst>
                    <a:path w="4228" h="539" extrusionOk="0">
                      <a:moveTo>
                        <a:pt x="1" y="0"/>
                      </a:moveTo>
                      <a:lnTo>
                        <a:pt x="17" y="539"/>
                      </a:lnTo>
                      <a:lnTo>
                        <a:pt x="4227" y="539"/>
                      </a:lnTo>
                      <a:lnTo>
                        <a:pt x="4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38"/>
                <p:cNvSpPr/>
                <p:nvPr/>
              </p:nvSpPr>
              <p:spPr>
                <a:xfrm>
                  <a:off x="4124500" y="3131575"/>
                  <a:ext cx="45925" cy="135950"/>
                </a:xfrm>
                <a:custGeom>
                  <a:avLst/>
                  <a:gdLst/>
                  <a:ahLst/>
                  <a:cxnLst/>
                  <a:rect l="l" t="t" r="r" b="b"/>
                  <a:pathLst>
                    <a:path w="1837" h="5438" extrusionOk="0">
                      <a:moveTo>
                        <a:pt x="1" y="0"/>
                      </a:moveTo>
                      <a:lnTo>
                        <a:pt x="1471" y="5438"/>
                      </a:lnTo>
                      <a:lnTo>
                        <a:pt x="1836" y="5438"/>
                      </a:lnTo>
                      <a:lnTo>
                        <a:pt x="14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38"/>
                <p:cNvSpPr/>
                <p:nvPr/>
              </p:nvSpPr>
              <p:spPr>
                <a:xfrm>
                  <a:off x="4117325" y="3131575"/>
                  <a:ext cx="46050" cy="135950"/>
                </a:xfrm>
                <a:custGeom>
                  <a:avLst/>
                  <a:gdLst/>
                  <a:ahLst/>
                  <a:cxnLst/>
                  <a:rect l="l" t="t" r="r" b="b"/>
                  <a:pathLst>
                    <a:path w="1842" h="5438" extrusionOk="0">
                      <a:moveTo>
                        <a:pt x="0" y="0"/>
                      </a:moveTo>
                      <a:lnTo>
                        <a:pt x="1476" y="5438"/>
                      </a:lnTo>
                      <a:lnTo>
                        <a:pt x="1841" y="5438"/>
                      </a:lnTo>
                      <a:lnTo>
                        <a:pt x="13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38"/>
                <p:cNvSpPr/>
                <p:nvPr/>
              </p:nvSpPr>
              <p:spPr>
                <a:xfrm>
                  <a:off x="4147300" y="3075925"/>
                  <a:ext cx="14900" cy="73950"/>
                </a:xfrm>
                <a:custGeom>
                  <a:avLst/>
                  <a:gdLst/>
                  <a:ahLst/>
                  <a:cxnLst/>
                  <a:rect l="l" t="t" r="r" b="b"/>
                  <a:pathLst>
                    <a:path w="596" h="2958" extrusionOk="0">
                      <a:moveTo>
                        <a:pt x="1" y="0"/>
                      </a:moveTo>
                      <a:lnTo>
                        <a:pt x="224" y="2957"/>
                      </a:lnTo>
                      <a:lnTo>
                        <a:pt x="595" y="2957"/>
                      </a:lnTo>
                      <a:lnTo>
                        <a:pt x="4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38"/>
                <p:cNvSpPr/>
                <p:nvPr/>
              </p:nvSpPr>
              <p:spPr>
                <a:xfrm>
                  <a:off x="4042750" y="3131575"/>
                  <a:ext cx="119150" cy="118100"/>
                </a:xfrm>
                <a:custGeom>
                  <a:avLst/>
                  <a:gdLst/>
                  <a:ahLst/>
                  <a:cxnLst/>
                  <a:rect l="l" t="t" r="r" b="b"/>
                  <a:pathLst>
                    <a:path w="4766" h="4724" extrusionOk="0">
                      <a:moveTo>
                        <a:pt x="1" y="0"/>
                      </a:moveTo>
                      <a:lnTo>
                        <a:pt x="15" y="4723"/>
                      </a:lnTo>
                      <a:lnTo>
                        <a:pt x="4766" y="4723"/>
                      </a:lnTo>
                      <a:lnTo>
                        <a:pt x="44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8"/>
                <p:cNvSpPr/>
                <p:nvPr/>
              </p:nvSpPr>
              <p:spPr>
                <a:xfrm>
                  <a:off x="4076875" y="2976250"/>
                  <a:ext cx="8250" cy="65925"/>
                </a:xfrm>
                <a:custGeom>
                  <a:avLst/>
                  <a:gdLst/>
                  <a:ahLst/>
                  <a:cxnLst/>
                  <a:rect l="l" t="t" r="r" b="b"/>
                  <a:pathLst>
                    <a:path w="330" h="2637" extrusionOk="0">
                      <a:moveTo>
                        <a:pt x="126" y="1"/>
                      </a:moveTo>
                      <a:cubicBezTo>
                        <a:pt x="126" y="1"/>
                        <a:pt x="126" y="843"/>
                        <a:pt x="0" y="1532"/>
                      </a:cubicBezTo>
                      <a:cubicBezTo>
                        <a:pt x="181" y="1758"/>
                        <a:pt x="142" y="2137"/>
                        <a:pt x="223" y="2637"/>
                      </a:cubicBezTo>
                      <a:cubicBezTo>
                        <a:pt x="193" y="2087"/>
                        <a:pt x="329" y="1454"/>
                        <a:pt x="329" y="1454"/>
                      </a:cubicBezTo>
                      <a:cubicBezTo>
                        <a:pt x="226" y="1298"/>
                        <a:pt x="126" y="1"/>
                        <a:pt x="12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8"/>
                <p:cNvSpPr/>
                <p:nvPr/>
              </p:nvSpPr>
              <p:spPr>
                <a:xfrm>
                  <a:off x="4067650" y="2811450"/>
                  <a:ext cx="8200" cy="65925"/>
                </a:xfrm>
                <a:custGeom>
                  <a:avLst/>
                  <a:gdLst/>
                  <a:ahLst/>
                  <a:cxnLst/>
                  <a:rect l="l" t="t" r="r" b="b"/>
                  <a:pathLst>
                    <a:path w="328" h="2637" extrusionOk="0">
                      <a:moveTo>
                        <a:pt x="126" y="0"/>
                      </a:moveTo>
                      <a:cubicBezTo>
                        <a:pt x="126" y="0"/>
                        <a:pt x="126" y="846"/>
                        <a:pt x="1" y="1532"/>
                      </a:cubicBezTo>
                      <a:cubicBezTo>
                        <a:pt x="177" y="1755"/>
                        <a:pt x="143" y="2134"/>
                        <a:pt x="224" y="2637"/>
                      </a:cubicBezTo>
                      <a:cubicBezTo>
                        <a:pt x="191" y="2093"/>
                        <a:pt x="327" y="1454"/>
                        <a:pt x="327" y="1454"/>
                      </a:cubicBezTo>
                      <a:cubicBezTo>
                        <a:pt x="227" y="1297"/>
                        <a:pt x="126" y="0"/>
                        <a:pt x="1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8"/>
                <p:cNvSpPr/>
                <p:nvPr/>
              </p:nvSpPr>
              <p:spPr>
                <a:xfrm>
                  <a:off x="4094575" y="2978825"/>
                  <a:ext cx="8200" cy="60700"/>
                </a:xfrm>
                <a:custGeom>
                  <a:avLst/>
                  <a:gdLst/>
                  <a:ahLst/>
                  <a:cxnLst/>
                  <a:rect l="l" t="t" r="r" b="b"/>
                  <a:pathLst>
                    <a:path w="328" h="2428" extrusionOk="0">
                      <a:moveTo>
                        <a:pt x="126" y="1"/>
                      </a:moveTo>
                      <a:cubicBezTo>
                        <a:pt x="126" y="1"/>
                        <a:pt x="126" y="779"/>
                        <a:pt x="1" y="1410"/>
                      </a:cubicBezTo>
                      <a:cubicBezTo>
                        <a:pt x="179" y="1619"/>
                        <a:pt x="146" y="1968"/>
                        <a:pt x="224" y="2428"/>
                      </a:cubicBezTo>
                      <a:cubicBezTo>
                        <a:pt x="193" y="1926"/>
                        <a:pt x="327" y="1340"/>
                        <a:pt x="327" y="1340"/>
                      </a:cubicBezTo>
                      <a:cubicBezTo>
                        <a:pt x="227" y="1198"/>
                        <a:pt x="126" y="1"/>
                        <a:pt x="12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8"/>
                <p:cNvSpPr/>
                <p:nvPr/>
              </p:nvSpPr>
              <p:spPr>
                <a:xfrm>
                  <a:off x="4089775" y="2811725"/>
                  <a:ext cx="8250" cy="60700"/>
                </a:xfrm>
                <a:custGeom>
                  <a:avLst/>
                  <a:gdLst/>
                  <a:ahLst/>
                  <a:cxnLst/>
                  <a:rect l="l" t="t" r="r" b="b"/>
                  <a:pathLst>
                    <a:path w="330" h="2428" extrusionOk="0">
                      <a:moveTo>
                        <a:pt x="126" y="0"/>
                      </a:moveTo>
                      <a:cubicBezTo>
                        <a:pt x="126" y="0"/>
                        <a:pt x="126" y="779"/>
                        <a:pt x="0" y="1409"/>
                      </a:cubicBezTo>
                      <a:cubicBezTo>
                        <a:pt x="179" y="1616"/>
                        <a:pt x="143" y="1967"/>
                        <a:pt x="223" y="2428"/>
                      </a:cubicBezTo>
                      <a:cubicBezTo>
                        <a:pt x="193" y="1925"/>
                        <a:pt x="329" y="1340"/>
                        <a:pt x="329" y="1340"/>
                      </a:cubicBezTo>
                      <a:cubicBezTo>
                        <a:pt x="226" y="1197"/>
                        <a:pt x="126" y="0"/>
                        <a:pt x="1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8"/>
                <p:cNvSpPr/>
                <p:nvPr/>
              </p:nvSpPr>
              <p:spPr>
                <a:xfrm>
                  <a:off x="4027775" y="2646300"/>
                  <a:ext cx="9150" cy="45700"/>
                </a:xfrm>
                <a:custGeom>
                  <a:avLst/>
                  <a:gdLst/>
                  <a:ahLst/>
                  <a:cxnLst/>
                  <a:rect l="l" t="t" r="r" b="b"/>
                  <a:pathLst>
                    <a:path w="366" h="1828" extrusionOk="0">
                      <a:moveTo>
                        <a:pt x="50" y="0"/>
                      </a:moveTo>
                      <a:cubicBezTo>
                        <a:pt x="39" y="0"/>
                        <a:pt x="28" y="3"/>
                        <a:pt x="17" y="3"/>
                      </a:cubicBezTo>
                      <a:cubicBezTo>
                        <a:pt x="9" y="156"/>
                        <a:pt x="0" y="326"/>
                        <a:pt x="0" y="505"/>
                      </a:cubicBezTo>
                      <a:cubicBezTo>
                        <a:pt x="0" y="1236"/>
                        <a:pt x="92" y="1827"/>
                        <a:pt x="207" y="1827"/>
                      </a:cubicBezTo>
                      <a:cubicBezTo>
                        <a:pt x="268" y="1827"/>
                        <a:pt x="324" y="1649"/>
                        <a:pt x="363" y="1370"/>
                      </a:cubicBezTo>
                      <a:lnTo>
                        <a:pt x="363" y="312"/>
                      </a:lnTo>
                      <a:lnTo>
                        <a:pt x="366" y="312"/>
                      </a:lnTo>
                      <a:cubicBezTo>
                        <a:pt x="366" y="140"/>
                        <a:pt x="223" y="0"/>
                        <a:pt x="50"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8"/>
                <p:cNvSpPr/>
                <p:nvPr/>
              </p:nvSpPr>
              <p:spPr>
                <a:xfrm>
                  <a:off x="4166825" y="3138200"/>
                  <a:ext cx="66575" cy="104425"/>
                </a:xfrm>
                <a:custGeom>
                  <a:avLst/>
                  <a:gdLst/>
                  <a:ahLst/>
                  <a:cxnLst/>
                  <a:rect l="l" t="t" r="r" b="b"/>
                  <a:pathLst>
                    <a:path w="2663" h="4177" extrusionOk="0">
                      <a:moveTo>
                        <a:pt x="182" y="0"/>
                      </a:moveTo>
                      <a:cubicBezTo>
                        <a:pt x="82" y="0"/>
                        <a:pt x="1" y="84"/>
                        <a:pt x="9" y="182"/>
                      </a:cubicBezTo>
                      <a:lnTo>
                        <a:pt x="266" y="4015"/>
                      </a:lnTo>
                      <a:cubicBezTo>
                        <a:pt x="274" y="4107"/>
                        <a:pt x="347" y="4177"/>
                        <a:pt x="442" y="4177"/>
                      </a:cubicBezTo>
                      <a:lnTo>
                        <a:pt x="2336" y="4177"/>
                      </a:lnTo>
                      <a:cubicBezTo>
                        <a:pt x="2517" y="4177"/>
                        <a:pt x="2662" y="4026"/>
                        <a:pt x="2651" y="3847"/>
                      </a:cubicBezTo>
                      <a:lnTo>
                        <a:pt x="2411" y="293"/>
                      </a:lnTo>
                      <a:cubicBezTo>
                        <a:pt x="2400" y="126"/>
                        <a:pt x="2263" y="0"/>
                        <a:pt x="2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8"/>
                <p:cNvSpPr/>
                <p:nvPr/>
              </p:nvSpPr>
              <p:spPr>
                <a:xfrm>
                  <a:off x="4169900" y="3137350"/>
                  <a:ext cx="65250" cy="101925"/>
                </a:xfrm>
                <a:custGeom>
                  <a:avLst/>
                  <a:gdLst/>
                  <a:ahLst/>
                  <a:cxnLst/>
                  <a:rect l="l" t="t" r="r" b="b"/>
                  <a:pathLst>
                    <a:path w="2610" h="4077" extrusionOk="0">
                      <a:moveTo>
                        <a:pt x="179" y="1"/>
                      </a:moveTo>
                      <a:cubicBezTo>
                        <a:pt x="82" y="1"/>
                        <a:pt x="1" y="82"/>
                        <a:pt x="6" y="179"/>
                      </a:cubicBezTo>
                      <a:lnTo>
                        <a:pt x="263" y="3921"/>
                      </a:lnTo>
                      <a:cubicBezTo>
                        <a:pt x="269" y="4007"/>
                        <a:pt x="341" y="4077"/>
                        <a:pt x="433" y="4077"/>
                      </a:cubicBezTo>
                      <a:lnTo>
                        <a:pt x="2291" y="4077"/>
                      </a:lnTo>
                      <a:cubicBezTo>
                        <a:pt x="2470" y="4077"/>
                        <a:pt x="2609" y="3932"/>
                        <a:pt x="2598" y="3756"/>
                      </a:cubicBezTo>
                      <a:lnTo>
                        <a:pt x="2364" y="283"/>
                      </a:lnTo>
                      <a:cubicBezTo>
                        <a:pt x="2350" y="126"/>
                        <a:pt x="2219" y="1"/>
                        <a:pt x="20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8"/>
                <p:cNvSpPr/>
                <p:nvPr/>
              </p:nvSpPr>
              <p:spPr>
                <a:xfrm>
                  <a:off x="4169900" y="3137300"/>
                  <a:ext cx="61675" cy="101900"/>
                </a:xfrm>
                <a:custGeom>
                  <a:avLst/>
                  <a:gdLst/>
                  <a:ahLst/>
                  <a:cxnLst/>
                  <a:rect l="l" t="t" r="r" b="b"/>
                  <a:pathLst>
                    <a:path w="2467" h="4076" extrusionOk="0">
                      <a:moveTo>
                        <a:pt x="179" y="0"/>
                      </a:moveTo>
                      <a:cubicBezTo>
                        <a:pt x="82" y="0"/>
                        <a:pt x="1" y="78"/>
                        <a:pt x="6" y="176"/>
                      </a:cubicBezTo>
                      <a:lnTo>
                        <a:pt x="263" y="3920"/>
                      </a:lnTo>
                      <a:cubicBezTo>
                        <a:pt x="269" y="4006"/>
                        <a:pt x="341" y="4076"/>
                        <a:pt x="433" y="4076"/>
                      </a:cubicBezTo>
                      <a:lnTo>
                        <a:pt x="2291" y="4076"/>
                      </a:lnTo>
                      <a:cubicBezTo>
                        <a:pt x="2358" y="4076"/>
                        <a:pt x="2417" y="4054"/>
                        <a:pt x="2467" y="4023"/>
                      </a:cubicBezTo>
                      <a:lnTo>
                        <a:pt x="2467" y="4023"/>
                      </a:lnTo>
                      <a:lnTo>
                        <a:pt x="654" y="4026"/>
                      </a:lnTo>
                      <a:cubicBezTo>
                        <a:pt x="561" y="4026"/>
                        <a:pt x="489" y="3962"/>
                        <a:pt x="481" y="3872"/>
                      </a:cubicBezTo>
                      <a:lnTo>
                        <a:pt x="227" y="215"/>
                      </a:lnTo>
                      <a:cubicBezTo>
                        <a:pt x="221" y="120"/>
                        <a:pt x="299" y="39"/>
                        <a:pt x="397" y="39"/>
                      </a:cubicBezTo>
                      <a:lnTo>
                        <a:pt x="2205" y="39"/>
                      </a:lnTo>
                      <a:cubicBezTo>
                        <a:pt x="2160" y="17"/>
                        <a:pt x="2107" y="0"/>
                        <a:pt x="205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8"/>
                <p:cNvSpPr/>
                <p:nvPr/>
              </p:nvSpPr>
              <p:spPr>
                <a:xfrm>
                  <a:off x="4189725" y="3145875"/>
                  <a:ext cx="5725" cy="36625"/>
                </a:xfrm>
                <a:custGeom>
                  <a:avLst/>
                  <a:gdLst/>
                  <a:ahLst/>
                  <a:cxnLst/>
                  <a:rect l="l" t="t" r="r" b="b"/>
                  <a:pathLst>
                    <a:path w="229" h="1465" extrusionOk="0">
                      <a:moveTo>
                        <a:pt x="47" y="0"/>
                      </a:moveTo>
                      <a:cubicBezTo>
                        <a:pt x="47" y="0"/>
                        <a:pt x="47" y="0"/>
                        <a:pt x="48" y="1"/>
                      </a:cubicBezTo>
                      <a:lnTo>
                        <a:pt x="48" y="1"/>
                      </a:lnTo>
                      <a:cubicBezTo>
                        <a:pt x="47" y="0"/>
                        <a:pt x="47" y="0"/>
                        <a:pt x="47" y="0"/>
                      </a:cubicBezTo>
                      <a:close/>
                      <a:moveTo>
                        <a:pt x="48" y="1"/>
                      </a:moveTo>
                      <a:lnTo>
                        <a:pt x="48" y="1"/>
                      </a:lnTo>
                      <a:cubicBezTo>
                        <a:pt x="50" y="20"/>
                        <a:pt x="124" y="636"/>
                        <a:pt x="0" y="809"/>
                      </a:cubicBezTo>
                      <a:cubicBezTo>
                        <a:pt x="100" y="935"/>
                        <a:pt x="103" y="971"/>
                        <a:pt x="165" y="1465"/>
                      </a:cubicBezTo>
                      <a:cubicBezTo>
                        <a:pt x="137" y="963"/>
                        <a:pt x="229" y="809"/>
                        <a:pt x="229" y="809"/>
                      </a:cubicBezTo>
                      <a:cubicBezTo>
                        <a:pt x="135" y="713"/>
                        <a:pt x="50" y="21"/>
                        <a:pt x="4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8"/>
                <p:cNvSpPr/>
                <p:nvPr/>
              </p:nvSpPr>
              <p:spPr>
                <a:xfrm>
                  <a:off x="4216000" y="3145875"/>
                  <a:ext cx="5750" cy="36625"/>
                </a:xfrm>
                <a:custGeom>
                  <a:avLst/>
                  <a:gdLst/>
                  <a:ahLst/>
                  <a:cxnLst/>
                  <a:rect l="l" t="t" r="r" b="b"/>
                  <a:pathLst>
                    <a:path w="230" h="1465" extrusionOk="0">
                      <a:moveTo>
                        <a:pt x="51" y="0"/>
                      </a:moveTo>
                      <a:cubicBezTo>
                        <a:pt x="51" y="3"/>
                        <a:pt x="126" y="634"/>
                        <a:pt x="1" y="809"/>
                      </a:cubicBezTo>
                      <a:cubicBezTo>
                        <a:pt x="101" y="935"/>
                        <a:pt x="107" y="971"/>
                        <a:pt x="168" y="1465"/>
                      </a:cubicBezTo>
                      <a:cubicBezTo>
                        <a:pt x="140" y="963"/>
                        <a:pt x="230" y="809"/>
                        <a:pt x="230" y="809"/>
                      </a:cubicBezTo>
                      <a:cubicBezTo>
                        <a:pt x="138" y="712"/>
                        <a:pt x="51" y="3"/>
                        <a:pt x="5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38"/>
                <p:cNvSpPr/>
                <p:nvPr/>
              </p:nvSpPr>
              <p:spPr>
                <a:xfrm>
                  <a:off x="4192700" y="3196575"/>
                  <a:ext cx="5825" cy="36650"/>
                </a:xfrm>
                <a:custGeom>
                  <a:avLst/>
                  <a:gdLst/>
                  <a:ahLst/>
                  <a:cxnLst/>
                  <a:rect l="l" t="t" r="r" b="b"/>
                  <a:pathLst>
                    <a:path w="233" h="1466" extrusionOk="0">
                      <a:moveTo>
                        <a:pt x="51" y="0"/>
                      </a:moveTo>
                      <a:cubicBezTo>
                        <a:pt x="52" y="3"/>
                        <a:pt x="126" y="631"/>
                        <a:pt x="1" y="809"/>
                      </a:cubicBezTo>
                      <a:cubicBezTo>
                        <a:pt x="104" y="935"/>
                        <a:pt x="107" y="968"/>
                        <a:pt x="168" y="1465"/>
                      </a:cubicBezTo>
                      <a:cubicBezTo>
                        <a:pt x="140" y="963"/>
                        <a:pt x="233" y="809"/>
                        <a:pt x="233" y="809"/>
                      </a:cubicBezTo>
                      <a:cubicBezTo>
                        <a:pt x="138" y="712"/>
                        <a:pt x="52" y="3"/>
                        <a:pt x="5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38"/>
                <p:cNvSpPr/>
                <p:nvPr/>
              </p:nvSpPr>
              <p:spPr>
                <a:xfrm>
                  <a:off x="4219150" y="3196575"/>
                  <a:ext cx="5750" cy="36650"/>
                </a:xfrm>
                <a:custGeom>
                  <a:avLst/>
                  <a:gdLst/>
                  <a:ahLst/>
                  <a:cxnLst/>
                  <a:rect l="l" t="t" r="r" b="b"/>
                  <a:pathLst>
                    <a:path w="230" h="1466" extrusionOk="0">
                      <a:moveTo>
                        <a:pt x="48" y="0"/>
                      </a:moveTo>
                      <a:cubicBezTo>
                        <a:pt x="48" y="3"/>
                        <a:pt x="126" y="631"/>
                        <a:pt x="0" y="809"/>
                      </a:cubicBezTo>
                      <a:cubicBezTo>
                        <a:pt x="101" y="935"/>
                        <a:pt x="104" y="968"/>
                        <a:pt x="168" y="1465"/>
                      </a:cubicBezTo>
                      <a:cubicBezTo>
                        <a:pt x="140" y="963"/>
                        <a:pt x="229" y="809"/>
                        <a:pt x="229" y="809"/>
                      </a:cubicBezTo>
                      <a:cubicBezTo>
                        <a:pt x="137" y="712"/>
                        <a:pt x="48" y="3"/>
                        <a:pt x="4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38"/>
              <p:cNvGrpSpPr/>
              <p:nvPr/>
            </p:nvGrpSpPr>
            <p:grpSpPr>
              <a:xfrm>
                <a:off x="1521811" y="3054672"/>
                <a:ext cx="3163325" cy="1392486"/>
                <a:chOff x="4269425" y="2829725"/>
                <a:chExt cx="994725" cy="437875"/>
              </a:xfrm>
            </p:grpSpPr>
            <p:sp>
              <p:nvSpPr>
                <p:cNvPr id="9249" name="Google Shape;9249;p38"/>
                <p:cNvSpPr/>
                <p:nvPr/>
              </p:nvSpPr>
              <p:spPr>
                <a:xfrm>
                  <a:off x="4277025" y="3068600"/>
                  <a:ext cx="115750" cy="67675"/>
                </a:xfrm>
                <a:custGeom>
                  <a:avLst/>
                  <a:gdLst/>
                  <a:ahLst/>
                  <a:cxnLst/>
                  <a:rect l="l" t="t" r="r" b="b"/>
                  <a:pathLst>
                    <a:path w="4630" h="2707" extrusionOk="0">
                      <a:moveTo>
                        <a:pt x="525" y="0"/>
                      </a:moveTo>
                      <a:cubicBezTo>
                        <a:pt x="235" y="0"/>
                        <a:pt x="1" y="232"/>
                        <a:pt x="1" y="522"/>
                      </a:cubicBezTo>
                      <a:lnTo>
                        <a:pt x="1" y="2182"/>
                      </a:lnTo>
                      <a:cubicBezTo>
                        <a:pt x="1" y="2472"/>
                        <a:pt x="235" y="2706"/>
                        <a:pt x="525" y="2706"/>
                      </a:cubicBezTo>
                      <a:lnTo>
                        <a:pt x="4105" y="2706"/>
                      </a:lnTo>
                      <a:cubicBezTo>
                        <a:pt x="4395" y="2706"/>
                        <a:pt x="4629" y="2472"/>
                        <a:pt x="4629" y="2182"/>
                      </a:cubicBezTo>
                      <a:lnTo>
                        <a:pt x="4629" y="522"/>
                      </a:lnTo>
                      <a:cubicBezTo>
                        <a:pt x="4629" y="232"/>
                        <a:pt x="4395" y="0"/>
                        <a:pt x="410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38"/>
                <p:cNvSpPr/>
                <p:nvPr/>
              </p:nvSpPr>
              <p:spPr>
                <a:xfrm>
                  <a:off x="5078950" y="3079950"/>
                  <a:ext cx="95100" cy="47050"/>
                </a:xfrm>
                <a:custGeom>
                  <a:avLst/>
                  <a:gdLst/>
                  <a:ahLst/>
                  <a:cxnLst/>
                  <a:rect l="l" t="t" r="r" b="b"/>
                  <a:pathLst>
                    <a:path w="3804" h="1882" extrusionOk="0">
                      <a:moveTo>
                        <a:pt x="523" y="1"/>
                      </a:moveTo>
                      <a:cubicBezTo>
                        <a:pt x="232" y="1"/>
                        <a:pt x="1" y="235"/>
                        <a:pt x="1" y="525"/>
                      </a:cubicBezTo>
                      <a:lnTo>
                        <a:pt x="1" y="1360"/>
                      </a:lnTo>
                      <a:cubicBezTo>
                        <a:pt x="1" y="1647"/>
                        <a:pt x="232" y="1881"/>
                        <a:pt x="523" y="1881"/>
                      </a:cubicBezTo>
                      <a:lnTo>
                        <a:pt x="3282" y="1881"/>
                      </a:lnTo>
                      <a:cubicBezTo>
                        <a:pt x="3572" y="1881"/>
                        <a:pt x="3803" y="1647"/>
                        <a:pt x="3803" y="1360"/>
                      </a:cubicBezTo>
                      <a:lnTo>
                        <a:pt x="3803" y="525"/>
                      </a:lnTo>
                      <a:cubicBezTo>
                        <a:pt x="3803" y="235"/>
                        <a:pt x="3572" y="1"/>
                        <a:pt x="328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38"/>
                <p:cNvSpPr/>
                <p:nvPr/>
              </p:nvSpPr>
              <p:spPr>
                <a:xfrm>
                  <a:off x="4679050" y="2930500"/>
                  <a:ext cx="13050" cy="12925"/>
                </a:xfrm>
                <a:custGeom>
                  <a:avLst/>
                  <a:gdLst/>
                  <a:ahLst/>
                  <a:cxnLst/>
                  <a:rect l="l" t="t" r="r" b="b"/>
                  <a:pathLst>
                    <a:path w="522" h="517" extrusionOk="0">
                      <a:moveTo>
                        <a:pt x="250" y="0"/>
                      </a:moveTo>
                      <a:cubicBezTo>
                        <a:pt x="112" y="0"/>
                        <a:pt x="0" y="118"/>
                        <a:pt x="0" y="257"/>
                      </a:cubicBezTo>
                      <a:cubicBezTo>
                        <a:pt x="0" y="399"/>
                        <a:pt x="117" y="517"/>
                        <a:pt x="260" y="517"/>
                      </a:cubicBezTo>
                      <a:cubicBezTo>
                        <a:pt x="405" y="517"/>
                        <a:pt x="522" y="399"/>
                        <a:pt x="522" y="257"/>
                      </a:cubicBezTo>
                      <a:cubicBezTo>
                        <a:pt x="522" y="115"/>
                        <a:pt x="405" y="0"/>
                        <a:pt x="260" y="0"/>
                      </a:cubicBezTo>
                      <a:cubicBezTo>
                        <a:pt x="256" y="0"/>
                        <a:pt x="253"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38"/>
                <p:cNvSpPr/>
                <p:nvPr/>
              </p:nvSpPr>
              <p:spPr>
                <a:xfrm>
                  <a:off x="4588225" y="2942425"/>
                  <a:ext cx="194700" cy="91050"/>
                </a:xfrm>
                <a:custGeom>
                  <a:avLst/>
                  <a:gdLst/>
                  <a:ahLst/>
                  <a:cxnLst/>
                  <a:rect l="l" t="t" r="r" b="b"/>
                  <a:pathLst>
                    <a:path w="7788" h="3642" extrusionOk="0">
                      <a:moveTo>
                        <a:pt x="3893" y="0"/>
                      </a:moveTo>
                      <a:cubicBezTo>
                        <a:pt x="1825" y="0"/>
                        <a:pt x="138" y="1607"/>
                        <a:pt x="1" y="3641"/>
                      </a:cubicBezTo>
                      <a:lnTo>
                        <a:pt x="7787" y="3641"/>
                      </a:lnTo>
                      <a:cubicBezTo>
                        <a:pt x="7653" y="1607"/>
                        <a:pt x="5963" y="0"/>
                        <a:pt x="3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38"/>
                <p:cNvSpPr/>
                <p:nvPr/>
              </p:nvSpPr>
              <p:spPr>
                <a:xfrm>
                  <a:off x="4635600" y="2942350"/>
                  <a:ext cx="147250" cy="91125"/>
                </a:xfrm>
                <a:custGeom>
                  <a:avLst/>
                  <a:gdLst/>
                  <a:ahLst/>
                  <a:cxnLst/>
                  <a:rect l="l" t="t" r="r" b="b"/>
                  <a:pathLst>
                    <a:path w="5890" h="3645" extrusionOk="0">
                      <a:moveTo>
                        <a:pt x="1998" y="1"/>
                      </a:moveTo>
                      <a:cubicBezTo>
                        <a:pt x="1267" y="1"/>
                        <a:pt x="583" y="202"/>
                        <a:pt x="0" y="550"/>
                      </a:cubicBezTo>
                      <a:cubicBezTo>
                        <a:pt x="101" y="1426"/>
                        <a:pt x="1032" y="2486"/>
                        <a:pt x="2413" y="3187"/>
                      </a:cubicBezTo>
                      <a:cubicBezTo>
                        <a:pt x="2798" y="3382"/>
                        <a:pt x="3189" y="3535"/>
                        <a:pt x="3566" y="3644"/>
                      </a:cubicBezTo>
                      <a:lnTo>
                        <a:pt x="5889" y="3644"/>
                      </a:lnTo>
                      <a:cubicBezTo>
                        <a:pt x="5756" y="1608"/>
                        <a:pt x="4065" y="1"/>
                        <a:pt x="1998"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38"/>
                <p:cNvSpPr/>
                <p:nvPr/>
              </p:nvSpPr>
              <p:spPr>
                <a:xfrm>
                  <a:off x="4583425" y="3031425"/>
                  <a:ext cx="206675" cy="9425"/>
                </a:xfrm>
                <a:custGeom>
                  <a:avLst/>
                  <a:gdLst/>
                  <a:ahLst/>
                  <a:cxnLst/>
                  <a:rect l="l" t="t" r="r" b="b"/>
                  <a:pathLst>
                    <a:path w="8267" h="377" extrusionOk="0">
                      <a:moveTo>
                        <a:pt x="0" y="0"/>
                      </a:moveTo>
                      <a:lnTo>
                        <a:pt x="293" y="377"/>
                      </a:lnTo>
                      <a:lnTo>
                        <a:pt x="7862" y="377"/>
                      </a:lnTo>
                      <a:lnTo>
                        <a:pt x="82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38"/>
                <p:cNvSpPr/>
                <p:nvPr/>
              </p:nvSpPr>
              <p:spPr>
                <a:xfrm>
                  <a:off x="4579100" y="3029325"/>
                  <a:ext cx="211550" cy="3800"/>
                </a:xfrm>
                <a:custGeom>
                  <a:avLst/>
                  <a:gdLst/>
                  <a:ahLst/>
                  <a:cxnLst/>
                  <a:rect l="l" t="t" r="r" b="b"/>
                  <a:pathLst>
                    <a:path w="8462" h="152" extrusionOk="0">
                      <a:moveTo>
                        <a:pt x="0" y="1"/>
                      </a:moveTo>
                      <a:lnTo>
                        <a:pt x="0" y="151"/>
                      </a:lnTo>
                      <a:lnTo>
                        <a:pt x="8462" y="151"/>
                      </a:lnTo>
                      <a:lnTo>
                        <a:pt x="846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8"/>
                <p:cNvSpPr/>
                <p:nvPr/>
              </p:nvSpPr>
              <p:spPr>
                <a:xfrm>
                  <a:off x="4691050" y="2946325"/>
                  <a:ext cx="81475" cy="61325"/>
                </a:xfrm>
                <a:custGeom>
                  <a:avLst/>
                  <a:gdLst/>
                  <a:ahLst/>
                  <a:cxnLst/>
                  <a:rect l="l" t="t" r="r" b="b"/>
                  <a:pathLst>
                    <a:path w="3259" h="2453" extrusionOk="0">
                      <a:moveTo>
                        <a:pt x="22" y="1"/>
                      </a:moveTo>
                      <a:lnTo>
                        <a:pt x="22" y="1"/>
                      </a:lnTo>
                      <a:cubicBezTo>
                        <a:pt x="0" y="402"/>
                        <a:pt x="569" y="1103"/>
                        <a:pt x="1431" y="1691"/>
                      </a:cubicBezTo>
                      <a:cubicBezTo>
                        <a:pt x="2123" y="2166"/>
                        <a:pt x="2818" y="2445"/>
                        <a:pt x="3259" y="2453"/>
                      </a:cubicBezTo>
                      <a:cubicBezTo>
                        <a:pt x="2787" y="1086"/>
                        <a:pt x="1523" y="84"/>
                        <a:pt x="22"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8"/>
                <p:cNvSpPr/>
                <p:nvPr/>
              </p:nvSpPr>
              <p:spPr>
                <a:xfrm>
                  <a:off x="4291900" y="3101725"/>
                  <a:ext cx="56025" cy="164975"/>
                </a:xfrm>
                <a:custGeom>
                  <a:avLst/>
                  <a:gdLst/>
                  <a:ahLst/>
                  <a:cxnLst/>
                  <a:rect l="l" t="t" r="r" b="b"/>
                  <a:pathLst>
                    <a:path w="2241" h="6599" extrusionOk="0">
                      <a:moveTo>
                        <a:pt x="0" y="0"/>
                      </a:moveTo>
                      <a:lnTo>
                        <a:pt x="837" y="6598"/>
                      </a:lnTo>
                      <a:lnTo>
                        <a:pt x="993" y="6598"/>
                      </a:lnTo>
                      <a:lnTo>
                        <a:pt x="224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8"/>
                <p:cNvSpPr/>
                <p:nvPr/>
              </p:nvSpPr>
              <p:spPr>
                <a:xfrm>
                  <a:off x="4333725" y="3101225"/>
                  <a:ext cx="56050" cy="166375"/>
                </a:xfrm>
                <a:custGeom>
                  <a:avLst/>
                  <a:gdLst/>
                  <a:ahLst/>
                  <a:cxnLst/>
                  <a:rect l="l" t="t" r="r" b="b"/>
                  <a:pathLst>
                    <a:path w="2242" h="6655" extrusionOk="0">
                      <a:moveTo>
                        <a:pt x="1" y="1"/>
                      </a:moveTo>
                      <a:lnTo>
                        <a:pt x="687" y="6654"/>
                      </a:lnTo>
                      <a:lnTo>
                        <a:pt x="846" y="6654"/>
                      </a:lnTo>
                      <a:lnTo>
                        <a:pt x="22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38"/>
                <p:cNvSpPr/>
                <p:nvPr/>
              </p:nvSpPr>
              <p:spPr>
                <a:xfrm>
                  <a:off x="5195775" y="3102900"/>
                  <a:ext cx="53250" cy="163800"/>
                </a:xfrm>
                <a:custGeom>
                  <a:avLst/>
                  <a:gdLst/>
                  <a:ahLst/>
                  <a:cxnLst/>
                  <a:rect l="l" t="t" r="r" b="b"/>
                  <a:pathLst>
                    <a:path w="2130" h="6552" extrusionOk="0">
                      <a:moveTo>
                        <a:pt x="1" y="1"/>
                      </a:moveTo>
                      <a:lnTo>
                        <a:pt x="994" y="6551"/>
                      </a:lnTo>
                      <a:lnTo>
                        <a:pt x="1159" y="6551"/>
                      </a:lnTo>
                      <a:lnTo>
                        <a:pt x="2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38"/>
                <p:cNvSpPr/>
                <p:nvPr/>
              </p:nvSpPr>
              <p:spPr>
                <a:xfrm>
                  <a:off x="5150450" y="3102500"/>
                  <a:ext cx="45350" cy="164200"/>
                </a:xfrm>
                <a:custGeom>
                  <a:avLst/>
                  <a:gdLst/>
                  <a:ahLst/>
                  <a:cxnLst/>
                  <a:rect l="l" t="t" r="r" b="b"/>
                  <a:pathLst>
                    <a:path w="1814" h="6568" extrusionOk="0">
                      <a:moveTo>
                        <a:pt x="0" y="0"/>
                      </a:moveTo>
                      <a:lnTo>
                        <a:pt x="1150" y="6567"/>
                      </a:lnTo>
                      <a:lnTo>
                        <a:pt x="1317" y="6567"/>
                      </a:lnTo>
                      <a:lnTo>
                        <a:pt x="1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38"/>
                <p:cNvSpPr/>
                <p:nvPr/>
              </p:nvSpPr>
              <p:spPr>
                <a:xfrm>
                  <a:off x="4269425" y="3037350"/>
                  <a:ext cx="994725" cy="160600"/>
                </a:xfrm>
                <a:custGeom>
                  <a:avLst/>
                  <a:gdLst/>
                  <a:ahLst/>
                  <a:cxnLst/>
                  <a:rect l="l" t="t" r="r" b="b"/>
                  <a:pathLst>
                    <a:path w="39789" h="6424" extrusionOk="0">
                      <a:moveTo>
                        <a:pt x="640" y="0"/>
                      </a:moveTo>
                      <a:cubicBezTo>
                        <a:pt x="285" y="0"/>
                        <a:pt x="1" y="302"/>
                        <a:pt x="34" y="653"/>
                      </a:cubicBezTo>
                      <a:lnTo>
                        <a:pt x="511" y="6191"/>
                      </a:lnTo>
                      <a:cubicBezTo>
                        <a:pt x="3091" y="6362"/>
                        <a:pt x="5655" y="6423"/>
                        <a:pt x="8234" y="6423"/>
                      </a:cubicBezTo>
                      <a:cubicBezTo>
                        <a:pt x="14829" y="6423"/>
                        <a:pt x="21529" y="6022"/>
                        <a:pt x="28882" y="6022"/>
                      </a:cubicBezTo>
                      <a:cubicBezTo>
                        <a:pt x="32216" y="6022"/>
                        <a:pt x="35684" y="6104"/>
                        <a:pt x="39337" y="6344"/>
                      </a:cubicBezTo>
                      <a:lnTo>
                        <a:pt x="39761" y="645"/>
                      </a:lnTo>
                      <a:cubicBezTo>
                        <a:pt x="39789" y="296"/>
                        <a:pt x="39510" y="0"/>
                        <a:pt x="39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38"/>
                <p:cNvSpPr/>
                <p:nvPr/>
              </p:nvSpPr>
              <p:spPr>
                <a:xfrm>
                  <a:off x="4273325" y="3037350"/>
                  <a:ext cx="990825" cy="158625"/>
                </a:xfrm>
                <a:custGeom>
                  <a:avLst/>
                  <a:gdLst/>
                  <a:ahLst/>
                  <a:cxnLst/>
                  <a:rect l="l" t="t" r="r" b="b"/>
                  <a:pathLst>
                    <a:path w="39633" h="6345" extrusionOk="0">
                      <a:moveTo>
                        <a:pt x="484" y="0"/>
                      </a:moveTo>
                      <a:cubicBezTo>
                        <a:pt x="286" y="0"/>
                        <a:pt x="110" y="95"/>
                        <a:pt x="1" y="237"/>
                      </a:cubicBezTo>
                      <a:lnTo>
                        <a:pt x="35875" y="237"/>
                      </a:lnTo>
                      <a:cubicBezTo>
                        <a:pt x="36232" y="237"/>
                        <a:pt x="36511" y="553"/>
                        <a:pt x="36483" y="918"/>
                      </a:cubicBezTo>
                      <a:lnTo>
                        <a:pt x="36112" y="6177"/>
                      </a:lnTo>
                      <a:cubicBezTo>
                        <a:pt x="37125" y="6222"/>
                        <a:pt x="38146" y="6275"/>
                        <a:pt x="39184" y="6344"/>
                      </a:cubicBezTo>
                      <a:lnTo>
                        <a:pt x="39608" y="645"/>
                      </a:lnTo>
                      <a:cubicBezTo>
                        <a:pt x="39633" y="296"/>
                        <a:pt x="39354" y="0"/>
                        <a:pt x="38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38"/>
                <p:cNvSpPr/>
                <p:nvPr/>
              </p:nvSpPr>
              <p:spPr>
                <a:xfrm>
                  <a:off x="4282625" y="3051925"/>
                  <a:ext cx="832425" cy="145975"/>
                </a:xfrm>
                <a:custGeom>
                  <a:avLst/>
                  <a:gdLst/>
                  <a:ahLst/>
                  <a:cxnLst/>
                  <a:rect l="l" t="t" r="r" b="b"/>
                  <a:pathLst>
                    <a:path w="33297" h="5839" extrusionOk="0">
                      <a:moveTo>
                        <a:pt x="13838" y="0"/>
                      </a:moveTo>
                      <a:cubicBezTo>
                        <a:pt x="6959" y="0"/>
                        <a:pt x="1545" y="3843"/>
                        <a:pt x="0" y="5608"/>
                      </a:cubicBezTo>
                      <a:cubicBezTo>
                        <a:pt x="2575" y="5778"/>
                        <a:pt x="5134" y="5839"/>
                        <a:pt x="7708" y="5839"/>
                      </a:cubicBezTo>
                      <a:cubicBezTo>
                        <a:pt x="14289" y="5839"/>
                        <a:pt x="20976" y="5440"/>
                        <a:pt x="28312" y="5440"/>
                      </a:cubicBezTo>
                      <a:cubicBezTo>
                        <a:pt x="29940" y="5440"/>
                        <a:pt x="31599" y="5459"/>
                        <a:pt x="33296" y="5507"/>
                      </a:cubicBezTo>
                      <a:cubicBezTo>
                        <a:pt x="20974" y="3225"/>
                        <a:pt x="20416" y="0"/>
                        <a:pt x="13846" y="0"/>
                      </a:cubicBezTo>
                      <a:cubicBezTo>
                        <a:pt x="13843" y="0"/>
                        <a:pt x="13841" y="0"/>
                        <a:pt x="13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8"/>
                <p:cNvSpPr/>
                <p:nvPr/>
              </p:nvSpPr>
              <p:spPr>
                <a:xfrm>
                  <a:off x="4277950" y="3129150"/>
                  <a:ext cx="981675" cy="29750"/>
                </a:xfrm>
                <a:custGeom>
                  <a:avLst/>
                  <a:gdLst/>
                  <a:ahLst/>
                  <a:cxnLst/>
                  <a:rect l="l" t="t" r="r" b="b"/>
                  <a:pathLst>
                    <a:path w="39267" h="1190" extrusionOk="0">
                      <a:moveTo>
                        <a:pt x="29089" y="1"/>
                      </a:moveTo>
                      <a:cubicBezTo>
                        <a:pt x="21322" y="1"/>
                        <a:pt x="14245" y="421"/>
                        <a:pt x="7281" y="421"/>
                      </a:cubicBezTo>
                      <a:cubicBezTo>
                        <a:pt x="4849" y="421"/>
                        <a:pt x="2430" y="370"/>
                        <a:pt x="0" y="231"/>
                      </a:cubicBezTo>
                      <a:lnTo>
                        <a:pt x="0" y="231"/>
                      </a:lnTo>
                      <a:lnTo>
                        <a:pt x="61" y="957"/>
                      </a:lnTo>
                      <a:cubicBezTo>
                        <a:pt x="2662" y="1128"/>
                        <a:pt x="5246" y="1189"/>
                        <a:pt x="7847" y="1189"/>
                      </a:cubicBezTo>
                      <a:cubicBezTo>
                        <a:pt x="14494" y="1189"/>
                        <a:pt x="21248" y="787"/>
                        <a:pt x="28661" y="787"/>
                      </a:cubicBezTo>
                      <a:cubicBezTo>
                        <a:pt x="32022" y="787"/>
                        <a:pt x="35519" y="870"/>
                        <a:pt x="39202" y="1110"/>
                      </a:cubicBezTo>
                      <a:lnTo>
                        <a:pt x="39266" y="284"/>
                      </a:lnTo>
                      <a:cubicBezTo>
                        <a:pt x="35724" y="75"/>
                        <a:pt x="32346" y="1"/>
                        <a:pt x="2908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8"/>
                <p:cNvSpPr/>
                <p:nvPr/>
              </p:nvSpPr>
              <p:spPr>
                <a:xfrm>
                  <a:off x="5177800" y="3132550"/>
                  <a:ext cx="81825" cy="24500"/>
                </a:xfrm>
                <a:custGeom>
                  <a:avLst/>
                  <a:gdLst/>
                  <a:ahLst/>
                  <a:cxnLst/>
                  <a:rect l="l" t="t" r="r" b="b"/>
                  <a:pathLst>
                    <a:path w="3273" h="980" extrusionOk="0">
                      <a:moveTo>
                        <a:pt x="78" y="0"/>
                      </a:moveTo>
                      <a:lnTo>
                        <a:pt x="0" y="807"/>
                      </a:lnTo>
                      <a:cubicBezTo>
                        <a:pt x="1055" y="851"/>
                        <a:pt x="2120" y="907"/>
                        <a:pt x="3208" y="980"/>
                      </a:cubicBezTo>
                      <a:lnTo>
                        <a:pt x="3272" y="154"/>
                      </a:lnTo>
                      <a:cubicBezTo>
                        <a:pt x="2190" y="87"/>
                        <a:pt x="1127" y="39"/>
                        <a:pt x="7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8"/>
                <p:cNvSpPr/>
                <p:nvPr/>
              </p:nvSpPr>
              <p:spPr>
                <a:xfrm>
                  <a:off x="4927050" y="2829725"/>
                  <a:ext cx="18500" cy="29725"/>
                </a:xfrm>
                <a:custGeom>
                  <a:avLst/>
                  <a:gdLst/>
                  <a:ahLst/>
                  <a:cxnLst/>
                  <a:rect l="l" t="t" r="r" b="b"/>
                  <a:pathLst>
                    <a:path w="740" h="1189" extrusionOk="0">
                      <a:moveTo>
                        <a:pt x="408" y="0"/>
                      </a:moveTo>
                      <a:lnTo>
                        <a:pt x="408" y="0"/>
                      </a:lnTo>
                      <a:cubicBezTo>
                        <a:pt x="218" y="368"/>
                        <a:pt x="1" y="1189"/>
                        <a:pt x="419" y="1189"/>
                      </a:cubicBezTo>
                      <a:cubicBezTo>
                        <a:pt x="623" y="1189"/>
                        <a:pt x="740" y="1046"/>
                        <a:pt x="698" y="689"/>
                      </a:cubicBezTo>
                      <a:cubicBezTo>
                        <a:pt x="659" y="338"/>
                        <a:pt x="408" y="0"/>
                        <a:pt x="408"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8"/>
                <p:cNvSpPr/>
                <p:nvPr/>
              </p:nvSpPr>
              <p:spPr>
                <a:xfrm>
                  <a:off x="4972250" y="2861875"/>
                  <a:ext cx="15575" cy="24725"/>
                </a:xfrm>
                <a:custGeom>
                  <a:avLst/>
                  <a:gdLst/>
                  <a:ahLst/>
                  <a:cxnLst/>
                  <a:rect l="l" t="t" r="r" b="b"/>
                  <a:pathLst>
                    <a:path w="623" h="989" extrusionOk="0">
                      <a:moveTo>
                        <a:pt x="240" y="0"/>
                      </a:moveTo>
                      <a:lnTo>
                        <a:pt x="240" y="0"/>
                      </a:lnTo>
                      <a:cubicBezTo>
                        <a:pt x="65" y="299"/>
                        <a:pt x="0" y="826"/>
                        <a:pt x="246" y="968"/>
                      </a:cubicBezTo>
                      <a:cubicBezTo>
                        <a:pt x="270" y="982"/>
                        <a:pt x="295" y="988"/>
                        <a:pt x="321" y="988"/>
                      </a:cubicBezTo>
                      <a:cubicBezTo>
                        <a:pt x="468" y="988"/>
                        <a:pt x="622" y="782"/>
                        <a:pt x="494" y="564"/>
                      </a:cubicBezTo>
                      <a:cubicBezTo>
                        <a:pt x="299" y="226"/>
                        <a:pt x="240" y="0"/>
                        <a:pt x="240"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8"/>
                <p:cNvSpPr/>
                <p:nvPr/>
              </p:nvSpPr>
              <p:spPr>
                <a:xfrm>
                  <a:off x="4932700" y="2843450"/>
                  <a:ext cx="9225" cy="16150"/>
                </a:xfrm>
                <a:custGeom>
                  <a:avLst/>
                  <a:gdLst/>
                  <a:ahLst/>
                  <a:cxnLst/>
                  <a:rect l="l" t="t" r="r" b="b"/>
                  <a:pathLst>
                    <a:path w="369" h="646" extrusionOk="0">
                      <a:moveTo>
                        <a:pt x="204" y="1"/>
                      </a:moveTo>
                      <a:cubicBezTo>
                        <a:pt x="107" y="204"/>
                        <a:pt x="1" y="645"/>
                        <a:pt x="207" y="645"/>
                      </a:cubicBezTo>
                      <a:cubicBezTo>
                        <a:pt x="308" y="645"/>
                        <a:pt x="369" y="570"/>
                        <a:pt x="347" y="377"/>
                      </a:cubicBezTo>
                      <a:cubicBezTo>
                        <a:pt x="327" y="185"/>
                        <a:pt x="204" y="1"/>
                        <a:pt x="204"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8"/>
                <p:cNvSpPr/>
                <p:nvPr/>
              </p:nvSpPr>
              <p:spPr>
                <a:xfrm>
                  <a:off x="4888975" y="2847500"/>
                  <a:ext cx="19000" cy="33650"/>
                </a:xfrm>
                <a:custGeom>
                  <a:avLst/>
                  <a:gdLst/>
                  <a:ahLst/>
                  <a:cxnLst/>
                  <a:rect l="l" t="t" r="r" b="b"/>
                  <a:pathLst>
                    <a:path w="760" h="1346" extrusionOk="0">
                      <a:moveTo>
                        <a:pt x="293" y="1"/>
                      </a:moveTo>
                      <a:cubicBezTo>
                        <a:pt x="293" y="1"/>
                        <a:pt x="405" y="246"/>
                        <a:pt x="243" y="536"/>
                      </a:cubicBezTo>
                      <a:cubicBezTo>
                        <a:pt x="81" y="824"/>
                        <a:pt x="0" y="1192"/>
                        <a:pt x="397" y="1345"/>
                      </a:cubicBezTo>
                      <a:cubicBezTo>
                        <a:pt x="397" y="1345"/>
                        <a:pt x="759" y="1222"/>
                        <a:pt x="709" y="720"/>
                      </a:cubicBezTo>
                      <a:cubicBezTo>
                        <a:pt x="653" y="215"/>
                        <a:pt x="294" y="1"/>
                        <a:pt x="293"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8"/>
                <p:cNvSpPr/>
                <p:nvPr/>
              </p:nvSpPr>
              <p:spPr>
                <a:xfrm>
                  <a:off x="4969325" y="2889150"/>
                  <a:ext cx="18775" cy="53450"/>
                </a:xfrm>
                <a:custGeom>
                  <a:avLst/>
                  <a:gdLst/>
                  <a:ahLst/>
                  <a:cxnLst/>
                  <a:rect l="l" t="t" r="r" b="b"/>
                  <a:pathLst>
                    <a:path w="751" h="2138" extrusionOk="0">
                      <a:moveTo>
                        <a:pt x="363" y="1"/>
                      </a:moveTo>
                      <a:cubicBezTo>
                        <a:pt x="282" y="1"/>
                        <a:pt x="163" y="91"/>
                        <a:pt x="106" y="181"/>
                      </a:cubicBezTo>
                      <a:cubicBezTo>
                        <a:pt x="0" y="340"/>
                        <a:pt x="76" y="2137"/>
                        <a:pt x="76" y="2137"/>
                      </a:cubicBezTo>
                      <a:lnTo>
                        <a:pt x="726" y="2137"/>
                      </a:lnTo>
                      <a:cubicBezTo>
                        <a:pt x="726" y="2137"/>
                        <a:pt x="751" y="1133"/>
                        <a:pt x="745" y="388"/>
                      </a:cubicBezTo>
                      <a:cubicBezTo>
                        <a:pt x="737" y="268"/>
                        <a:pt x="489" y="28"/>
                        <a:pt x="383" y="3"/>
                      </a:cubicBezTo>
                      <a:cubicBezTo>
                        <a:pt x="376" y="2"/>
                        <a:pt x="370" y="1"/>
                        <a:pt x="363" y="1"/>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8"/>
                <p:cNvSpPr/>
                <p:nvPr/>
              </p:nvSpPr>
              <p:spPr>
                <a:xfrm>
                  <a:off x="4970150" y="2904750"/>
                  <a:ext cx="17550" cy="37775"/>
                </a:xfrm>
                <a:custGeom>
                  <a:avLst/>
                  <a:gdLst/>
                  <a:ahLst/>
                  <a:cxnLst/>
                  <a:rect l="l" t="t" r="r" b="b"/>
                  <a:pathLst>
                    <a:path w="702" h="1511" extrusionOk="0">
                      <a:moveTo>
                        <a:pt x="18" y="1"/>
                      </a:moveTo>
                      <a:cubicBezTo>
                        <a:pt x="1" y="581"/>
                        <a:pt x="37" y="1510"/>
                        <a:pt x="37" y="1510"/>
                      </a:cubicBezTo>
                      <a:lnTo>
                        <a:pt x="690" y="1510"/>
                      </a:lnTo>
                      <a:cubicBezTo>
                        <a:pt x="690" y="1510"/>
                        <a:pt x="698" y="1268"/>
                        <a:pt x="701" y="927"/>
                      </a:cubicBezTo>
                      <a:lnTo>
                        <a:pt x="701" y="927"/>
                      </a:lnTo>
                      <a:cubicBezTo>
                        <a:pt x="642" y="1005"/>
                        <a:pt x="573" y="1044"/>
                        <a:pt x="503" y="1044"/>
                      </a:cubicBezTo>
                      <a:cubicBezTo>
                        <a:pt x="269" y="1044"/>
                        <a:pt x="73" y="601"/>
                        <a:pt x="1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38"/>
                <p:cNvSpPr/>
                <p:nvPr/>
              </p:nvSpPr>
              <p:spPr>
                <a:xfrm>
                  <a:off x="4890150" y="2881850"/>
                  <a:ext cx="18450" cy="61575"/>
                </a:xfrm>
                <a:custGeom>
                  <a:avLst/>
                  <a:gdLst/>
                  <a:ahLst/>
                  <a:cxnLst/>
                  <a:rect l="l" t="t" r="r" b="b"/>
                  <a:pathLst>
                    <a:path w="738" h="2463" extrusionOk="0">
                      <a:moveTo>
                        <a:pt x="564" y="0"/>
                      </a:moveTo>
                      <a:cubicBezTo>
                        <a:pt x="530" y="0"/>
                        <a:pt x="482" y="16"/>
                        <a:pt x="417" y="55"/>
                      </a:cubicBezTo>
                      <a:cubicBezTo>
                        <a:pt x="179" y="192"/>
                        <a:pt x="1" y="669"/>
                        <a:pt x="1" y="803"/>
                      </a:cubicBezTo>
                      <a:cubicBezTo>
                        <a:pt x="6" y="1338"/>
                        <a:pt x="20" y="2463"/>
                        <a:pt x="20" y="2463"/>
                      </a:cubicBezTo>
                      <a:lnTo>
                        <a:pt x="670" y="2463"/>
                      </a:lnTo>
                      <a:cubicBezTo>
                        <a:pt x="670" y="2463"/>
                        <a:pt x="737" y="817"/>
                        <a:pt x="662" y="206"/>
                      </a:cubicBezTo>
                      <a:cubicBezTo>
                        <a:pt x="652" y="118"/>
                        <a:pt x="657" y="0"/>
                        <a:pt x="564"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38"/>
                <p:cNvSpPr/>
                <p:nvPr/>
              </p:nvSpPr>
              <p:spPr>
                <a:xfrm>
                  <a:off x="4890375" y="2898900"/>
                  <a:ext cx="17600" cy="44450"/>
                </a:xfrm>
                <a:custGeom>
                  <a:avLst/>
                  <a:gdLst/>
                  <a:ahLst/>
                  <a:cxnLst/>
                  <a:rect l="l" t="t" r="r" b="b"/>
                  <a:pathLst>
                    <a:path w="704" h="1778" extrusionOk="0">
                      <a:moveTo>
                        <a:pt x="684" y="1"/>
                      </a:moveTo>
                      <a:lnTo>
                        <a:pt x="684" y="1"/>
                      </a:lnTo>
                      <a:cubicBezTo>
                        <a:pt x="620" y="553"/>
                        <a:pt x="433" y="955"/>
                        <a:pt x="212" y="955"/>
                      </a:cubicBezTo>
                      <a:cubicBezTo>
                        <a:pt x="137" y="955"/>
                        <a:pt x="62" y="907"/>
                        <a:pt x="0" y="821"/>
                      </a:cubicBezTo>
                      <a:lnTo>
                        <a:pt x="0" y="821"/>
                      </a:lnTo>
                      <a:cubicBezTo>
                        <a:pt x="6" y="1301"/>
                        <a:pt x="11" y="1778"/>
                        <a:pt x="11" y="1778"/>
                      </a:cubicBezTo>
                      <a:lnTo>
                        <a:pt x="661" y="1778"/>
                      </a:lnTo>
                      <a:cubicBezTo>
                        <a:pt x="661" y="1778"/>
                        <a:pt x="703" y="732"/>
                        <a:pt x="68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38"/>
                <p:cNvSpPr/>
                <p:nvPr/>
              </p:nvSpPr>
              <p:spPr>
                <a:xfrm>
                  <a:off x="4928100" y="2862275"/>
                  <a:ext cx="21725" cy="81000"/>
                </a:xfrm>
                <a:custGeom>
                  <a:avLst/>
                  <a:gdLst/>
                  <a:ahLst/>
                  <a:cxnLst/>
                  <a:rect l="l" t="t" r="r" b="b"/>
                  <a:pathLst>
                    <a:path w="869" h="3240" extrusionOk="0">
                      <a:moveTo>
                        <a:pt x="323" y="0"/>
                      </a:moveTo>
                      <a:cubicBezTo>
                        <a:pt x="63" y="0"/>
                        <a:pt x="1" y="145"/>
                        <a:pt x="3" y="274"/>
                      </a:cubicBezTo>
                      <a:cubicBezTo>
                        <a:pt x="9" y="810"/>
                        <a:pt x="95" y="3240"/>
                        <a:pt x="95" y="3240"/>
                      </a:cubicBezTo>
                      <a:lnTo>
                        <a:pt x="748" y="3240"/>
                      </a:lnTo>
                      <a:cubicBezTo>
                        <a:pt x="748" y="3240"/>
                        <a:pt x="868" y="908"/>
                        <a:pt x="796" y="297"/>
                      </a:cubicBezTo>
                      <a:cubicBezTo>
                        <a:pt x="779" y="180"/>
                        <a:pt x="796" y="18"/>
                        <a:pt x="352" y="1"/>
                      </a:cubicBezTo>
                      <a:cubicBezTo>
                        <a:pt x="342" y="1"/>
                        <a:pt x="332" y="0"/>
                        <a:pt x="323"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38"/>
                <p:cNvSpPr/>
                <p:nvPr/>
              </p:nvSpPr>
              <p:spPr>
                <a:xfrm>
                  <a:off x="4928175" y="2864650"/>
                  <a:ext cx="20175" cy="78700"/>
                </a:xfrm>
                <a:custGeom>
                  <a:avLst/>
                  <a:gdLst/>
                  <a:ahLst/>
                  <a:cxnLst/>
                  <a:rect l="l" t="t" r="r" b="b"/>
                  <a:pathLst>
                    <a:path w="807" h="3148" extrusionOk="0">
                      <a:moveTo>
                        <a:pt x="65" y="1"/>
                      </a:moveTo>
                      <a:lnTo>
                        <a:pt x="65" y="1"/>
                      </a:lnTo>
                      <a:cubicBezTo>
                        <a:pt x="17" y="51"/>
                        <a:pt x="0" y="118"/>
                        <a:pt x="0" y="182"/>
                      </a:cubicBezTo>
                      <a:cubicBezTo>
                        <a:pt x="3" y="718"/>
                        <a:pt x="92" y="3148"/>
                        <a:pt x="92" y="3148"/>
                      </a:cubicBezTo>
                      <a:lnTo>
                        <a:pt x="742" y="3148"/>
                      </a:lnTo>
                      <a:cubicBezTo>
                        <a:pt x="742" y="3148"/>
                        <a:pt x="784" y="2358"/>
                        <a:pt x="807" y="1577"/>
                      </a:cubicBezTo>
                      <a:lnTo>
                        <a:pt x="807" y="1577"/>
                      </a:lnTo>
                      <a:cubicBezTo>
                        <a:pt x="723" y="2001"/>
                        <a:pt x="609" y="2275"/>
                        <a:pt x="480" y="2275"/>
                      </a:cubicBezTo>
                      <a:cubicBezTo>
                        <a:pt x="246" y="2275"/>
                        <a:pt x="56" y="1401"/>
                        <a:pt x="56" y="327"/>
                      </a:cubicBezTo>
                      <a:cubicBezTo>
                        <a:pt x="56" y="216"/>
                        <a:pt x="62" y="107"/>
                        <a:pt x="6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38"/>
                <p:cNvSpPr/>
                <p:nvPr/>
              </p:nvSpPr>
              <p:spPr>
                <a:xfrm>
                  <a:off x="4900750" y="3027800"/>
                  <a:ext cx="77100" cy="10000"/>
                </a:xfrm>
                <a:custGeom>
                  <a:avLst/>
                  <a:gdLst/>
                  <a:ahLst/>
                  <a:cxnLst/>
                  <a:rect l="l" t="t" r="r" b="b"/>
                  <a:pathLst>
                    <a:path w="3084" h="400" extrusionOk="0">
                      <a:moveTo>
                        <a:pt x="1541" y="0"/>
                      </a:moveTo>
                      <a:cubicBezTo>
                        <a:pt x="721" y="0"/>
                        <a:pt x="51" y="176"/>
                        <a:pt x="1" y="399"/>
                      </a:cubicBezTo>
                      <a:lnTo>
                        <a:pt x="3084" y="399"/>
                      </a:lnTo>
                      <a:cubicBezTo>
                        <a:pt x="3033" y="176"/>
                        <a:pt x="2364" y="0"/>
                        <a:pt x="15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38"/>
                <p:cNvSpPr/>
                <p:nvPr/>
              </p:nvSpPr>
              <p:spPr>
                <a:xfrm>
                  <a:off x="4935850" y="2948775"/>
                  <a:ext cx="7000" cy="79050"/>
                </a:xfrm>
                <a:custGeom>
                  <a:avLst/>
                  <a:gdLst/>
                  <a:ahLst/>
                  <a:cxnLst/>
                  <a:rect l="l" t="t" r="r" b="b"/>
                  <a:pathLst>
                    <a:path w="280" h="3162" extrusionOk="0">
                      <a:moveTo>
                        <a:pt x="0" y="0"/>
                      </a:moveTo>
                      <a:lnTo>
                        <a:pt x="89" y="3161"/>
                      </a:lnTo>
                      <a:lnTo>
                        <a:pt x="190" y="3161"/>
                      </a:lnTo>
                      <a:lnTo>
                        <a:pt x="2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38"/>
                <p:cNvSpPr/>
                <p:nvPr/>
              </p:nvSpPr>
              <p:spPr>
                <a:xfrm>
                  <a:off x="4896650" y="2945900"/>
                  <a:ext cx="85400" cy="6875"/>
                </a:xfrm>
                <a:custGeom>
                  <a:avLst/>
                  <a:gdLst/>
                  <a:ahLst/>
                  <a:cxnLst/>
                  <a:rect l="l" t="t" r="r" b="b"/>
                  <a:pathLst>
                    <a:path w="3416" h="275" extrusionOk="0">
                      <a:moveTo>
                        <a:pt x="0" y="1"/>
                      </a:moveTo>
                      <a:lnTo>
                        <a:pt x="0" y="274"/>
                      </a:lnTo>
                      <a:lnTo>
                        <a:pt x="3415" y="274"/>
                      </a:lnTo>
                      <a:lnTo>
                        <a:pt x="34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38"/>
                <p:cNvSpPr/>
                <p:nvPr/>
              </p:nvSpPr>
              <p:spPr>
                <a:xfrm>
                  <a:off x="4896650" y="2945275"/>
                  <a:ext cx="85400" cy="2675"/>
                </a:xfrm>
                <a:custGeom>
                  <a:avLst/>
                  <a:gdLst/>
                  <a:ahLst/>
                  <a:cxnLst/>
                  <a:rect l="l" t="t" r="r" b="b"/>
                  <a:pathLst>
                    <a:path w="3416" h="107" extrusionOk="0">
                      <a:moveTo>
                        <a:pt x="0" y="1"/>
                      </a:moveTo>
                      <a:lnTo>
                        <a:pt x="0" y="107"/>
                      </a:lnTo>
                      <a:lnTo>
                        <a:pt x="3415" y="107"/>
                      </a:lnTo>
                      <a:lnTo>
                        <a:pt x="34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38"/>
                <p:cNvSpPr/>
                <p:nvPr/>
              </p:nvSpPr>
              <p:spPr>
                <a:xfrm>
                  <a:off x="4930475" y="3019975"/>
                  <a:ext cx="17600" cy="17475"/>
                </a:xfrm>
                <a:custGeom>
                  <a:avLst/>
                  <a:gdLst/>
                  <a:ahLst/>
                  <a:cxnLst/>
                  <a:rect l="l" t="t" r="r" b="b"/>
                  <a:pathLst>
                    <a:path w="704" h="699" extrusionOk="0">
                      <a:moveTo>
                        <a:pt x="352" y="1"/>
                      </a:moveTo>
                      <a:cubicBezTo>
                        <a:pt x="157" y="1"/>
                        <a:pt x="0" y="157"/>
                        <a:pt x="0" y="349"/>
                      </a:cubicBezTo>
                      <a:cubicBezTo>
                        <a:pt x="0" y="542"/>
                        <a:pt x="157" y="698"/>
                        <a:pt x="352" y="698"/>
                      </a:cubicBezTo>
                      <a:cubicBezTo>
                        <a:pt x="547" y="698"/>
                        <a:pt x="703" y="542"/>
                        <a:pt x="703" y="349"/>
                      </a:cubicBezTo>
                      <a:cubicBezTo>
                        <a:pt x="703" y="157"/>
                        <a:pt x="547" y="1"/>
                        <a:pt x="3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38"/>
                <p:cNvSpPr/>
                <p:nvPr/>
              </p:nvSpPr>
              <p:spPr>
                <a:xfrm>
                  <a:off x="4933050" y="2983575"/>
                  <a:ext cx="12450" cy="12225"/>
                </a:xfrm>
                <a:custGeom>
                  <a:avLst/>
                  <a:gdLst/>
                  <a:ahLst/>
                  <a:cxnLst/>
                  <a:rect l="l" t="t" r="r" b="b"/>
                  <a:pathLst>
                    <a:path w="498" h="489" extrusionOk="0">
                      <a:moveTo>
                        <a:pt x="249" y="0"/>
                      </a:moveTo>
                      <a:cubicBezTo>
                        <a:pt x="112" y="0"/>
                        <a:pt x="1" y="109"/>
                        <a:pt x="1" y="243"/>
                      </a:cubicBezTo>
                      <a:cubicBezTo>
                        <a:pt x="1" y="380"/>
                        <a:pt x="112" y="489"/>
                        <a:pt x="249" y="489"/>
                      </a:cubicBezTo>
                      <a:cubicBezTo>
                        <a:pt x="386" y="489"/>
                        <a:pt x="497" y="380"/>
                        <a:pt x="497" y="243"/>
                      </a:cubicBezTo>
                      <a:cubicBezTo>
                        <a:pt x="497" y="109"/>
                        <a:pt x="386" y="0"/>
                        <a:pt x="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38"/>
                <p:cNvSpPr/>
                <p:nvPr/>
              </p:nvSpPr>
              <p:spPr>
                <a:xfrm>
                  <a:off x="4931300" y="2945700"/>
                  <a:ext cx="16075" cy="15725"/>
                </a:xfrm>
                <a:custGeom>
                  <a:avLst/>
                  <a:gdLst/>
                  <a:ahLst/>
                  <a:cxnLst/>
                  <a:rect l="l" t="t" r="r" b="b"/>
                  <a:pathLst>
                    <a:path w="643" h="629" extrusionOk="0">
                      <a:moveTo>
                        <a:pt x="317" y="1"/>
                      </a:moveTo>
                      <a:cubicBezTo>
                        <a:pt x="143" y="1"/>
                        <a:pt x="1" y="142"/>
                        <a:pt x="1" y="316"/>
                      </a:cubicBezTo>
                      <a:cubicBezTo>
                        <a:pt x="1" y="489"/>
                        <a:pt x="146" y="628"/>
                        <a:pt x="322" y="628"/>
                      </a:cubicBezTo>
                      <a:cubicBezTo>
                        <a:pt x="500" y="628"/>
                        <a:pt x="643" y="489"/>
                        <a:pt x="643" y="316"/>
                      </a:cubicBezTo>
                      <a:cubicBezTo>
                        <a:pt x="643" y="140"/>
                        <a:pt x="500" y="1"/>
                        <a:pt x="322" y="1"/>
                      </a:cubicBezTo>
                      <a:cubicBezTo>
                        <a:pt x="320" y="1"/>
                        <a:pt x="318" y="1"/>
                        <a:pt x="3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38"/>
                <p:cNvSpPr/>
                <p:nvPr/>
              </p:nvSpPr>
              <p:spPr>
                <a:xfrm>
                  <a:off x="4886475" y="2940600"/>
                  <a:ext cx="23175" cy="12100"/>
                </a:xfrm>
                <a:custGeom>
                  <a:avLst/>
                  <a:gdLst/>
                  <a:ahLst/>
                  <a:cxnLst/>
                  <a:rect l="l" t="t" r="r" b="b"/>
                  <a:pathLst>
                    <a:path w="927" h="484" extrusionOk="0">
                      <a:moveTo>
                        <a:pt x="0" y="1"/>
                      </a:moveTo>
                      <a:cubicBezTo>
                        <a:pt x="8" y="269"/>
                        <a:pt x="212" y="484"/>
                        <a:pt x="463" y="484"/>
                      </a:cubicBezTo>
                      <a:cubicBezTo>
                        <a:pt x="714" y="484"/>
                        <a:pt x="915" y="269"/>
                        <a:pt x="9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38"/>
                <p:cNvSpPr/>
                <p:nvPr/>
              </p:nvSpPr>
              <p:spPr>
                <a:xfrm>
                  <a:off x="4969100" y="2940600"/>
                  <a:ext cx="23200" cy="12100"/>
                </a:xfrm>
                <a:custGeom>
                  <a:avLst/>
                  <a:gdLst/>
                  <a:ahLst/>
                  <a:cxnLst/>
                  <a:rect l="l" t="t" r="r" b="b"/>
                  <a:pathLst>
                    <a:path w="928" h="484" extrusionOk="0">
                      <a:moveTo>
                        <a:pt x="1" y="1"/>
                      </a:moveTo>
                      <a:cubicBezTo>
                        <a:pt x="9" y="269"/>
                        <a:pt x="213" y="484"/>
                        <a:pt x="464" y="484"/>
                      </a:cubicBezTo>
                      <a:cubicBezTo>
                        <a:pt x="715" y="484"/>
                        <a:pt x="916" y="269"/>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38"/>
                <p:cNvSpPr/>
                <p:nvPr/>
              </p:nvSpPr>
              <p:spPr>
                <a:xfrm>
                  <a:off x="4927750" y="2940600"/>
                  <a:ext cx="23250" cy="12100"/>
                </a:xfrm>
                <a:custGeom>
                  <a:avLst/>
                  <a:gdLst/>
                  <a:ahLst/>
                  <a:cxnLst/>
                  <a:rect l="l" t="t" r="r" b="b"/>
                  <a:pathLst>
                    <a:path w="930" h="484" extrusionOk="0">
                      <a:moveTo>
                        <a:pt x="1" y="1"/>
                      </a:moveTo>
                      <a:cubicBezTo>
                        <a:pt x="12" y="269"/>
                        <a:pt x="213" y="484"/>
                        <a:pt x="464" y="484"/>
                      </a:cubicBezTo>
                      <a:cubicBezTo>
                        <a:pt x="715" y="484"/>
                        <a:pt x="918" y="269"/>
                        <a:pt x="9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38"/>
                <p:cNvSpPr/>
                <p:nvPr/>
              </p:nvSpPr>
              <p:spPr>
                <a:xfrm>
                  <a:off x="4894825" y="2868150"/>
                  <a:ext cx="7575" cy="12500"/>
                </a:xfrm>
                <a:custGeom>
                  <a:avLst/>
                  <a:gdLst/>
                  <a:ahLst/>
                  <a:cxnLst/>
                  <a:rect l="l" t="t" r="r" b="b"/>
                  <a:pathLst>
                    <a:path w="303" h="500" extrusionOk="0">
                      <a:moveTo>
                        <a:pt x="168" y="0"/>
                      </a:moveTo>
                      <a:lnTo>
                        <a:pt x="168" y="0"/>
                      </a:lnTo>
                      <a:cubicBezTo>
                        <a:pt x="87" y="154"/>
                        <a:pt x="1" y="500"/>
                        <a:pt x="171" y="500"/>
                      </a:cubicBezTo>
                      <a:cubicBezTo>
                        <a:pt x="255" y="500"/>
                        <a:pt x="302" y="444"/>
                        <a:pt x="285" y="293"/>
                      </a:cubicBezTo>
                      <a:cubicBezTo>
                        <a:pt x="269" y="143"/>
                        <a:pt x="168" y="0"/>
                        <a:pt x="168"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38"/>
                <p:cNvSpPr/>
                <p:nvPr/>
              </p:nvSpPr>
              <p:spPr>
                <a:xfrm>
                  <a:off x="4976225" y="2876450"/>
                  <a:ext cx="5825" cy="10000"/>
                </a:xfrm>
                <a:custGeom>
                  <a:avLst/>
                  <a:gdLst/>
                  <a:ahLst/>
                  <a:cxnLst/>
                  <a:rect l="l" t="t" r="r" b="b"/>
                  <a:pathLst>
                    <a:path w="233" h="400" extrusionOk="0">
                      <a:moveTo>
                        <a:pt x="115" y="0"/>
                      </a:moveTo>
                      <a:lnTo>
                        <a:pt x="115" y="0"/>
                      </a:lnTo>
                      <a:cubicBezTo>
                        <a:pt x="56" y="126"/>
                        <a:pt x="1" y="399"/>
                        <a:pt x="134" y="399"/>
                      </a:cubicBezTo>
                      <a:cubicBezTo>
                        <a:pt x="196" y="399"/>
                        <a:pt x="232" y="352"/>
                        <a:pt x="218" y="232"/>
                      </a:cubicBezTo>
                      <a:cubicBezTo>
                        <a:pt x="199" y="115"/>
                        <a:pt x="115" y="0"/>
                        <a:pt x="115"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38"/>
                <p:cNvSpPr/>
                <p:nvPr/>
              </p:nvSpPr>
              <p:spPr>
                <a:xfrm>
                  <a:off x="4934650" y="2984400"/>
                  <a:ext cx="9250" cy="4925"/>
                </a:xfrm>
                <a:custGeom>
                  <a:avLst/>
                  <a:gdLst/>
                  <a:ahLst/>
                  <a:cxnLst/>
                  <a:rect l="l" t="t" r="r" b="b"/>
                  <a:pathLst>
                    <a:path w="370" h="197" extrusionOk="0">
                      <a:moveTo>
                        <a:pt x="185" y="1"/>
                      </a:moveTo>
                      <a:cubicBezTo>
                        <a:pt x="84" y="1"/>
                        <a:pt x="1" y="82"/>
                        <a:pt x="1" y="182"/>
                      </a:cubicBezTo>
                      <a:cubicBezTo>
                        <a:pt x="54" y="160"/>
                        <a:pt x="110" y="149"/>
                        <a:pt x="168" y="149"/>
                      </a:cubicBezTo>
                      <a:cubicBezTo>
                        <a:pt x="244" y="149"/>
                        <a:pt x="310" y="168"/>
                        <a:pt x="366" y="196"/>
                      </a:cubicBezTo>
                      <a:cubicBezTo>
                        <a:pt x="366" y="191"/>
                        <a:pt x="369" y="185"/>
                        <a:pt x="369" y="182"/>
                      </a:cubicBezTo>
                      <a:cubicBezTo>
                        <a:pt x="369" y="82"/>
                        <a:pt x="285" y="1"/>
                        <a:pt x="18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38"/>
                <p:cNvSpPr/>
                <p:nvPr/>
              </p:nvSpPr>
              <p:spPr>
                <a:xfrm>
                  <a:off x="4458450" y="2829725"/>
                  <a:ext cx="18625" cy="29725"/>
                </a:xfrm>
                <a:custGeom>
                  <a:avLst/>
                  <a:gdLst/>
                  <a:ahLst/>
                  <a:cxnLst/>
                  <a:rect l="l" t="t" r="r" b="b"/>
                  <a:pathLst>
                    <a:path w="745" h="1189" extrusionOk="0">
                      <a:moveTo>
                        <a:pt x="407" y="0"/>
                      </a:moveTo>
                      <a:lnTo>
                        <a:pt x="407" y="0"/>
                      </a:lnTo>
                      <a:cubicBezTo>
                        <a:pt x="218" y="368"/>
                        <a:pt x="0" y="1189"/>
                        <a:pt x="419" y="1189"/>
                      </a:cubicBezTo>
                      <a:cubicBezTo>
                        <a:pt x="625" y="1189"/>
                        <a:pt x="745" y="1046"/>
                        <a:pt x="698" y="689"/>
                      </a:cubicBezTo>
                      <a:cubicBezTo>
                        <a:pt x="658" y="338"/>
                        <a:pt x="407" y="0"/>
                        <a:pt x="407"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38"/>
                <p:cNvSpPr/>
                <p:nvPr/>
              </p:nvSpPr>
              <p:spPr>
                <a:xfrm>
                  <a:off x="4503700" y="2861875"/>
                  <a:ext cx="15525" cy="24725"/>
                </a:xfrm>
                <a:custGeom>
                  <a:avLst/>
                  <a:gdLst/>
                  <a:ahLst/>
                  <a:cxnLst/>
                  <a:rect l="l" t="t" r="r" b="b"/>
                  <a:pathLst>
                    <a:path w="621" h="989" extrusionOk="0">
                      <a:moveTo>
                        <a:pt x="241" y="0"/>
                      </a:moveTo>
                      <a:cubicBezTo>
                        <a:pt x="68" y="299"/>
                        <a:pt x="1" y="826"/>
                        <a:pt x="249" y="968"/>
                      </a:cubicBezTo>
                      <a:cubicBezTo>
                        <a:pt x="272" y="982"/>
                        <a:pt x="297" y="988"/>
                        <a:pt x="323" y="988"/>
                      </a:cubicBezTo>
                      <a:cubicBezTo>
                        <a:pt x="467" y="988"/>
                        <a:pt x="621" y="782"/>
                        <a:pt x="497" y="564"/>
                      </a:cubicBezTo>
                      <a:cubicBezTo>
                        <a:pt x="299" y="226"/>
                        <a:pt x="241" y="0"/>
                        <a:pt x="241"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38"/>
                <p:cNvSpPr/>
                <p:nvPr/>
              </p:nvSpPr>
              <p:spPr>
                <a:xfrm>
                  <a:off x="4464225" y="2843450"/>
                  <a:ext cx="9175" cy="16150"/>
                </a:xfrm>
                <a:custGeom>
                  <a:avLst/>
                  <a:gdLst/>
                  <a:ahLst/>
                  <a:cxnLst/>
                  <a:rect l="l" t="t" r="r" b="b"/>
                  <a:pathLst>
                    <a:path w="367" h="646" extrusionOk="0">
                      <a:moveTo>
                        <a:pt x="202" y="1"/>
                      </a:moveTo>
                      <a:cubicBezTo>
                        <a:pt x="104" y="204"/>
                        <a:pt x="1" y="645"/>
                        <a:pt x="204" y="645"/>
                      </a:cubicBezTo>
                      <a:cubicBezTo>
                        <a:pt x="308" y="645"/>
                        <a:pt x="366" y="570"/>
                        <a:pt x="344" y="377"/>
                      </a:cubicBezTo>
                      <a:cubicBezTo>
                        <a:pt x="324" y="185"/>
                        <a:pt x="202" y="1"/>
                        <a:pt x="202"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38"/>
                <p:cNvSpPr/>
                <p:nvPr/>
              </p:nvSpPr>
              <p:spPr>
                <a:xfrm>
                  <a:off x="4420350" y="2847500"/>
                  <a:ext cx="19150" cy="33650"/>
                </a:xfrm>
                <a:custGeom>
                  <a:avLst/>
                  <a:gdLst/>
                  <a:ahLst/>
                  <a:cxnLst/>
                  <a:rect l="l" t="t" r="r" b="b"/>
                  <a:pathLst>
                    <a:path w="766" h="1346" extrusionOk="0">
                      <a:moveTo>
                        <a:pt x="294" y="1"/>
                      </a:moveTo>
                      <a:cubicBezTo>
                        <a:pt x="294" y="1"/>
                        <a:pt x="408" y="252"/>
                        <a:pt x="246" y="536"/>
                      </a:cubicBezTo>
                      <a:cubicBezTo>
                        <a:pt x="82" y="824"/>
                        <a:pt x="1" y="1192"/>
                        <a:pt x="400" y="1345"/>
                      </a:cubicBezTo>
                      <a:cubicBezTo>
                        <a:pt x="400" y="1345"/>
                        <a:pt x="765" y="1222"/>
                        <a:pt x="709" y="720"/>
                      </a:cubicBezTo>
                      <a:cubicBezTo>
                        <a:pt x="654" y="215"/>
                        <a:pt x="294" y="1"/>
                        <a:pt x="294"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38"/>
                <p:cNvSpPr/>
                <p:nvPr/>
              </p:nvSpPr>
              <p:spPr>
                <a:xfrm>
                  <a:off x="4500775" y="2889150"/>
                  <a:ext cx="18725" cy="53450"/>
                </a:xfrm>
                <a:custGeom>
                  <a:avLst/>
                  <a:gdLst/>
                  <a:ahLst/>
                  <a:cxnLst/>
                  <a:rect l="l" t="t" r="r" b="b"/>
                  <a:pathLst>
                    <a:path w="749" h="2138" extrusionOk="0">
                      <a:moveTo>
                        <a:pt x="361" y="1"/>
                      </a:moveTo>
                      <a:cubicBezTo>
                        <a:pt x="279" y="1"/>
                        <a:pt x="163" y="91"/>
                        <a:pt x="104" y="181"/>
                      </a:cubicBezTo>
                      <a:cubicBezTo>
                        <a:pt x="1" y="340"/>
                        <a:pt x="73" y="2137"/>
                        <a:pt x="73" y="2137"/>
                      </a:cubicBezTo>
                      <a:lnTo>
                        <a:pt x="726" y="2137"/>
                      </a:lnTo>
                      <a:cubicBezTo>
                        <a:pt x="726" y="2137"/>
                        <a:pt x="748" y="1133"/>
                        <a:pt x="743" y="388"/>
                      </a:cubicBezTo>
                      <a:cubicBezTo>
                        <a:pt x="740" y="268"/>
                        <a:pt x="492" y="28"/>
                        <a:pt x="380" y="3"/>
                      </a:cubicBezTo>
                      <a:cubicBezTo>
                        <a:pt x="374" y="2"/>
                        <a:pt x="367" y="1"/>
                        <a:pt x="361" y="1"/>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38"/>
                <p:cNvSpPr/>
                <p:nvPr/>
              </p:nvSpPr>
              <p:spPr>
                <a:xfrm>
                  <a:off x="4501600" y="2904750"/>
                  <a:ext cx="17550" cy="37775"/>
                </a:xfrm>
                <a:custGeom>
                  <a:avLst/>
                  <a:gdLst/>
                  <a:ahLst/>
                  <a:cxnLst/>
                  <a:rect l="l" t="t" r="r" b="b"/>
                  <a:pathLst>
                    <a:path w="702" h="1511" extrusionOk="0">
                      <a:moveTo>
                        <a:pt x="18" y="1"/>
                      </a:moveTo>
                      <a:lnTo>
                        <a:pt x="18" y="1"/>
                      </a:lnTo>
                      <a:cubicBezTo>
                        <a:pt x="1" y="581"/>
                        <a:pt x="40" y="1510"/>
                        <a:pt x="40" y="1510"/>
                      </a:cubicBezTo>
                      <a:lnTo>
                        <a:pt x="693" y="1510"/>
                      </a:lnTo>
                      <a:cubicBezTo>
                        <a:pt x="693" y="1510"/>
                        <a:pt x="698" y="1268"/>
                        <a:pt x="701" y="927"/>
                      </a:cubicBezTo>
                      <a:lnTo>
                        <a:pt x="701" y="927"/>
                      </a:lnTo>
                      <a:cubicBezTo>
                        <a:pt x="640" y="1005"/>
                        <a:pt x="573" y="1044"/>
                        <a:pt x="503" y="1044"/>
                      </a:cubicBezTo>
                      <a:cubicBezTo>
                        <a:pt x="269" y="1044"/>
                        <a:pt x="74" y="601"/>
                        <a:pt x="1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38"/>
                <p:cNvSpPr/>
                <p:nvPr/>
              </p:nvSpPr>
              <p:spPr>
                <a:xfrm>
                  <a:off x="4421675" y="2881850"/>
                  <a:ext cx="18450" cy="61575"/>
                </a:xfrm>
                <a:custGeom>
                  <a:avLst/>
                  <a:gdLst/>
                  <a:ahLst/>
                  <a:cxnLst/>
                  <a:rect l="l" t="t" r="r" b="b"/>
                  <a:pathLst>
                    <a:path w="738" h="2463" extrusionOk="0">
                      <a:moveTo>
                        <a:pt x="562" y="0"/>
                      </a:moveTo>
                      <a:cubicBezTo>
                        <a:pt x="528" y="0"/>
                        <a:pt x="482" y="16"/>
                        <a:pt x="417" y="55"/>
                      </a:cubicBezTo>
                      <a:cubicBezTo>
                        <a:pt x="179" y="192"/>
                        <a:pt x="1" y="669"/>
                        <a:pt x="1" y="803"/>
                      </a:cubicBezTo>
                      <a:cubicBezTo>
                        <a:pt x="4" y="1338"/>
                        <a:pt x="18" y="2463"/>
                        <a:pt x="18" y="2463"/>
                      </a:cubicBezTo>
                      <a:lnTo>
                        <a:pt x="670" y="2463"/>
                      </a:lnTo>
                      <a:cubicBezTo>
                        <a:pt x="670" y="2463"/>
                        <a:pt x="737" y="817"/>
                        <a:pt x="659" y="206"/>
                      </a:cubicBezTo>
                      <a:cubicBezTo>
                        <a:pt x="649" y="118"/>
                        <a:pt x="654" y="0"/>
                        <a:pt x="562"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38"/>
                <p:cNvSpPr/>
                <p:nvPr/>
              </p:nvSpPr>
              <p:spPr>
                <a:xfrm>
                  <a:off x="4421825" y="2898900"/>
                  <a:ext cx="17675" cy="44450"/>
                </a:xfrm>
                <a:custGeom>
                  <a:avLst/>
                  <a:gdLst/>
                  <a:ahLst/>
                  <a:cxnLst/>
                  <a:rect l="l" t="t" r="r" b="b"/>
                  <a:pathLst>
                    <a:path w="707" h="1778" extrusionOk="0">
                      <a:moveTo>
                        <a:pt x="684" y="1"/>
                      </a:moveTo>
                      <a:lnTo>
                        <a:pt x="684" y="1"/>
                      </a:lnTo>
                      <a:cubicBezTo>
                        <a:pt x="623" y="553"/>
                        <a:pt x="433" y="955"/>
                        <a:pt x="215" y="955"/>
                      </a:cubicBezTo>
                      <a:cubicBezTo>
                        <a:pt x="137" y="955"/>
                        <a:pt x="65" y="907"/>
                        <a:pt x="0" y="821"/>
                      </a:cubicBezTo>
                      <a:lnTo>
                        <a:pt x="0" y="821"/>
                      </a:lnTo>
                      <a:cubicBezTo>
                        <a:pt x="9" y="1301"/>
                        <a:pt x="12" y="1778"/>
                        <a:pt x="12" y="1778"/>
                      </a:cubicBezTo>
                      <a:lnTo>
                        <a:pt x="664" y="1778"/>
                      </a:lnTo>
                      <a:cubicBezTo>
                        <a:pt x="664" y="1778"/>
                        <a:pt x="706" y="732"/>
                        <a:pt x="68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38"/>
                <p:cNvSpPr/>
                <p:nvPr/>
              </p:nvSpPr>
              <p:spPr>
                <a:xfrm>
                  <a:off x="4459625" y="2862275"/>
                  <a:ext cx="21725" cy="81000"/>
                </a:xfrm>
                <a:custGeom>
                  <a:avLst/>
                  <a:gdLst/>
                  <a:ahLst/>
                  <a:cxnLst/>
                  <a:rect l="l" t="t" r="r" b="b"/>
                  <a:pathLst>
                    <a:path w="869" h="3240" extrusionOk="0">
                      <a:moveTo>
                        <a:pt x="323" y="0"/>
                      </a:moveTo>
                      <a:cubicBezTo>
                        <a:pt x="60" y="0"/>
                        <a:pt x="1" y="145"/>
                        <a:pt x="3" y="274"/>
                      </a:cubicBezTo>
                      <a:cubicBezTo>
                        <a:pt x="6" y="810"/>
                        <a:pt x="93" y="3240"/>
                        <a:pt x="93" y="3240"/>
                      </a:cubicBezTo>
                      <a:lnTo>
                        <a:pt x="745" y="3240"/>
                      </a:lnTo>
                      <a:cubicBezTo>
                        <a:pt x="745" y="3240"/>
                        <a:pt x="868" y="908"/>
                        <a:pt x="796" y="297"/>
                      </a:cubicBezTo>
                      <a:cubicBezTo>
                        <a:pt x="776" y="180"/>
                        <a:pt x="790" y="18"/>
                        <a:pt x="352" y="1"/>
                      </a:cubicBezTo>
                      <a:cubicBezTo>
                        <a:pt x="342" y="1"/>
                        <a:pt x="332" y="0"/>
                        <a:pt x="323" y="0"/>
                      </a:cubicBezTo>
                      <a:close/>
                    </a:path>
                  </a:pathLst>
                </a:custGeom>
                <a:solidFill>
                  <a:srgbClr val="F4D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38"/>
                <p:cNvSpPr/>
                <p:nvPr/>
              </p:nvSpPr>
              <p:spPr>
                <a:xfrm>
                  <a:off x="4459700" y="2864650"/>
                  <a:ext cx="20100" cy="78700"/>
                </a:xfrm>
                <a:custGeom>
                  <a:avLst/>
                  <a:gdLst/>
                  <a:ahLst/>
                  <a:cxnLst/>
                  <a:rect l="l" t="t" r="r" b="b"/>
                  <a:pathLst>
                    <a:path w="804" h="3148" extrusionOk="0">
                      <a:moveTo>
                        <a:pt x="62" y="1"/>
                      </a:moveTo>
                      <a:cubicBezTo>
                        <a:pt x="17" y="51"/>
                        <a:pt x="0" y="118"/>
                        <a:pt x="0" y="182"/>
                      </a:cubicBezTo>
                      <a:cubicBezTo>
                        <a:pt x="3" y="718"/>
                        <a:pt x="90" y="3148"/>
                        <a:pt x="90" y="3148"/>
                      </a:cubicBezTo>
                      <a:lnTo>
                        <a:pt x="742" y="3148"/>
                      </a:lnTo>
                      <a:cubicBezTo>
                        <a:pt x="742" y="3148"/>
                        <a:pt x="784" y="2358"/>
                        <a:pt x="804" y="1577"/>
                      </a:cubicBezTo>
                      <a:lnTo>
                        <a:pt x="804" y="1577"/>
                      </a:lnTo>
                      <a:cubicBezTo>
                        <a:pt x="723" y="2001"/>
                        <a:pt x="606" y="2275"/>
                        <a:pt x="477" y="2275"/>
                      </a:cubicBezTo>
                      <a:cubicBezTo>
                        <a:pt x="243" y="2275"/>
                        <a:pt x="56" y="1401"/>
                        <a:pt x="56" y="327"/>
                      </a:cubicBezTo>
                      <a:cubicBezTo>
                        <a:pt x="56" y="216"/>
                        <a:pt x="59" y="107"/>
                        <a:pt x="6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38"/>
                <p:cNvSpPr/>
                <p:nvPr/>
              </p:nvSpPr>
              <p:spPr>
                <a:xfrm>
                  <a:off x="4432225" y="3027800"/>
                  <a:ext cx="77075" cy="10000"/>
                </a:xfrm>
                <a:custGeom>
                  <a:avLst/>
                  <a:gdLst/>
                  <a:ahLst/>
                  <a:cxnLst/>
                  <a:rect l="l" t="t" r="r" b="b"/>
                  <a:pathLst>
                    <a:path w="3083" h="400" extrusionOk="0">
                      <a:moveTo>
                        <a:pt x="1543" y="0"/>
                      </a:moveTo>
                      <a:cubicBezTo>
                        <a:pt x="723" y="0"/>
                        <a:pt x="53" y="176"/>
                        <a:pt x="0" y="399"/>
                      </a:cubicBezTo>
                      <a:lnTo>
                        <a:pt x="3083" y="399"/>
                      </a:lnTo>
                      <a:cubicBezTo>
                        <a:pt x="3035" y="176"/>
                        <a:pt x="2363" y="0"/>
                        <a:pt x="15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38"/>
                <p:cNvSpPr/>
                <p:nvPr/>
              </p:nvSpPr>
              <p:spPr>
                <a:xfrm>
                  <a:off x="4467300" y="2948775"/>
                  <a:ext cx="7000" cy="79050"/>
                </a:xfrm>
                <a:custGeom>
                  <a:avLst/>
                  <a:gdLst/>
                  <a:ahLst/>
                  <a:cxnLst/>
                  <a:rect l="l" t="t" r="r" b="b"/>
                  <a:pathLst>
                    <a:path w="280" h="3162" extrusionOk="0">
                      <a:moveTo>
                        <a:pt x="0" y="0"/>
                      </a:moveTo>
                      <a:lnTo>
                        <a:pt x="90" y="3161"/>
                      </a:lnTo>
                      <a:lnTo>
                        <a:pt x="190" y="3161"/>
                      </a:lnTo>
                      <a:lnTo>
                        <a:pt x="2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38"/>
                <p:cNvSpPr/>
                <p:nvPr/>
              </p:nvSpPr>
              <p:spPr>
                <a:xfrm>
                  <a:off x="4428100" y="2945900"/>
                  <a:ext cx="85400" cy="6875"/>
                </a:xfrm>
                <a:custGeom>
                  <a:avLst/>
                  <a:gdLst/>
                  <a:ahLst/>
                  <a:cxnLst/>
                  <a:rect l="l" t="t" r="r" b="b"/>
                  <a:pathLst>
                    <a:path w="3416" h="275" extrusionOk="0">
                      <a:moveTo>
                        <a:pt x="1" y="1"/>
                      </a:moveTo>
                      <a:lnTo>
                        <a:pt x="1" y="274"/>
                      </a:lnTo>
                      <a:lnTo>
                        <a:pt x="3415" y="274"/>
                      </a:lnTo>
                      <a:lnTo>
                        <a:pt x="34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38"/>
                <p:cNvSpPr/>
                <p:nvPr/>
              </p:nvSpPr>
              <p:spPr>
                <a:xfrm>
                  <a:off x="4428100" y="2945275"/>
                  <a:ext cx="85400" cy="2675"/>
                </a:xfrm>
                <a:custGeom>
                  <a:avLst/>
                  <a:gdLst/>
                  <a:ahLst/>
                  <a:cxnLst/>
                  <a:rect l="l" t="t" r="r" b="b"/>
                  <a:pathLst>
                    <a:path w="3416" h="107" extrusionOk="0">
                      <a:moveTo>
                        <a:pt x="1" y="1"/>
                      </a:moveTo>
                      <a:lnTo>
                        <a:pt x="1" y="107"/>
                      </a:lnTo>
                      <a:lnTo>
                        <a:pt x="3415" y="107"/>
                      </a:lnTo>
                      <a:lnTo>
                        <a:pt x="34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38"/>
                <p:cNvSpPr/>
                <p:nvPr/>
              </p:nvSpPr>
              <p:spPr>
                <a:xfrm>
                  <a:off x="4461925" y="3019975"/>
                  <a:ext cx="17675" cy="17475"/>
                </a:xfrm>
                <a:custGeom>
                  <a:avLst/>
                  <a:gdLst/>
                  <a:ahLst/>
                  <a:cxnLst/>
                  <a:rect l="l" t="t" r="r" b="b"/>
                  <a:pathLst>
                    <a:path w="707" h="699" extrusionOk="0">
                      <a:moveTo>
                        <a:pt x="355" y="1"/>
                      </a:moveTo>
                      <a:cubicBezTo>
                        <a:pt x="160" y="1"/>
                        <a:pt x="1" y="157"/>
                        <a:pt x="1" y="349"/>
                      </a:cubicBezTo>
                      <a:cubicBezTo>
                        <a:pt x="1" y="542"/>
                        <a:pt x="160" y="698"/>
                        <a:pt x="355" y="698"/>
                      </a:cubicBezTo>
                      <a:cubicBezTo>
                        <a:pt x="547" y="698"/>
                        <a:pt x="706" y="542"/>
                        <a:pt x="706" y="349"/>
                      </a:cubicBezTo>
                      <a:cubicBezTo>
                        <a:pt x="706" y="157"/>
                        <a:pt x="547"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38"/>
                <p:cNvSpPr/>
                <p:nvPr/>
              </p:nvSpPr>
              <p:spPr>
                <a:xfrm>
                  <a:off x="4464575" y="2983575"/>
                  <a:ext cx="12375" cy="12225"/>
                </a:xfrm>
                <a:custGeom>
                  <a:avLst/>
                  <a:gdLst/>
                  <a:ahLst/>
                  <a:cxnLst/>
                  <a:rect l="l" t="t" r="r" b="b"/>
                  <a:pathLst>
                    <a:path w="495" h="489" extrusionOk="0">
                      <a:moveTo>
                        <a:pt x="249" y="0"/>
                      </a:moveTo>
                      <a:cubicBezTo>
                        <a:pt x="112" y="0"/>
                        <a:pt x="1" y="109"/>
                        <a:pt x="1" y="243"/>
                      </a:cubicBezTo>
                      <a:cubicBezTo>
                        <a:pt x="1" y="380"/>
                        <a:pt x="112" y="489"/>
                        <a:pt x="249" y="489"/>
                      </a:cubicBezTo>
                      <a:cubicBezTo>
                        <a:pt x="383" y="489"/>
                        <a:pt x="494" y="380"/>
                        <a:pt x="494" y="243"/>
                      </a:cubicBezTo>
                      <a:cubicBezTo>
                        <a:pt x="494" y="109"/>
                        <a:pt x="383" y="0"/>
                        <a:pt x="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38"/>
                <p:cNvSpPr/>
                <p:nvPr/>
              </p:nvSpPr>
              <p:spPr>
                <a:xfrm>
                  <a:off x="4462825" y="2945700"/>
                  <a:ext cx="16075" cy="15725"/>
                </a:xfrm>
                <a:custGeom>
                  <a:avLst/>
                  <a:gdLst/>
                  <a:ahLst/>
                  <a:cxnLst/>
                  <a:rect l="l" t="t" r="r" b="b"/>
                  <a:pathLst>
                    <a:path w="643" h="629" extrusionOk="0">
                      <a:moveTo>
                        <a:pt x="317" y="1"/>
                      </a:moveTo>
                      <a:cubicBezTo>
                        <a:pt x="140" y="1"/>
                        <a:pt x="1" y="142"/>
                        <a:pt x="1" y="316"/>
                      </a:cubicBezTo>
                      <a:cubicBezTo>
                        <a:pt x="1" y="489"/>
                        <a:pt x="143" y="628"/>
                        <a:pt x="322" y="628"/>
                      </a:cubicBezTo>
                      <a:cubicBezTo>
                        <a:pt x="497" y="628"/>
                        <a:pt x="643" y="489"/>
                        <a:pt x="643" y="316"/>
                      </a:cubicBezTo>
                      <a:cubicBezTo>
                        <a:pt x="643" y="140"/>
                        <a:pt x="497" y="1"/>
                        <a:pt x="322" y="1"/>
                      </a:cubicBezTo>
                      <a:cubicBezTo>
                        <a:pt x="320" y="1"/>
                        <a:pt x="318" y="1"/>
                        <a:pt x="3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38"/>
                <p:cNvSpPr/>
                <p:nvPr/>
              </p:nvSpPr>
              <p:spPr>
                <a:xfrm>
                  <a:off x="4417925" y="2940600"/>
                  <a:ext cx="23250" cy="12100"/>
                </a:xfrm>
                <a:custGeom>
                  <a:avLst/>
                  <a:gdLst/>
                  <a:ahLst/>
                  <a:cxnLst/>
                  <a:rect l="l" t="t" r="r" b="b"/>
                  <a:pathLst>
                    <a:path w="930" h="484" extrusionOk="0">
                      <a:moveTo>
                        <a:pt x="0" y="1"/>
                      </a:moveTo>
                      <a:cubicBezTo>
                        <a:pt x="11" y="269"/>
                        <a:pt x="212" y="484"/>
                        <a:pt x="463" y="484"/>
                      </a:cubicBezTo>
                      <a:cubicBezTo>
                        <a:pt x="714" y="484"/>
                        <a:pt x="918" y="269"/>
                        <a:pt x="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38"/>
                <p:cNvSpPr/>
                <p:nvPr/>
              </p:nvSpPr>
              <p:spPr>
                <a:xfrm>
                  <a:off x="4500575" y="2940600"/>
                  <a:ext cx="23250" cy="12100"/>
                </a:xfrm>
                <a:custGeom>
                  <a:avLst/>
                  <a:gdLst/>
                  <a:ahLst/>
                  <a:cxnLst/>
                  <a:rect l="l" t="t" r="r" b="b"/>
                  <a:pathLst>
                    <a:path w="930" h="484" extrusionOk="0">
                      <a:moveTo>
                        <a:pt x="0" y="1"/>
                      </a:moveTo>
                      <a:cubicBezTo>
                        <a:pt x="11" y="269"/>
                        <a:pt x="212" y="484"/>
                        <a:pt x="463" y="484"/>
                      </a:cubicBezTo>
                      <a:cubicBezTo>
                        <a:pt x="714" y="484"/>
                        <a:pt x="918" y="269"/>
                        <a:pt x="9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38"/>
                <p:cNvSpPr/>
                <p:nvPr/>
              </p:nvSpPr>
              <p:spPr>
                <a:xfrm>
                  <a:off x="4459275" y="2940600"/>
                  <a:ext cx="23175" cy="12100"/>
                </a:xfrm>
                <a:custGeom>
                  <a:avLst/>
                  <a:gdLst/>
                  <a:ahLst/>
                  <a:cxnLst/>
                  <a:rect l="l" t="t" r="r" b="b"/>
                  <a:pathLst>
                    <a:path w="927" h="484" extrusionOk="0">
                      <a:moveTo>
                        <a:pt x="1" y="1"/>
                      </a:moveTo>
                      <a:cubicBezTo>
                        <a:pt x="9" y="269"/>
                        <a:pt x="213" y="484"/>
                        <a:pt x="464" y="484"/>
                      </a:cubicBezTo>
                      <a:cubicBezTo>
                        <a:pt x="715" y="484"/>
                        <a:pt x="916" y="269"/>
                        <a:pt x="9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38"/>
                <p:cNvSpPr/>
                <p:nvPr/>
              </p:nvSpPr>
              <p:spPr>
                <a:xfrm>
                  <a:off x="4426300" y="2868150"/>
                  <a:ext cx="7625" cy="12500"/>
                </a:xfrm>
                <a:custGeom>
                  <a:avLst/>
                  <a:gdLst/>
                  <a:ahLst/>
                  <a:cxnLst/>
                  <a:rect l="l" t="t" r="r" b="b"/>
                  <a:pathLst>
                    <a:path w="305" h="500" extrusionOk="0">
                      <a:moveTo>
                        <a:pt x="167" y="0"/>
                      </a:moveTo>
                      <a:lnTo>
                        <a:pt x="167" y="0"/>
                      </a:lnTo>
                      <a:cubicBezTo>
                        <a:pt x="86" y="154"/>
                        <a:pt x="0" y="500"/>
                        <a:pt x="170" y="500"/>
                      </a:cubicBezTo>
                      <a:cubicBezTo>
                        <a:pt x="254" y="500"/>
                        <a:pt x="304" y="438"/>
                        <a:pt x="285" y="293"/>
                      </a:cubicBezTo>
                      <a:cubicBezTo>
                        <a:pt x="268" y="143"/>
                        <a:pt x="167" y="0"/>
                        <a:pt x="167"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38"/>
                <p:cNvSpPr/>
                <p:nvPr/>
              </p:nvSpPr>
              <p:spPr>
                <a:xfrm>
                  <a:off x="4507675" y="2876450"/>
                  <a:ext cx="5825" cy="10000"/>
                </a:xfrm>
                <a:custGeom>
                  <a:avLst/>
                  <a:gdLst/>
                  <a:ahLst/>
                  <a:cxnLst/>
                  <a:rect l="l" t="t" r="r" b="b"/>
                  <a:pathLst>
                    <a:path w="233" h="400" extrusionOk="0">
                      <a:moveTo>
                        <a:pt x="118" y="0"/>
                      </a:moveTo>
                      <a:lnTo>
                        <a:pt x="118" y="0"/>
                      </a:lnTo>
                      <a:cubicBezTo>
                        <a:pt x="59" y="126"/>
                        <a:pt x="1" y="399"/>
                        <a:pt x="135" y="399"/>
                      </a:cubicBezTo>
                      <a:cubicBezTo>
                        <a:pt x="199" y="399"/>
                        <a:pt x="232" y="352"/>
                        <a:pt x="218" y="232"/>
                      </a:cubicBezTo>
                      <a:cubicBezTo>
                        <a:pt x="202" y="115"/>
                        <a:pt x="118" y="0"/>
                        <a:pt x="118" y="0"/>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38"/>
                <p:cNvSpPr/>
                <p:nvPr/>
              </p:nvSpPr>
              <p:spPr>
                <a:xfrm>
                  <a:off x="4466100" y="2984400"/>
                  <a:ext cx="9325" cy="4925"/>
                </a:xfrm>
                <a:custGeom>
                  <a:avLst/>
                  <a:gdLst/>
                  <a:ahLst/>
                  <a:cxnLst/>
                  <a:rect l="l" t="t" r="r" b="b"/>
                  <a:pathLst>
                    <a:path w="373" h="197" extrusionOk="0">
                      <a:moveTo>
                        <a:pt x="188" y="1"/>
                      </a:moveTo>
                      <a:cubicBezTo>
                        <a:pt x="85" y="1"/>
                        <a:pt x="1" y="82"/>
                        <a:pt x="1" y="182"/>
                      </a:cubicBezTo>
                      <a:cubicBezTo>
                        <a:pt x="54" y="160"/>
                        <a:pt x="110" y="149"/>
                        <a:pt x="168" y="149"/>
                      </a:cubicBezTo>
                      <a:cubicBezTo>
                        <a:pt x="246" y="149"/>
                        <a:pt x="313" y="168"/>
                        <a:pt x="369" y="196"/>
                      </a:cubicBezTo>
                      <a:cubicBezTo>
                        <a:pt x="369" y="191"/>
                        <a:pt x="372" y="185"/>
                        <a:pt x="372" y="182"/>
                      </a:cubicBezTo>
                      <a:cubicBezTo>
                        <a:pt x="372" y="82"/>
                        <a:pt x="288" y="1"/>
                        <a:pt x="18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38"/>
              <p:cNvGrpSpPr/>
              <p:nvPr/>
            </p:nvGrpSpPr>
            <p:grpSpPr>
              <a:xfrm>
                <a:off x="7595442" y="1054762"/>
                <a:ext cx="1174460" cy="3004006"/>
                <a:chOff x="5680150" y="3821825"/>
                <a:chExt cx="305650" cy="781825"/>
              </a:xfrm>
            </p:grpSpPr>
            <p:sp>
              <p:nvSpPr>
                <p:cNvPr id="9313" name="Google Shape;9313;p38"/>
                <p:cNvSpPr/>
                <p:nvPr/>
              </p:nvSpPr>
              <p:spPr>
                <a:xfrm>
                  <a:off x="5728275" y="3861025"/>
                  <a:ext cx="217975" cy="613500"/>
                </a:xfrm>
                <a:custGeom>
                  <a:avLst/>
                  <a:gdLst/>
                  <a:ahLst/>
                  <a:cxnLst/>
                  <a:rect l="l" t="t" r="r" b="b"/>
                  <a:pathLst>
                    <a:path w="8719" h="24540" extrusionOk="0">
                      <a:moveTo>
                        <a:pt x="4358" y="1"/>
                      </a:moveTo>
                      <a:cubicBezTo>
                        <a:pt x="2325" y="1"/>
                        <a:pt x="1" y="2034"/>
                        <a:pt x="1" y="2034"/>
                      </a:cubicBezTo>
                      <a:lnTo>
                        <a:pt x="1" y="24540"/>
                      </a:lnTo>
                      <a:lnTo>
                        <a:pt x="8719" y="24540"/>
                      </a:lnTo>
                      <a:lnTo>
                        <a:pt x="8719" y="2034"/>
                      </a:lnTo>
                      <a:cubicBezTo>
                        <a:pt x="8719" y="2034"/>
                        <a:pt x="6392" y="1"/>
                        <a:pt x="43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38"/>
                <p:cNvSpPr/>
                <p:nvPr/>
              </p:nvSpPr>
              <p:spPr>
                <a:xfrm>
                  <a:off x="5737000" y="4221200"/>
                  <a:ext cx="200550" cy="244250"/>
                </a:xfrm>
                <a:custGeom>
                  <a:avLst/>
                  <a:gdLst/>
                  <a:ahLst/>
                  <a:cxnLst/>
                  <a:rect l="l" t="t" r="r" b="b"/>
                  <a:pathLst>
                    <a:path w="8022" h="9770" extrusionOk="0">
                      <a:moveTo>
                        <a:pt x="1" y="0"/>
                      </a:moveTo>
                      <a:lnTo>
                        <a:pt x="1" y="9770"/>
                      </a:lnTo>
                      <a:lnTo>
                        <a:pt x="8021" y="9770"/>
                      </a:lnTo>
                      <a:lnTo>
                        <a:pt x="8021" y="1825"/>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38"/>
                <p:cNvSpPr/>
                <p:nvPr/>
              </p:nvSpPr>
              <p:spPr>
                <a:xfrm>
                  <a:off x="5745725" y="3887950"/>
                  <a:ext cx="179400" cy="567950"/>
                </a:xfrm>
                <a:custGeom>
                  <a:avLst/>
                  <a:gdLst/>
                  <a:ahLst/>
                  <a:cxnLst/>
                  <a:rect l="l" t="t" r="r" b="b"/>
                  <a:pathLst>
                    <a:path w="7176" h="22718" extrusionOk="0">
                      <a:moveTo>
                        <a:pt x="3588" y="1"/>
                      </a:moveTo>
                      <a:cubicBezTo>
                        <a:pt x="1914" y="1"/>
                        <a:pt x="0" y="1881"/>
                        <a:pt x="0" y="1881"/>
                      </a:cubicBezTo>
                      <a:lnTo>
                        <a:pt x="0" y="22718"/>
                      </a:lnTo>
                      <a:lnTo>
                        <a:pt x="7173" y="22718"/>
                      </a:lnTo>
                      <a:lnTo>
                        <a:pt x="7176" y="1881"/>
                      </a:lnTo>
                      <a:cubicBezTo>
                        <a:pt x="7176" y="1881"/>
                        <a:pt x="5262" y="1"/>
                        <a:pt x="3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38"/>
                <p:cNvSpPr/>
                <p:nvPr/>
              </p:nvSpPr>
              <p:spPr>
                <a:xfrm>
                  <a:off x="5751850" y="3894575"/>
                  <a:ext cx="167075" cy="554625"/>
                </a:xfrm>
                <a:custGeom>
                  <a:avLst/>
                  <a:gdLst/>
                  <a:ahLst/>
                  <a:cxnLst/>
                  <a:rect l="l" t="t" r="r" b="b"/>
                  <a:pathLst>
                    <a:path w="6683" h="22185" extrusionOk="0">
                      <a:moveTo>
                        <a:pt x="3343" y="1"/>
                      </a:moveTo>
                      <a:cubicBezTo>
                        <a:pt x="1783" y="1"/>
                        <a:pt x="1" y="1839"/>
                        <a:pt x="1" y="1839"/>
                      </a:cubicBezTo>
                      <a:lnTo>
                        <a:pt x="1" y="22185"/>
                      </a:lnTo>
                      <a:lnTo>
                        <a:pt x="6680" y="22185"/>
                      </a:lnTo>
                      <a:lnTo>
                        <a:pt x="6682" y="1839"/>
                      </a:lnTo>
                      <a:cubicBezTo>
                        <a:pt x="6682" y="1839"/>
                        <a:pt x="4902" y="1"/>
                        <a:pt x="334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38"/>
                <p:cNvSpPr/>
                <p:nvPr/>
              </p:nvSpPr>
              <p:spPr>
                <a:xfrm>
                  <a:off x="5761550" y="4099425"/>
                  <a:ext cx="147750" cy="344425"/>
                </a:xfrm>
                <a:custGeom>
                  <a:avLst/>
                  <a:gdLst/>
                  <a:ahLst/>
                  <a:cxnLst/>
                  <a:rect l="l" t="t" r="r" b="b"/>
                  <a:pathLst>
                    <a:path w="5910" h="13777" extrusionOk="0">
                      <a:moveTo>
                        <a:pt x="2955" y="0"/>
                      </a:moveTo>
                      <a:cubicBezTo>
                        <a:pt x="1577" y="0"/>
                        <a:pt x="1" y="4899"/>
                        <a:pt x="1" y="4899"/>
                      </a:cubicBezTo>
                      <a:lnTo>
                        <a:pt x="1" y="13776"/>
                      </a:lnTo>
                      <a:lnTo>
                        <a:pt x="5909" y="13776"/>
                      </a:lnTo>
                      <a:lnTo>
                        <a:pt x="5909" y="4899"/>
                      </a:lnTo>
                      <a:cubicBezTo>
                        <a:pt x="5909" y="4896"/>
                        <a:pt x="4333" y="0"/>
                        <a:pt x="295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38"/>
                <p:cNvSpPr/>
                <p:nvPr/>
              </p:nvSpPr>
              <p:spPr>
                <a:xfrm>
                  <a:off x="5828500" y="3879850"/>
                  <a:ext cx="13775" cy="564200"/>
                </a:xfrm>
                <a:custGeom>
                  <a:avLst/>
                  <a:gdLst/>
                  <a:ahLst/>
                  <a:cxnLst/>
                  <a:rect l="l" t="t" r="r" b="b"/>
                  <a:pathLst>
                    <a:path w="551" h="22568" extrusionOk="0">
                      <a:moveTo>
                        <a:pt x="1" y="1"/>
                      </a:moveTo>
                      <a:lnTo>
                        <a:pt x="1" y="22567"/>
                      </a:lnTo>
                      <a:lnTo>
                        <a:pt x="550" y="22567"/>
                      </a:lnTo>
                      <a:lnTo>
                        <a:pt x="5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38"/>
                <p:cNvSpPr/>
                <p:nvPr/>
              </p:nvSpPr>
              <p:spPr>
                <a:xfrm>
                  <a:off x="5828500" y="4241700"/>
                  <a:ext cx="13850" cy="220200"/>
                </a:xfrm>
                <a:custGeom>
                  <a:avLst/>
                  <a:gdLst/>
                  <a:ahLst/>
                  <a:cxnLst/>
                  <a:rect l="l" t="t" r="r" b="b"/>
                  <a:pathLst>
                    <a:path w="554" h="8808" extrusionOk="0">
                      <a:moveTo>
                        <a:pt x="1" y="0"/>
                      </a:moveTo>
                      <a:lnTo>
                        <a:pt x="1" y="8791"/>
                      </a:lnTo>
                      <a:lnTo>
                        <a:pt x="553" y="8808"/>
                      </a:lnTo>
                      <a:lnTo>
                        <a:pt x="553" y="129"/>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38"/>
                <p:cNvSpPr/>
                <p:nvPr/>
              </p:nvSpPr>
              <p:spPr>
                <a:xfrm>
                  <a:off x="5738400" y="3932450"/>
                  <a:ext cx="194050" cy="15650"/>
                </a:xfrm>
                <a:custGeom>
                  <a:avLst/>
                  <a:gdLst/>
                  <a:ahLst/>
                  <a:cxnLst/>
                  <a:rect l="l" t="t" r="r" b="b"/>
                  <a:pathLst>
                    <a:path w="7762" h="626" extrusionOk="0">
                      <a:moveTo>
                        <a:pt x="0" y="0"/>
                      </a:moveTo>
                      <a:lnTo>
                        <a:pt x="0" y="625"/>
                      </a:lnTo>
                      <a:lnTo>
                        <a:pt x="7762" y="625"/>
                      </a:lnTo>
                      <a:lnTo>
                        <a:pt x="7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38"/>
                <p:cNvSpPr/>
                <p:nvPr/>
              </p:nvSpPr>
              <p:spPr>
                <a:xfrm>
                  <a:off x="5738400" y="4117900"/>
                  <a:ext cx="194050" cy="15575"/>
                </a:xfrm>
                <a:custGeom>
                  <a:avLst/>
                  <a:gdLst/>
                  <a:ahLst/>
                  <a:cxnLst/>
                  <a:rect l="l" t="t" r="r" b="b"/>
                  <a:pathLst>
                    <a:path w="7762" h="623" extrusionOk="0">
                      <a:moveTo>
                        <a:pt x="0" y="0"/>
                      </a:moveTo>
                      <a:lnTo>
                        <a:pt x="0" y="623"/>
                      </a:lnTo>
                      <a:lnTo>
                        <a:pt x="7762" y="623"/>
                      </a:lnTo>
                      <a:lnTo>
                        <a:pt x="7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38"/>
                <p:cNvSpPr/>
                <p:nvPr/>
              </p:nvSpPr>
              <p:spPr>
                <a:xfrm>
                  <a:off x="5738400" y="4303200"/>
                  <a:ext cx="194050" cy="15650"/>
                </a:xfrm>
                <a:custGeom>
                  <a:avLst/>
                  <a:gdLst/>
                  <a:ahLst/>
                  <a:cxnLst/>
                  <a:rect l="l" t="t" r="r" b="b"/>
                  <a:pathLst>
                    <a:path w="7762" h="626" extrusionOk="0">
                      <a:moveTo>
                        <a:pt x="0" y="1"/>
                      </a:moveTo>
                      <a:lnTo>
                        <a:pt x="0" y="626"/>
                      </a:lnTo>
                      <a:lnTo>
                        <a:pt x="7762" y="626"/>
                      </a:lnTo>
                      <a:lnTo>
                        <a:pt x="77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38"/>
                <p:cNvSpPr/>
                <p:nvPr/>
              </p:nvSpPr>
              <p:spPr>
                <a:xfrm>
                  <a:off x="5699050" y="4471500"/>
                  <a:ext cx="254250" cy="19350"/>
                </a:xfrm>
                <a:custGeom>
                  <a:avLst/>
                  <a:gdLst/>
                  <a:ahLst/>
                  <a:cxnLst/>
                  <a:rect l="l" t="t" r="r" b="b"/>
                  <a:pathLst>
                    <a:path w="10170" h="774" extrusionOk="0">
                      <a:moveTo>
                        <a:pt x="1" y="1"/>
                      </a:moveTo>
                      <a:lnTo>
                        <a:pt x="1" y="773"/>
                      </a:lnTo>
                      <a:lnTo>
                        <a:pt x="10170" y="773"/>
                      </a:lnTo>
                      <a:lnTo>
                        <a:pt x="101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38"/>
                <p:cNvSpPr/>
                <p:nvPr/>
              </p:nvSpPr>
              <p:spPr>
                <a:xfrm>
                  <a:off x="5764550" y="4471500"/>
                  <a:ext cx="135750" cy="19350"/>
                </a:xfrm>
                <a:custGeom>
                  <a:avLst/>
                  <a:gdLst/>
                  <a:ahLst/>
                  <a:cxnLst/>
                  <a:rect l="l" t="t" r="r" b="b"/>
                  <a:pathLst>
                    <a:path w="5430" h="774" extrusionOk="0">
                      <a:moveTo>
                        <a:pt x="1" y="1"/>
                      </a:moveTo>
                      <a:lnTo>
                        <a:pt x="497" y="773"/>
                      </a:lnTo>
                      <a:lnTo>
                        <a:pt x="4933" y="773"/>
                      </a:lnTo>
                      <a:lnTo>
                        <a:pt x="5429"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38"/>
                <p:cNvSpPr/>
                <p:nvPr/>
              </p:nvSpPr>
              <p:spPr>
                <a:xfrm>
                  <a:off x="5682100" y="3821825"/>
                  <a:ext cx="152575" cy="503300"/>
                </a:xfrm>
                <a:custGeom>
                  <a:avLst/>
                  <a:gdLst/>
                  <a:ahLst/>
                  <a:cxnLst/>
                  <a:rect l="l" t="t" r="r" b="b"/>
                  <a:pathLst>
                    <a:path w="6103" h="20132" extrusionOk="0">
                      <a:moveTo>
                        <a:pt x="6101" y="1"/>
                      </a:moveTo>
                      <a:cubicBezTo>
                        <a:pt x="6035" y="1"/>
                        <a:pt x="2752" y="12"/>
                        <a:pt x="350" y="2157"/>
                      </a:cubicBezTo>
                      <a:cubicBezTo>
                        <a:pt x="350" y="2157"/>
                        <a:pt x="1" y="3251"/>
                        <a:pt x="517" y="20132"/>
                      </a:cubicBezTo>
                      <a:lnTo>
                        <a:pt x="737" y="20096"/>
                      </a:lnTo>
                      <a:cubicBezTo>
                        <a:pt x="1251" y="16310"/>
                        <a:pt x="6102" y="7709"/>
                        <a:pt x="6102" y="1"/>
                      </a:cubicBezTo>
                      <a:cubicBezTo>
                        <a:pt x="6102" y="1"/>
                        <a:pt x="6102" y="1"/>
                        <a:pt x="6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38"/>
                <p:cNvSpPr/>
                <p:nvPr/>
              </p:nvSpPr>
              <p:spPr>
                <a:xfrm>
                  <a:off x="5693700" y="3937475"/>
                  <a:ext cx="133225" cy="387650"/>
                </a:xfrm>
                <a:custGeom>
                  <a:avLst/>
                  <a:gdLst/>
                  <a:ahLst/>
                  <a:cxnLst/>
                  <a:rect l="l" t="t" r="r" b="b"/>
                  <a:pathLst>
                    <a:path w="5329" h="15506" extrusionOk="0">
                      <a:moveTo>
                        <a:pt x="5329" y="0"/>
                      </a:moveTo>
                      <a:lnTo>
                        <a:pt x="5329" y="0"/>
                      </a:lnTo>
                      <a:cubicBezTo>
                        <a:pt x="4172" y="3930"/>
                        <a:pt x="2149" y="8590"/>
                        <a:pt x="1325" y="8590"/>
                      </a:cubicBezTo>
                      <a:cubicBezTo>
                        <a:pt x="1324" y="8590"/>
                        <a:pt x="1323" y="8590"/>
                        <a:pt x="1323" y="8590"/>
                      </a:cubicBezTo>
                      <a:cubicBezTo>
                        <a:pt x="887" y="8587"/>
                        <a:pt x="371" y="7446"/>
                        <a:pt x="0" y="5817"/>
                      </a:cubicBezTo>
                      <a:lnTo>
                        <a:pt x="0" y="5817"/>
                      </a:lnTo>
                      <a:cubicBezTo>
                        <a:pt x="42" y="8264"/>
                        <a:pt x="115" y="11419"/>
                        <a:pt x="240" y="15506"/>
                      </a:cubicBezTo>
                      <a:lnTo>
                        <a:pt x="460" y="15470"/>
                      </a:lnTo>
                      <a:cubicBezTo>
                        <a:pt x="873" y="12434"/>
                        <a:pt x="4082" y="6297"/>
                        <a:pt x="532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38"/>
                <p:cNvSpPr/>
                <p:nvPr/>
              </p:nvSpPr>
              <p:spPr>
                <a:xfrm>
                  <a:off x="5680225" y="4286675"/>
                  <a:ext cx="74650" cy="316975"/>
                </a:xfrm>
                <a:custGeom>
                  <a:avLst/>
                  <a:gdLst/>
                  <a:ahLst/>
                  <a:cxnLst/>
                  <a:rect l="l" t="t" r="r" b="b"/>
                  <a:pathLst>
                    <a:path w="2986" h="12679" extrusionOk="0">
                      <a:moveTo>
                        <a:pt x="589" y="1"/>
                      </a:moveTo>
                      <a:lnTo>
                        <a:pt x="1" y="12080"/>
                      </a:lnTo>
                      <a:cubicBezTo>
                        <a:pt x="1" y="12080"/>
                        <a:pt x="574" y="12679"/>
                        <a:pt x="1765" y="12679"/>
                      </a:cubicBezTo>
                      <a:cubicBezTo>
                        <a:pt x="2117" y="12679"/>
                        <a:pt x="2524" y="12626"/>
                        <a:pt x="2986" y="12491"/>
                      </a:cubicBezTo>
                      <a:cubicBezTo>
                        <a:pt x="2648" y="6635"/>
                        <a:pt x="589" y="4"/>
                        <a:pt x="5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38"/>
                <p:cNvSpPr/>
                <p:nvPr/>
              </p:nvSpPr>
              <p:spPr>
                <a:xfrm>
                  <a:off x="5680150" y="4286750"/>
                  <a:ext cx="48225" cy="316900"/>
                </a:xfrm>
                <a:custGeom>
                  <a:avLst/>
                  <a:gdLst/>
                  <a:ahLst/>
                  <a:cxnLst/>
                  <a:rect l="l" t="t" r="r" b="b"/>
                  <a:pathLst>
                    <a:path w="1929" h="12676" extrusionOk="0">
                      <a:moveTo>
                        <a:pt x="590" y="1"/>
                      </a:moveTo>
                      <a:lnTo>
                        <a:pt x="1" y="12080"/>
                      </a:lnTo>
                      <a:cubicBezTo>
                        <a:pt x="1" y="12080"/>
                        <a:pt x="573" y="12676"/>
                        <a:pt x="1758" y="12676"/>
                      </a:cubicBezTo>
                      <a:cubicBezTo>
                        <a:pt x="1813" y="12676"/>
                        <a:pt x="1870" y="12674"/>
                        <a:pt x="1929" y="12672"/>
                      </a:cubicBezTo>
                      <a:cubicBezTo>
                        <a:pt x="1650" y="12114"/>
                        <a:pt x="1382" y="11408"/>
                        <a:pt x="1161" y="10529"/>
                      </a:cubicBezTo>
                      <a:cubicBezTo>
                        <a:pt x="285" y="6989"/>
                        <a:pt x="344" y="2411"/>
                        <a:pt x="1203" y="2210"/>
                      </a:cubicBezTo>
                      <a:lnTo>
                        <a:pt x="1209" y="2210"/>
                      </a:lnTo>
                      <a:cubicBezTo>
                        <a:pt x="855" y="851"/>
                        <a:pt x="590" y="1"/>
                        <a:pt x="59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38"/>
                <p:cNvSpPr/>
                <p:nvPr/>
              </p:nvSpPr>
              <p:spPr>
                <a:xfrm>
                  <a:off x="5693238" y="4311725"/>
                  <a:ext cx="24425" cy="25800"/>
                </a:xfrm>
                <a:custGeom>
                  <a:avLst/>
                  <a:gdLst/>
                  <a:ahLst/>
                  <a:cxnLst/>
                  <a:rect l="l" t="t" r="r" b="b"/>
                  <a:pathLst>
                    <a:path w="977" h="1032" extrusionOk="0">
                      <a:moveTo>
                        <a:pt x="148" y="1"/>
                      </a:moveTo>
                      <a:cubicBezTo>
                        <a:pt x="26" y="1"/>
                        <a:pt x="0" y="92"/>
                        <a:pt x="0" y="399"/>
                      </a:cubicBezTo>
                      <a:cubicBezTo>
                        <a:pt x="0" y="890"/>
                        <a:pt x="67" y="862"/>
                        <a:pt x="489" y="960"/>
                      </a:cubicBezTo>
                      <a:cubicBezTo>
                        <a:pt x="647" y="998"/>
                        <a:pt x="755" y="1031"/>
                        <a:pt x="828" y="1031"/>
                      </a:cubicBezTo>
                      <a:cubicBezTo>
                        <a:pt x="951" y="1031"/>
                        <a:pt x="977" y="940"/>
                        <a:pt x="977" y="633"/>
                      </a:cubicBezTo>
                      <a:cubicBezTo>
                        <a:pt x="977" y="142"/>
                        <a:pt x="907" y="173"/>
                        <a:pt x="489" y="72"/>
                      </a:cubicBezTo>
                      <a:cubicBezTo>
                        <a:pt x="330" y="34"/>
                        <a:pt x="221" y="1"/>
                        <a:pt x="1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38"/>
                <p:cNvSpPr/>
                <p:nvPr/>
              </p:nvSpPr>
              <p:spPr>
                <a:xfrm>
                  <a:off x="5695925" y="3911950"/>
                  <a:ext cx="94600" cy="209125"/>
                </a:xfrm>
                <a:custGeom>
                  <a:avLst/>
                  <a:gdLst/>
                  <a:ahLst/>
                  <a:cxnLst/>
                  <a:rect l="l" t="t" r="r" b="b"/>
                  <a:pathLst>
                    <a:path w="3784" h="8365" extrusionOk="0">
                      <a:moveTo>
                        <a:pt x="73" y="0"/>
                      </a:moveTo>
                      <a:lnTo>
                        <a:pt x="73" y="0"/>
                      </a:lnTo>
                      <a:cubicBezTo>
                        <a:pt x="0" y="2037"/>
                        <a:pt x="277" y="7853"/>
                        <a:pt x="1102" y="8336"/>
                      </a:cubicBezTo>
                      <a:cubicBezTo>
                        <a:pt x="1136" y="8356"/>
                        <a:pt x="1171" y="8365"/>
                        <a:pt x="1207" y="8365"/>
                      </a:cubicBezTo>
                      <a:cubicBezTo>
                        <a:pt x="2075" y="8365"/>
                        <a:pt x="3783" y="3126"/>
                        <a:pt x="3783" y="3125"/>
                      </a:cubicBezTo>
                      <a:lnTo>
                        <a:pt x="3783" y="3125"/>
                      </a:lnTo>
                      <a:cubicBezTo>
                        <a:pt x="3783" y="3126"/>
                        <a:pt x="1980" y="7357"/>
                        <a:pt x="1346" y="7357"/>
                      </a:cubicBezTo>
                      <a:cubicBezTo>
                        <a:pt x="1293" y="7357"/>
                        <a:pt x="1249" y="7328"/>
                        <a:pt x="1214" y="7265"/>
                      </a:cubicBezTo>
                      <a:cubicBezTo>
                        <a:pt x="754" y="6445"/>
                        <a:pt x="73" y="1"/>
                        <a:pt x="7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38"/>
                <p:cNvSpPr/>
                <p:nvPr/>
              </p:nvSpPr>
              <p:spPr>
                <a:xfrm>
                  <a:off x="5702825" y="4149775"/>
                  <a:ext cx="40350" cy="116000"/>
                </a:xfrm>
                <a:custGeom>
                  <a:avLst/>
                  <a:gdLst/>
                  <a:ahLst/>
                  <a:cxnLst/>
                  <a:rect l="l" t="t" r="r" b="b"/>
                  <a:pathLst>
                    <a:path w="1614" h="4640" extrusionOk="0">
                      <a:moveTo>
                        <a:pt x="1613" y="0"/>
                      </a:moveTo>
                      <a:cubicBezTo>
                        <a:pt x="1111" y="1198"/>
                        <a:pt x="690" y="1738"/>
                        <a:pt x="397" y="1738"/>
                      </a:cubicBezTo>
                      <a:cubicBezTo>
                        <a:pt x="208" y="1738"/>
                        <a:pt x="72" y="1517"/>
                        <a:pt x="1" y="1105"/>
                      </a:cubicBezTo>
                      <a:lnTo>
                        <a:pt x="1" y="1105"/>
                      </a:lnTo>
                      <a:lnTo>
                        <a:pt x="126" y="4640"/>
                      </a:lnTo>
                      <a:cubicBezTo>
                        <a:pt x="441" y="3156"/>
                        <a:pt x="999" y="1588"/>
                        <a:pt x="161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2" name="Google Shape;9332;p38"/>
                <p:cNvGrpSpPr/>
                <p:nvPr/>
              </p:nvGrpSpPr>
              <p:grpSpPr>
                <a:xfrm>
                  <a:off x="5829550" y="3821825"/>
                  <a:ext cx="156250" cy="781825"/>
                  <a:chOff x="5829550" y="3821825"/>
                  <a:chExt cx="156250" cy="781825"/>
                </a:xfrm>
              </p:grpSpPr>
              <p:sp>
                <p:nvSpPr>
                  <p:cNvPr id="9333" name="Google Shape;9333;p38"/>
                  <p:cNvSpPr/>
                  <p:nvPr/>
                </p:nvSpPr>
                <p:spPr>
                  <a:xfrm>
                    <a:off x="5829550" y="3821825"/>
                    <a:ext cx="152500" cy="503300"/>
                  </a:xfrm>
                  <a:custGeom>
                    <a:avLst/>
                    <a:gdLst/>
                    <a:ahLst/>
                    <a:cxnLst/>
                    <a:rect l="l" t="t" r="r" b="b"/>
                    <a:pathLst>
                      <a:path w="6100" h="20132" extrusionOk="0">
                        <a:moveTo>
                          <a:pt x="1" y="1"/>
                        </a:moveTo>
                        <a:cubicBezTo>
                          <a:pt x="1" y="7709"/>
                          <a:pt x="4852" y="16310"/>
                          <a:pt x="5365" y="20096"/>
                        </a:cubicBezTo>
                        <a:lnTo>
                          <a:pt x="5583" y="20132"/>
                        </a:lnTo>
                        <a:cubicBezTo>
                          <a:pt x="6099" y="3251"/>
                          <a:pt x="5750" y="2157"/>
                          <a:pt x="5750" y="2157"/>
                        </a:cubicBezTo>
                        <a:cubicBezTo>
                          <a:pt x="3407" y="7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38"/>
                  <p:cNvSpPr/>
                  <p:nvPr/>
                </p:nvSpPr>
                <p:spPr>
                  <a:xfrm>
                    <a:off x="5909275" y="4286675"/>
                    <a:ext cx="74650" cy="316975"/>
                  </a:xfrm>
                  <a:custGeom>
                    <a:avLst/>
                    <a:gdLst/>
                    <a:ahLst/>
                    <a:cxnLst/>
                    <a:rect l="l" t="t" r="r" b="b"/>
                    <a:pathLst>
                      <a:path w="2986" h="12679" extrusionOk="0">
                        <a:moveTo>
                          <a:pt x="2394" y="1"/>
                        </a:moveTo>
                        <a:lnTo>
                          <a:pt x="2394" y="1"/>
                        </a:lnTo>
                        <a:lnTo>
                          <a:pt x="2394" y="1"/>
                        </a:lnTo>
                        <a:cubicBezTo>
                          <a:pt x="2394" y="1"/>
                          <a:pt x="2394" y="1"/>
                          <a:pt x="2394" y="1"/>
                        </a:cubicBezTo>
                        <a:close/>
                        <a:moveTo>
                          <a:pt x="2394" y="1"/>
                        </a:moveTo>
                        <a:cubicBezTo>
                          <a:pt x="2390" y="34"/>
                          <a:pt x="337" y="6648"/>
                          <a:pt x="0" y="12491"/>
                        </a:cubicBezTo>
                        <a:cubicBezTo>
                          <a:pt x="462" y="12626"/>
                          <a:pt x="869" y="12679"/>
                          <a:pt x="1221" y="12679"/>
                        </a:cubicBezTo>
                        <a:cubicBezTo>
                          <a:pt x="2412" y="12679"/>
                          <a:pt x="2985" y="12080"/>
                          <a:pt x="2985" y="12080"/>
                        </a:cubicBezTo>
                        <a:lnTo>
                          <a:pt x="2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38"/>
                  <p:cNvSpPr/>
                  <p:nvPr/>
                </p:nvSpPr>
                <p:spPr>
                  <a:xfrm>
                    <a:off x="5945200" y="4286750"/>
                    <a:ext cx="40600" cy="316725"/>
                  </a:xfrm>
                  <a:custGeom>
                    <a:avLst/>
                    <a:gdLst/>
                    <a:ahLst/>
                    <a:cxnLst/>
                    <a:rect l="l" t="t" r="r" b="b"/>
                    <a:pathLst>
                      <a:path w="1624" h="12669" extrusionOk="0">
                        <a:moveTo>
                          <a:pt x="963" y="1"/>
                        </a:moveTo>
                        <a:cubicBezTo>
                          <a:pt x="963" y="1"/>
                          <a:pt x="617" y="1108"/>
                          <a:pt x="187" y="2824"/>
                        </a:cubicBezTo>
                        <a:cubicBezTo>
                          <a:pt x="1624" y="3786"/>
                          <a:pt x="650" y="10532"/>
                          <a:pt x="0" y="12669"/>
                        </a:cubicBezTo>
                        <a:cubicBezTo>
                          <a:pt x="1046" y="12602"/>
                          <a:pt x="1551" y="12080"/>
                          <a:pt x="1551" y="12080"/>
                        </a:cubicBezTo>
                        <a:lnTo>
                          <a:pt x="96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38"/>
                  <p:cNvSpPr/>
                  <p:nvPr/>
                </p:nvSpPr>
                <p:spPr>
                  <a:xfrm>
                    <a:off x="5839050" y="3922400"/>
                    <a:ext cx="137550" cy="402675"/>
                  </a:xfrm>
                  <a:custGeom>
                    <a:avLst/>
                    <a:gdLst/>
                    <a:ahLst/>
                    <a:cxnLst/>
                    <a:rect l="l" t="t" r="r" b="b"/>
                    <a:pathLst>
                      <a:path w="5502" h="16107" extrusionOk="0">
                        <a:moveTo>
                          <a:pt x="0" y="1"/>
                        </a:moveTo>
                        <a:lnTo>
                          <a:pt x="0" y="1"/>
                        </a:lnTo>
                        <a:cubicBezTo>
                          <a:pt x="1155" y="6498"/>
                          <a:pt x="4559" y="12940"/>
                          <a:pt x="4980" y="16070"/>
                        </a:cubicBezTo>
                        <a:lnTo>
                          <a:pt x="5200" y="16106"/>
                        </a:lnTo>
                        <a:cubicBezTo>
                          <a:pt x="5465" y="7416"/>
                          <a:pt x="5501" y="2905"/>
                          <a:pt x="5474" y="584"/>
                        </a:cubicBezTo>
                        <a:lnTo>
                          <a:pt x="5474" y="584"/>
                        </a:lnTo>
                        <a:cubicBezTo>
                          <a:pt x="5351" y="3775"/>
                          <a:pt x="4687" y="6838"/>
                          <a:pt x="4123" y="7223"/>
                        </a:cubicBezTo>
                        <a:cubicBezTo>
                          <a:pt x="4032" y="7286"/>
                          <a:pt x="3932" y="7317"/>
                          <a:pt x="3826" y="7317"/>
                        </a:cubicBezTo>
                        <a:cubicBezTo>
                          <a:pt x="2901" y="7317"/>
                          <a:pt x="1472" y="4987"/>
                          <a:pt x="349" y="1253"/>
                        </a:cubicBezTo>
                        <a:cubicBezTo>
                          <a:pt x="223" y="835"/>
                          <a:pt x="109" y="419"/>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38"/>
                  <p:cNvSpPr/>
                  <p:nvPr/>
                </p:nvSpPr>
                <p:spPr>
                  <a:xfrm>
                    <a:off x="5951200" y="4307550"/>
                    <a:ext cx="24425" cy="25800"/>
                  </a:xfrm>
                  <a:custGeom>
                    <a:avLst/>
                    <a:gdLst/>
                    <a:ahLst/>
                    <a:cxnLst/>
                    <a:rect l="l" t="t" r="r" b="b"/>
                    <a:pathLst>
                      <a:path w="977" h="1032" extrusionOk="0">
                        <a:moveTo>
                          <a:pt x="828" y="1"/>
                        </a:moveTo>
                        <a:cubicBezTo>
                          <a:pt x="754" y="1"/>
                          <a:pt x="646" y="34"/>
                          <a:pt x="488" y="72"/>
                        </a:cubicBezTo>
                        <a:cubicBezTo>
                          <a:pt x="70" y="173"/>
                          <a:pt x="0" y="142"/>
                          <a:pt x="0" y="633"/>
                        </a:cubicBezTo>
                        <a:cubicBezTo>
                          <a:pt x="0" y="940"/>
                          <a:pt x="26" y="1031"/>
                          <a:pt x="149" y="1031"/>
                        </a:cubicBezTo>
                        <a:cubicBezTo>
                          <a:pt x="222" y="1031"/>
                          <a:pt x="330" y="998"/>
                          <a:pt x="488" y="960"/>
                        </a:cubicBezTo>
                        <a:cubicBezTo>
                          <a:pt x="909" y="862"/>
                          <a:pt x="976" y="890"/>
                          <a:pt x="976" y="399"/>
                        </a:cubicBezTo>
                        <a:cubicBezTo>
                          <a:pt x="976" y="92"/>
                          <a:pt x="950" y="1"/>
                          <a:pt x="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38"/>
                  <p:cNvSpPr/>
                  <p:nvPr/>
                </p:nvSpPr>
                <p:spPr>
                  <a:xfrm>
                    <a:off x="5867625" y="3931125"/>
                    <a:ext cx="83850" cy="157150"/>
                  </a:xfrm>
                  <a:custGeom>
                    <a:avLst/>
                    <a:gdLst/>
                    <a:ahLst/>
                    <a:cxnLst/>
                    <a:rect l="l" t="t" r="r" b="b"/>
                    <a:pathLst>
                      <a:path w="3354" h="6286" extrusionOk="0">
                        <a:moveTo>
                          <a:pt x="3326" y="3733"/>
                        </a:moveTo>
                        <a:cubicBezTo>
                          <a:pt x="3326" y="3733"/>
                          <a:pt x="3326" y="3734"/>
                          <a:pt x="3326" y="3734"/>
                        </a:cubicBezTo>
                        <a:lnTo>
                          <a:pt x="3326" y="3734"/>
                        </a:lnTo>
                        <a:cubicBezTo>
                          <a:pt x="3326" y="3734"/>
                          <a:pt x="3326" y="3733"/>
                          <a:pt x="3326" y="3733"/>
                        </a:cubicBezTo>
                        <a:close/>
                        <a:moveTo>
                          <a:pt x="1" y="0"/>
                        </a:moveTo>
                        <a:cubicBezTo>
                          <a:pt x="1" y="2"/>
                          <a:pt x="1215" y="6266"/>
                          <a:pt x="2517" y="6286"/>
                        </a:cubicBezTo>
                        <a:cubicBezTo>
                          <a:pt x="2519" y="6286"/>
                          <a:pt x="2520" y="6286"/>
                          <a:pt x="2521" y="6286"/>
                        </a:cubicBezTo>
                        <a:cubicBezTo>
                          <a:pt x="3353" y="6286"/>
                          <a:pt x="3327" y="3787"/>
                          <a:pt x="3326" y="3734"/>
                        </a:cubicBezTo>
                        <a:lnTo>
                          <a:pt x="3326" y="3734"/>
                        </a:lnTo>
                        <a:cubicBezTo>
                          <a:pt x="3327" y="3770"/>
                          <a:pt x="3334" y="4952"/>
                          <a:pt x="2609" y="5622"/>
                        </a:cubicBezTo>
                        <a:cubicBezTo>
                          <a:pt x="2549" y="5678"/>
                          <a:pt x="2485" y="5705"/>
                          <a:pt x="2419" y="5705"/>
                        </a:cubicBezTo>
                        <a:cubicBezTo>
                          <a:pt x="1690" y="5705"/>
                          <a:pt x="676" y="2426"/>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38"/>
                  <p:cNvSpPr/>
                  <p:nvPr/>
                </p:nvSpPr>
                <p:spPr>
                  <a:xfrm>
                    <a:off x="5913175" y="4124325"/>
                    <a:ext cx="48225" cy="107075"/>
                  </a:xfrm>
                  <a:custGeom>
                    <a:avLst/>
                    <a:gdLst/>
                    <a:ahLst/>
                    <a:cxnLst/>
                    <a:rect l="l" t="t" r="r" b="b"/>
                    <a:pathLst>
                      <a:path w="1929" h="4283" extrusionOk="0">
                        <a:moveTo>
                          <a:pt x="1" y="0"/>
                        </a:moveTo>
                        <a:cubicBezTo>
                          <a:pt x="1" y="1"/>
                          <a:pt x="1340" y="2266"/>
                          <a:pt x="1928" y="4282"/>
                        </a:cubicBezTo>
                        <a:cubicBezTo>
                          <a:pt x="1928" y="4282"/>
                          <a:pt x="1680" y="2553"/>
                          <a:pt x="1440" y="1947"/>
                        </a:cubicBezTo>
                        <a:cubicBezTo>
                          <a:pt x="1203" y="1339"/>
                          <a:pt x="1" y="0"/>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38"/>
                  <p:cNvSpPr/>
                  <p:nvPr/>
                </p:nvSpPr>
                <p:spPr>
                  <a:xfrm>
                    <a:off x="5932825" y="3870350"/>
                    <a:ext cx="26050" cy="165275"/>
                  </a:xfrm>
                  <a:custGeom>
                    <a:avLst/>
                    <a:gdLst/>
                    <a:ahLst/>
                    <a:cxnLst/>
                    <a:rect l="l" t="t" r="r" b="b"/>
                    <a:pathLst>
                      <a:path w="1042" h="6611" extrusionOk="0">
                        <a:moveTo>
                          <a:pt x="473" y="1"/>
                        </a:moveTo>
                        <a:cubicBezTo>
                          <a:pt x="321" y="1"/>
                          <a:pt x="0" y="551"/>
                          <a:pt x="247" y="1555"/>
                        </a:cubicBezTo>
                        <a:cubicBezTo>
                          <a:pt x="540" y="2752"/>
                          <a:pt x="277" y="6611"/>
                          <a:pt x="277" y="6611"/>
                        </a:cubicBezTo>
                        <a:cubicBezTo>
                          <a:pt x="277" y="6611"/>
                          <a:pt x="1042" y="1779"/>
                          <a:pt x="537" y="60"/>
                        </a:cubicBezTo>
                        <a:cubicBezTo>
                          <a:pt x="525" y="20"/>
                          <a:pt x="502" y="1"/>
                          <a:pt x="4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38"/>
                  <p:cNvSpPr/>
                  <p:nvPr/>
                </p:nvSpPr>
                <p:spPr>
                  <a:xfrm>
                    <a:off x="5953075" y="4381325"/>
                    <a:ext cx="19000" cy="157025"/>
                  </a:xfrm>
                  <a:custGeom>
                    <a:avLst/>
                    <a:gdLst/>
                    <a:ahLst/>
                    <a:cxnLst/>
                    <a:rect l="l" t="t" r="r" b="b"/>
                    <a:pathLst>
                      <a:path w="760" h="6281" extrusionOk="0">
                        <a:moveTo>
                          <a:pt x="187" y="0"/>
                        </a:moveTo>
                        <a:cubicBezTo>
                          <a:pt x="271" y="1853"/>
                          <a:pt x="162" y="4026"/>
                          <a:pt x="0" y="6280"/>
                        </a:cubicBezTo>
                        <a:cubicBezTo>
                          <a:pt x="0" y="6280"/>
                          <a:pt x="759" y="1839"/>
                          <a:pt x="18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2" name="Google Shape;9342;p38"/>
                <p:cNvSpPr/>
                <p:nvPr/>
              </p:nvSpPr>
              <p:spPr>
                <a:xfrm>
                  <a:off x="5698075" y="4383475"/>
                  <a:ext cx="20475" cy="165600"/>
                </a:xfrm>
                <a:custGeom>
                  <a:avLst/>
                  <a:gdLst/>
                  <a:ahLst/>
                  <a:cxnLst/>
                  <a:rect l="l" t="t" r="r" b="b"/>
                  <a:pathLst>
                    <a:path w="819" h="6624" extrusionOk="0">
                      <a:moveTo>
                        <a:pt x="165" y="1"/>
                      </a:moveTo>
                      <a:cubicBezTo>
                        <a:pt x="165" y="2"/>
                        <a:pt x="1" y="4685"/>
                        <a:pt x="818" y="6624"/>
                      </a:cubicBezTo>
                      <a:cubicBezTo>
                        <a:pt x="483" y="4674"/>
                        <a:pt x="305" y="2383"/>
                        <a:pt x="16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43" name="Google Shape;9343;p38"/>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38"/>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38"/>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38"/>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38"/>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8" name="Google Shape;9348;p38"/>
            <p:cNvGrpSpPr/>
            <p:nvPr/>
          </p:nvGrpSpPr>
          <p:grpSpPr>
            <a:xfrm>
              <a:off x="-458913" y="4511095"/>
              <a:ext cx="10075827" cy="977572"/>
              <a:chOff x="1321675" y="4706600"/>
              <a:chExt cx="4838100" cy="469400"/>
            </a:xfrm>
          </p:grpSpPr>
          <p:sp>
            <p:nvSpPr>
              <p:cNvPr id="9349" name="Google Shape;9349;p38"/>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38"/>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38"/>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38"/>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38"/>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38"/>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38"/>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38"/>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38"/>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38"/>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38"/>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38"/>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38"/>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38"/>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38"/>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38"/>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38"/>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38"/>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38"/>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38"/>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38"/>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38"/>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38"/>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38"/>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38"/>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38"/>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38"/>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38"/>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38"/>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38"/>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38"/>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38"/>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38"/>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38"/>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3" name="Google Shape;9383;p38"/>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4" name="Google Shape;9384;p38"/>
            <p:cNvGrpSpPr/>
            <p:nvPr/>
          </p:nvGrpSpPr>
          <p:grpSpPr>
            <a:xfrm>
              <a:off x="-458058" y="-556657"/>
              <a:ext cx="10075046" cy="5124029"/>
              <a:chOff x="1153438" y="2114550"/>
              <a:chExt cx="4837725" cy="2460400"/>
            </a:xfrm>
          </p:grpSpPr>
          <p:sp>
            <p:nvSpPr>
              <p:cNvPr id="9385" name="Google Shape;9385;p38"/>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38"/>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38"/>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38"/>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38"/>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38"/>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38"/>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38"/>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38"/>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38"/>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38"/>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38"/>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38"/>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38"/>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38"/>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38"/>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38"/>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38"/>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38"/>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38"/>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38"/>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38"/>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38"/>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38"/>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38"/>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38"/>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38"/>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38"/>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38"/>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38"/>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38"/>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38"/>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38"/>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38"/>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38"/>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38"/>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38"/>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38"/>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38"/>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38"/>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38"/>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38"/>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38"/>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38"/>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38"/>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38"/>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38"/>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38"/>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38"/>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38"/>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38"/>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38"/>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38"/>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38"/>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38"/>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38"/>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38"/>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38"/>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38"/>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9444" name="Google Shape;9444;p38"/>
          <p:cNvPicPr preferRelativeResize="0"/>
          <p:nvPr/>
        </p:nvPicPr>
        <p:blipFill>
          <a:blip r:embed="rId2">
            <a:alphaModFix amt="10000"/>
          </a:blip>
          <a:stretch>
            <a:fillRect/>
          </a:stretch>
        </p:blipFill>
        <p:spPr>
          <a:xfrm>
            <a:off x="-86342" y="-171400"/>
            <a:ext cx="9316685" cy="5486299"/>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30"/>
        <p:cNvGrpSpPr/>
        <p:nvPr/>
      </p:nvGrpSpPr>
      <p:grpSpPr>
        <a:xfrm>
          <a:off x="0" y="0"/>
          <a:ext cx="0" cy="0"/>
          <a:chOff x="0" y="0"/>
          <a:chExt cx="0" cy="0"/>
        </a:xfrm>
      </p:grpSpPr>
      <p:grpSp>
        <p:nvGrpSpPr>
          <p:cNvPr id="1131" name="Google Shape;1131;p6"/>
          <p:cNvGrpSpPr/>
          <p:nvPr/>
        </p:nvGrpSpPr>
        <p:grpSpPr>
          <a:xfrm>
            <a:off x="-458913" y="-556726"/>
            <a:ext cx="10075901" cy="6045393"/>
            <a:chOff x="-458913" y="-556726"/>
            <a:chExt cx="10075901" cy="6045393"/>
          </a:xfrm>
        </p:grpSpPr>
        <p:grpSp>
          <p:nvGrpSpPr>
            <p:cNvPr id="1132" name="Google Shape;1132;p6"/>
            <p:cNvGrpSpPr/>
            <p:nvPr/>
          </p:nvGrpSpPr>
          <p:grpSpPr>
            <a:xfrm>
              <a:off x="-35892" y="157592"/>
              <a:ext cx="9372768" cy="4409682"/>
              <a:chOff x="-35892" y="157592"/>
              <a:chExt cx="9372768" cy="4409682"/>
            </a:xfrm>
          </p:grpSpPr>
          <p:sp>
            <p:nvSpPr>
              <p:cNvPr id="1133" name="Google Shape;1133;p6"/>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 name="Google Shape;1203;p6"/>
              <p:cNvGrpSpPr/>
              <p:nvPr/>
            </p:nvGrpSpPr>
            <p:grpSpPr>
              <a:xfrm>
                <a:off x="455388" y="3843899"/>
                <a:ext cx="1019181" cy="375095"/>
                <a:chOff x="571775" y="3204100"/>
                <a:chExt cx="293450" cy="108000"/>
              </a:xfrm>
            </p:grpSpPr>
            <p:sp>
              <p:nvSpPr>
                <p:cNvPr id="1204" name="Google Shape;1204;p6"/>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06" name="Google Shape;1206;p6"/>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 name="Google Shape;1211;p6"/>
            <p:cNvGrpSpPr/>
            <p:nvPr/>
          </p:nvGrpSpPr>
          <p:grpSpPr>
            <a:xfrm>
              <a:off x="-458913" y="4511095"/>
              <a:ext cx="10075827" cy="977572"/>
              <a:chOff x="1321675" y="4706600"/>
              <a:chExt cx="4838100" cy="469400"/>
            </a:xfrm>
          </p:grpSpPr>
          <p:sp>
            <p:nvSpPr>
              <p:cNvPr id="1212" name="Google Shape;1212;p6"/>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 name="Google Shape;1246;p6"/>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 name="Google Shape;1247;p6"/>
            <p:cNvGrpSpPr/>
            <p:nvPr/>
          </p:nvGrpSpPr>
          <p:grpSpPr>
            <a:xfrm>
              <a:off x="-458058" y="-556657"/>
              <a:ext cx="10075046" cy="5124029"/>
              <a:chOff x="1153438" y="2114550"/>
              <a:chExt cx="4837725" cy="2460400"/>
            </a:xfrm>
          </p:grpSpPr>
          <p:sp>
            <p:nvSpPr>
              <p:cNvPr id="1248" name="Google Shape;1248;p6"/>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6"/>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6"/>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6"/>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6"/>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6"/>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6"/>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6"/>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6"/>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6"/>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6"/>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6"/>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6"/>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6"/>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6"/>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6"/>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6"/>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6"/>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307" name="Google Shape;1307;p6"/>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1308" name="Google Shape;1308;p6"/>
          <p:cNvSpPr txBox="1">
            <a:spLocks noGrp="1"/>
          </p:cNvSpPr>
          <p:nvPr>
            <p:ph type="title"/>
          </p:nvPr>
        </p:nvSpPr>
        <p:spPr>
          <a:xfrm>
            <a:off x="720000" y="540000"/>
            <a:ext cx="7704000" cy="634500"/>
          </a:xfrm>
          <a:prstGeom prst="rect">
            <a:avLst/>
          </a:prstGeom>
        </p:spPr>
        <p:txBody>
          <a:bodyPr spcFirstLastPara="1" wrap="square" lIns="91425" tIns="91425" rIns="91425" bIns="91425" anchor="t" anchorCtr="0">
            <a:noAutofit/>
          </a:bodyPr>
          <a:lstStyle>
            <a:lvl1pPr lvl="0" rtl="0">
              <a:spcBef>
                <a:spcPts val="0"/>
              </a:spcBef>
              <a:spcAft>
                <a:spcPts val="0"/>
              </a:spcAft>
              <a:buSzPts val="31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cxnSp>
        <p:nvCxnSpPr>
          <p:cNvPr id="1309" name="Google Shape;1309;p6"/>
          <p:cNvCxnSpPr/>
          <p:nvPr/>
        </p:nvCxnSpPr>
        <p:spPr>
          <a:xfrm>
            <a:off x="4148250" y="1174500"/>
            <a:ext cx="847500" cy="0"/>
          </a:xfrm>
          <a:prstGeom prst="straightConnector1">
            <a:avLst/>
          </a:prstGeom>
          <a:noFill/>
          <a:ln w="19050" cap="flat" cmpd="sng">
            <a:solidFill>
              <a:schemeClr val="lt1"/>
            </a:solidFill>
            <a:prstDash val="solid"/>
            <a:round/>
            <a:headEnd type="diamond" w="med" len="med"/>
            <a:tailEnd type="diamond" w="med" len="med"/>
          </a:ln>
        </p:spPr>
      </p:cxn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491"/>
        <p:cNvGrpSpPr/>
        <p:nvPr/>
      </p:nvGrpSpPr>
      <p:grpSpPr>
        <a:xfrm>
          <a:off x="0" y="0"/>
          <a:ext cx="0" cy="0"/>
          <a:chOff x="0" y="0"/>
          <a:chExt cx="0" cy="0"/>
        </a:xfrm>
      </p:grpSpPr>
      <p:grpSp>
        <p:nvGrpSpPr>
          <p:cNvPr id="1492" name="Google Shape;1492;p8"/>
          <p:cNvGrpSpPr/>
          <p:nvPr/>
        </p:nvGrpSpPr>
        <p:grpSpPr>
          <a:xfrm>
            <a:off x="-458913" y="-556726"/>
            <a:ext cx="10075901" cy="6045393"/>
            <a:chOff x="-458913" y="-556726"/>
            <a:chExt cx="10075901" cy="6045393"/>
          </a:xfrm>
        </p:grpSpPr>
        <p:grpSp>
          <p:nvGrpSpPr>
            <p:cNvPr id="1493" name="Google Shape;1493;p8"/>
            <p:cNvGrpSpPr/>
            <p:nvPr/>
          </p:nvGrpSpPr>
          <p:grpSpPr>
            <a:xfrm>
              <a:off x="-35892" y="157592"/>
              <a:ext cx="9372768" cy="4409682"/>
              <a:chOff x="-35892" y="157592"/>
              <a:chExt cx="9372768" cy="4409682"/>
            </a:xfrm>
          </p:grpSpPr>
          <p:sp>
            <p:nvSpPr>
              <p:cNvPr id="1494" name="Google Shape;1494;p8"/>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8"/>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8"/>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8"/>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8"/>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8"/>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8"/>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8"/>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4" name="Google Shape;1564;p8"/>
              <p:cNvGrpSpPr/>
              <p:nvPr/>
            </p:nvGrpSpPr>
            <p:grpSpPr>
              <a:xfrm>
                <a:off x="455388" y="3843899"/>
                <a:ext cx="1019181" cy="375095"/>
                <a:chOff x="571775" y="3204100"/>
                <a:chExt cx="293450" cy="108000"/>
              </a:xfrm>
            </p:grpSpPr>
            <p:sp>
              <p:nvSpPr>
                <p:cNvPr id="1565" name="Google Shape;1565;p8"/>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67" name="Google Shape;1567;p8"/>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8"/>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2" name="Google Shape;1572;p8"/>
            <p:cNvGrpSpPr/>
            <p:nvPr/>
          </p:nvGrpSpPr>
          <p:grpSpPr>
            <a:xfrm>
              <a:off x="-458913" y="4511095"/>
              <a:ext cx="10075827" cy="977572"/>
              <a:chOff x="1321675" y="4706600"/>
              <a:chExt cx="4838100" cy="469400"/>
            </a:xfrm>
          </p:grpSpPr>
          <p:sp>
            <p:nvSpPr>
              <p:cNvPr id="1573" name="Google Shape;1573;p8"/>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8"/>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8"/>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 name="Google Shape;1607;p8"/>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8" name="Google Shape;1608;p8"/>
            <p:cNvGrpSpPr/>
            <p:nvPr/>
          </p:nvGrpSpPr>
          <p:grpSpPr>
            <a:xfrm>
              <a:off x="-458058" y="-556657"/>
              <a:ext cx="10075046" cy="5124029"/>
              <a:chOff x="1153438" y="2114550"/>
              <a:chExt cx="4837725" cy="2460400"/>
            </a:xfrm>
          </p:grpSpPr>
          <p:sp>
            <p:nvSpPr>
              <p:cNvPr id="1609" name="Google Shape;1609;p8"/>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668" name="Google Shape;1668;p8"/>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1669" name="Google Shape;1669;p8"/>
          <p:cNvSpPr txBox="1">
            <a:spLocks noGrp="1"/>
          </p:cNvSpPr>
          <p:nvPr>
            <p:ph type="title"/>
          </p:nvPr>
        </p:nvSpPr>
        <p:spPr>
          <a:xfrm>
            <a:off x="1789200" y="1240200"/>
            <a:ext cx="5565600" cy="23583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9600"/>
            </a:lvl1pPr>
            <a:lvl2pPr lvl="1" algn="ctr">
              <a:spcBef>
                <a:spcPts val="0"/>
              </a:spcBef>
              <a:spcAft>
                <a:spcPts val="0"/>
              </a:spcAft>
              <a:buSzPts val="4800"/>
              <a:buNone/>
              <a:defRPr sz="4800"/>
            </a:lvl2pPr>
            <a:lvl3pPr lvl="2" algn="ctr">
              <a:spcBef>
                <a:spcPts val="0"/>
              </a:spcBef>
              <a:spcAft>
                <a:spcPts val="0"/>
              </a:spcAft>
              <a:buSzPts val="4800"/>
              <a:buNone/>
              <a:defRPr sz="4800"/>
            </a:lvl3pPr>
            <a:lvl4pPr lvl="3" algn="ctr">
              <a:spcBef>
                <a:spcPts val="0"/>
              </a:spcBef>
              <a:spcAft>
                <a:spcPts val="0"/>
              </a:spcAft>
              <a:buSzPts val="4800"/>
              <a:buNone/>
              <a:defRPr sz="4800"/>
            </a:lvl4pPr>
            <a:lvl5pPr lvl="4" algn="ctr">
              <a:spcBef>
                <a:spcPts val="0"/>
              </a:spcBef>
              <a:spcAft>
                <a:spcPts val="0"/>
              </a:spcAft>
              <a:buSzPts val="4800"/>
              <a:buNone/>
              <a:defRPr sz="4800"/>
            </a:lvl5pPr>
            <a:lvl6pPr lvl="5" algn="ctr">
              <a:spcBef>
                <a:spcPts val="0"/>
              </a:spcBef>
              <a:spcAft>
                <a:spcPts val="0"/>
              </a:spcAft>
              <a:buSzPts val="4800"/>
              <a:buNone/>
              <a:defRPr sz="4800"/>
            </a:lvl6pPr>
            <a:lvl7pPr lvl="6" algn="ctr">
              <a:spcBef>
                <a:spcPts val="0"/>
              </a:spcBef>
              <a:spcAft>
                <a:spcPts val="0"/>
              </a:spcAft>
              <a:buSzPts val="4800"/>
              <a:buNone/>
              <a:defRPr sz="4800"/>
            </a:lvl7pPr>
            <a:lvl8pPr lvl="7" algn="ctr">
              <a:spcBef>
                <a:spcPts val="0"/>
              </a:spcBef>
              <a:spcAft>
                <a:spcPts val="0"/>
              </a:spcAft>
              <a:buSzPts val="4800"/>
              <a:buNone/>
              <a:defRPr sz="4800"/>
            </a:lvl8pPr>
            <a:lvl9pPr lvl="8" algn="ctr">
              <a:spcBef>
                <a:spcPts val="0"/>
              </a:spcBef>
              <a:spcAft>
                <a:spcPts val="0"/>
              </a:spcAft>
              <a:buSzPts val="4800"/>
              <a:buNone/>
              <a:defRPr sz="4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670"/>
        <p:cNvGrpSpPr/>
        <p:nvPr/>
      </p:nvGrpSpPr>
      <p:grpSpPr>
        <a:xfrm>
          <a:off x="0" y="0"/>
          <a:ext cx="0" cy="0"/>
          <a:chOff x="0" y="0"/>
          <a:chExt cx="0" cy="0"/>
        </a:xfrm>
      </p:grpSpPr>
      <p:grpSp>
        <p:nvGrpSpPr>
          <p:cNvPr id="1671" name="Google Shape;1671;p9"/>
          <p:cNvGrpSpPr/>
          <p:nvPr/>
        </p:nvGrpSpPr>
        <p:grpSpPr>
          <a:xfrm>
            <a:off x="-458913" y="-556726"/>
            <a:ext cx="10075901" cy="6045393"/>
            <a:chOff x="-458913" y="-556726"/>
            <a:chExt cx="10075901" cy="6045393"/>
          </a:xfrm>
        </p:grpSpPr>
        <p:grpSp>
          <p:nvGrpSpPr>
            <p:cNvPr id="1672" name="Google Shape;1672;p9"/>
            <p:cNvGrpSpPr/>
            <p:nvPr/>
          </p:nvGrpSpPr>
          <p:grpSpPr>
            <a:xfrm>
              <a:off x="-35892" y="157592"/>
              <a:ext cx="9372768" cy="4409682"/>
              <a:chOff x="-35892" y="157592"/>
              <a:chExt cx="9372768" cy="4409682"/>
            </a:xfrm>
          </p:grpSpPr>
          <p:sp>
            <p:nvSpPr>
              <p:cNvPr id="1673" name="Google Shape;1673;p9"/>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9"/>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9"/>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1" name="Google Shape;1741;p9"/>
              <p:cNvGrpSpPr/>
              <p:nvPr/>
            </p:nvGrpSpPr>
            <p:grpSpPr>
              <a:xfrm>
                <a:off x="455388" y="3843899"/>
                <a:ext cx="1019181" cy="375095"/>
                <a:chOff x="571775" y="3204100"/>
                <a:chExt cx="293450" cy="108000"/>
              </a:xfrm>
            </p:grpSpPr>
            <p:sp>
              <p:nvSpPr>
                <p:cNvPr id="1742" name="Google Shape;1742;p9"/>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9"/>
              <p:cNvGrpSpPr/>
              <p:nvPr/>
            </p:nvGrpSpPr>
            <p:grpSpPr>
              <a:xfrm>
                <a:off x="5613050" y="1349099"/>
                <a:ext cx="3238979" cy="3095508"/>
                <a:chOff x="1143400" y="2190225"/>
                <a:chExt cx="1248450" cy="1193150"/>
              </a:xfrm>
            </p:grpSpPr>
            <p:sp>
              <p:nvSpPr>
                <p:cNvPr id="1745" name="Google Shape;1745;p9"/>
                <p:cNvSpPr/>
                <p:nvPr/>
              </p:nvSpPr>
              <p:spPr>
                <a:xfrm>
                  <a:off x="1627700" y="2615875"/>
                  <a:ext cx="61550" cy="51225"/>
                </a:xfrm>
                <a:custGeom>
                  <a:avLst/>
                  <a:gdLst/>
                  <a:ahLst/>
                  <a:cxnLst/>
                  <a:rect l="l" t="t" r="r" b="b"/>
                  <a:pathLst>
                    <a:path w="2462" h="2049" extrusionOk="0">
                      <a:moveTo>
                        <a:pt x="523" y="1"/>
                      </a:moveTo>
                      <a:cubicBezTo>
                        <a:pt x="235" y="1"/>
                        <a:pt x="1" y="235"/>
                        <a:pt x="1" y="525"/>
                      </a:cubicBezTo>
                      <a:lnTo>
                        <a:pt x="1" y="1527"/>
                      </a:lnTo>
                      <a:cubicBezTo>
                        <a:pt x="1" y="1814"/>
                        <a:pt x="235" y="2048"/>
                        <a:pt x="523" y="2048"/>
                      </a:cubicBezTo>
                      <a:lnTo>
                        <a:pt x="1940" y="2048"/>
                      </a:lnTo>
                      <a:cubicBezTo>
                        <a:pt x="2230" y="2048"/>
                        <a:pt x="2461" y="1814"/>
                        <a:pt x="2461" y="1527"/>
                      </a:cubicBezTo>
                      <a:lnTo>
                        <a:pt x="2461" y="525"/>
                      </a:lnTo>
                      <a:cubicBezTo>
                        <a:pt x="2461"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
                <p:cNvSpPr/>
                <p:nvPr/>
              </p:nvSpPr>
              <p:spPr>
                <a:xfrm>
                  <a:off x="1808000" y="2777550"/>
                  <a:ext cx="61675" cy="51225"/>
                </a:xfrm>
                <a:custGeom>
                  <a:avLst/>
                  <a:gdLst/>
                  <a:ahLst/>
                  <a:cxnLst/>
                  <a:rect l="l" t="t" r="r" b="b"/>
                  <a:pathLst>
                    <a:path w="2467" h="2049" extrusionOk="0">
                      <a:moveTo>
                        <a:pt x="522" y="0"/>
                      </a:moveTo>
                      <a:cubicBezTo>
                        <a:pt x="235" y="0"/>
                        <a:pt x="0" y="235"/>
                        <a:pt x="0" y="525"/>
                      </a:cubicBezTo>
                      <a:lnTo>
                        <a:pt x="0" y="1524"/>
                      </a:lnTo>
                      <a:cubicBezTo>
                        <a:pt x="0" y="1814"/>
                        <a:pt x="235" y="2048"/>
                        <a:pt x="522" y="2048"/>
                      </a:cubicBezTo>
                      <a:lnTo>
                        <a:pt x="1939" y="2048"/>
                      </a:lnTo>
                      <a:cubicBezTo>
                        <a:pt x="2229" y="2048"/>
                        <a:pt x="2461" y="1814"/>
                        <a:pt x="2461" y="1524"/>
                      </a:cubicBezTo>
                      <a:lnTo>
                        <a:pt x="2461" y="525"/>
                      </a:lnTo>
                      <a:cubicBezTo>
                        <a:pt x="2467" y="235"/>
                        <a:pt x="2232" y="0"/>
                        <a:pt x="193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
                <p:cNvSpPr/>
                <p:nvPr/>
              </p:nvSpPr>
              <p:spPr>
                <a:xfrm>
                  <a:off x="1489750" y="2727950"/>
                  <a:ext cx="99275" cy="82475"/>
                </a:xfrm>
                <a:custGeom>
                  <a:avLst/>
                  <a:gdLst/>
                  <a:ahLst/>
                  <a:cxnLst/>
                  <a:rect l="l" t="t" r="r" b="b"/>
                  <a:pathLst>
                    <a:path w="3971" h="3299" extrusionOk="0">
                      <a:moveTo>
                        <a:pt x="525" y="1"/>
                      </a:moveTo>
                      <a:cubicBezTo>
                        <a:pt x="235" y="1"/>
                        <a:pt x="1" y="232"/>
                        <a:pt x="1" y="523"/>
                      </a:cubicBezTo>
                      <a:lnTo>
                        <a:pt x="1" y="2777"/>
                      </a:lnTo>
                      <a:cubicBezTo>
                        <a:pt x="1" y="3067"/>
                        <a:pt x="235" y="3298"/>
                        <a:pt x="525" y="3298"/>
                      </a:cubicBezTo>
                      <a:lnTo>
                        <a:pt x="3443" y="3298"/>
                      </a:lnTo>
                      <a:cubicBezTo>
                        <a:pt x="3733" y="3298"/>
                        <a:pt x="3968" y="3067"/>
                        <a:pt x="3968" y="2777"/>
                      </a:cubicBezTo>
                      <a:lnTo>
                        <a:pt x="3968" y="523"/>
                      </a:lnTo>
                      <a:cubicBezTo>
                        <a:pt x="3970" y="235"/>
                        <a:pt x="3733" y="1"/>
                        <a:pt x="3443"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
                <p:cNvSpPr/>
                <p:nvPr/>
              </p:nvSpPr>
              <p:spPr>
                <a:xfrm>
                  <a:off x="1733300" y="2516775"/>
                  <a:ext cx="99125" cy="82525"/>
                </a:xfrm>
                <a:custGeom>
                  <a:avLst/>
                  <a:gdLst/>
                  <a:ahLst/>
                  <a:cxnLst/>
                  <a:rect l="l" t="t" r="r" b="b"/>
                  <a:pathLst>
                    <a:path w="3965" h="3301" extrusionOk="0">
                      <a:moveTo>
                        <a:pt x="522" y="0"/>
                      </a:moveTo>
                      <a:cubicBezTo>
                        <a:pt x="232" y="0"/>
                        <a:pt x="1" y="235"/>
                        <a:pt x="1" y="525"/>
                      </a:cubicBezTo>
                      <a:lnTo>
                        <a:pt x="1" y="2776"/>
                      </a:lnTo>
                      <a:cubicBezTo>
                        <a:pt x="1" y="3066"/>
                        <a:pt x="232" y="3301"/>
                        <a:pt x="522" y="3301"/>
                      </a:cubicBezTo>
                      <a:lnTo>
                        <a:pt x="3440" y="3301"/>
                      </a:lnTo>
                      <a:cubicBezTo>
                        <a:pt x="3731" y="3301"/>
                        <a:pt x="3965" y="3066"/>
                        <a:pt x="3965" y="2776"/>
                      </a:cubicBezTo>
                      <a:lnTo>
                        <a:pt x="3965" y="525"/>
                      </a:lnTo>
                      <a:cubicBezTo>
                        <a:pt x="3965" y="238"/>
                        <a:pt x="3731" y="0"/>
                        <a:pt x="3440"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
                <p:cNvSpPr/>
                <p:nvPr/>
              </p:nvSpPr>
              <p:spPr>
                <a:xfrm>
                  <a:off x="1249350" y="2254525"/>
                  <a:ext cx="50575" cy="35600"/>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
                <p:cNvSpPr/>
                <p:nvPr/>
              </p:nvSpPr>
              <p:spPr>
                <a:xfrm>
                  <a:off x="1494575" y="2629400"/>
                  <a:ext cx="50575" cy="35600"/>
                </a:xfrm>
                <a:custGeom>
                  <a:avLst/>
                  <a:gdLst/>
                  <a:ahLst/>
                  <a:cxnLst/>
                  <a:rect l="l" t="t" r="r" b="b"/>
                  <a:pathLst>
                    <a:path w="2023" h="1424" extrusionOk="0">
                      <a:moveTo>
                        <a:pt x="525" y="1"/>
                      </a:moveTo>
                      <a:cubicBezTo>
                        <a:pt x="234" y="1"/>
                        <a:pt x="0" y="235"/>
                        <a:pt x="0" y="525"/>
                      </a:cubicBezTo>
                      <a:lnTo>
                        <a:pt x="0" y="902"/>
                      </a:lnTo>
                      <a:cubicBezTo>
                        <a:pt x="0" y="1192"/>
                        <a:pt x="234" y="1424"/>
                        <a:pt x="525" y="1424"/>
                      </a:cubicBezTo>
                      <a:lnTo>
                        <a:pt x="1501" y="1424"/>
                      </a:lnTo>
                      <a:cubicBezTo>
                        <a:pt x="1788" y="1424"/>
                        <a:pt x="2023" y="1192"/>
                        <a:pt x="2023" y="902"/>
                      </a:cubicBezTo>
                      <a:lnTo>
                        <a:pt x="2023" y="525"/>
                      </a:lnTo>
                      <a:cubicBezTo>
                        <a:pt x="2023" y="235"/>
                        <a:pt x="1788" y="1"/>
                        <a:pt x="150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
                <p:cNvSpPr/>
                <p:nvPr/>
              </p:nvSpPr>
              <p:spPr>
                <a:xfrm>
                  <a:off x="1728850" y="2786275"/>
                  <a:ext cx="50575" cy="35575"/>
                </a:xfrm>
                <a:custGeom>
                  <a:avLst/>
                  <a:gdLst/>
                  <a:ahLst/>
                  <a:cxnLst/>
                  <a:rect l="l" t="t" r="r" b="b"/>
                  <a:pathLst>
                    <a:path w="2023" h="1423" extrusionOk="0">
                      <a:moveTo>
                        <a:pt x="522" y="0"/>
                      </a:moveTo>
                      <a:cubicBezTo>
                        <a:pt x="234" y="0"/>
                        <a:pt x="0" y="234"/>
                        <a:pt x="0" y="525"/>
                      </a:cubicBezTo>
                      <a:lnTo>
                        <a:pt x="0" y="901"/>
                      </a:lnTo>
                      <a:cubicBezTo>
                        <a:pt x="0" y="1189"/>
                        <a:pt x="234" y="1423"/>
                        <a:pt x="522" y="1423"/>
                      </a:cubicBezTo>
                      <a:lnTo>
                        <a:pt x="1498" y="1423"/>
                      </a:lnTo>
                      <a:cubicBezTo>
                        <a:pt x="1788" y="1423"/>
                        <a:pt x="2023" y="1189"/>
                        <a:pt x="2023" y="901"/>
                      </a:cubicBezTo>
                      <a:lnTo>
                        <a:pt x="2023" y="525"/>
                      </a:lnTo>
                      <a:cubicBezTo>
                        <a:pt x="2023" y="234"/>
                        <a:pt x="1788"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
                <p:cNvSpPr/>
                <p:nvPr/>
              </p:nvSpPr>
              <p:spPr>
                <a:xfrm>
                  <a:off x="1803600" y="2656600"/>
                  <a:ext cx="50600" cy="35600"/>
                </a:xfrm>
                <a:custGeom>
                  <a:avLst/>
                  <a:gdLst/>
                  <a:ahLst/>
                  <a:cxnLst/>
                  <a:rect l="l" t="t" r="r" b="b"/>
                  <a:pathLst>
                    <a:path w="2024" h="1424" extrusionOk="0">
                      <a:moveTo>
                        <a:pt x="525" y="1"/>
                      </a:moveTo>
                      <a:cubicBezTo>
                        <a:pt x="235" y="1"/>
                        <a:pt x="1" y="235"/>
                        <a:pt x="1" y="525"/>
                      </a:cubicBezTo>
                      <a:lnTo>
                        <a:pt x="1" y="902"/>
                      </a:lnTo>
                      <a:cubicBezTo>
                        <a:pt x="1" y="1192"/>
                        <a:pt x="235" y="1424"/>
                        <a:pt x="525" y="1424"/>
                      </a:cubicBezTo>
                      <a:lnTo>
                        <a:pt x="1502" y="1424"/>
                      </a:lnTo>
                      <a:cubicBezTo>
                        <a:pt x="1792" y="1424"/>
                        <a:pt x="2023" y="1192"/>
                        <a:pt x="2023" y="902"/>
                      </a:cubicBezTo>
                      <a:lnTo>
                        <a:pt x="2023" y="528"/>
                      </a:lnTo>
                      <a:cubicBezTo>
                        <a:pt x="2023" y="235"/>
                        <a:pt x="1792"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
                <p:cNvSpPr/>
                <p:nvPr/>
              </p:nvSpPr>
              <p:spPr>
                <a:xfrm>
                  <a:off x="2253050" y="2260125"/>
                  <a:ext cx="50575" cy="35575"/>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
                <p:cNvSpPr/>
                <p:nvPr/>
              </p:nvSpPr>
              <p:spPr>
                <a:xfrm>
                  <a:off x="1822575" y="2620475"/>
                  <a:ext cx="50600" cy="35600"/>
                </a:xfrm>
                <a:custGeom>
                  <a:avLst/>
                  <a:gdLst/>
                  <a:ahLst/>
                  <a:cxnLst/>
                  <a:rect l="l" t="t" r="r" b="b"/>
                  <a:pathLst>
                    <a:path w="2024" h="1424" extrusionOk="0">
                      <a:moveTo>
                        <a:pt x="522" y="1"/>
                      </a:moveTo>
                      <a:cubicBezTo>
                        <a:pt x="232" y="1"/>
                        <a:pt x="0" y="232"/>
                        <a:pt x="0" y="523"/>
                      </a:cubicBezTo>
                      <a:lnTo>
                        <a:pt x="0" y="899"/>
                      </a:lnTo>
                      <a:cubicBezTo>
                        <a:pt x="0" y="1189"/>
                        <a:pt x="232" y="1424"/>
                        <a:pt x="522" y="1424"/>
                      </a:cubicBezTo>
                      <a:lnTo>
                        <a:pt x="1499" y="1424"/>
                      </a:lnTo>
                      <a:cubicBezTo>
                        <a:pt x="1789" y="1424"/>
                        <a:pt x="2023" y="1189"/>
                        <a:pt x="2023" y="899"/>
                      </a:cubicBezTo>
                      <a:lnTo>
                        <a:pt x="2023" y="523"/>
                      </a:lnTo>
                      <a:cubicBezTo>
                        <a:pt x="2023" y="232"/>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
                <p:cNvSpPr/>
                <p:nvPr/>
              </p:nvSpPr>
              <p:spPr>
                <a:xfrm>
                  <a:off x="1665150" y="3001975"/>
                  <a:ext cx="65525" cy="40975"/>
                </a:xfrm>
                <a:custGeom>
                  <a:avLst/>
                  <a:gdLst/>
                  <a:ahLst/>
                  <a:cxnLst/>
                  <a:rect l="l" t="t" r="r" b="b"/>
                  <a:pathLst>
                    <a:path w="2621" h="1639" extrusionOk="0">
                      <a:moveTo>
                        <a:pt x="525" y="1"/>
                      </a:moveTo>
                      <a:cubicBezTo>
                        <a:pt x="235" y="1"/>
                        <a:pt x="1" y="232"/>
                        <a:pt x="1" y="523"/>
                      </a:cubicBezTo>
                      <a:lnTo>
                        <a:pt x="1" y="1117"/>
                      </a:lnTo>
                      <a:cubicBezTo>
                        <a:pt x="1" y="1404"/>
                        <a:pt x="238" y="1639"/>
                        <a:pt x="525" y="1639"/>
                      </a:cubicBezTo>
                      <a:lnTo>
                        <a:pt x="2099" y="1639"/>
                      </a:lnTo>
                      <a:cubicBezTo>
                        <a:pt x="2386" y="1639"/>
                        <a:pt x="2621" y="1404"/>
                        <a:pt x="2621" y="1117"/>
                      </a:cubicBezTo>
                      <a:lnTo>
                        <a:pt x="2621" y="523"/>
                      </a:lnTo>
                      <a:cubicBezTo>
                        <a:pt x="2621" y="232"/>
                        <a:pt x="2386" y="1"/>
                        <a:pt x="20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
                <p:cNvSpPr/>
                <p:nvPr/>
              </p:nvSpPr>
              <p:spPr>
                <a:xfrm>
                  <a:off x="1878800" y="3270025"/>
                  <a:ext cx="65500" cy="41025"/>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
                <p:cNvSpPr/>
                <p:nvPr/>
              </p:nvSpPr>
              <p:spPr>
                <a:xfrm>
                  <a:off x="1690200" y="3274200"/>
                  <a:ext cx="65525" cy="41025"/>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
                <p:cNvSpPr/>
                <p:nvPr/>
              </p:nvSpPr>
              <p:spPr>
                <a:xfrm>
                  <a:off x="1378450" y="3165950"/>
                  <a:ext cx="65500" cy="40975"/>
                </a:xfrm>
                <a:custGeom>
                  <a:avLst/>
                  <a:gdLst/>
                  <a:ahLst/>
                  <a:cxnLst/>
                  <a:rect l="l" t="t" r="r" b="b"/>
                  <a:pathLst>
                    <a:path w="2620" h="1639" extrusionOk="0">
                      <a:moveTo>
                        <a:pt x="525" y="1"/>
                      </a:moveTo>
                      <a:cubicBezTo>
                        <a:pt x="234" y="1"/>
                        <a:pt x="0" y="235"/>
                        <a:pt x="0" y="522"/>
                      </a:cubicBezTo>
                      <a:lnTo>
                        <a:pt x="0" y="1117"/>
                      </a:lnTo>
                      <a:cubicBezTo>
                        <a:pt x="0" y="1401"/>
                        <a:pt x="234" y="1638"/>
                        <a:pt x="525" y="1638"/>
                      </a:cubicBezTo>
                      <a:lnTo>
                        <a:pt x="2095" y="1638"/>
                      </a:lnTo>
                      <a:cubicBezTo>
                        <a:pt x="2385" y="1638"/>
                        <a:pt x="2620" y="1407"/>
                        <a:pt x="2620" y="1117"/>
                      </a:cubicBezTo>
                      <a:lnTo>
                        <a:pt x="2620" y="522"/>
                      </a:lnTo>
                      <a:cubicBezTo>
                        <a:pt x="2620" y="235"/>
                        <a:pt x="2385" y="1"/>
                        <a:pt x="209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
                <p:cNvSpPr/>
                <p:nvPr/>
              </p:nvSpPr>
              <p:spPr>
                <a:xfrm>
                  <a:off x="1400275" y="2856225"/>
                  <a:ext cx="65450" cy="40950"/>
                </a:xfrm>
                <a:custGeom>
                  <a:avLst/>
                  <a:gdLst/>
                  <a:ahLst/>
                  <a:cxnLst/>
                  <a:rect l="l" t="t" r="r" b="b"/>
                  <a:pathLst>
                    <a:path w="2618" h="1638" extrusionOk="0">
                      <a:moveTo>
                        <a:pt x="522" y="0"/>
                      </a:moveTo>
                      <a:cubicBezTo>
                        <a:pt x="232" y="0"/>
                        <a:pt x="0" y="232"/>
                        <a:pt x="0" y="522"/>
                      </a:cubicBezTo>
                      <a:lnTo>
                        <a:pt x="0" y="1116"/>
                      </a:lnTo>
                      <a:cubicBezTo>
                        <a:pt x="0" y="1401"/>
                        <a:pt x="232" y="1638"/>
                        <a:pt x="522" y="1638"/>
                      </a:cubicBezTo>
                      <a:lnTo>
                        <a:pt x="2095" y="1638"/>
                      </a:lnTo>
                      <a:cubicBezTo>
                        <a:pt x="2386" y="1638"/>
                        <a:pt x="2617" y="1404"/>
                        <a:pt x="2617" y="1116"/>
                      </a:cubicBezTo>
                      <a:lnTo>
                        <a:pt x="2617" y="522"/>
                      </a:lnTo>
                      <a:cubicBezTo>
                        <a:pt x="2617" y="232"/>
                        <a:pt x="2386" y="0"/>
                        <a:pt x="209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
                <p:cNvSpPr/>
                <p:nvPr/>
              </p:nvSpPr>
              <p:spPr>
                <a:xfrm>
                  <a:off x="1203800" y="3196925"/>
                  <a:ext cx="65525" cy="40950"/>
                </a:xfrm>
                <a:custGeom>
                  <a:avLst/>
                  <a:gdLst/>
                  <a:ahLst/>
                  <a:cxnLst/>
                  <a:rect l="l" t="t" r="r" b="b"/>
                  <a:pathLst>
                    <a:path w="2621" h="1638" extrusionOk="0">
                      <a:moveTo>
                        <a:pt x="525" y="0"/>
                      </a:moveTo>
                      <a:cubicBezTo>
                        <a:pt x="235" y="0"/>
                        <a:pt x="0" y="232"/>
                        <a:pt x="0" y="522"/>
                      </a:cubicBezTo>
                      <a:lnTo>
                        <a:pt x="0" y="1116"/>
                      </a:lnTo>
                      <a:cubicBezTo>
                        <a:pt x="0" y="1404"/>
                        <a:pt x="235" y="1638"/>
                        <a:pt x="525" y="1638"/>
                      </a:cubicBezTo>
                      <a:lnTo>
                        <a:pt x="2098" y="1638"/>
                      </a:lnTo>
                      <a:cubicBezTo>
                        <a:pt x="2386" y="1638"/>
                        <a:pt x="2620" y="1404"/>
                        <a:pt x="2620" y="1116"/>
                      </a:cubicBezTo>
                      <a:lnTo>
                        <a:pt x="2620" y="522"/>
                      </a:lnTo>
                      <a:cubicBezTo>
                        <a:pt x="2620" y="232"/>
                        <a:pt x="2386" y="0"/>
                        <a:pt x="20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
                <p:cNvSpPr/>
                <p:nvPr/>
              </p:nvSpPr>
              <p:spPr>
                <a:xfrm>
                  <a:off x="1496925" y="3283900"/>
                  <a:ext cx="65525" cy="41025"/>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
                <p:cNvSpPr/>
                <p:nvPr/>
              </p:nvSpPr>
              <p:spPr>
                <a:xfrm>
                  <a:off x="1673675" y="2886200"/>
                  <a:ext cx="105400" cy="65950"/>
                </a:xfrm>
                <a:custGeom>
                  <a:avLst/>
                  <a:gdLst/>
                  <a:ahLst/>
                  <a:cxnLst/>
                  <a:rect l="l" t="t" r="r" b="b"/>
                  <a:pathLst>
                    <a:path w="4216" h="2638" extrusionOk="0">
                      <a:moveTo>
                        <a:pt x="522" y="1"/>
                      </a:moveTo>
                      <a:cubicBezTo>
                        <a:pt x="232" y="1"/>
                        <a:pt x="0" y="232"/>
                        <a:pt x="0" y="523"/>
                      </a:cubicBezTo>
                      <a:lnTo>
                        <a:pt x="0" y="2113"/>
                      </a:lnTo>
                      <a:cubicBezTo>
                        <a:pt x="0" y="2403"/>
                        <a:pt x="232" y="2637"/>
                        <a:pt x="522" y="2637"/>
                      </a:cubicBezTo>
                      <a:lnTo>
                        <a:pt x="3691" y="2637"/>
                      </a:lnTo>
                      <a:cubicBezTo>
                        <a:pt x="3981" y="2637"/>
                        <a:pt x="4216" y="2403"/>
                        <a:pt x="4216" y="2113"/>
                      </a:cubicBezTo>
                      <a:lnTo>
                        <a:pt x="4216" y="523"/>
                      </a:lnTo>
                      <a:cubicBezTo>
                        <a:pt x="4216" y="232"/>
                        <a:pt x="3981" y="1"/>
                        <a:pt x="3691"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
                <p:cNvSpPr/>
                <p:nvPr/>
              </p:nvSpPr>
              <p:spPr>
                <a:xfrm>
                  <a:off x="1594225" y="3172925"/>
                  <a:ext cx="138050" cy="86300"/>
                </a:xfrm>
                <a:custGeom>
                  <a:avLst/>
                  <a:gdLst/>
                  <a:ahLst/>
                  <a:cxnLst/>
                  <a:rect l="l" t="t" r="r" b="b"/>
                  <a:pathLst>
                    <a:path w="5522" h="3452" extrusionOk="0">
                      <a:moveTo>
                        <a:pt x="528" y="1"/>
                      </a:moveTo>
                      <a:cubicBezTo>
                        <a:pt x="238" y="1"/>
                        <a:pt x="4" y="235"/>
                        <a:pt x="4" y="522"/>
                      </a:cubicBezTo>
                      <a:lnTo>
                        <a:pt x="4" y="2930"/>
                      </a:lnTo>
                      <a:cubicBezTo>
                        <a:pt x="1" y="3220"/>
                        <a:pt x="238" y="3452"/>
                        <a:pt x="528" y="3452"/>
                      </a:cubicBezTo>
                      <a:lnTo>
                        <a:pt x="4997" y="3452"/>
                      </a:lnTo>
                      <a:cubicBezTo>
                        <a:pt x="5287" y="3452"/>
                        <a:pt x="5522" y="3220"/>
                        <a:pt x="5522" y="2930"/>
                      </a:cubicBezTo>
                      <a:lnTo>
                        <a:pt x="5522" y="522"/>
                      </a:lnTo>
                      <a:cubicBezTo>
                        <a:pt x="5522" y="235"/>
                        <a:pt x="5287" y="1"/>
                        <a:pt x="4997"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
                <p:cNvSpPr/>
                <p:nvPr/>
              </p:nvSpPr>
              <p:spPr>
                <a:xfrm>
                  <a:off x="1828025" y="2989575"/>
                  <a:ext cx="138050" cy="86375"/>
                </a:xfrm>
                <a:custGeom>
                  <a:avLst/>
                  <a:gdLst/>
                  <a:ahLst/>
                  <a:cxnLst/>
                  <a:rect l="l" t="t" r="r" b="b"/>
                  <a:pathLst>
                    <a:path w="5522" h="3455" extrusionOk="0">
                      <a:moveTo>
                        <a:pt x="527" y="0"/>
                      </a:moveTo>
                      <a:cubicBezTo>
                        <a:pt x="237" y="0"/>
                        <a:pt x="6" y="235"/>
                        <a:pt x="6" y="525"/>
                      </a:cubicBezTo>
                      <a:lnTo>
                        <a:pt x="6" y="2930"/>
                      </a:lnTo>
                      <a:cubicBezTo>
                        <a:pt x="0" y="3217"/>
                        <a:pt x="234" y="3454"/>
                        <a:pt x="525" y="3454"/>
                      </a:cubicBezTo>
                      <a:lnTo>
                        <a:pt x="4999" y="3454"/>
                      </a:lnTo>
                      <a:cubicBezTo>
                        <a:pt x="5287" y="3454"/>
                        <a:pt x="5521" y="3220"/>
                        <a:pt x="5521" y="2930"/>
                      </a:cubicBezTo>
                      <a:lnTo>
                        <a:pt x="5521" y="525"/>
                      </a:lnTo>
                      <a:cubicBezTo>
                        <a:pt x="5521" y="235"/>
                        <a:pt x="5287" y="0"/>
                        <a:pt x="49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
                <p:cNvSpPr/>
                <p:nvPr/>
              </p:nvSpPr>
              <p:spPr>
                <a:xfrm>
                  <a:off x="1565925" y="3012100"/>
                  <a:ext cx="53725" cy="28400"/>
                </a:xfrm>
                <a:custGeom>
                  <a:avLst/>
                  <a:gdLst/>
                  <a:ahLst/>
                  <a:cxnLst/>
                  <a:rect l="l" t="t" r="r" b="b"/>
                  <a:pathLst>
                    <a:path w="2149" h="1136" extrusionOk="0">
                      <a:moveTo>
                        <a:pt x="522" y="0"/>
                      </a:moveTo>
                      <a:cubicBezTo>
                        <a:pt x="232" y="0"/>
                        <a:pt x="0" y="232"/>
                        <a:pt x="0" y="522"/>
                      </a:cubicBezTo>
                      <a:lnTo>
                        <a:pt x="0" y="614"/>
                      </a:lnTo>
                      <a:cubicBezTo>
                        <a:pt x="0" y="902"/>
                        <a:pt x="232" y="1136"/>
                        <a:pt x="522" y="1136"/>
                      </a:cubicBezTo>
                      <a:lnTo>
                        <a:pt x="1624" y="1136"/>
                      </a:lnTo>
                      <a:cubicBezTo>
                        <a:pt x="1914" y="1136"/>
                        <a:pt x="2148" y="902"/>
                        <a:pt x="2148" y="614"/>
                      </a:cubicBezTo>
                      <a:lnTo>
                        <a:pt x="2148" y="522"/>
                      </a:lnTo>
                      <a:cubicBezTo>
                        <a:pt x="2148" y="232"/>
                        <a:pt x="1914" y="0"/>
                        <a:pt x="1624"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
                <p:cNvSpPr/>
                <p:nvPr/>
              </p:nvSpPr>
              <p:spPr>
                <a:xfrm>
                  <a:off x="1508575" y="2899950"/>
                  <a:ext cx="53725" cy="28475"/>
                </a:xfrm>
                <a:custGeom>
                  <a:avLst/>
                  <a:gdLst/>
                  <a:ahLst/>
                  <a:cxnLst/>
                  <a:rect l="l" t="t" r="r" b="b"/>
                  <a:pathLst>
                    <a:path w="2149" h="1139" extrusionOk="0">
                      <a:moveTo>
                        <a:pt x="525" y="0"/>
                      </a:moveTo>
                      <a:cubicBezTo>
                        <a:pt x="235" y="0"/>
                        <a:pt x="1" y="235"/>
                        <a:pt x="1" y="525"/>
                      </a:cubicBezTo>
                      <a:lnTo>
                        <a:pt x="1" y="614"/>
                      </a:lnTo>
                      <a:cubicBezTo>
                        <a:pt x="1" y="904"/>
                        <a:pt x="235" y="1139"/>
                        <a:pt x="525" y="1139"/>
                      </a:cubicBezTo>
                      <a:lnTo>
                        <a:pt x="1627" y="1139"/>
                      </a:lnTo>
                      <a:cubicBezTo>
                        <a:pt x="1915" y="1139"/>
                        <a:pt x="2149" y="904"/>
                        <a:pt x="2149" y="614"/>
                      </a:cubicBezTo>
                      <a:lnTo>
                        <a:pt x="2149" y="525"/>
                      </a:lnTo>
                      <a:cubicBezTo>
                        <a:pt x="2149" y="235"/>
                        <a:pt x="1915"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
                <p:cNvSpPr/>
                <p:nvPr/>
              </p:nvSpPr>
              <p:spPr>
                <a:xfrm>
                  <a:off x="1301300" y="3273650"/>
                  <a:ext cx="53725" cy="28400"/>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
                <p:cNvSpPr/>
                <p:nvPr/>
              </p:nvSpPr>
              <p:spPr>
                <a:xfrm>
                  <a:off x="1893575" y="3201325"/>
                  <a:ext cx="53725" cy="28475"/>
                </a:xfrm>
                <a:custGeom>
                  <a:avLst/>
                  <a:gdLst/>
                  <a:ahLst/>
                  <a:cxnLst/>
                  <a:rect l="l" t="t" r="r" b="b"/>
                  <a:pathLst>
                    <a:path w="2149" h="1139" extrusionOk="0">
                      <a:moveTo>
                        <a:pt x="525" y="0"/>
                      </a:moveTo>
                      <a:cubicBezTo>
                        <a:pt x="235" y="0"/>
                        <a:pt x="1" y="234"/>
                        <a:pt x="1" y="525"/>
                      </a:cubicBezTo>
                      <a:lnTo>
                        <a:pt x="1" y="614"/>
                      </a:lnTo>
                      <a:cubicBezTo>
                        <a:pt x="1" y="904"/>
                        <a:pt x="235" y="1138"/>
                        <a:pt x="525" y="1138"/>
                      </a:cubicBezTo>
                      <a:lnTo>
                        <a:pt x="1627" y="1138"/>
                      </a:lnTo>
                      <a:cubicBezTo>
                        <a:pt x="1917" y="1138"/>
                        <a:pt x="2149" y="904"/>
                        <a:pt x="2149" y="614"/>
                      </a:cubicBezTo>
                      <a:lnTo>
                        <a:pt x="2149" y="525"/>
                      </a:lnTo>
                      <a:cubicBezTo>
                        <a:pt x="2149" y="234"/>
                        <a:pt x="1917"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
                <p:cNvSpPr/>
                <p:nvPr/>
              </p:nvSpPr>
              <p:spPr>
                <a:xfrm>
                  <a:off x="1478600" y="3115675"/>
                  <a:ext cx="53725" cy="28400"/>
                </a:xfrm>
                <a:custGeom>
                  <a:avLst/>
                  <a:gdLst/>
                  <a:ahLst/>
                  <a:cxnLst/>
                  <a:rect l="l" t="t" r="r" b="b"/>
                  <a:pathLst>
                    <a:path w="2149" h="1136" extrusionOk="0">
                      <a:moveTo>
                        <a:pt x="525" y="0"/>
                      </a:moveTo>
                      <a:cubicBezTo>
                        <a:pt x="235" y="0"/>
                        <a:pt x="0" y="232"/>
                        <a:pt x="0" y="522"/>
                      </a:cubicBezTo>
                      <a:lnTo>
                        <a:pt x="0" y="614"/>
                      </a:lnTo>
                      <a:cubicBezTo>
                        <a:pt x="0" y="901"/>
                        <a:pt x="235" y="1136"/>
                        <a:pt x="525" y="1136"/>
                      </a:cubicBezTo>
                      <a:lnTo>
                        <a:pt x="1627" y="1136"/>
                      </a:lnTo>
                      <a:cubicBezTo>
                        <a:pt x="1917" y="1136"/>
                        <a:pt x="2148" y="901"/>
                        <a:pt x="2148" y="614"/>
                      </a:cubicBezTo>
                      <a:lnTo>
                        <a:pt x="2148" y="522"/>
                      </a:lnTo>
                      <a:cubicBezTo>
                        <a:pt x="2148" y="232"/>
                        <a:pt x="1917"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
                <p:cNvSpPr/>
                <p:nvPr/>
              </p:nvSpPr>
              <p:spPr>
                <a:xfrm>
                  <a:off x="1411925" y="2962025"/>
                  <a:ext cx="53725" cy="28475"/>
                </a:xfrm>
                <a:custGeom>
                  <a:avLst/>
                  <a:gdLst/>
                  <a:ahLst/>
                  <a:cxnLst/>
                  <a:rect l="l" t="t" r="r" b="b"/>
                  <a:pathLst>
                    <a:path w="2149" h="1139" extrusionOk="0">
                      <a:moveTo>
                        <a:pt x="525" y="0"/>
                      </a:moveTo>
                      <a:cubicBezTo>
                        <a:pt x="235" y="0"/>
                        <a:pt x="0" y="235"/>
                        <a:pt x="0" y="525"/>
                      </a:cubicBezTo>
                      <a:lnTo>
                        <a:pt x="0" y="614"/>
                      </a:lnTo>
                      <a:cubicBezTo>
                        <a:pt x="0" y="904"/>
                        <a:pt x="237" y="1139"/>
                        <a:pt x="525" y="1139"/>
                      </a:cubicBezTo>
                      <a:lnTo>
                        <a:pt x="1627" y="1139"/>
                      </a:lnTo>
                      <a:cubicBezTo>
                        <a:pt x="1914" y="1139"/>
                        <a:pt x="2148" y="904"/>
                        <a:pt x="2148" y="614"/>
                      </a:cubicBezTo>
                      <a:lnTo>
                        <a:pt x="2148" y="525"/>
                      </a:lnTo>
                      <a:cubicBezTo>
                        <a:pt x="2148" y="235"/>
                        <a:pt x="1914" y="0"/>
                        <a:pt x="1627"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
                <p:cNvSpPr/>
                <p:nvPr/>
              </p:nvSpPr>
              <p:spPr>
                <a:xfrm>
                  <a:off x="1800400" y="2773225"/>
                  <a:ext cx="65575" cy="40975"/>
                </a:xfrm>
                <a:custGeom>
                  <a:avLst/>
                  <a:gdLst/>
                  <a:ahLst/>
                  <a:cxnLst/>
                  <a:rect l="l" t="t" r="r" b="b"/>
                  <a:pathLst>
                    <a:path w="2623" h="1639" extrusionOk="0">
                      <a:moveTo>
                        <a:pt x="528" y="0"/>
                      </a:moveTo>
                      <a:cubicBezTo>
                        <a:pt x="237" y="0"/>
                        <a:pt x="3" y="232"/>
                        <a:pt x="3" y="522"/>
                      </a:cubicBezTo>
                      <a:lnTo>
                        <a:pt x="3" y="1116"/>
                      </a:lnTo>
                      <a:cubicBezTo>
                        <a:pt x="0" y="1404"/>
                        <a:pt x="237" y="1638"/>
                        <a:pt x="528" y="1638"/>
                      </a:cubicBezTo>
                      <a:lnTo>
                        <a:pt x="2098" y="1638"/>
                      </a:lnTo>
                      <a:cubicBezTo>
                        <a:pt x="2388" y="1638"/>
                        <a:pt x="2623" y="1404"/>
                        <a:pt x="2623" y="1116"/>
                      </a:cubicBezTo>
                      <a:lnTo>
                        <a:pt x="2623" y="522"/>
                      </a:lnTo>
                      <a:cubicBezTo>
                        <a:pt x="2623" y="232"/>
                        <a:pt x="2388" y="0"/>
                        <a:pt x="20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
                <p:cNvSpPr/>
                <p:nvPr/>
              </p:nvSpPr>
              <p:spPr>
                <a:xfrm>
                  <a:off x="2261000" y="3204100"/>
                  <a:ext cx="48425" cy="41050"/>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
                <p:cNvSpPr/>
                <p:nvPr/>
              </p:nvSpPr>
              <p:spPr>
                <a:xfrm>
                  <a:off x="2150525" y="2977025"/>
                  <a:ext cx="48425" cy="41025"/>
                </a:xfrm>
                <a:custGeom>
                  <a:avLst/>
                  <a:gdLst/>
                  <a:ahLst/>
                  <a:cxnLst/>
                  <a:rect l="l" t="t" r="r" b="b"/>
                  <a:pathLst>
                    <a:path w="1937" h="1641" extrusionOk="0">
                      <a:moveTo>
                        <a:pt x="525" y="0"/>
                      </a:moveTo>
                      <a:cubicBezTo>
                        <a:pt x="234" y="0"/>
                        <a:pt x="0" y="235"/>
                        <a:pt x="0" y="525"/>
                      </a:cubicBezTo>
                      <a:lnTo>
                        <a:pt x="0" y="1116"/>
                      </a:lnTo>
                      <a:cubicBezTo>
                        <a:pt x="0" y="1403"/>
                        <a:pt x="234" y="1641"/>
                        <a:pt x="525" y="1641"/>
                      </a:cubicBezTo>
                      <a:lnTo>
                        <a:pt x="1412" y="1641"/>
                      </a:lnTo>
                      <a:cubicBezTo>
                        <a:pt x="1702" y="1641"/>
                        <a:pt x="1936" y="1406"/>
                        <a:pt x="1936" y="1116"/>
                      </a:cubicBezTo>
                      <a:lnTo>
                        <a:pt x="1936" y="525"/>
                      </a:lnTo>
                      <a:cubicBezTo>
                        <a:pt x="1936" y="235"/>
                        <a:pt x="1702" y="0"/>
                        <a:pt x="141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
                <p:cNvSpPr/>
                <p:nvPr/>
              </p:nvSpPr>
              <p:spPr>
                <a:xfrm>
                  <a:off x="2028400" y="3250625"/>
                  <a:ext cx="48425" cy="40975"/>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
                <p:cNvSpPr/>
                <p:nvPr/>
              </p:nvSpPr>
              <p:spPr>
                <a:xfrm>
                  <a:off x="2015625" y="2775675"/>
                  <a:ext cx="48425" cy="40950"/>
                </a:xfrm>
                <a:custGeom>
                  <a:avLst/>
                  <a:gdLst/>
                  <a:ahLst/>
                  <a:cxnLst/>
                  <a:rect l="l" t="t" r="r" b="b"/>
                  <a:pathLst>
                    <a:path w="1937" h="1638" extrusionOk="0">
                      <a:moveTo>
                        <a:pt x="525" y="0"/>
                      </a:moveTo>
                      <a:cubicBezTo>
                        <a:pt x="235" y="0"/>
                        <a:pt x="1" y="232"/>
                        <a:pt x="1" y="522"/>
                      </a:cubicBezTo>
                      <a:lnTo>
                        <a:pt x="1" y="1116"/>
                      </a:lnTo>
                      <a:cubicBezTo>
                        <a:pt x="1" y="1403"/>
                        <a:pt x="235" y="1638"/>
                        <a:pt x="525" y="1638"/>
                      </a:cubicBezTo>
                      <a:lnTo>
                        <a:pt x="1415" y="1638"/>
                      </a:lnTo>
                      <a:cubicBezTo>
                        <a:pt x="1702" y="1638"/>
                        <a:pt x="1937" y="1403"/>
                        <a:pt x="1937" y="1116"/>
                      </a:cubicBezTo>
                      <a:lnTo>
                        <a:pt x="1937" y="522"/>
                      </a:lnTo>
                      <a:cubicBezTo>
                        <a:pt x="1937" y="232"/>
                        <a:pt x="1702" y="0"/>
                        <a:pt x="1415"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
                <p:cNvSpPr/>
                <p:nvPr/>
              </p:nvSpPr>
              <p:spPr>
                <a:xfrm>
                  <a:off x="2030200" y="3089375"/>
                  <a:ext cx="78075" cy="65925"/>
                </a:xfrm>
                <a:custGeom>
                  <a:avLst/>
                  <a:gdLst/>
                  <a:ahLst/>
                  <a:cxnLst/>
                  <a:rect l="l" t="t" r="r" b="b"/>
                  <a:pathLst>
                    <a:path w="3123" h="2637" extrusionOk="0">
                      <a:moveTo>
                        <a:pt x="528" y="1"/>
                      </a:moveTo>
                      <a:cubicBezTo>
                        <a:pt x="238" y="1"/>
                        <a:pt x="3" y="235"/>
                        <a:pt x="3" y="525"/>
                      </a:cubicBezTo>
                      <a:lnTo>
                        <a:pt x="3" y="2115"/>
                      </a:lnTo>
                      <a:cubicBezTo>
                        <a:pt x="1" y="2405"/>
                        <a:pt x="235" y="2637"/>
                        <a:pt x="528" y="2637"/>
                      </a:cubicBezTo>
                      <a:lnTo>
                        <a:pt x="2598" y="2637"/>
                      </a:lnTo>
                      <a:cubicBezTo>
                        <a:pt x="2888" y="2637"/>
                        <a:pt x="3122" y="2405"/>
                        <a:pt x="3122" y="2115"/>
                      </a:cubicBezTo>
                      <a:lnTo>
                        <a:pt x="3122" y="525"/>
                      </a:lnTo>
                      <a:cubicBezTo>
                        <a:pt x="3122" y="235"/>
                        <a:pt x="2888" y="1"/>
                        <a:pt x="25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
                <p:cNvSpPr/>
                <p:nvPr/>
              </p:nvSpPr>
              <p:spPr>
                <a:xfrm>
                  <a:off x="2092275" y="3225725"/>
                  <a:ext cx="102125" cy="86375"/>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
                <p:cNvSpPr/>
                <p:nvPr/>
              </p:nvSpPr>
              <p:spPr>
                <a:xfrm>
                  <a:off x="2132375" y="2785225"/>
                  <a:ext cx="39775" cy="28475"/>
                </a:xfrm>
                <a:custGeom>
                  <a:avLst/>
                  <a:gdLst/>
                  <a:ahLst/>
                  <a:cxnLst/>
                  <a:rect l="l" t="t" r="r" b="b"/>
                  <a:pathLst>
                    <a:path w="1591" h="1139" extrusionOk="0">
                      <a:moveTo>
                        <a:pt x="525" y="0"/>
                      </a:moveTo>
                      <a:cubicBezTo>
                        <a:pt x="235" y="0"/>
                        <a:pt x="1" y="235"/>
                        <a:pt x="1" y="525"/>
                      </a:cubicBezTo>
                      <a:lnTo>
                        <a:pt x="1" y="614"/>
                      </a:lnTo>
                      <a:cubicBezTo>
                        <a:pt x="1" y="904"/>
                        <a:pt x="235" y="1139"/>
                        <a:pt x="525" y="1139"/>
                      </a:cubicBezTo>
                      <a:lnTo>
                        <a:pt x="1069" y="1139"/>
                      </a:lnTo>
                      <a:cubicBezTo>
                        <a:pt x="1357" y="1139"/>
                        <a:pt x="1591" y="904"/>
                        <a:pt x="1591" y="614"/>
                      </a:cubicBezTo>
                      <a:lnTo>
                        <a:pt x="1591" y="525"/>
                      </a:lnTo>
                      <a:cubicBezTo>
                        <a:pt x="1591" y="235"/>
                        <a:pt x="1357" y="0"/>
                        <a:pt x="106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
                <p:cNvSpPr/>
                <p:nvPr/>
              </p:nvSpPr>
              <p:spPr>
                <a:xfrm>
                  <a:off x="2020850" y="2957000"/>
                  <a:ext cx="39800" cy="28400"/>
                </a:xfrm>
                <a:custGeom>
                  <a:avLst/>
                  <a:gdLst/>
                  <a:ahLst/>
                  <a:cxnLst/>
                  <a:rect l="l" t="t" r="r" b="b"/>
                  <a:pathLst>
                    <a:path w="1592" h="1136" extrusionOk="0">
                      <a:moveTo>
                        <a:pt x="525" y="1"/>
                      </a:moveTo>
                      <a:cubicBezTo>
                        <a:pt x="235" y="1"/>
                        <a:pt x="1" y="232"/>
                        <a:pt x="1" y="522"/>
                      </a:cubicBezTo>
                      <a:lnTo>
                        <a:pt x="1" y="614"/>
                      </a:lnTo>
                      <a:cubicBezTo>
                        <a:pt x="1" y="902"/>
                        <a:pt x="235" y="1136"/>
                        <a:pt x="525" y="1136"/>
                      </a:cubicBezTo>
                      <a:lnTo>
                        <a:pt x="1069" y="1136"/>
                      </a:lnTo>
                      <a:cubicBezTo>
                        <a:pt x="1359" y="1136"/>
                        <a:pt x="1591" y="902"/>
                        <a:pt x="1591" y="614"/>
                      </a:cubicBezTo>
                      <a:lnTo>
                        <a:pt x="1591" y="522"/>
                      </a:lnTo>
                      <a:cubicBezTo>
                        <a:pt x="1591" y="232"/>
                        <a:pt x="1359" y="1"/>
                        <a:pt x="106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
                <p:cNvSpPr/>
                <p:nvPr/>
              </p:nvSpPr>
              <p:spPr>
                <a:xfrm>
                  <a:off x="1738175" y="2292325"/>
                  <a:ext cx="73050" cy="96975"/>
                </a:xfrm>
                <a:custGeom>
                  <a:avLst/>
                  <a:gdLst/>
                  <a:ahLst/>
                  <a:cxnLst/>
                  <a:rect l="l" t="t" r="r" b="b"/>
                  <a:pathLst>
                    <a:path w="2922" h="3879" extrusionOk="0">
                      <a:moveTo>
                        <a:pt x="1937" y="1"/>
                      </a:moveTo>
                      <a:cubicBezTo>
                        <a:pt x="1937" y="1"/>
                        <a:pt x="1" y="2749"/>
                        <a:pt x="2023" y="3879"/>
                      </a:cubicBezTo>
                      <a:cubicBezTo>
                        <a:pt x="2023" y="3879"/>
                        <a:pt x="2922" y="3287"/>
                        <a:pt x="2796" y="1945"/>
                      </a:cubicBezTo>
                      <a:cubicBezTo>
                        <a:pt x="2673" y="601"/>
                        <a:pt x="1937" y="1"/>
                        <a:pt x="19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
                <p:cNvSpPr/>
                <p:nvPr/>
              </p:nvSpPr>
              <p:spPr>
                <a:xfrm>
                  <a:off x="2113550" y="2624400"/>
                  <a:ext cx="191125" cy="732675"/>
                </a:xfrm>
                <a:custGeom>
                  <a:avLst/>
                  <a:gdLst/>
                  <a:ahLst/>
                  <a:cxnLst/>
                  <a:rect l="l" t="t" r="r" b="b"/>
                  <a:pathLst>
                    <a:path w="7645" h="29307" extrusionOk="0">
                      <a:moveTo>
                        <a:pt x="1" y="0"/>
                      </a:moveTo>
                      <a:lnTo>
                        <a:pt x="3488" y="29268"/>
                      </a:lnTo>
                      <a:lnTo>
                        <a:pt x="7645" y="29307"/>
                      </a:lnTo>
                      <a:cubicBezTo>
                        <a:pt x="6936" y="27890"/>
                        <a:pt x="2416" y="7786"/>
                        <a:pt x="1" y="0"/>
                      </a:cubicBezTo>
                      <a:close/>
                    </a:path>
                  </a:pathLst>
                </a:custGeom>
                <a:solidFill>
                  <a:srgbClr val="B71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
                <p:cNvSpPr/>
                <p:nvPr/>
              </p:nvSpPr>
              <p:spPr>
                <a:xfrm>
                  <a:off x="2116700" y="2600950"/>
                  <a:ext cx="103875" cy="684375"/>
                </a:xfrm>
                <a:custGeom>
                  <a:avLst/>
                  <a:gdLst/>
                  <a:ahLst/>
                  <a:cxnLst/>
                  <a:rect l="l" t="t" r="r" b="b"/>
                  <a:pathLst>
                    <a:path w="4155" h="27375" extrusionOk="0">
                      <a:moveTo>
                        <a:pt x="477" y="1"/>
                      </a:moveTo>
                      <a:lnTo>
                        <a:pt x="0" y="27341"/>
                      </a:lnTo>
                      <a:lnTo>
                        <a:pt x="4154" y="27374"/>
                      </a:lnTo>
                      <a:cubicBezTo>
                        <a:pt x="3638" y="26052"/>
                        <a:pt x="1839" y="7274"/>
                        <a:pt x="477" y="1"/>
                      </a:cubicBezTo>
                      <a:close/>
                    </a:path>
                  </a:pathLst>
                </a:custGeom>
                <a:solidFill>
                  <a:srgbClr val="CE1D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
                <p:cNvSpPr/>
                <p:nvPr/>
              </p:nvSpPr>
              <p:spPr>
                <a:xfrm>
                  <a:off x="1274725" y="2624400"/>
                  <a:ext cx="191125" cy="732675"/>
                </a:xfrm>
                <a:custGeom>
                  <a:avLst/>
                  <a:gdLst/>
                  <a:ahLst/>
                  <a:cxnLst/>
                  <a:rect l="l" t="t" r="r" b="b"/>
                  <a:pathLst>
                    <a:path w="7645" h="29307" extrusionOk="0">
                      <a:moveTo>
                        <a:pt x="7645" y="0"/>
                      </a:moveTo>
                      <a:cubicBezTo>
                        <a:pt x="5226" y="7786"/>
                        <a:pt x="706" y="27890"/>
                        <a:pt x="1" y="29307"/>
                      </a:cubicBezTo>
                      <a:lnTo>
                        <a:pt x="4157" y="29268"/>
                      </a:lnTo>
                      <a:lnTo>
                        <a:pt x="7645" y="0"/>
                      </a:lnTo>
                      <a:close/>
                    </a:path>
                  </a:pathLst>
                </a:custGeom>
                <a:solidFill>
                  <a:srgbClr val="B713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
                <p:cNvSpPr/>
                <p:nvPr/>
              </p:nvSpPr>
              <p:spPr>
                <a:xfrm>
                  <a:off x="1143400" y="2600950"/>
                  <a:ext cx="1248450" cy="782425"/>
                </a:xfrm>
                <a:custGeom>
                  <a:avLst/>
                  <a:gdLst/>
                  <a:ahLst/>
                  <a:cxnLst/>
                  <a:rect l="l" t="t" r="r" b="b"/>
                  <a:pathLst>
                    <a:path w="49938" h="31297" extrusionOk="0">
                      <a:moveTo>
                        <a:pt x="12292" y="1"/>
                      </a:moveTo>
                      <a:lnTo>
                        <a:pt x="0" y="30886"/>
                      </a:lnTo>
                      <a:lnTo>
                        <a:pt x="49938" y="31296"/>
                      </a:lnTo>
                      <a:lnTo>
                        <a:pt x="393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
                <p:cNvSpPr/>
                <p:nvPr/>
              </p:nvSpPr>
              <p:spPr>
                <a:xfrm>
                  <a:off x="1224375" y="2508950"/>
                  <a:ext cx="131350" cy="5825"/>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
                <p:cNvSpPr/>
                <p:nvPr/>
              </p:nvSpPr>
              <p:spPr>
                <a:xfrm>
                  <a:off x="2194800" y="2508950"/>
                  <a:ext cx="133175" cy="30225"/>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
                <p:cNvSpPr/>
                <p:nvPr/>
              </p:nvSpPr>
              <p:spPr>
                <a:xfrm>
                  <a:off x="2224450" y="2490275"/>
                  <a:ext cx="77500" cy="878450"/>
                </a:xfrm>
                <a:custGeom>
                  <a:avLst/>
                  <a:gdLst/>
                  <a:ahLst/>
                  <a:cxnLst/>
                  <a:rect l="l" t="t" r="r" b="b"/>
                  <a:pathLst>
                    <a:path w="3100" h="35138" extrusionOk="0">
                      <a:moveTo>
                        <a:pt x="0" y="0"/>
                      </a:moveTo>
                      <a:lnTo>
                        <a:pt x="670" y="35138"/>
                      </a:lnTo>
                      <a:lnTo>
                        <a:pt x="2430" y="35138"/>
                      </a:lnTo>
                      <a:lnTo>
                        <a:pt x="3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
                <p:cNvSpPr/>
                <p:nvPr/>
              </p:nvSpPr>
              <p:spPr>
                <a:xfrm>
                  <a:off x="2231625" y="2777825"/>
                  <a:ext cx="64900" cy="422050"/>
                </a:xfrm>
                <a:custGeom>
                  <a:avLst/>
                  <a:gdLst/>
                  <a:ahLst/>
                  <a:cxnLst/>
                  <a:rect l="l" t="t" r="r" b="b"/>
                  <a:pathLst>
                    <a:path w="2596" h="16882" extrusionOk="0">
                      <a:moveTo>
                        <a:pt x="2595" y="1"/>
                      </a:moveTo>
                      <a:lnTo>
                        <a:pt x="1" y="3605"/>
                      </a:lnTo>
                      <a:lnTo>
                        <a:pt x="254" y="16882"/>
                      </a:lnTo>
                      <a:lnTo>
                        <a:pt x="2330" y="13994"/>
                      </a:lnTo>
                      <a:lnTo>
                        <a:pt x="25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
                <p:cNvSpPr/>
                <p:nvPr/>
              </p:nvSpPr>
              <p:spPr>
                <a:xfrm>
                  <a:off x="2224450" y="2490275"/>
                  <a:ext cx="77500" cy="276700"/>
                </a:xfrm>
                <a:custGeom>
                  <a:avLst/>
                  <a:gdLst/>
                  <a:ahLst/>
                  <a:cxnLst/>
                  <a:rect l="l" t="t" r="r" b="b"/>
                  <a:pathLst>
                    <a:path w="3100" h="11068" extrusionOk="0">
                      <a:moveTo>
                        <a:pt x="0" y="0"/>
                      </a:moveTo>
                      <a:lnTo>
                        <a:pt x="210" y="11067"/>
                      </a:lnTo>
                      <a:cubicBezTo>
                        <a:pt x="357" y="8417"/>
                        <a:pt x="1060" y="7204"/>
                        <a:pt x="1596" y="7204"/>
                      </a:cubicBezTo>
                      <a:cubicBezTo>
                        <a:pt x="2093" y="7204"/>
                        <a:pt x="2698" y="8442"/>
                        <a:pt x="2899" y="10596"/>
                      </a:cubicBezTo>
                      <a:lnTo>
                        <a:pt x="310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
                <p:cNvSpPr/>
                <p:nvPr/>
              </p:nvSpPr>
              <p:spPr>
                <a:xfrm>
                  <a:off x="2238750" y="3241550"/>
                  <a:ext cx="48850" cy="127100"/>
                </a:xfrm>
                <a:custGeom>
                  <a:avLst/>
                  <a:gdLst/>
                  <a:ahLst/>
                  <a:cxnLst/>
                  <a:rect l="l" t="t" r="r" b="b"/>
                  <a:pathLst>
                    <a:path w="1954" h="5084" extrusionOk="0">
                      <a:moveTo>
                        <a:pt x="0" y="1"/>
                      </a:moveTo>
                      <a:lnTo>
                        <a:pt x="98" y="5084"/>
                      </a:lnTo>
                      <a:lnTo>
                        <a:pt x="1861" y="5084"/>
                      </a:lnTo>
                      <a:lnTo>
                        <a:pt x="1953" y="338"/>
                      </a:lnTo>
                      <a:lnTo>
                        <a:pt x="1953" y="338"/>
                      </a:lnTo>
                      <a:cubicBezTo>
                        <a:pt x="1674" y="1195"/>
                        <a:pt x="1362" y="1678"/>
                        <a:pt x="1024" y="1678"/>
                      </a:cubicBezTo>
                      <a:cubicBezTo>
                        <a:pt x="653" y="1678"/>
                        <a:pt x="299" y="1067"/>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
                <p:cNvSpPr/>
                <p:nvPr/>
              </p:nvSpPr>
              <p:spPr>
                <a:xfrm>
                  <a:off x="2198650" y="2503875"/>
                  <a:ext cx="129100" cy="126600"/>
                </a:xfrm>
                <a:custGeom>
                  <a:avLst/>
                  <a:gdLst/>
                  <a:ahLst/>
                  <a:cxnLst/>
                  <a:rect l="l" t="t" r="r" b="b"/>
                  <a:pathLst>
                    <a:path w="5164" h="5064" extrusionOk="0">
                      <a:moveTo>
                        <a:pt x="0" y="0"/>
                      </a:moveTo>
                      <a:lnTo>
                        <a:pt x="720" y="5064"/>
                      </a:lnTo>
                      <a:lnTo>
                        <a:pt x="4447" y="5064"/>
                      </a:lnTo>
                      <a:lnTo>
                        <a:pt x="51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
                <p:cNvSpPr/>
                <p:nvPr/>
              </p:nvSpPr>
              <p:spPr>
                <a:xfrm>
                  <a:off x="2198650" y="2504000"/>
                  <a:ext cx="129100" cy="109525"/>
                </a:xfrm>
                <a:custGeom>
                  <a:avLst/>
                  <a:gdLst/>
                  <a:ahLst/>
                  <a:cxnLst/>
                  <a:rect l="l" t="t" r="r" b="b"/>
                  <a:pathLst>
                    <a:path w="5164" h="4381" extrusionOk="0">
                      <a:moveTo>
                        <a:pt x="0" y="1"/>
                      </a:moveTo>
                      <a:lnTo>
                        <a:pt x="625" y="4381"/>
                      </a:lnTo>
                      <a:cubicBezTo>
                        <a:pt x="896" y="3865"/>
                        <a:pt x="1741" y="3494"/>
                        <a:pt x="2742" y="3494"/>
                      </a:cubicBezTo>
                      <a:cubicBezTo>
                        <a:pt x="3512" y="3494"/>
                        <a:pt x="4193" y="3717"/>
                        <a:pt x="4589" y="4054"/>
                      </a:cubicBezTo>
                      <a:lnTo>
                        <a:pt x="5164" y="1"/>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
                <p:cNvSpPr/>
                <p:nvPr/>
              </p:nvSpPr>
              <p:spPr>
                <a:xfrm>
                  <a:off x="2216700" y="3294575"/>
                  <a:ext cx="93000" cy="66400"/>
                </a:xfrm>
                <a:custGeom>
                  <a:avLst/>
                  <a:gdLst/>
                  <a:ahLst/>
                  <a:cxnLst/>
                  <a:rect l="l" t="t" r="r" b="b"/>
                  <a:pathLst>
                    <a:path w="3720" h="2656" extrusionOk="0">
                      <a:moveTo>
                        <a:pt x="517" y="0"/>
                      </a:moveTo>
                      <a:lnTo>
                        <a:pt x="1" y="2656"/>
                      </a:lnTo>
                      <a:lnTo>
                        <a:pt x="3719" y="2656"/>
                      </a:lnTo>
                      <a:lnTo>
                        <a:pt x="3200" y="0"/>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
                <p:cNvSpPr/>
                <p:nvPr/>
              </p:nvSpPr>
              <p:spPr>
                <a:xfrm>
                  <a:off x="2204225" y="2613725"/>
                  <a:ext cx="117875" cy="31600"/>
                </a:xfrm>
                <a:custGeom>
                  <a:avLst/>
                  <a:gdLst/>
                  <a:ahLst/>
                  <a:cxnLst/>
                  <a:rect l="l" t="t" r="r" b="b"/>
                  <a:pathLst>
                    <a:path w="4715" h="1264" extrusionOk="0">
                      <a:moveTo>
                        <a:pt x="608" y="0"/>
                      </a:moveTo>
                      <a:cubicBezTo>
                        <a:pt x="274" y="0"/>
                        <a:pt x="0" y="274"/>
                        <a:pt x="0" y="608"/>
                      </a:cubicBezTo>
                      <a:lnTo>
                        <a:pt x="0" y="656"/>
                      </a:lnTo>
                      <a:cubicBezTo>
                        <a:pt x="0" y="991"/>
                        <a:pt x="274" y="1264"/>
                        <a:pt x="608" y="1264"/>
                      </a:cubicBezTo>
                      <a:lnTo>
                        <a:pt x="4110" y="1264"/>
                      </a:lnTo>
                      <a:cubicBezTo>
                        <a:pt x="4444" y="1264"/>
                        <a:pt x="4715" y="991"/>
                        <a:pt x="4715" y="656"/>
                      </a:cubicBezTo>
                      <a:lnTo>
                        <a:pt x="4715" y="608"/>
                      </a:lnTo>
                      <a:cubicBezTo>
                        <a:pt x="4715" y="271"/>
                        <a:pt x="4444" y="0"/>
                        <a:pt x="4110"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9"/>
                <p:cNvSpPr/>
                <p:nvPr/>
              </p:nvSpPr>
              <p:spPr>
                <a:xfrm>
                  <a:off x="2204300" y="2622850"/>
                  <a:ext cx="117800" cy="22425"/>
                </a:xfrm>
                <a:custGeom>
                  <a:avLst/>
                  <a:gdLst/>
                  <a:ahLst/>
                  <a:cxnLst/>
                  <a:rect l="l" t="t" r="r" b="b"/>
                  <a:pathLst>
                    <a:path w="4712" h="897" extrusionOk="0">
                      <a:moveTo>
                        <a:pt x="50" y="1"/>
                      </a:moveTo>
                      <a:cubicBezTo>
                        <a:pt x="20" y="76"/>
                        <a:pt x="0" y="157"/>
                        <a:pt x="0" y="241"/>
                      </a:cubicBezTo>
                      <a:lnTo>
                        <a:pt x="0" y="288"/>
                      </a:lnTo>
                      <a:cubicBezTo>
                        <a:pt x="0" y="623"/>
                        <a:pt x="273" y="896"/>
                        <a:pt x="608" y="896"/>
                      </a:cubicBezTo>
                      <a:lnTo>
                        <a:pt x="4107" y="896"/>
                      </a:lnTo>
                      <a:cubicBezTo>
                        <a:pt x="4441" y="896"/>
                        <a:pt x="4712" y="623"/>
                        <a:pt x="4712" y="288"/>
                      </a:cubicBezTo>
                      <a:lnTo>
                        <a:pt x="4712" y="241"/>
                      </a:lnTo>
                      <a:cubicBezTo>
                        <a:pt x="4712" y="157"/>
                        <a:pt x="4695" y="76"/>
                        <a:pt x="4665" y="1"/>
                      </a:cubicBezTo>
                      <a:cubicBezTo>
                        <a:pt x="4600" y="118"/>
                        <a:pt x="4483" y="193"/>
                        <a:pt x="4344" y="193"/>
                      </a:cubicBezTo>
                      <a:lnTo>
                        <a:pt x="371" y="193"/>
                      </a:lnTo>
                      <a:cubicBezTo>
                        <a:pt x="232" y="193"/>
                        <a:pt x="112" y="118"/>
                        <a:pt x="5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9"/>
                <p:cNvSpPr/>
                <p:nvPr/>
              </p:nvSpPr>
              <p:spPr>
                <a:xfrm>
                  <a:off x="2179325" y="2483075"/>
                  <a:ext cx="167750" cy="99850"/>
                </a:xfrm>
                <a:custGeom>
                  <a:avLst/>
                  <a:gdLst/>
                  <a:ahLst/>
                  <a:cxnLst/>
                  <a:rect l="l" t="t" r="r" b="b"/>
                  <a:pathLst>
                    <a:path w="6710" h="3994" extrusionOk="0">
                      <a:moveTo>
                        <a:pt x="0" y="1"/>
                      </a:moveTo>
                      <a:lnTo>
                        <a:pt x="820" y="3993"/>
                      </a:lnTo>
                      <a:lnTo>
                        <a:pt x="5887" y="3993"/>
                      </a:lnTo>
                      <a:lnTo>
                        <a:pt x="67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
                <p:cNvSpPr/>
                <p:nvPr/>
              </p:nvSpPr>
              <p:spPr>
                <a:xfrm>
                  <a:off x="2179325" y="2483075"/>
                  <a:ext cx="167625" cy="99850"/>
                </a:xfrm>
                <a:custGeom>
                  <a:avLst/>
                  <a:gdLst/>
                  <a:ahLst/>
                  <a:cxnLst/>
                  <a:rect l="l" t="t" r="r" b="b"/>
                  <a:pathLst>
                    <a:path w="6705" h="3994" extrusionOk="0">
                      <a:moveTo>
                        <a:pt x="0" y="1"/>
                      </a:moveTo>
                      <a:lnTo>
                        <a:pt x="820" y="3993"/>
                      </a:lnTo>
                      <a:lnTo>
                        <a:pt x="873" y="3993"/>
                      </a:lnTo>
                      <a:cubicBezTo>
                        <a:pt x="896" y="2116"/>
                        <a:pt x="1998" y="1206"/>
                        <a:pt x="3354" y="1206"/>
                      </a:cubicBezTo>
                      <a:cubicBezTo>
                        <a:pt x="4709" y="1206"/>
                        <a:pt x="5811" y="2116"/>
                        <a:pt x="5834" y="3993"/>
                      </a:cubicBezTo>
                      <a:lnTo>
                        <a:pt x="5881" y="3993"/>
                      </a:lnTo>
                      <a:lnTo>
                        <a:pt x="67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
                <p:cNvSpPr/>
                <p:nvPr/>
              </p:nvSpPr>
              <p:spPr>
                <a:xfrm>
                  <a:off x="2172425" y="2478700"/>
                  <a:ext cx="181625" cy="12575"/>
                </a:xfrm>
                <a:custGeom>
                  <a:avLst/>
                  <a:gdLst/>
                  <a:ahLst/>
                  <a:cxnLst/>
                  <a:rect l="l" t="t" r="r" b="b"/>
                  <a:pathLst>
                    <a:path w="7265" h="503" extrusionOk="0">
                      <a:moveTo>
                        <a:pt x="240" y="0"/>
                      </a:moveTo>
                      <a:cubicBezTo>
                        <a:pt x="106" y="0"/>
                        <a:pt x="0" y="106"/>
                        <a:pt x="0" y="240"/>
                      </a:cubicBezTo>
                      <a:lnTo>
                        <a:pt x="0" y="262"/>
                      </a:lnTo>
                      <a:cubicBezTo>
                        <a:pt x="0" y="394"/>
                        <a:pt x="103" y="502"/>
                        <a:pt x="240" y="502"/>
                      </a:cubicBezTo>
                      <a:lnTo>
                        <a:pt x="7022" y="502"/>
                      </a:lnTo>
                      <a:cubicBezTo>
                        <a:pt x="7156" y="502"/>
                        <a:pt x="7265" y="399"/>
                        <a:pt x="7265" y="262"/>
                      </a:cubicBezTo>
                      <a:lnTo>
                        <a:pt x="7265" y="240"/>
                      </a:lnTo>
                      <a:cubicBezTo>
                        <a:pt x="7259" y="109"/>
                        <a:pt x="7156" y="0"/>
                        <a:pt x="7022"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
                <p:cNvSpPr/>
                <p:nvPr/>
              </p:nvSpPr>
              <p:spPr>
                <a:xfrm>
                  <a:off x="2207625" y="2617275"/>
                  <a:ext cx="24100" cy="24150"/>
                </a:xfrm>
                <a:custGeom>
                  <a:avLst/>
                  <a:gdLst/>
                  <a:ahLst/>
                  <a:cxnLst/>
                  <a:rect l="l" t="t" r="r" b="b"/>
                  <a:pathLst>
                    <a:path w="964" h="966" extrusionOk="0">
                      <a:moveTo>
                        <a:pt x="481" y="0"/>
                      </a:moveTo>
                      <a:cubicBezTo>
                        <a:pt x="216" y="0"/>
                        <a:pt x="1" y="218"/>
                        <a:pt x="1" y="483"/>
                      </a:cubicBezTo>
                      <a:cubicBezTo>
                        <a:pt x="1" y="748"/>
                        <a:pt x="216" y="966"/>
                        <a:pt x="481" y="966"/>
                      </a:cubicBezTo>
                      <a:cubicBezTo>
                        <a:pt x="746" y="966"/>
                        <a:pt x="963" y="748"/>
                        <a:pt x="963" y="483"/>
                      </a:cubicBezTo>
                      <a:cubicBezTo>
                        <a:pt x="963" y="218"/>
                        <a:pt x="746" y="0"/>
                        <a:pt x="481"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
                <p:cNvSpPr/>
                <p:nvPr/>
              </p:nvSpPr>
              <p:spPr>
                <a:xfrm>
                  <a:off x="2295375" y="2617275"/>
                  <a:ext cx="24150" cy="24150"/>
                </a:xfrm>
                <a:custGeom>
                  <a:avLst/>
                  <a:gdLst/>
                  <a:ahLst/>
                  <a:cxnLst/>
                  <a:rect l="l" t="t" r="r" b="b"/>
                  <a:pathLst>
                    <a:path w="966" h="966" extrusionOk="0">
                      <a:moveTo>
                        <a:pt x="483" y="0"/>
                      </a:moveTo>
                      <a:cubicBezTo>
                        <a:pt x="218" y="0"/>
                        <a:pt x="0" y="218"/>
                        <a:pt x="0" y="483"/>
                      </a:cubicBezTo>
                      <a:cubicBezTo>
                        <a:pt x="0" y="748"/>
                        <a:pt x="218" y="966"/>
                        <a:pt x="483" y="966"/>
                      </a:cubicBezTo>
                      <a:cubicBezTo>
                        <a:pt x="751" y="966"/>
                        <a:pt x="966" y="748"/>
                        <a:pt x="966" y="483"/>
                      </a:cubicBezTo>
                      <a:cubicBezTo>
                        <a:pt x="966" y="218"/>
                        <a:pt x="748" y="0"/>
                        <a:pt x="483"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
                <p:cNvSpPr/>
                <p:nvPr/>
              </p:nvSpPr>
              <p:spPr>
                <a:xfrm>
                  <a:off x="2298100" y="2620000"/>
                  <a:ext cx="18700" cy="18700"/>
                </a:xfrm>
                <a:custGeom>
                  <a:avLst/>
                  <a:gdLst/>
                  <a:ahLst/>
                  <a:cxnLst/>
                  <a:rect l="l" t="t" r="r" b="b"/>
                  <a:pathLst>
                    <a:path w="748" h="748" extrusionOk="0">
                      <a:moveTo>
                        <a:pt x="374" y="0"/>
                      </a:moveTo>
                      <a:cubicBezTo>
                        <a:pt x="168" y="0"/>
                        <a:pt x="0" y="168"/>
                        <a:pt x="0" y="374"/>
                      </a:cubicBezTo>
                      <a:cubicBezTo>
                        <a:pt x="0" y="581"/>
                        <a:pt x="168" y="748"/>
                        <a:pt x="374" y="748"/>
                      </a:cubicBezTo>
                      <a:cubicBezTo>
                        <a:pt x="581" y="742"/>
                        <a:pt x="748" y="578"/>
                        <a:pt x="748" y="374"/>
                      </a:cubicBezTo>
                      <a:cubicBezTo>
                        <a:pt x="748" y="168"/>
                        <a:pt x="581" y="0"/>
                        <a:pt x="37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
                <p:cNvSpPr/>
                <p:nvPr/>
              </p:nvSpPr>
              <p:spPr>
                <a:xfrm>
                  <a:off x="2210425" y="2620200"/>
                  <a:ext cx="18300" cy="18300"/>
                </a:xfrm>
                <a:custGeom>
                  <a:avLst/>
                  <a:gdLst/>
                  <a:ahLst/>
                  <a:cxnLst/>
                  <a:rect l="l" t="t" r="r" b="b"/>
                  <a:pathLst>
                    <a:path w="732" h="732" extrusionOk="0">
                      <a:moveTo>
                        <a:pt x="366" y="1"/>
                      </a:moveTo>
                      <a:cubicBezTo>
                        <a:pt x="165" y="1"/>
                        <a:pt x="1" y="162"/>
                        <a:pt x="1" y="366"/>
                      </a:cubicBezTo>
                      <a:cubicBezTo>
                        <a:pt x="1" y="570"/>
                        <a:pt x="165" y="732"/>
                        <a:pt x="366" y="732"/>
                      </a:cubicBezTo>
                      <a:cubicBezTo>
                        <a:pt x="570" y="729"/>
                        <a:pt x="731" y="564"/>
                        <a:pt x="731" y="366"/>
                      </a:cubicBezTo>
                      <a:cubicBezTo>
                        <a:pt x="731" y="162"/>
                        <a:pt x="570" y="1"/>
                        <a:pt x="3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
                <p:cNvSpPr/>
                <p:nvPr/>
              </p:nvSpPr>
              <p:spPr>
                <a:xfrm>
                  <a:off x="2202750" y="3312150"/>
                  <a:ext cx="120900" cy="61750"/>
                </a:xfrm>
                <a:custGeom>
                  <a:avLst/>
                  <a:gdLst/>
                  <a:ahLst/>
                  <a:cxnLst/>
                  <a:rect l="l" t="t" r="r" b="b"/>
                  <a:pathLst>
                    <a:path w="4836" h="2470" extrusionOk="0">
                      <a:moveTo>
                        <a:pt x="592" y="0"/>
                      </a:moveTo>
                      <a:lnTo>
                        <a:pt x="1" y="2469"/>
                      </a:lnTo>
                      <a:lnTo>
                        <a:pt x="4835" y="2469"/>
                      </a:lnTo>
                      <a:lnTo>
                        <a:pt x="4244" y="0"/>
                      </a:ln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
                <p:cNvSpPr/>
                <p:nvPr/>
              </p:nvSpPr>
              <p:spPr>
                <a:xfrm>
                  <a:off x="2202750" y="3320850"/>
                  <a:ext cx="120900" cy="53100"/>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
                <p:cNvSpPr/>
                <p:nvPr/>
              </p:nvSpPr>
              <p:spPr>
                <a:xfrm>
                  <a:off x="1251500" y="2490275"/>
                  <a:ext cx="77525" cy="878450"/>
                </a:xfrm>
                <a:custGeom>
                  <a:avLst/>
                  <a:gdLst/>
                  <a:ahLst/>
                  <a:cxnLst/>
                  <a:rect l="l" t="t" r="r" b="b"/>
                  <a:pathLst>
                    <a:path w="3101" h="35138" extrusionOk="0">
                      <a:moveTo>
                        <a:pt x="1" y="0"/>
                      </a:moveTo>
                      <a:lnTo>
                        <a:pt x="670" y="35138"/>
                      </a:lnTo>
                      <a:lnTo>
                        <a:pt x="2436" y="35138"/>
                      </a:lnTo>
                      <a:lnTo>
                        <a:pt x="31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
                <p:cNvSpPr/>
                <p:nvPr/>
              </p:nvSpPr>
              <p:spPr>
                <a:xfrm>
                  <a:off x="1258750" y="2777825"/>
                  <a:ext cx="64900" cy="422050"/>
                </a:xfrm>
                <a:custGeom>
                  <a:avLst/>
                  <a:gdLst/>
                  <a:ahLst/>
                  <a:cxnLst/>
                  <a:rect l="l" t="t" r="r" b="b"/>
                  <a:pathLst>
                    <a:path w="2596" h="16882" extrusionOk="0">
                      <a:moveTo>
                        <a:pt x="2595" y="1"/>
                      </a:moveTo>
                      <a:lnTo>
                        <a:pt x="1" y="3605"/>
                      </a:lnTo>
                      <a:lnTo>
                        <a:pt x="255" y="16882"/>
                      </a:lnTo>
                      <a:lnTo>
                        <a:pt x="2330" y="13994"/>
                      </a:lnTo>
                      <a:lnTo>
                        <a:pt x="259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
                <p:cNvSpPr/>
                <p:nvPr/>
              </p:nvSpPr>
              <p:spPr>
                <a:xfrm>
                  <a:off x="1251575" y="2490275"/>
                  <a:ext cx="77500" cy="276700"/>
                </a:xfrm>
                <a:custGeom>
                  <a:avLst/>
                  <a:gdLst/>
                  <a:ahLst/>
                  <a:cxnLst/>
                  <a:rect l="l" t="t" r="r" b="b"/>
                  <a:pathLst>
                    <a:path w="3100" h="11068" extrusionOk="0">
                      <a:moveTo>
                        <a:pt x="0" y="0"/>
                      </a:moveTo>
                      <a:lnTo>
                        <a:pt x="210" y="11067"/>
                      </a:lnTo>
                      <a:cubicBezTo>
                        <a:pt x="358" y="8417"/>
                        <a:pt x="1061" y="7204"/>
                        <a:pt x="1599" y="7204"/>
                      </a:cubicBezTo>
                      <a:cubicBezTo>
                        <a:pt x="2093" y="7204"/>
                        <a:pt x="2701" y="8442"/>
                        <a:pt x="2899" y="10596"/>
                      </a:cubicBezTo>
                      <a:lnTo>
                        <a:pt x="310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
                <p:cNvSpPr/>
                <p:nvPr/>
              </p:nvSpPr>
              <p:spPr>
                <a:xfrm>
                  <a:off x="1265875" y="3241550"/>
                  <a:ext cx="48850" cy="127100"/>
                </a:xfrm>
                <a:custGeom>
                  <a:avLst/>
                  <a:gdLst/>
                  <a:ahLst/>
                  <a:cxnLst/>
                  <a:rect l="l" t="t" r="r" b="b"/>
                  <a:pathLst>
                    <a:path w="1954" h="5084" extrusionOk="0">
                      <a:moveTo>
                        <a:pt x="0" y="1"/>
                      </a:moveTo>
                      <a:lnTo>
                        <a:pt x="98" y="5084"/>
                      </a:lnTo>
                      <a:lnTo>
                        <a:pt x="1864" y="5084"/>
                      </a:lnTo>
                      <a:lnTo>
                        <a:pt x="1953" y="338"/>
                      </a:lnTo>
                      <a:lnTo>
                        <a:pt x="1953" y="338"/>
                      </a:lnTo>
                      <a:cubicBezTo>
                        <a:pt x="1671" y="1195"/>
                        <a:pt x="1359" y="1678"/>
                        <a:pt x="1027" y="1678"/>
                      </a:cubicBezTo>
                      <a:cubicBezTo>
                        <a:pt x="653" y="1678"/>
                        <a:pt x="302" y="1067"/>
                        <a:pt x="0" y="1"/>
                      </a:cubicBezTo>
                      <a:close/>
                    </a:path>
                  </a:pathLst>
                </a:custGeom>
                <a:solidFill>
                  <a:srgbClr val="D8A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
                <p:cNvSpPr/>
                <p:nvPr/>
              </p:nvSpPr>
              <p:spPr>
                <a:xfrm>
                  <a:off x="1225775" y="2503875"/>
                  <a:ext cx="129175" cy="126600"/>
                </a:xfrm>
                <a:custGeom>
                  <a:avLst/>
                  <a:gdLst/>
                  <a:ahLst/>
                  <a:cxnLst/>
                  <a:rect l="l" t="t" r="r" b="b"/>
                  <a:pathLst>
                    <a:path w="5167" h="5064" extrusionOk="0">
                      <a:moveTo>
                        <a:pt x="0" y="0"/>
                      </a:moveTo>
                      <a:lnTo>
                        <a:pt x="720" y="5064"/>
                      </a:lnTo>
                      <a:lnTo>
                        <a:pt x="4444" y="5064"/>
                      </a:lnTo>
                      <a:lnTo>
                        <a:pt x="51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
                <p:cNvSpPr/>
                <p:nvPr/>
              </p:nvSpPr>
              <p:spPr>
                <a:xfrm>
                  <a:off x="1225775" y="2504000"/>
                  <a:ext cx="129175" cy="109525"/>
                </a:xfrm>
                <a:custGeom>
                  <a:avLst/>
                  <a:gdLst/>
                  <a:ahLst/>
                  <a:cxnLst/>
                  <a:rect l="l" t="t" r="r" b="b"/>
                  <a:pathLst>
                    <a:path w="5167" h="4381" extrusionOk="0">
                      <a:moveTo>
                        <a:pt x="0" y="1"/>
                      </a:moveTo>
                      <a:lnTo>
                        <a:pt x="625" y="4381"/>
                      </a:lnTo>
                      <a:cubicBezTo>
                        <a:pt x="896" y="3865"/>
                        <a:pt x="1741" y="3494"/>
                        <a:pt x="2743" y="3494"/>
                      </a:cubicBezTo>
                      <a:cubicBezTo>
                        <a:pt x="3513" y="3494"/>
                        <a:pt x="4193" y="3717"/>
                        <a:pt x="4589" y="4054"/>
                      </a:cubicBezTo>
                      <a:lnTo>
                        <a:pt x="5167" y="1"/>
                      </a:lnTo>
                      <a:close/>
                    </a:path>
                  </a:pathLst>
                </a:custGeom>
                <a:solidFill>
                  <a:srgbClr val="B78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
                <p:cNvSpPr/>
                <p:nvPr/>
              </p:nvSpPr>
              <p:spPr>
                <a:xfrm>
                  <a:off x="1243825" y="3294575"/>
                  <a:ext cx="93075" cy="66400"/>
                </a:xfrm>
                <a:custGeom>
                  <a:avLst/>
                  <a:gdLst/>
                  <a:ahLst/>
                  <a:cxnLst/>
                  <a:rect l="l" t="t" r="r" b="b"/>
                  <a:pathLst>
                    <a:path w="3723" h="2656" extrusionOk="0">
                      <a:moveTo>
                        <a:pt x="517" y="0"/>
                      </a:moveTo>
                      <a:lnTo>
                        <a:pt x="1" y="2656"/>
                      </a:lnTo>
                      <a:lnTo>
                        <a:pt x="3722" y="2656"/>
                      </a:lnTo>
                      <a:lnTo>
                        <a:pt x="3203" y="0"/>
                      </a:lnTo>
                      <a:close/>
                    </a:path>
                  </a:pathLst>
                </a:custGeom>
                <a:solidFill>
                  <a:srgbClr val="E5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
                <p:cNvSpPr/>
                <p:nvPr/>
              </p:nvSpPr>
              <p:spPr>
                <a:xfrm>
                  <a:off x="1231350" y="2613725"/>
                  <a:ext cx="117900" cy="31600"/>
                </a:xfrm>
                <a:custGeom>
                  <a:avLst/>
                  <a:gdLst/>
                  <a:ahLst/>
                  <a:cxnLst/>
                  <a:rect l="l" t="t" r="r" b="b"/>
                  <a:pathLst>
                    <a:path w="4716" h="1264" extrusionOk="0">
                      <a:moveTo>
                        <a:pt x="609" y="0"/>
                      </a:moveTo>
                      <a:cubicBezTo>
                        <a:pt x="274" y="0"/>
                        <a:pt x="0" y="274"/>
                        <a:pt x="0" y="608"/>
                      </a:cubicBezTo>
                      <a:lnTo>
                        <a:pt x="0" y="656"/>
                      </a:lnTo>
                      <a:cubicBezTo>
                        <a:pt x="0" y="991"/>
                        <a:pt x="274" y="1264"/>
                        <a:pt x="609" y="1264"/>
                      </a:cubicBezTo>
                      <a:lnTo>
                        <a:pt x="4110" y="1264"/>
                      </a:lnTo>
                      <a:cubicBezTo>
                        <a:pt x="4445" y="1264"/>
                        <a:pt x="4715" y="991"/>
                        <a:pt x="4715" y="656"/>
                      </a:cubicBezTo>
                      <a:lnTo>
                        <a:pt x="4715" y="608"/>
                      </a:lnTo>
                      <a:cubicBezTo>
                        <a:pt x="4715" y="271"/>
                        <a:pt x="4445" y="0"/>
                        <a:pt x="4110"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
                <p:cNvSpPr/>
                <p:nvPr/>
              </p:nvSpPr>
              <p:spPr>
                <a:xfrm>
                  <a:off x="1231425" y="2622850"/>
                  <a:ext cx="117950" cy="22425"/>
                </a:xfrm>
                <a:custGeom>
                  <a:avLst/>
                  <a:gdLst/>
                  <a:ahLst/>
                  <a:cxnLst/>
                  <a:rect l="l" t="t" r="r" b="b"/>
                  <a:pathLst>
                    <a:path w="4718" h="897" extrusionOk="0">
                      <a:moveTo>
                        <a:pt x="50" y="1"/>
                      </a:moveTo>
                      <a:cubicBezTo>
                        <a:pt x="20" y="76"/>
                        <a:pt x="0" y="157"/>
                        <a:pt x="0" y="241"/>
                      </a:cubicBezTo>
                      <a:lnTo>
                        <a:pt x="0" y="288"/>
                      </a:lnTo>
                      <a:cubicBezTo>
                        <a:pt x="0" y="623"/>
                        <a:pt x="274" y="896"/>
                        <a:pt x="608" y="896"/>
                      </a:cubicBezTo>
                      <a:lnTo>
                        <a:pt x="4110" y="896"/>
                      </a:lnTo>
                      <a:cubicBezTo>
                        <a:pt x="4444" y="896"/>
                        <a:pt x="4718" y="623"/>
                        <a:pt x="4718" y="288"/>
                      </a:cubicBezTo>
                      <a:lnTo>
                        <a:pt x="4718" y="241"/>
                      </a:lnTo>
                      <a:cubicBezTo>
                        <a:pt x="4718" y="157"/>
                        <a:pt x="4698" y="76"/>
                        <a:pt x="4668" y="1"/>
                      </a:cubicBezTo>
                      <a:cubicBezTo>
                        <a:pt x="4601" y="118"/>
                        <a:pt x="4483" y="193"/>
                        <a:pt x="4344" y="193"/>
                      </a:cubicBezTo>
                      <a:lnTo>
                        <a:pt x="371" y="193"/>
                      </a:lnTo>
                      <a:cubicBezTo>
                        <a:pt x="232" y="193"/>
                        <a:pt x="112" y="118"/>
                        <a:pt x="5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
                <p:cNvSpPr/>
                <p:nvPr/>
              </p:nvSpPr>
              <p:spPr>
                <a:xfrm>
                  <a:off x="1206450" y="2483075"/>
                  <a:ext cx="167825" cy="99850"/>
                </a:xfrm>
                <a:custGeom>
                  <a:avLst/>
                  <a:gdLst/>
                  <a:ahLst/>
                  <a:cxnLst/>
                  <a:rect l="l" t="t" r="r" b="b"/>
                  <a:pathLst>
                    <a:path w="6713" h="3994" extrusionOk="0">
                      <a:moveTo>
                        <a:pt x="0" y="1"/>
                      </a:moveTo>
                      <a:lnTo>
                        <a:pt x="823" y="3993"/>
                      </a:lnTo>
                      <a:lnTo>
                        <a:pt x="5887" y="3993"/>
                      </a:lnTo>
                      <a:lnTo>
                        <a:pt x="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
                <p:cNvSpPr/>
                <p:nvPr/>
              </p:nvSpPr>
              <p:spPr>
                <a:xfrm>
                  <a:off x="1206450" y="2483075"/>
                  <a:ext cx="167625" cy="99850"/>
                </a:xfrm>
                <a:custGeom>
                  <a:avLst/>
                  <a:gdLst/>
                  <a:ahLst/>
                  <a:cxnLst/>
                  <a:rect l="l" t="t" r="r" b="b"/>
                  <a:pathLst>
                    <a:path w="6705" h="3994" extrusionOk="0">
                      <a:moveTo>
                        <a:pt x="0" y="1"/>
                      </a:moveTo>
                      <a:lnTo>
                        <a:pt x="823" y="3993"/>
                      </a:lnTo>
                      <a:lnTo>
                        <a:pt x="876" y="3993"/>
                      </a:lnTo>
                      <a:cubicBezTo>
                        <a:pt x="896" y="2116"/>
                        <a:pt x="1998" y="1206"/>
                        <a:pt x="3354" y="1206"/>
                      </a:cubicBezTo>
                      <a:cubicBezTo>
                        <a:pt x="4712" y="1206"/>
                        <a:pt x="5812" y="2116"/>
                        <a:pt x="5834" y="3993"/>
                      </a:cubicBezTo>
                      <a:lnTo>
                        <a:pt x="5881" y="3993"/>
                      </a:lnTo>
                      <a:lnTo>
                        <a:pt x="67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
                <p:cNvSpPr/>
                <p:nvPr/>
              </p:nvSpPr>
              <p:spPr>
                <a:xfrm>
                  <a:off x="1199475" y="2478700"/>
                  <a:ext cx="181650" cy="12575"/>
                </a:xfrm>
                <a:custGeom>
                  <a:avLst/>
                  <a:gdLst/>
                  <a:ahLst/>
                  <a:cxnLst/>
                  <a:rect l="l" t="t" r="r" b="b"/>
                  <a:pathLst>
                    <a:path w="7266" h="503" extrusionOk="0">
                      <a:moveTo>
                        <a:pt x="240" y="0"/>
                      </a:moveTo>
                      <a:cubicBezTo>
                        <a:pt x="109" y="0"/>
                        <a:pt x="0" y="106"/>
                        <a:pt x="0" y="240"/>
                      </a:cubicBezTo>
                      <a:lnTo>
                        <a:pt x="0" y="262"/>
                      </a:lnTo>
                      <a:cubicBezTo>
                        <a:pt x="0" y="394"/>
                        <a:pt x="104" y="502"/>
                        <a:pt x="240" y="502"/>
                      </a:cubicBezTo>
                      <a:lnTo>
                        <a:pt x="7022" y="502"/>
                      </a:lnTo>
                      <a:cubicBezTo>
                        <a:pt x="7156" y="502"/>
                        <a:pt x="7265" y="399"/>
                        <a:pt x="7265" y="262"/>
                      </a:cubicBezTo>
                      <a:lnTo>
                        <a:pt x="7265" y="240"/>
                      </a:lnTo>
                      <a:cubicBezTo>
                        <a:pt x="7265" y="109"/>
                        <a:pt x="7156" y="0"/>
                        <a:pt x="7022" y="0"/>
                      </a:cubicBezTo>
                      <a:close/>
                    </a:path>
                  </a:pathLst>
                </a:custGeom>
                <a:solidFill>
                  <a:srgbClr val="8C5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
                <p:cNvSpPr/>
                <p:nvPr/>
              </p:nvSpPr>
              <p:spPr>
                <a:xfrm>
                  <a:off x="1234700" y="2617350"/>
                  <a:ext cx="24075" cy="24075"/>
                </a:xfrm>
                <a:custGeom>
                  <a:avLst/>
                  <a:gdLst/>
                  <a:ahLst/>
                  <a:cxnLst/>
                  <a:rect l="l" t="t" r="r" b="b"/>
                  <a:pathLst>
                    <a:path w="963" h="963" extrusionOk="0">
                      <a:moveTo>
                        <a:pt x="480" y="0"/>
                      </a:moveTo>
                      <a:cubicBezTo>
                        <a:pt x="215" y="0"/>
                        <a:pt x="0" y="215"/>
                        <a:pt x="0" y="480"/>
                      </a:cubicBezTo>
                      <a:cubicBezTo>
                        <a:pt x="0" y="745"/>
                        <a:pt x="215" y="963"/>
                        <a:pt x="480" y="963"/>
                      </a:cubicBezTo>
                      <a:cubicBezTo>
                        <a:pt x="748" y="963"/>
                        <a:pt x="963" y="745"/>
                        <a:pt x="963" y="480"/>
                      </a:cubicBezTo>
                      <a:cubicBezTo>
                        <a:pt x="963" y="215"/>
                        <a:pt x="748" y="0"/>
                        <a:pt x="480"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
                <p:cNvSpPr/>
                <p:nvPr/>
              </p:nvSpPr>
              <p:spPr>
                <a:xfrm>
                  <a:off x="1322575" y="2617350"/>
                  <a:ext cx="24075" cy="24075"/>
                </a:xfrm>
                <a:custGeom>
                  <a:avLst/>
                  <a:gdLst/>
                  <a:ahLst/>
                  <a:cxnLst/>
                  <a:rect l="l" t="t" r="r" b="b"/>
                  <a:pathLst>
                    <a:path w="963" h="963" extrusionOk="0">
                      <a:moveTo>
                        <a:pt x="480" y="0"/>
                      </a:moveTo>
                      <a:cubicBezTo>
                        <a:pt x="215" y="0"/>
                        <a:pt x="0" y="215"/>
                        <a:pt x="0" y="480"/>
                      </a:cubicBezTo>
                      <a:cubicBezTo>
                        <a:pt x="0" y="745"/>
                        <a:pt x="215" y="963"/>
                        <a:pt x="480" y="963"/>
                      </a:cubicBezTo>
                      <a:cubicBezTo>
                        <a:pt x="748" y="963"/>
                        <a:pt x="963" y="745"/>
                        <a:pt x="963" y="480"/>
                      </a:cubicBezTo>
                      <a:cubicBezTo>
                        <a:pt x="963" y="215"/>
                        <a:pt x="748" y="0"/>
                        <a:pt x="480" y="0"/>
                      </a:cubicBezTo>
                      <a:close/>
                    </a:path>
                  </a:pathLst>
                </a:custGeom>
                <a:solidFill>
                  <a:srgbClr val="D6B9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
                <p:cNvSpPr/>
                <p:nvPr/>
              </p:nvSpPr>
              <p:spPr>
                <a:xfrm>
                  <a:off x="1325225" y="2620000"/>
                  <a:ext cx="18725" cy="18700"/>
                </a:xfrm>
                <a:custGeom>
                  <a:avLst/>
                  <a:gdLst/>
                  <a:ahLst/>
                  <a:cxnLst/>
                  <a:rect l="l" t="t" r="r" b="b"/>
                  <a:pathLst>
                    <a:path w="749" h="748" extrusionOk="0">
                      <a:moveTo>
                        <a:pt x="374" y="0"/>
                      </a:moveTo>
                      <a:cubicBezTo>
                        <a:pt x="168" y="0"/>
                        <a:pt x="0" y="168"/>
                        <a:pt x="0" y="374"/>
                      </a:cubicBezTo>
                      <a:cubicBezTo>
                        <a:pt x="0" y="581"/>
                        <a:pt x="168" y="748"/>
                        <a:pt x="374" y="748"/>
                      </a:cubicBezTo>
                      <a:cubicBezTo>
                        <a:pt x="581" y="748"/>
                        <a:pt x="748" y="581"/>
                        <a:pt x="748" y="374"/>
                      </a:cubicBezTo>
                      <a:cubicBezTo>
                        <a:pt x="748" y="168"/>
                        <a:pt x="581" y="0"/>
                        <a:pt x="37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
                <p:cNvSpPr/>
                <p:nvPr/>
              </p:nvSpPr>
              <p:spPr>
                <a:xfrm>
                  <a:off x="1237550" y="2620200"/>
                  <a:ext cx="18375" cy="18300"/>
                </a:xfrm>
                <a:custGeom>
                  <a:avLst/>
                  <a:gdLst/>
                  <a:ahLst/>
                  <a:cxnLst/>
                  <a:rect l="l" t="t" r="r" b="b"/>
                  <a:pathLst>
                    <a:path w="735" h="732" extrusionOk="0">
                      <a:moveTo>
                        <a:pt x="366" y="1"/>
                      </a:moveTo>
                      <a:cubicBezTo>
                        <a:pt x="165" y="1"/>
                        <a:pt x="1" y="165"/>
                        <a:pt x="1" y="366"/>
                      </a:cubicBezTo>
                      <a:cubicBezTo>
                        <a:pt x="1" y="567"/>
                        <a:pt x="165" y="732"/>
                        <a:pt x="366" y="732"/>
                      </a:cubicBezTo>
                      <a:cubicBezTo>
                        <a:pt x="570" y="732"/>
                        <a:pt x="734" y="567"/>
                        <a:pt x="734" y="366"/>
                      </a:cubicBezTo>
                      <a:cubicBezTo>
                        <a:pt x="734" y="165"/>
                        <a:pt x="570" y="1"/>
                        <a:pt x="3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
                <p:cNvSpPr/>
                <p:nvPr/>
              </p:nvSpPr>
              <p:spPr>
                <a:xfrm>
                  <a:off x="1229875" y="3312150"/>
                  <a:ext cx="120975" cy="61750"/>
                </a:xfrm>
                <a:custGeom>
                  <a:avLst/>
                  <a:gdLst/>
                  <a:ahLst/>
                  <a:cxnLst/>
                  <a:rect l="l" t="t" r="r" b="b"/>
                  <a:pathLst>
                    <a:path w="4839" h="2470" extrusionOk="0">
                      <a:moveTo>
                        <a:pt x="592" y="0"/>
                      </a:moveTo>
                      <a:lnTo>
                        <a:pt x="1" y="2469"/>
                      </a:lnTo>
                      <a:lnTo>
                        <a:pt x="4838" y="2469"/>
                      </a:lnTo>
                      <a:lnTo>
                        <a:pt x="4241" y="0"/>
                      </a:lnTo>
                      <a:close/>
                    </a:path>
                  </a:pathLst>
                </a:custGeom>
                <a:solidFill>
                  <a:srgbClr val="E2C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
                <p:cNvSpPr/>
                <p:nvPr/>
              </p:nvSpPr>
              <p:spPr>
                <a:xfrm>
                  <a:off x="1229875" y="3320850"/>
                  <a:ext cx="120975" cy="53100"/>
                </a:xfrm>
                <a:custGeom>
                  <a:avLst/>
                  <a:gdLst/>
                  <a:ahLst/>
                  <a:cxnLst/>
                  <a:rect l="l" t="t" r="r" b="b"/>
                  <a:pathLst>
                    <a:path w="4839" h="2124" extrusionOk="0">
                      <a:moveTo>
                        <a:pt x="4325" y="1"/>
                      </a:moveTo>
                      <a:cubicBezTo>
                        <a:pt x="4085" y="807"/>
                        <a:pt x="3310" y="1393"/>
                        <a:pt x="2392" y="1393"/>
                      </a:cubicBezTo>
                      <a:cubicBezTo>
                        <a:pt x="1507" y="1393"/>
                        <a:pt x="757" y="849"/>
                        <a:pt x="489" y="87"/>
                      </a:cubicBezTo>
                      <a:lnTo>
                        <a:pt x="1" y="2124"/>
                      </a:lnTo>
                      <a:lnTo>
                        <a:pt x="4838" y="2124"/>
                      </a:lnTo>
                      <a:lnTo>
                        <a:pt x="4325" y="1"/>
                      </a:lnTo>
                      <a:close/>
                    </a:path>
                  </a:pathLst>
                </a:custGeom>
                <a:solidFill>
                  <a:srgbClr val="D8A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
                <p:cNvSpPr/>
                <p:nvPr/>
              </p:nvSpPr>
              <p:spPr>
                <a:xfrm>
                  <a:off x="1358850" y="2600950"/>
                  <a:ext cx="103725" cy="684375"/>
                </a:xfrm>
                <a:custGeom>
                  <a:avLst/>
                  <a:gdLst/>
                  <a:ahLst/>
                  <a:cxnLst/>
                  <a:rect l="l" t="t" r="r" b="b"/>
                  <a:pathLst>
                    <a:path w="4149" h="27375" extrusionOk="0">
                      <a:moveTo>
                        <a:pt x="3674" y="1"/>
                      </a:moveTo>
                      <a:cubicBezTo>
                        <a:pt x="2316" y="7274"/>
                        <a:pt x="516" y="26052"/>
                        <a:pt x="0" y="27374"/>
                      </a:cubicBezTo>
                      <a:lnTo>
                        <a:pt x="4149" y="27341"/>
                      </a:lnTo>
                      <a:lnTo>
                        <a:pt x="36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
                <p:cNvSpPr/>
                <p:nvPr/>
              </p:nvSpPr>
              <p:spPr>
                <a:xfrm>
                  <a:off x="1397000" y="2409225"/>
                  <a:ext cx="785550" cy="921150"/>
                </a:xfrm>
                <a:custGeom>
                  <a:avLst/>
                  <a:gdLst/>
                  <a:ahLst/>
                  <a:cxnLst/>
                  <a:rect l="l" t="t" r="r" b="b"/>
                  <a:pathLst>
                    <a:path w="31422" h="36846" extrusionOk="0">
                      <a:moveTo>
                        <a:pt x="15707" y="1"/>
                      </a:moveTo>
                      <a:cubicBezTo>
                        <a:pt x="11765" y="3878"/>
                        <a:pt x="7337" y="6953"/>
                        <a:pt x="2129" y="7340"/>
                      </a:cubicBezTo>
                      <a:lnTo>
                        <a:pt x="0" y="36845"/>
                      </a:lnTo>
                      <a:lnTo>
                        <a:pt x="31422" y="36845"/>
                      </a:lnTo>
                      <a:lnTo>
                        <a:pt x="29287" y="7340"/>
                      </a:lnTo>
                      <a:cubicBezTo>
                        <a:pt x="23803" y="7307"/>
                        <a:pt x="19367" y="4286"/>
                        <a:pt x="157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
                <p:cNvSpPr/>
                <p:nvPr/>
              </p:nvSpPr>
              <p:spPr>
                <a:xfrm>
                  <a:off x="1397000" y="2482525"/>
                  <a:ext cx="785550" cy="847850"/>
                </a:xfrm>
                <a:custGeom>
                  <a:avLst/>
                  <a:gdLst/>
                  <a:ahLst/>
                  <a:cxnLst/>
                  <a:rect l="l" t="t" r="r" b="b"/>
                  <a:pathLst>
                    <a:path w="31422" h="33914" extrusionOk="0">
                      <a:moveTo>
                        <a:pt x="15567" y="1"/>
                      </a:moveTo>
                      <a:cubicBezTo>
                        <a:pt x="14421" y="1616"/>
                        <a:pt x="12571" y="3641"/>
                        <a:pt x="10122" y="4408"/>
                      </a:cubicBezTo>
                      <a:cubicBezTo>
                        <a:pt x="8572" y="4893"/>
                        <a:pt x="6999" y="5177"/>
                        <a:pt x="5573" y="5177"/>
                      </a:cubicBezTo>
                      <a:cubicBezTo>
                        <a:pt x="4273" y="5177"/>
                        <a:pt x="3095" y="4941"/>
                        <a:pt x="2171" y="4406"/>
                      </a:cubicBezTo>
                      <a:cubicBezTo>
                        <a:pt x="2157" y="4408"/>
                        <a:pt x="2143" y="4408"/>
                        <a:pt x="2129" y="4408"/>
                      </a:cubicBezTo>
                      <a:lnTo>
                        <a:pt x="0" y="33913"/>
                      </a:lnTo>
                      <a:lnTo>
                        <a:pt x="31422" y="33913"/>
                      </a:lnTo>
                      <a:lnTo>
                        <a:pt x="29290" y="4408"/>
                      </a:lnTo>
                      <a:lnTo>
                        <a:pt x="29251" y="4408"/>
                      </a:lnTo>
                      <a:cubicBezTo>
                        <a:pt x="27975" y="4959"/>
                        <a:pt x="26428" y="5272"/>
                        <a:pt x="24756" y="5272"/>
                      </a:cubicBezTo>
                      <a:cubicBezTo>
                        <a:pt x="24235" y="5272"/>
                        <a:pt x="23702" y="5241"/>
                        <a:pt x="23161" y="5178"/>
                      </a:cubicBezTo>
                      <a:cubicBezTo>
                        <a:pt x="19663" y="4771"/>
                        <a:pt x="16789" y="2062"/>
                        <a:pt x="15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
                <p:cNvSpPr/>
                <p:nvPr/>
              </p:nvSpPr>
              <p:spPr>
                <a:xfrm>
                  <a:off x="1438275" y="2573825"/>
                  <a:ext cx="702775" cy="732975"/>
                </a:xfrm>
                <a:custGeom>
                  <a:avLst/>
                  <a:gdLst/>
                  <a:ahLst/>
                  <a:cxnLst/>
                  <a:rect l="l" t="t" r="r" b="b"/>
                  <a:pathLst>
                    <a:path w="28111" h="29319" extrusionOk="0">
                      <a:moveTo>
                        <a:pt x="14095" y="0"/>
                      </a:moveTo>
                      <a:cubicBezTo>
                        <a:pt x="11436" y="1318"/>
                        <a:pt x="7535" y="2011"/>
                        <a:pt x="4610" y="2011"/>
                      </a:cubicBezTo>
                      <a:cubicBezTo>
                        <a:pt x="2947" y="2011"/>
                        <a:pt x="1599" y="1787"/>
                        <a:pt x="977" y="1326"/>
                      </a:cubicBezTo>
                      <a:lnTo>
                        <a:pt x="1" y="29318"/>
                      </a:lnTo>
                      <a:lnTo>
                        <a:pt x="28111" y="29318"/>
                      </a:lnTo>
                      <a:lnTo>
                        <a:pt x="27137" y="1326"/>
                      </a:lnTo>
                      <a:cubicBezTo>
                        <a:pt x="26049" y="2030"/>
                        <a:pt x="24621" y="2350"/>
                        <a:pt x="23004" y="2350"/>
                      </a:cubicBezTo>
                      <a:cubicBezTo>
                        <a:pt x="20327" y="2350"/>
                        <a:pt x="17131" y="1472"/>
                        <a:pt x="1409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9"/>
                <p:cNvSpPr/>
                <p:nvPr/>
              </p:nvSpPr>
              <p:spPr>
                <a:xfrm>
                  <a:off x="1469950" y="2587575"/>
                  <a:ext cx="643550" cy="750825"/>
                </a:xfrm>
                <a:custGeom>
                  <a:avLst/>
                  <a:gdLst/>
                  <a:ahLst/>
                  <a:cxnLst/>
                  <a:rect l="l" t="t" r="r" b="b"/>
                  <a:pathLst>
                    <a:path w="25742" h="30033" extrusionOk="0">
                      <a:moveTo>
                        <a:pt x="12822" y="0"/>
                      </a:moveTo>
                      <a:cubicBezTo>
                        <a:pt x="10171" y="1547"/>
                        <a:pt x="6054" y="2851"/>
                        <a:pt x="3582" y="2851"/>
                      </a:cubicBezTo>
                      <a:cubicBezTo>
                        <a:pt x="2786" y="2851"/>
                        <a:pt x="2161" y="2716"/>
                        <a:pt x="1811" y="2410"/>
                      </a:cubicBezTo>
                      <a:lnTo>
                        <a:pt x="0" y="30032"/>
                      </a:lnTo>
                      <a:lnTo>
                        <a:pt x="25742" y="30032"/>
                      </a:lnTo>
                      <a:lnTo>
                        <a:pt x="24696" y="2204"/>
                      </a:lnTo>
                      <a:cubicBezTo>
                        <a:pt x="23980" y="2749"/>
                        <a:pt x="23010" y="2983"/>
                        <a:pt x="21892" y="2983"/>
                      </a:cubicBezTo>
                      <a:cubicBezTo>
                        <a:pt x="19220" y="2983"/>
                        <a:pt x="15706" y="1643"/>
                        <a:pt x="1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9"/>
                <p:cNvSpPr/>
                <p:nvPr/>
              </p:nvSpPr>
              <p:spPr>
                <a:xfrm>
                  <a:off x="1578825" y="2672850"/>
                  <a:ext cx="424425" cy="633950"/>
                </a:xfrm>
                <a:custGeom>
                  <a:avLst/>
                  <a:gdLst/>
                  <a:ahLst/>
                  <a:cxnLst/>
                  <a:rect l="l" t="t" r="r" b="b"/>
                  <a:pathLst>
                    <a:path w="16977" h="25358" extrusionOk="0">
                      <a:moveTo>
                        <a:pt x="9112" y="1"/>
                      </a:moveTo>
                      <a:cubicBezTo>
                        <a:pt x="8448" y="321"/>
                        <a:pt x="7756" y="400"/>
                        <a:pt x="7031" y="400"/>
                      </a:cubicBezTo>
                      <a:cubicBezTo>
                        <a:pt x="6327" y="400"/>
                        <a:pt x="5592" y="326"/>
                        <a:pt x="4821" y="326"/>
                      </a:cubicBezTo>
                      <a:cubicBezTo>
                        <a:pt x="4456" y="326"/>
                        <a:pt x="4084" y="342"/>
                        <a:pt x="3702" y="392"/>
                      </a:cubicBezTo>
                      <a:lnTo>
                        <a:pt x="0" y="25357"/>
                      </a:lnTo>
                      <a:lnTo>
                        <a:pt x="16976" y="25357"/>
                      </a:lnTo>
                      <a:lnTo>
                        <a:pt x="12906" y="601"/>
                      </a:lnTo>
                      <a:cubicBezTo>
                        <a:pt x="12321" y="480"/>
                        <a:pt x="11883" y="469"/>
                        <a:pt x="11485" y="469"/>
                      </a:cubicBezTo>
                      <a:cubicBezTo>
                        <a:pt x="11396" y="469"/>
                        <a:pt x="11309" y="470"/>
                        <a:pt x="11222" y="470"/>
                      </a:cubicBezTo>
                      <a:cubicBezTo>
                        <a:pt x="10615" y="470"/>
                        <a:pt x="10049" y="442"/>
                        <a:pt x="91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
                <p:cNvSpPr/>
                <p:nvPr/>
              </p:nvSpPr>
              <p:spPr>
                <a:xfrm>
                  <a:off x="1680075" y="3167775"/>
                  <a:ext cx="216375" cy="17875"/>
                </a:xfrm>
                <a:custGeom>
                  <a:avLst/>
                  <a:gdLst/>
                  <a:ahLst/>
                  <a:cxnLst/>
                  <a:rect l="l" t="t" r="r" b="b"/>
                  <a:pathLst>
                    <a:path w="8655" h="715" extrusionOk="0">
                      <a:moveTo>
                        <a:pt x="1" y="0"/>
                      </a:moveTo>
                      <a:lnTo>
                        <a:pt x="1" y="714"/>
                      </a:lnTo>
                      <a:lnTo>
                        <a:pt x="8655" y="714"/>
                      </a:lnTo>
                      <a:lnTo>
                        <a:pt x="86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
                <p:cNvSpPr/>
                <p:nvPr/>
              </p:nvSpPr>
              <p:spPr>
                <a:xfrm>
                  <a:off x="1853325" y="2992000"/>
                  <a:ext cx="28000" cy="211225"/>
                </a:xfrm>
                <a:custGeom>
                  <a:avLst/>
                  <a:gdLst/>
                  <a:ahLst/>
                  <a:cxnLst/>
                  <a:rect l="l" t="t" r="r" b="b"/>
                  <a:pathLst>
                    <a:path w="1120" h="8449" extrusionOk="0">
                      <a:moveTo>
                        <a:pt x="1" y="1"/>
                      </a:moveTo>
                      <a:lnTo>
                        <a:pt x="210" y="8448"/>
                      </a:lnTo>
                      <a:lnTo>
                        <a:pt x="556" y="8448"/>
                      </a:lnTo>
                      <a:lnTo>
                        <a:pt x="111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
                <p:cNvSpPr/>
                <p:nvPr/>
              </p:nvSpPr>
              <p:spPr>
                <a:xfrm>
                  <a:off x="1686300" y="2992000"/>
                  <a:ext cx="30625" cy="211225"/>
                </a:xfrm>
                <a:custGeom>
                  <a:avLst/>
                  <a:gdLst/>
                  <a:ahLst/>
                  <a:cxnLst/>
                  <a:rect l="l" t="t" r="r" b="b"/>
                  <a:pathLst>
                    <a:path w="1225" h="8449" extrusionOk="0">
                      <a:moveTo>
                        <a:pt x="0" y="1"/>
                      </a:moveTo>
                      <a:lnTo>
                        <a:pt x="667" y="8448"/>
                      </a:lnTo>
                      <a:lnTo>
                        <a:pt x="1077" y="8448"/>
                      </a:lnTo>
                      <a:lnTo>
                        <a:pt x="12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
                <p:cNvSpPr/>
                <p:nvPr/>
              </p:nvSpPr>
              <p:spPr>
                <a:xfrm>
                  <a:off x="1680375" y="2672850"/>
                  <a:ext cx="216850" cy="507350"/>
                </a:xfrm>
                <a:custGeom>
                  <a:avLst/>
                  <a:gdLst/>
                  <a:ahLst/>
                  <a:cxnLst/>
                  <a:rect l="l" t="t" r="r" b="b"/>
                  <a:pathLst>
                    <a:path w="8674" h="20294" extrusionOk="0">
                      <a:moveTo>
                        <a:pt x="0" y="1"/>
                      </a:moveTo>
                      <a:lnTo>
                        <a:pt x="184" y="20294"/>
                      </a:lnTo>
                      <a:lnTo>
                        <a:pt x="8590" y="20294"/>
                      </a:lnTo>
                      <a:lnTo>
                        <a:pt x="86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
                <p:cNvSpPr/>
                <p:nvPr/>
              </p:nvSpPr>
              <p:spPr>
                <a:xfrm>
                  <a:off x="1682450" y="2910475"/>
                  <a:ext cx="213600" cy="269725"/>
                </a:xfrm>
                <a:custGeom>
                  <a:avLst/>
                  <a:gdLst/>
                  <a:ahLst/>
                  <a:cxnLst/>
                  <a:rect l="l" t="t" r="r" b="b"/>
                  <a:pathLst>
                    <a:path w="8544" h="10789" extrusionOk="0">
                      <a:moveTo>
                        <a:pt x="1" y="1"/>
                      </a:moveTo>
                      <a:lnTo>
                        <a:pt x="101" y="10789"/>
                      </a:lnTo>
                      <a:lnTo>
                        <a:pt x="8507" y="10789"/>
                      </a:lnTo>
                      <a:lnTo>
                        <a:pt x="8543" y="2074"/>
                      </a:lnTo>
                      <a:lnTo>
                        <a:pt x="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
                <p:cNvSpPr/>
                <p:nvPr/>
              </p:nvSpPr>
              <p:spPr>
                <a:xfrm>
                  <a:off x="1675975" y="3058200"/>
                  <a:ext cx="223900" cy="122000"/>
                </a:xfrm>
                <a:custGeom>
                  <a:avLst/>
                  <a:gdLst/>
                  <a:ahLst/>
                  <a:cxnLst/>
                  <a:rect l="l" t="t" r="r" b="b"/>
                  <a:pathLst>
                    <a:path w="8956" h="4880" extrusionOk="0">
                      <a:moveTo>
                        <a:pt x="0" y="0"/>
                      </a:moveTo>
                      <a:lnTo>
                        <a:pt x="360" y="4880"/>
                      </a:lnTo>
                      <a:lnTo>
                        <a:pt x="8766" y="4880"/>
                      </a:lnTo>
                      <a:lnTo>
                        <a:pt x="895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9"/>
                <p:cNvSpPr/>
                <p:nvPr/>
              </p:nvSpPr>
              <p:spPr>
                <a:xfrm>
                  <a:off x="1688100" y="3058200"/>
                  <a:ext cx="200900" cy="122000"/>
                </a:xfrm>
                <a:custGeom>
                  <a:avLst/>
                  <a:gdLst/>
                  <a:ahLst/>
                  <a:cxnLst/>
                  <a:rect l="l" t="t" r="r" b="b"/>
                  <a:pathLst>
                    <a:path w="8036" h="4880" extrusionOk="0">
                      <a:moveTo>
                        <a:pt x="288" y="0"/>
                      </a:moveTo>
                      <a:lnTo>
                        <a:pt x="1" y="4880"/>
                      </a:lnTo>
                      <a:lnTo>
                        <a:pt x="8035" y="4880"/>
                      </a:lnTo>
                      <a:lnTo>
                        <a:pt x="77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9"/>
                <p:cNvSpPr/>
                <p:nvPr/>
              </p:nvSpPr>
              <p:spPr>
                <a:xfrm>
                  <a:off x="1884300" y="2992000"/>
                  <a:ext cx="28050" cy="211225"/>
                </a:xfrm>
                <a:custGeom>
                  <a:avLst/>
                  <a:gdLst/>
                  <a:ahLst/>
                  <a:cxnLst/>
                  <a:rect l="l" t="t" r="r" b="b"/>
                  <a:pathLst>
                    <a:path w="1122" h="8449" extrusionOk="0">
                      <a:moveTo>
                        <a:pt x="0" y="1"/>
                      </a:moveTo>
                      <a:lnTo>
                        <a:pt x="212" y="8448"/>
                      </a:lnTo>
                      <a:lnTo>
                        <a:pt x="558" y="8448"/>
                      </a:lnTo>
                      <a:lnTo>
                        <a:pt x="11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
                <p:cNvSpPr/>
                <p:nvPr/>
              </p:nvSpPr>
              <p:spPr>
                <a:xfrm>
                  <a:off x="1660825" y="2992000"/>
                  <a:ext cx="30650" cy="211225"/>
                </a:xfrm>
                <a:custGeom>
                  <a:avLst/>
                  <a:gdLst/>
                  <a:ahLst/>
                  <a:cxnLst/>
                  <a:rect l="l" t="t" r="r" b="b"/>
                  <a:pathLst>
                    <a:path w="1226" h="8449" extrusionOk="0">
                      <a:moveTo>
                        <a:pt x="1" y="1"/>
                      </a:moveTo>
                      <a:lnTo>
                        <a:pt x="668" y="8448"/>
                      </a:lnTo>
                      <a:lnTo>
                        <a:pt x="1075" y="8448"/>
                      </a:lnTo>
                      <a:lnTo>
                        <a:pt x="12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
                <p:cNvSpPr/>
                <p:nvPr/>
              </p:nvSpPr>
              <p:spPr>
                <a:xfrm>
                  <a:off x="1696475" y="3045925"/>
                  <a:ext cx="184500" cy="103375"/>
                </a:xfrm>
                <a:custGeom>
                  <a:avLst/>
                  <a:gdLst/>
                  <a:ahLst/>
                  <a:cxnLst/>
                  <a:rect l="l" t="t" r="r" b="b"/>
                  <a:pathLst>
                    <a:path w="7380" h="4135" extrusionOk="0">
                      <a:moveTo>
                        <a:pt x="464" y="0"/>
                      </a:moveTo>
                      <a:cubicBezTo>
                        <a:pt x="210" y="0"/>
                        <a:pt x="1" y="204"/>
                        <a:pt x="1" y="464"/>
                      </a:cubicBezTo>
                      <a:lnTo>
                        <a:pt x="70" y="4135"/>
                      </a:lnTo>
                      <a:lnTo>
                        <a:pt x="7310" y="4135"/>
                      </a:lnTo>
                      <a:lnTo>
                        <a:pt x="7380" y="464"/>
                      </a:lnTo>
                      <a:cubicBezTo>
                        <a:pt x="7380" y="204"/>
                        <a:pt x="7173" y="0"/>
                        <a:pt x="6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
                <p:cNvSpPr/>
                <p:nvPr/>
              </p:nvSpPr>
              <p:spPr>
                <a:xfrm>
                  <a:off x="1655250" y="2968650"/>
                  <a:ext cx="42150" cy="36500"/>
                </a:xfrm>
                <a:custGeom>
                  <a:avLst/>
                  <a:gdLst/>
                  <a:ahLst/>
                  <a:cxnLst/>
                  <a:rect l="l" t="t" r="r" b="b"/>
                  <a:pathLst>
                    <a:path w="1686" h="1460" extrusionOk="0">
                      <a:moveTo>
                        <a:pt x="771" y="0"/>
                      </a:moveTo>
                      <a:cubicBezTo>
                        <a:pt x="347" y="0"/>
                        <a:pt x="1" y="346"/>
                        <a:pt x="1" y="770"/>
                      </a:cubicBezTo>
                      <a:lnTo>
                        <a:pt x="1" y="1035"/>
                      </a:lnTo>
                      <a:cubicBezTo>
                        <a:pt x="1" y="1270"/>
                        <a:pt x="188" y="1459"/>
                        <a:pt x="422" y="1459"/>
                      </a:cubicBezTo>
                      <a:lnTo>
                        <a:pt x="1259" y="1459"/>
                      </a:lnTo>
                      <a:cubicBezTo>
                        <a:pt x="1493" y="1459"/>
                        <a:pt x="1680" y="1270"/>
                        <a:pt x="1680" y="1035"/>
                      </a:cubicBezTo>
                      <a:lnTo>
                        <a:pt x="1680" y="770"/>
                      </a:lnTo>
                      <a:cubicBezTo>
                        <a:pt x="1686" y="346"/>
                        <a:pt x="1340" y="0"/>
                        <a:pt x="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
                <p:cNvSpPr/>
                <p:nvPr/>
              </p:nvSpPr>
              <p:spPr>
                <a:xfrm>
                  <a:off x="1706800" y="2701600"/>
                  <a:ext cx="164000" cy="318275"/>
                </a:xfrm>
                <a:custGeom>
                  <a:avLst/>
                  <a:gdLst/>
                  <a:ahLst/>
                  <a:cxnLst/>
                  <a:rect l="l" t="t" r="r" b="b"/>
                  <a:pathLst>
                    <a:path w="6560" h="12731" extrusionOk="0">
                      <a:moveTo>
                        <a:pt x="637" y="0"/>
                      </a:moveTo>
                      <a:cubicBezTo>
                        <a:pt x="282" y="0"/>
                        <a:pt x="0" y="274"/>
                        <a:pt x="9" y="600"/>
                      </a:cubicBezTo>
                      <a:lnTo>
                        <a:pt x="399" y="12164"/>
                      </a:lnTo>
                      <a:cubicBezTo>
                        <a:pt x="411" y="12479"/>
                        <a:pt x="690" y="12730"/>
                        <a:pt x="1027" y="12730"/>
                      </a:cubicBezTo>
                      <a:lnTo>
                        <a:pt x="5527" y="12730"/>
                      </a:lnTo>
                      <a:cubicBezTo>
                        <a:pt x="5865" y="12730"/>
                        <a:pt x="6141" y="12479"/>
                        <a:pt x="6155" y="12164"/>
                      </a:cubicBezTo>
                      <a:lnTo>
                        <a:pt x="6545" y="600"/>
                      </a:lnTo>
                      <a:cubicBezTo>
                        <a:pt x="6559" y="274"/>
                        <a:pt x="6272" y="0"/>
                        <a:pt x="5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
                <p:cNvSpPr/>
                <p:nvPr/>
              </p:nvSpPr>
              <p:spPr>
                <a:xfrm>
                  <a:off x="1653925" y="2657875"/>
                  <a:ext cx="47525" cy="88875"/>
                </a:xfrm>
                <a:custGeom>
                  <a:avLst/>
                  <a:gdLst/>
                  <a:ahLst/>
                  <a:cxnLst/>
                  <a:rect l="l" t="t" r="r" b="b"/>
                  <a:pathLst>
                    <a:path w="1901" h="3555" extrusionOk="0">
                      <a:moveTo>
                        <a:pt x="1" y="0"/>
                      </a:moveTo>
                      <a:lnTo>
                        <a:pt x="1" y="154"/>
                      </a:lnTo>
                      <a:cubicBezTo>
                        <a:pt x="966" y="209"/>
                        <a:pt x="1142" y="3554"/>
                        <a:pt x="1142" y="3554"/>
                      </a:cubicBezTo>
                      <a:lnTo>
                        <a:pt x="1901" y="628"/>
                      </a:lnTo>
                      <a:cubicBezTo>
                        <a:pt x="1901" y="628"/>
                        <a:pt x="1186" y="0"/>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
                <p:cNvSpPr/>
                <p:nvPr/>
              </p:nvSpPr>
              <p:spPr>
                <a:xfrm>
                  <a:off x="1645275" y="2657875"/>
                  <a:ext cx="17325" cy="17450"/>
                </a:xfrm>
                <a:custGeom>
                  <a:avLst/>
                  <a:gdLst/>
                  <a:ahLst/>
                  <a:cxnLst/>
                  <a:rect l="l" t="t" r="r" b="b"/>
                  <a:pathLst>
                    <a:path w="693" h="698" extrusionOk="0">
                      <a:moveTo>
                        <a:pt x="347" y="0"/>
                      </a:moveTo>
                      <a:cubicBezTo>
                        <a:pt x="160" y="0"/>
                        <a:pt x="1" y="156"/>
                        <a:pt x="1" y="349"/>
                      </a:cubicBezTo>
                      <a:cubicBezTo>
                        <a:pt x="1" y="541"/>
                        <a:pt x="154" y="698"/>
                        <a:pt x="347" y="698"/>
                      </a:cubicBezTo>
                      <a:cubicBezTo>
                        <a:pt x="539" y="698"/>
                        <a:pt x="693" y="541"/>
                        <a:pt x="693" y="349"/>
                      </a:cubicBezTo>
                      <a:cubicBezTo>
                        <a:pt x="693" y="156"/>
                        <a:pt x="539"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
                <p:cNvSpPr/>
                <p:nvPr/>
              </p:nvSpPr>
              <p:spPr>
                <a:xfrm>
                  <a:off x="1873150" y="2657875"/>
                  <a:ext cx="47575" cy="88875"/>
                </a:xfrm>
                <a:custGeom>
                  <a:avLst/>
                  <a:gdLst/>
                  <a:ahLst/>
                  <a:cxnLst/>
                  <a:rect l="l" t="t" r="r" b="b"/>
                  <a:pathLst>
                    <a:path w="1903" h="3555" extrusionOk="0">
                      <a:moveTo>
                        <a:pt x="1903" y="0"/>
                      </a:moveTo>
                      <a:cubicBezTo>
                        <a:pt x="717" y="0"/>
                        <a:pt x="0" y="628"/>
                        <a:pt x="0" y="628"/>
                      </a:cubicBezTo>
                      <a:lnTo>
                        <a:pt x="762" y="3554"/>
                      </a:lnTo>
                      <a:cubicBezTo>
                        <a:pt x="762" y="3554"/>
                        <a:pt x="937" y="209"/>
                        <a:pt x="1903" y="154"/>
                      </a:cubicBezTo>
                      <a:lnTo>
                        <a:pt x="19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
                <p:cNvSpPr/>
                <p:nvPr/>
              </p:nvSpPr>
              <p:spPr>
                <a:xfrm>
                  <a:off x="1912050" y="2657875"/>
                  <a:ext cx="17325" cy="17450"/>
                </a:xfrm>
                <a:custGeom>
                  <a:avLst/>
                  <a:gdLst/>
                  <a:ahLst/>
                  <a:cxnLst/>
                  <a:rect l="l" t="t" r="r" b="b"/>
                  <a:pathLst>
                    <a:path w="693" h="698" extrusionOk="0">
                      <a:moveTo>
                        <a:pt x="347" y="0"/>
                      </a:moveTo>
                      <a:cubicBezTo>
                        <a:pt x="157" y="0"/>
                        <a:pt x="1" y="156"/>
                        <a:pt x="1" y="349"/>
                      </a:cubicBezTo>
                      <a:cubicBezTo>
                        <a:pt x="1" y="541"/>
                        <a:pt x="157" y="698"/>
                        <a:pt x="347" y="698"/>
                      </a:cubicBezTo>
                      <a:cubicBezTo>
                        <a:pt x="536" y="698"/>
                        <a:pt x="693" y="541"/>
                        <a:pt x="693" y="349"/>
                      </a:cubicBezTo>
                      <a:cubicBezTo>
                        <a:pt x="693" y="156"/>
                        <a:pt x="536" y="0"/>
                        <a:pt x="3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
                <p:cNvSpPr/>
                <p:nvPr/>
              </p:nvSpPr>
              <p:spPr>
                <a:xfrm>
                  <a:off x="1878375" y="2968650"/>
                  <a:ext cx="42000" cy="36575"/>
                </a:xfrm>
                <a:custGeom>
                  <a:avLst/>
                  <a:gdLst/>
                  <a:ahLst/>
                  <a:cxnLst/>
                  <a:rect l="l" t="t" r="r" b="b"/>
                  <a:pathLst>
                    <a:path w="1680" h="1463" extrusionOk="0">
                      <a:moveTo>
                        <a:pt x="770" y="0"/>
                      </a:moveTo>
                      <a:cubicBezTo>
                        <a:pt x="343" y="0"/>
                        <a:pt x="0" y="346"/>
                        <a:pt x="0" y="770"/>
                      </a:cubicBezTo>
                      <a:lnTo>
                        <a:pt x="0" y="1072"/>
                      </a:lnTo>
                      <a:cubicBezTo>
                        <a:pt x="0" y="1287"/>
                        <a:pt x="173" y="1462"/>
                        <a:pt x="391" y="1462"/>
                      </a:cubicBezTo>
                      <a:lnTo>
                        <a:pt x="1289" y="1462"/>
                      </a:lnTo>
                      <a:cubicBezTo>
                        <a:pt x="1507" y="1462"/>
                        <a:pt x="1680" y="1287"/>
                        <a:pt x="1680" y="1072"/>
                      </a:cubicBezTo>
                      <a:lnTo>
                        <a:pt x="1680" y="770"/>
                      </a:lnTo>
                      <a:cubicBezTo>
                        <a:pt x="1680" y="346"/>
                        <a:pt x="1334" y="0"/>
                        <a:pt x="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
                <p:cNvSpPr/>
                <p:nvPr/>
              </p:nvSpPr>
              <p:spPr>
                <a:xfrm>
                  <a:off x="1697100" y="3085400"/>
                  <a:ext cx="183400" cy="63900"/>
                </a:xfrm>
                <a:custGeom>
                  <a:avLst/>
                  <a:gdLst/>
                  <a:ahLst/>
                  <a:cxnLst/>
                  <a:rect l="l" t="t" r="r" b="b"/>
                  <a:pathLst>
                    <a:path w="7336" h="2556" extrusionOk="0">
                      <a:moveTo>
                        <a:pt x="1" y="1"/>
                      </a:moveTo>
                      <a:lnTo>
                        <a:pt x="48" y="2556"/>
                      </a:lnTo>
                      <a:lnTo>
                        <a:pt x="7288" y="2556"/>
                      </a:lnTo>
                      <a:lnTo>
                        <a:pt x="7335" y="90"/>
                      </a:lnTo>
                      <a:lnTo>
                        <a:pt x="7335" y="90"/>
                      </a:lnTo>
                      <a:cubicBezTo>
                        <a:pt x="6716" y="704"/>
                        <a:pt x="6345" y="2266"/>
                        <a:pt x="3906" y="2266"/>
                      </a:cubicBezTo>
                      <a:cubicBezTo>
                        <a:pt x="1225" y="2266"/>
                        <a:pt x="690" y="835"/>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9"/>
                <p:cNvSpPr/>
                <p:nvPr/>
              </p:nvSpPr>
              <p:spPr>
                <a:xfrm>
                  <a:off x="1712725" y="2702925"/>
                  <a:ext cx="152075" cy="303975"/>
                </a:xfrm>
                <a:custGeom>
                  <a:avLst/>
                  <a:gdLst/>
                  <a:ahLst/>
                  <a:cxnLst/>
                  <a:rect l="l" t="t" r="r" b="b"/>
                  <a:pathLst>
                    <a:path w="6083" h="12159" extrusionOk="0">
                      <a:moveTo>
                        <a:pt x="592" y="0"/>
                      </a:moveTo>
                      <a:cubicBezTo>
                        <a:pt x="266" y="0"/>
                        <a:pt x="1" y="260"/>
                        <a:pt x="9" y="575"/>
                      </a:cubicBezTo>
                      <a:lnTo>
                        <a:pt x="377" y="11620"/>
                      </a:lnTo>
                      <a:cubicBezTo>
                        <a:pt x="386" y="11918"/>
                        <a:pt x="642" y="12158"/>
                        <a:pt x="957" y="12158"/>
                      </a:cubicBezTo>
                      <a:lnTo>
                        <a:pt x="5128" y="12158"/>
                      </a:lnTo>
                      <a:cubicBezTo>
                        <a:pt x="5443" y="12158"/>
                        <a:pt x="5700" y="11918"/>
                        <a:pt x="5711" y="11620"/>
                      </a:cubicBezTo>
                      <a:lnTo>
                        <a:pt x="6077" y="575"/>
                      </a:lnTo>
                      <a:cubicBezTo>
                        <a:pt x="6082" y="260"/>
                        <a:pt x="5820" y="0"/>
                        <a:pt x="5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9"/>
                <p:cNvSpPr/>
                <p:nvPr/>
              </p:nvSpPr>
              <p:spPr>
                <a:xfrm>
                  <a:off x="1740000" y="2936225"/>
                  <a:ext cx="33775" cy="43475"/>
                </a:xfrm>
                <a:custGeom>
                  <a:avLst/>
                  <a:gdLst/>
                  <a:ahLst/>
                  <a:cxnLst/>
                  <a:rect l="l" t="t" r="r" b="b"/>
                  <a:pathLst>
                    <a:path w="1351" h="1739" extrusionOk="0">
                      <a:moveTo>
                        <a:pt x="676" y="0"/>
                      </a:moveTo>
                      <a:lnTo>
                        <a:pt x="603" y="795"/>
                      </a:lnTo>
                      <a:lnTo>
                        <a:pt x="0" y="868"/>
                      </a:lnTo>
                      <a:lnTo>
                        <a:pt x="603" y="938"/>
                      </a:lnTo>
                      <a:lnTo>
                        <a:pt x="676" y="1738"/>
                      </a:lnTo>
                      <a:lnTo>
                        <a:pt x="751" y="935"/>
                      </a:lnTo>
                      <a:lnTo>
                        <a:pt x="1351" y="868"/>
                      </a:lnTo>
                      <a:lnTo>
                        <a:pt x="745" y="792"/>
                      </a:lnTo>
                      <a:lnTo>
                        <a:pt x="67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
                <p:cNvSpPr/>
                <p:nvPr/>
              </p:nvSpPr>
              <p:spPr>
                <a:xfrm>
                  <a:off x="1715250" y="3057075"/>
                  <a:ext cx="33775" cy="32175"/>
                </a:xfrm>
                <a:custGeom>
                  <a:avLst/>
                  <a:gdLst/>
                  <a:ahLst/>
                  <a:cxnLst/>
                  <a:rect l="l" t="t" r="r" b="b"/>
                  <a:pathLst>
                    <a:path w="1351" h="1287" extrusionOk="0">
                      <a:moveTo>
                        <a:pt x="672" y="1"/>
                      </a:moveTo>
                      <a:lnTo>
                        <a:pt x="603" y="587"/>
                      </a:lnTo>
                      <a:lnTo>
                        <a:pt x="0" y="643"/>
                      </a:lnTo>
                      <a:lnTo>
                        <a:pt x="600" y="693"/>
                      </a:lnTo>
                      <a:lnTo>
                        <a:pt x="672" y="1287"/>
                      </a:lnTo>
                      <a:lnTo>
                        <a:pt x="750" y="693"/>
                      </a:lnTo>
                      <a:lnTo>
                        <a:pt x="1350" y="643"/>
                      </a:lnTo>
                      <a:lnTo>
                        <a:pt x="742" y="587"/>
                      </a:lnTo>
                      <a:lnTo>
                        <a:pt x="67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
                <p:cNvSpPr/>
                <p:nvPr/>
              </p:nvSpPr>
              <p:spPr>
                <a:xfrm>
                  <a:off x="1829200" y="3057075"/>
                  <a:ext cx="33650" cy="32175"/>
                </a:xfrm>
                <a:custGeom>
                  <a:avLst/>
                  <a:gdLst/>
                  <a:ahLst/>
                  <a:cxnLst/>
                  <a:rect l="l" t="t" r="r" b="b"/>
                  <a:pathLst>
                    <a:path w="1346" h="1287" extrusionOk="0">
                      <a:moveTo>
                        <a:pt x="673" y="1"/>
                      </a:moveTo>
                      <a:lnTo>
                        <a:pt x="603" y="587"/>
                      </a:lnTo>
                      <a:lnTo>
                        <a:pt x="1" y="643"/>
                      </a:lnTo>
                      <a:lnTo>
                        <a:pt x="600" y="693"/>
                      </a:lnTo>
                      <a:lnTo>
                        <a:pt x="673" y="1287"/>
                      </a:lnTo>
                      <a:lnTo>
                        <a:pt x="745" y="693"/>
                      </a:lnTo>
                      <a:lnTo>
                        <a:pt x="1345" y="643"/>
                      </a:lnTo>
                      <a:lnTo>
                        <a:pt x="743" y="587"/>
                      </a:lnTo>
                      <a:lnTo>
                        <a:pt x="67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9"/>
                <p:cNvSpPr/>
                <p:nvPr/>
              </p:nvSpPr>
              <p:spPr>
                <a:xfrm>
                  <a:off x="1804850" y="2936225"/>
                  <a:ext cx="33650" cy="43475"/>
                </a:xfrm>
                <a:custGeom>
                  <a:avLst/>
                  <a:gdLst/>
                  <a:ahLst/>
                  <a:cxnLst/>
                  <a:rect l="l" t="t" r="r" b="b"/>
                  <a:pathLst>
                    <a:path w="1346" h="1739" extrusionOk="0">
                      <a:moveTo>
                        <a:pt x="673" y="0"/>
                      </a:moveTo>
                      <a:lnTo>
                        <a:pt x="601" y="795"/>
                      </a:lnTo>
                      <a:lnTo>
                        <a:pt x="1" y="868"/>
                      </a:lnTo>
                      <a:lnTo>
                        <a:pt x="598" y="938"/>
                      </a:lnTo>
                      <a:lnTo>
                        <a:pt x="673" y="1738"/>
                      </a:lnTo>
                      <a:lnTo>
                        <a:pt x="746" y="935"/>
                      </a:lnTo>
                      <a:lnTo>
                        <a:pt x="1346"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9"/>
                <p:cNvSpPr/>
                <p:nvPr/>
              </p:nvSpPr>
              <p:spPr>
                <a:xfrm>
                  <a:off x="1773050" y="2828750"/>
                  <a:ext cx="33725" cy="43400"/>
                </a:xfrm>
                <a:custGeom>
                  <a:avLst/>
                  <a:gdLst/>
                  <a:ahLst/>
                  <a:cxnLst/>
                  <a:rect l="l" t="t" r="r" b="b"/>
                  <a:pathLst>
                    <a:path w="1349" h="1736" extrusionOk="0">
                      <a:moveTo>
                        <a:pt x="673" y="0"/>
                      </a:moveTo>
                      <a:lnTo>
                        <a:pt x="603" y="795"/>
                      </a:lnTo>
                      <a:lnTo>
                        <a:pt x="1" y="868"/>
                      </a:lnTo>
                      <a:lnTo>
                        <a:pt x="601" y="940"/>
                      </a:lnTo>
                      <a:lnTo>
                        <a:pt x="673" y="1735"/>
                      </a:lnTo>
                      <a:lnTo>
                        <a:pt x="746" y="937"/>
                      </a:lnTo>
                      <a:lnTo>
                        <a:pt x="1348"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9"/>
                <p:cNvSpPr/>
                <p:nvPr/>
              </p:nvSpPr>
              <p:spPr>
                <a:xfrm>
                  <a:off x="1740000" y="2725600"/>
                  <a:ext cx="33775" cy="43475"/>
                </a:xfrm>
                <a:custGeom>
                  <a:avLst/>
                  <a:gdLst/>
                  <a:ahLst/>
                  <a:cxnLst/>
                  <a:rect l="l" t="t" r="r" b="b"/>
                  <a:pathLst>
                    <a:path w="1351" h="1739" extrusionOk="0">
                      <a:moveTo>
                        <a:pt x="676" y="0"/>
                      </a:moveTo>
                      <a:lnTo>
                        <a:pt x="603" y="795"/>
                      </a:lnTo>
                      <a:lnTo>
                        <a:pt x="0" y="868"/>
                      </a:lnTo>
                      <a:lnTo>
                        <a:pt x="603" y="937"/>
                      </a:lnTo>
                      <a:lnTo>
                        <a:pt x="676" y="1738"/>
                      </a:lnTo>
                      <a:lnTo>
                        <a:pt x="751" y="937"/>
                      </a:lnTo>
                      <a:lnTo>
                        <a:pt x="1351" y="868"/>
                      </a:lnTo>
                      <a:lnTo>
                        <a:pt x="745" y="792"/>
                      </a:lnTo>
                      <a:lnTo>
                        <a:pt x="67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9"/>
                <p:cNvSpPr/>
                <p:nvPr/>
              </p:nvSpPr>
              <p:spPr>
                <a:xfrm>
                  <a:off x="1804850" y="2725600"/>
                  <a:ext cx="33650" cy="43475"/>
                </a:xfrm>
                <a:custGeom>
                  <a:avLst/>
                  <a:gdLst/>
                  <a:ahLst/>
                  <a:cxnLst/>
                  <a:rect l="l" t="t" r="r" b="b"/>
                  <a:pathLst>
                    <a:path w="1346" h="1739" extrusionOk="0">
                      <a:moveTo>
                        <a:pt x="673" y="0"/>
                      </a:moveTo>
                      <a:lnTo>
                        <a:pt x="601" y="795"/>
                      </a:lnTo>
                      <a:lnTo>
                        <a:pt x="1" y="868"/>
                      </a:lnTo>
                      <a:lnTo>
                        <a:pt x="598" y="937"/>
                      </a:lnTo>
                      <a:lnTo>
                        <a:pt x="673" y="1738"/>
                      </a:lnTo>
                      <a:lnTo>
                        <a:pt x="746" y="937"/>
                      </a:lnTo>
                      <a:lnTo>
                        <a:pt x="1346" y="868"/>
                      </a:lnTo>
                      <a:lnTo>
                        <a:pt x="743" y="792"/>
                      </a:lnTo>
                      <a:lnTo>
                        <a:pt x="67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9"/>
                <p:cNvSpPr/>
                <p:nvPr/>
              </p:nvSpPr>
              <p:spPr>
                <a:xfrm>
                  <a:off x="1878375" y="2981625"/>
                  <a:ext cx="42000" cy="23600"/>
                </a:xfrm>
                <a:custGeom>
                  <a:avLst/>
                  <a:gdLst/>
                  <a:ahLst/>
                  <a:cxnLst/>
                  <a:rect l="l" t="t" r="r" b="b"/>
                  <a:pathLst>
                    <a:path w="1680" h="944" extrusionOk="0">
                      <a:moveTo>
                        <a:pt x="1638" y="0"/>
                      </a:moveTo>
                      <a:cubicBezTo>
                        <a:pt x="1465" y="243"/>
                        <a:pt x="1102" y="410"/>
                        <a:pt x="678" y="410"/>
                      </a:cubicBezTo>
                      <a:cubicBezTo>
                        <a:pt x="422" y="410"/>
                        <a:pt x="184" y="346"/>
                        <a:pt x="0" y="243"/>
                      </a:cubicBezTo>
                      <a:lnTo>
                        <a:pt x="0" y="251"/>
                      </a:lnTo>
                      <a:lnTo>
                        <a:pt x="0" y="553"/>
                      </a:lnTo>
                      <a:cubicBezTo>
                        <a:pt x="0" y="768"/>
                        <a:pt x="173" y="943"/>
                        <a:pt x="391" y="943"/>
                      </a:cubicBezTo>
                      <a:lnTo>
                        <a:pt x="1289" y="943"/>
                      </a:lnTo>
                      <a:cubicBezTo>
                        <a:pt x="1507" y="943"/>
                        <a:pt x="1680" y="768"/>
                        <a:pt x="1680" y="553"/>
                      </a:cubicBezTo>
                      <a:lnTo>
                        <a:pt x="1680" y="251"/>
                      </a:lnTo>
                      <a:cubicBezTo>
                        <a:pt x="1680" y="165"/>
                        <a:pt x="1663" y="78"/>
                        <a:pt x="1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9"/>
                <p:cNvSpPr/>
                <p:nvPr/>
              </p:nvSpPr>
              <p:spPr>
                <a:xfrm>
                  <a:off x="1655325" y="2980925"/>
                  <a:ext cx="42075" cy="24225"/>
                </a:xfrm>
                <a:custGeom>
                  <a:avLst/>
                  <a:gdLst/>
                  <a:ahLst/>
                  <a:cxnLst/>
                  <a:rect l="l" t="t" r="r" b="b"/>
                  <a:pathLst>
                    <a:path w="1683" h="969" extrusionOk="0">
                      <a:moveTo>
                        <a:pt x="54" y="0"/>
                      </a:moveTo>
                      <a:cubicBezTo>
                        <a:pt x="17" y="90"/>
                        <a:pt x="1" y="182"/>
                        <a:pt x="1" y="279"/>
                      </a:cubicBezTo>
                      <a:lnTo>
                        <a:pt x="1" y="544"/>
                      </a:lnTo>
                      <a:cubicBezTo>
                        <a:pt x="1" y="779"/>
                        <a:pt x="190" y="968"/>
                        <a:pt x="422" y="968"/>
                      </a:cubicBezTo>
                      <a:lnTo>
                        <a:pt x="1259" y="968"/>
                      </a:lnTo>
                      <a:cubicBezTo>
                        <a:pt x="1493" y="968"/>
                        <a:pt x="1683" y="779"/>
                        <a:pt x="1683" y="544"/>
                      </a:cubicBezTo>
                      <a:lnTo>
                        <a:pt x="1683" y="279"/>
                      </a:lnTo>
                      <a:cubicBezTo>
                        <a:pt x="1683" y="235"/>
                        <a:pt x="1674" y="190"/>
                        <a:pt x="1669" y="145"/>
                      </a:cubicBezTo>
                      <a:cubicBezTo>
                        <a:pt x="1468" y="279"/>
                        <a:pt x="1223" y="363"/>
                        <a:pt x="946" y="363"/>
                      </a:cubicBezTo>
                      <a:cubicBezTo>
                        <a:pt x="586" y="363"/>
                        <a:pt x="263" y="224"/>
                        <a:pt x="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
                <p:cNvSpPr/>
                <p:nvPr/>
              </p:nvSpPr>
              <p:spPr>
                <a:xfrm>
                  <a:off x="1693050" y="2687575"/>
                  <a:ext cx="191425" cy="346025"/>
                </a:xfrm>
                <a:custGeom>
                  <a:avLst/>
                  <a:gdLst/>
                  <a:ahLst/>
                  <a:cxnLst/>
                  <a:rect l="l" t="t" r="r" b="b"/>
                  <a:pathLst>
                    <a:path w="7657" h="13841" extrusionOk="0">
                      <a:moveTo>
                        <a:pt x="6864" y="107"/>
                      </a:moveTo>
                      <a:cubicBezTo>
                        <a:pt x="7067" y="107"/>
                        <a:pt x="7252" y="182"/>
                        <a:pt x="7380" y="316"/>
                      </a:cubicBezTo>
                      <a:cubicBezTo>
                        <a:pt x="7486" y="422"/>
                        <a:pt x="7542" y="559"/>
                        <a:pt x="7533" y="698"/>
                      </a:cubicBezTo>
                      <a:lnTo>
                        <a:pt x="7081" y="13177"/>
                      </a:lnTo>
                      <a:cubicBezTo>
                        <a:pt x="7070" y="13486"/>
                        <a:pt x="6777" y="13729"/>
                        <a:pt x="6415" y="13729"/>
                      </a:cubicBezTo>
                      <a:lnTo>
                        <a:pt x="1231" y="13729"/>
                      </a:lnTo>
                      <a:cubicBezTo>
                        <a:pt x="871" y="13729"/>
                        <a:pt x="578" y="13486"/>
                        <a:pt x="567" y="13177"/>
                      </a:cubicBezTo>
                      <a:lnTo>
                        <a:pt x="112" y="698"/>
                      </a:lnTo>
                      <a:cubicBezTo>
                        <a:pt x="110" y="559"/>
                        <a:pt x="163" y="422"/>
                        <a:pt x="266" y="316"/>
                      </a:cubicBezTo>
                      <a:cubicBezTo>
                        <a:pt x="397" y="182"/>
                        <a:pt x="584" y="107"/>
                        <a:pt x="782" y="107"/>
                      </a:cubicBezTo>
                      <a:close/>
                      <a:moveTo>
                        <a:pt x="788" y="1"/>
                      </a:moveTo>
                      <a:cubicBezTo>
                        <a:pt x="556" y="1"/>
                        <a:pt x="341" y="87"/>
                        <a:pt x="193" y="241"/>
                      </a:cubicBezTo>
                      <a:cubicBezTo>
                        <a:pt x="68" y="374"/>
                        <a:pt x="1" y="533"/>
                        <a:pt x="9" y="706"/>
                      </a:cubicBezTo>
                      <a:lnTo>
                        <a:pt x="461" y="13182"/>
                      </a:lnTo>
                      <a:cubicBezTo>
                        <a:pt x="472" y="13553"/>
                        <a:pt x="815" y="13841"/>
                        <a:pt x="1237" y="13841"/>
                      </a:cubicBezTo>
                      <a:lnTo>
                        <a:pt x="6417" y="13841"/>
                      </a:lnTo>
                      <a:cubicBezTo>
                        <a:pt x="6841" y="13841"/>
                        <a:pt x="7182" y="13553"/>
                        <a:pt x="7199" y="13182"/>
                      </a:cubicBezTo>
                      <a:lnTo>
                        <a:pt x="7653" y="706"/>
                      </a:lnTo>
                      <a:cubicBezTo>
                        <a:pt x="7656" y="533"/>
                        <a:pt x="7595" y="369"/>
                        <a:pt x="7469" y="241"/>
                      </a:cubicBezTo>
                      <a:cubicBezTo>
                        <a:pt x="7318" y="87"/>
                        <a:pt x="7106" y="1"/>
                        <a:pt x="6875" y="1"/>
                      </a:cubicBezTo>
                      <a:close/>
                    </a:path>
                  </a:pathLst>
                </a:custGeom>
                <a:solidFill>
                  <a:srgbClr val="F46E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
                <p:cNvSpPr/>
                <p:nvPr/>
              </p:nvSpPr>
              <p:spPr>
                <a:xfrm>
                  <a:off x="1422100" y="3196725"/>
                  <a:ext cx="721400" cy="86850"/>
                </a:xfrm>
                <a:custGeom>
                  <a:avLst/>
                  <a:gdLst/>
                  <a:ahLst/>
                  <a:cxnLst/>
                  <a:rect l="l" t="t" r="r" b="b"/>
                  <a:pathLst>
                    <a:path w="28856" h="3474" extrusionOk="0">
                      <a:moveTo>
                        <a:pt x="2383" y="0"/>
                      </a:moveTo>
                      <a:cubicBezTo>
                        <a:pt x="1965" y="3197"/>
                        <a:pt x="960" y="2592"/>
                        <a:pt x="1" y="3473"/>
                      </a:cubicBezTo>
                      <a:lnTo>
                        <a:pt x="28855" y="3473"/>
                      </a:lnTo>
                      <a:cubicBezTo>
                        <a:pt x="28353" y="2701"/>
                        <a:pt x="26763" y="3194"/>
                        <a:pt x="264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
                <p:cNvSpPr/>
                <p:nvPr/>
              </p:nvSpPr>
              <p:spPr>
                <a:xfrm>
                  <a:off x="1422100" y="3230950"/>
                  <a:ext cx="721400" cy="52625"/>
                </a:xfrm>
                <a:custGeom>
                  <a:avLst/>
                  <a:gdLst/>
                  <a:ahLst/>
                  <a:cxnLst/>
                  <a:rect l="l" t="t" r="r" b="b"/>
                  <a:pathLst>
                    <a:path w="28856" h="2105" extrusionOk="0">
                      <a:moveTo>
                        <a:pt x="26732" y="1"/>
                      </a:moveTo>
                      <a:cubicBezTo>
                        <a:pt x="23507" y="483"/>
                        <a:pt x="19172" y="779"/>
                        <a:pt x="14401" y="779"/>
                      </a:cubicBezTo>
                      <a:cubicBezTo>
                        <a:pt x="9648" y="779"/>
                        <a:pt x="5326" y="486"/>
                        <a:pt x="2107" y="9"/>
                      </a:cubicBezTo>
                      <a:cubicBezTo>
                        <a:pt x="1610" y="1658"/>
                        <a:pt x="790" y="1379"/>
                        <a:pt x="1" y="2104"/>
                      </a:cubicBezTo>
                      <a:lnTo>
                        <a:pt x="28855" y="2104"/>
                      </a:lnTo>
                      <a:cubicBezTo>
                        <a:pt x="28440" y="1465"/>
                        <a:pt x="27290" y="1689"/>
                        <a:pt x="2673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9"/>
                <p:cNvSpPr/>
                <p:nvPr/>
              </p:nvSpPr>
              <p:spPr>
                <a:xfrm>
                  <a:off x="1607750" y="3196725"/>
                  <a:ext cx="350025" cy="86850"/>
                </a:xfrm>
                <a:custGeom>
                  <a:avLst/>
                  <a:gdLst/>
                  <a:ahLst/>
                  <a:cxnLst/>
                  <a:rect l="l" t="t" r="r" b="b"/>
                  <a:pathLst>
                    <a:path w="14001" h="3474" extrusionOk="0">
                      <a:moveTo>
                        <a:pt x="1159" y="0"/>
                      </a:moveTo>
                      <a:cubicBezTo>
                        <a:pt x="955" y="3197"/>
                        <a:pt x="467" y="2592"/>
                        <a:pt x="1" y="3473"/>
                      </a:cubicBezTo>
                      <a:lnTo>
                        <a:pt x="14000" y="3473"/>
                      </a:lnTo>
                      <a:cubicBezTo>
                        <a:pt x="13757" y="2701"/>
                        <a:pt x="12990" y="3194"/>
                        <a:pt x="12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
                <p:cNvSpPr/>
                <p:nvPr/>
              </p:nvSpPr>
              <p:spPr>
                <a:xfrm>
                  <a:off x="1634125" y="3192575"/>
                  <a:ext cx="296650" cy="39325"/>
                </a:xfrm>
                <a:custGeom>
                  <a:avLst/>
                  <a:gdLst/>
                  <a:ahLst/>
                  <a:cxnLst/>
                  <a:rect l="l" t="t" r="r" b="b"/>
                  <a:pathLst>
                    <a:path w="11866" h="1573" extrusionOk="0">
                      <a:moveTo>
                        <a:pt x="5943" y="1"/>
                      </a:moveTo>
                      <a:cubicBezTo>
                        <a:pt x="3020" y="1"/>
                        <a:pt x="98" y="56"/>
                        <a:pt x="98" y="166"/>
                      </a:cubicBezTo>
                      <a:cubicBezTo>
                        <a:pt x="76" y="621"/>
                        <a:pt x="40" y="992"/>
                        <a:pt x="0" y="1310"/>
                      </a:cubicBezTo>
                      <a:cubicBezTo>
                        <a:pt x="1507" y="1474"/>
                        <a:pt x="3340" y="1572"/>
                        <a:pt x="5312" y="1572"/>
                      </a:cubicBezTo>
                      <a:cubicBezTo>
                        <a:pt x="7868" y="1572"/>
                        <a:pt x="10183" y="1410"/>
                        <a:pt x="11865" y="1151"/>
                      </a:cubicBezTo>
                      <a:cubicBezTo>
                        <a:pt x="11835" y="866"/>
                        <a:pt x="11807" y="543"/>
                        <a:pt x="11787" y="166"/>
                      </a:cubicBezTo>
                      <a:cubicBezTo>
                        <a:pt x="11787" y="56"/>
                        <a:pt x="8865" y="1"/>
                        <a:pt x="594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
                <p:cNvSpPr/>
                <p:nvPr/>
              </p:nvSpPr>
              <p:spPr>
                <a:xfrm>
                  <a:off x="1771375" y="2385850"/>
                  <a:ext cx="32600" cy="33175"/>
                </a:xfrm>
                <a:custGeom>
                  <a:avLst/>
                  <a:gdLst/>
                  <a:ahLst/>
                  <a:cxnLst/>
                  <a:rect l="l" t="t" r="r" b="b"/>
                  <a:pathLst>
                    <a:path w="1304" h="1327" extrusionOk="0">
                      <a:moveTo>
                        <a:pt x="649" y="1"/>
                      </a:moveTo>
                      <a:cubicBezTo>
                        <a:pt x="291" y="1"/>
                        <a:pt x="1" y="296"/>
                        <a:pt x="1" y="662"/>
                      </a:cubicBezTo>
                      <a:cubicBezTo>
                        <a:pt x="1" y="1030"/>
                        <a:pt x="294" y="1326"/>
                        <a:pt x="654" y="1326"/>
                      </a:cubicBezTo>
                      <a:cubicBezTo>
                        <a:pt x="1011" y="1326"/>
                        <a:pt x="1304" y="1030"/>
                        <a:pt x="1304" y="662"/>
                      </a:cubicBezTo>
                      <a:cubicBezTo>
                        <a:pt x="1304" y="297"/>
                        <a:pt x="1011" y="1"/>
                        <a:pt x="654" y="1"/>
                      </a:cubicBezTo>
                      <a:cubicBezTo>
                        <a:pt x="652" y="1"/>
                        <a:pt x="650" y="1"/>
                        <a:pt x="6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
                <p:cNvSpPr/>
                <p:nvPr/>
              </p:nvSpPr>
              <p:spPr>
                <a:xfrm>
                  <a:off x="1191600" y="3153325"/>
                  <a:ext cx="182750" cy="212900"/>
                </a:xfrm>
                <a:custGeom>
                  <a:avLst/>
                  <a:gdLst/>
                  <a:ahLst/>
                  <a:cxnLst/>
                  <a:rect l="l" t="t" r="r" b="b"/>
                  <a:pathLst>
                    <a:path w="7310" h="8516" extrusionOk="0">
                      <a:moveTo>
                        <a:pt x="2098" y="1"/>
                      </a:moveTo>
                      <a:lnTo>
                        <a:pt x="0" y="8515"/>
                      </a:lnTo>
                      <a:lnTo>
                        <a:pt x="7309" y="8515"/>
                      </a:lnTo>
                      <a:lnTo>
                        <a:pt x="7293" y="1513"/>
                      </a:lnTo>
                      <a:lnTo>
                        <a:pt x="6746" y="634"/>
                      </a:lnTo>
                      <a:lnTo>
                        <a:pt x="20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9"/>
                <p:cNvSpPr/>
                <p:nvPr/>
              </p:nvSpPr>
              <p:spPr>
                <a:xfrm>
                  <a:off x="1265875" y="3275250"/>
                  <a:ext cx="1033850" cy="86850"/>
                </a:xfrm>
                <a:custGeom>
                  <a:avLst/>
                  <a:gdLst/>
                  <a:ahLst/>
                  <a:cxnLst/>
                  <a:rect l="l" t="t" r="r" b="b"/>
                  <a:pathLst>
                    <a:path w="41354" h="3474" extrusionOk="0">
                      <a:moveTo>
                        <a:pt x="3415" y="0"/>
                      </a:moveTo>
                      <a:cubicBezTo>
                        <a:pt x="2815" y="3200"/>
                        <a:pt x="1379" y="2592"/>
                        <a:pt x="0" y="3474"/>
                      </a:cubicBezTo>
                      <a:lnTo>
                        <a:pt x="41353" y="3474"/>
                      </a:lnTo>
                      <a:cubicBezTo>
                        <a:pt x="40634" y="2701"/>
                        <a:pt x="38357" y="3195"/>
                        <a:pt x="37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9"/>
                <p:cNvSpPr/>
                <p:nvPr/>
              </p:nvSpPr>
              <p:spPr>
                <a:xfrm>
                  <a:off x="1265875" y="3306850"/>
                  <a:ext cx="1033850" cy="55100"/>
                </a:xfrm>
                <a:custGeom>
                  <a:avLst/>
                  <a:gdLst/>
                  <a:ahLst/>
                  <a:cxnLst/>
                  <a:rect l="l" t="t" r="r" b="b"/>
                  <a:pathLst>
                    <a:path w="41354" h="2204" extrusionOk="0">
                      <a:moveTo>
                        <a:pt x="3066" y="0"/>
                      </a:moveTo>
                      <a:cubicBezTo>
                        <a:pt x="2358" y="1772"/>
                        <a:pt x="1155" y="1465"/>
                        <a:pt x="0" y="2204"/>
                      </a:cubicBezTo>
                      <a:lnTo>
                        <a:pt x="41353" y="2204"/>
                      </a:lnTo>
                      <a:cubicBezTo>
                        <a:pt x="40837" y="1657"/>
                        <a:pt x="39526" y="1755"/>
                        <a:pt x="38667" y="684"/>
                      </a:cubicBezTo>
                      <a:cubicBezTo>
                        <a:pt x="34446" y="1342"/>
                        <a:pt x="28802" y="1744"/>
                        <a:pt x="22606" y="1744"/>
                      </a:cubicBezTo>
                      <a:cubicBezTo>
                        <a:pt x="14499" y="1744"/>
                        <a:pt x="7338" y="1052"/>
                        <a:pt x="306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9"/>
                <p:cNvSpPr/>
                <p:nvPr/>
              </p:nvSpPr>
              <p:spPr>
                <a:xfrm>
                  <a:off x="1505800" y="3275250"/>
                  <a:ext cx="554000" cy="86850"/>
                </a:xfrm>
                <a:custGeom>
                  <a:avLst/>
                  <a:gdLst/>
                  <a:ahLst/>
                  <a:cxnLst/>
                  <a:rect l="l" t="t" r="r" b="b"/>
                  <a:pathLst>
                    <a:path w="22160" h="3474" extrusionOk="0">
                      <a:moveTo>
                        <a:pt x="1833" y="0"/>
                      </a:moveTo>
                      <a:cubicBezTo>
                        <a:pt x="1512" y="3200"/>
                        <a:pt x="740" y="2592"/>
                        <a:pt x="0" y="3474"/>
                      </a:cubicBezTo>
                      <a:lnTo>
                        <a:pt x="22160" y="3474"/>
                      </a:lnTo>
                      <a:cubicBezTo>
                        <a:pt x="21772" y="2701"/>
                        <a:pt x="20555" y="3195"/>
                        <a:pt x="20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9"/>
                <p:cNvSpPr/>
                <p:nvPr/>
              </p:nvSpPr>
              <p:spPr>
                <a:xfrm>
                  <a:off x="1545475" y="3270425"/>
                  <a:ext cx="472825" cy="69625"/>
                </a:xfrm>
                <a:custGeom>
                  <a:avLst/>
                  <a:gdLst/>
                  <a:ahLst/>
                  <a:cxnLst/>
                  <a:rect l="l" t="t" r="r" b="b"/>
                  <a:pathLst>
                    <a:path w="18913" h="2785" extrusionOk="0">
                      <a:moveTo>
                        <a:pt x="9494" y="1"/>
                      </a:moveTo>
                      <a:cubicBezTo>
                        <a:pt x="4870" y="1"/>
                        <a:pt x="246" y="65"/>
                        <a:pt x="246" y="193"/>
                      </a:cubicBezTo>
                      <a:cubicBezTo>
                        <a:pt x="179" y="841"/>
                        <a:pt x="96" y="1323"/>
                        <a:pt x="1" y="1705"/>
                      </a:cubicBezTo>
                      <a:cubicBezTo>
                        <a:pt x="1937" y="2353"/>
                        <a:pt x="5296" y="2785"/>
                        <a:pt x="9109" y="2785"/>
                      </a:cubicBezTo>
                      <a:cubicBezTo>
                        <a:pt x="13433" y="2785"/>
                        <a:pt x="17169" y="2235"/>
                        <a:pt x="18913" y="1435"/>
                      </a:cubicBezTo>
                      <a:cubicBezTo>
                        <a:pt x="18835" y="1097"/>
                        <a:pt x="18776" y="693"/>
                        <a:pt x="18742" y="193"/>
                      </a:cubicBezTo>
                      <a:cubicBezTo>
                        <a:pt x="18742" y="65"/>
                        <a:pt x="14118" y="1"/>
                        <a:pt x="94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9"/>
                <p:cNvSpPr/>
                <p:nvPr/>
              </p:nvSpPr>
              <p:spPr>
                <a:xfrm>
                  <a:off x="1160975" y="3097050"/>
                  <a:ext cx="213300" cy="264500"/>
                </a:xfrm>
                <a:custGeom>
                  <a:avLst/>
                  <a:gdLst/>
                  <a:ahLst/>
                  <a:cxnLst/>
                  <a:rect l="l" t="t" r="r" b="b"/>
                  <a:pathLst>
                    <a:path w="8532" h="10580" extrusionOk="0">
                      <a:moveTo>
                        <a:pt x="2057" y="0"/>
                      </a:moveTo>
                      <a:cubicBezTo>
                        <a:pt x="93" y="4249"/>
                        <a:pt x="1" y="7192"/>
                        <a:pt x="1097" y="10579"/>
                      </a:cubicBezTo>
                      <a:cubicBezTo>
                        <a:pt x="4277" y="9505"/>
                        <a:pt x="6414" y="7572"/>
                        <a:pt x="8532" y="2991"/>
                      </a:cubicBezTo>
                      <a:lnTo>
                        <a:pt x="20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
                <p:cNvSpPr/>
                <p:nvPr/>
              </p:nvSpPr>
              <p:spPr>
                <a:xfrm>
                  <a:off x="1165925" y="3104150"/>
                  <a:ext cx="198450" cy="246025"/>
                </a:xfrm>
                <a:custGeom>
                  <a:avLst/>
                  <a:gdLst/>
                  <a:ahLst/>
                  <a:cxnLst/>
                  <a:rect l="l" t="t" r="r" b="b"/>
                  <a:pathLst>
                    <a:path w="7938" h="9841" extrusionOk="0">
                      <a:moveTo>
                        <a:pt x="1912" y="1"/>
                      </a:moveTo>
                      <a:cubicBezTo>
                        <a:pt x="82" y="3954"/>
                        <a:pt x="1" y="6688"/>
                        <a:pt x="1022" y="9841"/>
                      </a:cubicBezTo>
                      <a:cubicBezTo>
                        <a:pt x="3979" y="8845"/>
                        <a:pt x="5971" y="7045"/>
                        <a:pt x="7938" y="2782"/>
                      </a:cubicBezTo>
                      <a:lnTo>
                        <a:pt x="19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
                <p:cNvSpPr/>
                <p:nvPr/>
              </p:nvSpPr>
              <p:spPr>
                <a:xfrm>
                  <a:off x="1194100" y="3138200"/>
                  <a:ext cx="164700" cy="203825"/>
                </a:xfrm>
                <a:custGeom>
                  <a:avLst/>
                  <a:gdLst/>
                  <a:ahLst/>
                  <a:cxnLst/>
                  <a:rect l="l" t="t" r="r" b="b"/>
                  <a:pathLst>
                    <a:path w="6588" h="8153" extrusionOk="0">
                      <a:moveTo>
                        <a:pt x="3298" y="0"/>
                      </a:moveTo>
                      <a:cubicBezTo>
                        <a:pt x="1923" y="2255"/>
                        <a:pt x="609" y="6194"/>
                        <a:pt x="1" y="8110"/>
                      </a:cubicBezTo>
                      <a:cubicBezTo>
                        <a:pt x="9" y="8124"/>
                        <a:pt x="12" y="8138"/>
                        <a:pt x="17" y="8152"/>
                      </a:cubicBezTo>
                      <a:cubicBezTo>
                        <a:pt x="2827" y="7212"/>
                        <a:pt x="4713" y="5519"/>
                        <a:pt x="6587" y="1507"/>
                      </a:cubicBezTo>
                      <a:lnTo>
                        <a:pt x="329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
                <p:cNvSpPr/>
                <p:nvPr/>
              </p:nvSpPr>
              <p:spPr>
                <a:xfrm>
                  <a:off x="1193125" y="3137150"/>
                  <a:ext cx="83225" cy="205975"/>
                </a:xfrm>
                <a:custGeom>
                  <a:avLst/>
                  <a:gdLst/>
                  <a:ahLst/>
                  <a:cxnLst/>
                  <a:rect l="l" t="t" r="r" b="b"/>
                  <a:pathLst>
                    <a:path w="3329" h="8239" extrusionOk="0">
                      <a:moveTo>
                        <a:pt x="3184" y="1"/>
                      </a:moveTo>
                      <a:cubicBezTo>
                        <a:pt x="1864" y="2257"/>
                        <a:pt x="592" y="6241"/>
                        <a:pt x="1" y="8194"/>
                      </a:cubicBezTo>
                      <a:cubicBezTo>
                        <a:pt x="6" y="8208"/>
                        <a:pt x="9" y="8222"/>
                        <a:pt x="15" y="8239"/>
                      </a:cubicBezTo>
                      <a:lnTo>
                        <a:pt x="129" y="8197"/>
                      </a:lnTo>
                      <a:cubicBezTo>
                        <a:pt x="759" y="6163"/>
                        <a:pt x="2015" y="2350"/>
                        <a:pt x="3329" y="70"/>
                      </a:cubicBezTo>
                      <a:lnTo>
                        <a:pt x="318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9"/>
                <p:cNvSpPr/>
                <p:nvPr/>
              </p:nvSpPr>
              <p:spPr>
                <a:xfrm>
                  <a:off x="1167450" y="3109800"/>
                  <a:ext cx="190450" cy="233950"/>
                </a:xfrm>
                <a:custGeom>
                  <a:avLst/>
                  <a:gdLst/>
                  <a:ahLst/>
                  <a:cxnLst/>
                  <a:rect l="l" t="t" r="r" b="b"/>
                  <a:pathLst>
                    <a:path w="7618" h="9358" extrusionOk="0">
                      <a:moveTo>
                        <a:pt x="1904" y="73"/>
                      </a:moveTo>
                      <a:lnTo>
                        <a:pt x="7539" y="2679"/>
                      </a:lnTo>
                      <a:cubicBezTo>
                        <a:pt x="5795" y="6445"/>
                        <a:pt x="3979" y="8303"/>
                        <a:pt x="1067" y="9291"/>
                      </a:cubicBezTo>
                      <a:cubicBezTo>
                        <a:pt x="60" y="6158"/>
                        <a:pt x="294" y="3569"/>
                        <a:pt x="1904" y="73"/>
                      </a:cubicBezTo>
                      <a:close/>
                      <a:moveTo>
                        <a:pt x="1881" y="1"/>
                      </a:moveTo>
                      <a:lnTo>
                        <a:pt x="1870" y="26"/>
                      </a:lnTo>
                      <a:cubicBezTo>
                        <a:pt x="235" y="3558"/>
                        <a:pt x="1" y="6166"/>
                        <a:pt x="1028" y="9333"/>
                      </a:cubicBezTo>
                      <a:lnTo>
                        <a:pt x="1036" y="9358"/>
                      </a:lnTo>
                      <a:lnTo>
                        <a:pt x="1064" y="9350"/>
                      </a:lnTo>
                      <a:cubicBezTo>
                        <a:pt x="4013" y="8356"/>
                        <a:pt x="5846" y="6484"/>
                        <a:pt x="7606" y="2676"/>
                      </a:cubicBezTo>
                      <a:lnTo>
                        <a:pt x="7617" y="2651"/>
                      </a:lnTo>
                      <a:lnTo>
                        <a:pt x="188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9"/>
                <p:cNvSpPr/>
                <p:nvPr/>
              </p:nvSpPr>
              <p:spPr>
                <a:xfrm>
                  <a:off x="1188450" y="3120750"/>
                  <a:ext cx="48650" cy="93000"/>
                </a:xfrm>
                <a:custGeom>
                  <a:avLst/>
                  <a:gdLst/>
                  <a:ahLst/>
                  <a:cxnLst/>
                  <a:rect l="l" t="t" r="r" b="b"/>
                  <a:pathLst>
                    <a:path w="1946" h="3720" extrusionOk="0">
                      <a:moveTo>
                        <a:pt x="1156" y="1"/>
                      </a:moveTo>
                      <a:cubicBezTo>
                        <a:pt x="838" y="668"/>
                        <a:pt x="308" y="1772"/>
                        <a:pt x="1" y="3720"/>
                      </a:cubicBezTo>
                      <a:cubicBezTo>
                        <a:pt x="902" y="1909"/>
                        <a:pt x="1574" y="877"/>
                        <a:pt x="1945" y="364"/>
                      </a:cubicBezTo>
                      <a:lnTo>
                        <a:pt x="1156" y="1"/>
                      </a:lnTo>
                      <a:close/>
                    </a:path>
                  </a:pathLst>
                </a:custGeom>
                <a:solidFill>
                  <a:srgbClr val="AECE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9"/>
                <p:cNvSpPr/>
                <p:nvPr/>
              </p:nvSpPr>
              <p:spPr>
                <a:xfrm>
                  <a:off x="1173800" y="3171525"/>
                  <a:ext cx="190575" cy="178650"/>
                </a:xfrm>
                <a:custGeom>
                  <a:avLst/>
                  <a:gdLst/>
                  <a:ahLst/>
                  <a:cxnLst/>
                  <a:rect l="l" t="t" r="r" b="b"/>
                  <a:pathLst>
                    <a:path w="7623" h="7146" extrusionOk="0">
                      <a:moveTo>
                        <a:pt x="7436" y="1"/>
                      </a:moveTo>
                      <a:cubicBezTo>
                        <a:pt x="6786" y="732"/>
                        <a:pt x="5865" y="1438"/>
                        <a:pt x="4757" y="1996"/>
                      </a:cubicBezTo>
                      <a:cubicBezTo>
                        <a:pt x="3427" y="2669"/>
                        <a:pt x="2083" y="3007"/>
                        <a:pt x="986" y="3007"/>
                      </a:cubicBezTo>
                      <a:cubicBezTo>
                        <a:pt x="653" y="3007"/>
                        <a:pt x="343" y="2976"/>
                        <a:pt x="62" y="2913"/>
                      </a:cubicBezTo>
                      <a:lnTo>
                        <a:pt x="62" y="2913"/>
                      </a:lnTo>
                      <a:cubicBezTo>
                        <a:pt x="1" y="4342"/>
                        <a:pt x="238" y="5698"/>
                        <a:pt x="707" y="7146"/>
                      </a:cubicBezTo>
                      <a:cubicBezTo>
                        <a:pt x="3664" y="6150"/>
                        <a:pt x="5656" y="4350"/>
                        <a:pt x="7623" y="87"/>
                      </a:cubicBezTo>
                      <a:lnTo>
                        <a:pt x="74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9"/>
                <p:cNvSpPr/>
                <p:nvPr/>
              </p:nvSpPr>
              <p:spPr>
                <a:xfrm>
                  <a:off x="1756325" y="2298750"/>
                  <a:ext cx="46050" cy="61125"/>
                </a:xfrm>
                <a:custGeom>
                  <a:avLst/>
                  <a:gdLst/>
                  <a:ahLst/>
                  <a:cxnLst/>
                  <a:rect l="l" t="t" r="r" b="b"/>
                  <a:pathLst>
                    <a:path w="1842" h="2445" extrusionOk="0">
                      <a:moveTo>
                        <a:pt x="1219" y="1"/>
                      </a:moveTo>
                      <a:lnTo>
                        <a:pt x="1219" y="1"/>
                      </a:lnTo>
                      <a:cubicBezTo>
                        <a:pt x="1219" y="1"/>
                        <a:pt x="0" y="1733"/>
                        <a:pt x="1272" y="2444"/>
                      </a:cubicBezTo>
                      <a:cubicBezTo>
                        <a:pt x="1272" y="2444"/>
                        <a:pt x="1841" y="2073"/>
                        <a:pt x="1761" y="1228"/>
                      </a:cubicBezTo>
                      <a:cubicBezTo>
                        <a:pt x="1682" y="377"/>
                        <a:pt x="1219" y="1"/>
                        <a:pt x="12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9"/>
                <p:cNvSpPr/>
                <p:nvPr/>
              </p:nvSpPr>
              <p:spPr>
                <a:xfrm>
                  <a:off x="1786175" y="2482450"/>
                  <a:ext cx="230175" cy="115925"/>
                </a:xfrm>
                <a:custGeom>
                  <a:avLst/>
                  <a:gdLst/>
                  <a:ahLst/>
                  <a:cxnLst/>
                  <a:rect l="l" t="t" r="r" b="b"/>
                  <a:pathLst>
                    <a:path w="9207" h="4637" extrusionOk="0">
                      <a:moveTo>
                        <a:pt x="0" y="1"/>
                      </a:moveTo>
                      <a:lnTo>
                        <a:pt x="0" y="1"/>
                      </a:lnTo>
                      <a:cubicBezTo>
                        <a:pt x="2135" y="3298"/>
                        <a:pt x="5935" y="4637"/>
                        <a:pt x="8693" y="4637"/>
                      </a:cubicBezTo>
                      <a:cubicBezTo>
                        <a:pt x="8869" y="4637"/>
                        <a:pt x="9040" y="4631"/>
                        <a:pt x="9207" y="4621"/>
                      </a:cubicBezTo>
                      <a:cubicBezTo>
                        <a:pt x="5663" y="3826"/>
                        <a:pt x="2522" y="2403"/>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9"/>
                <p:cNvSpPr/>
                <p:nvPr/>
              </p:nvSpPr>
              <p:spPr>
                <a:xfrm>
                  <a:off x="1547575" y="2490050"/>
                  <a:ext cx="208550" cy="103175"/>
                </a:xfrm>
                <a:custGeom>
                  <a:avLst/>
                  <a:gdLst/>
                  <a:ahLst/>
                  <a:cxnLst/>
                  <a:rect l="l" t="t" r="r" b="b"/>
                  <a:pathLst>
                    <a:path w="8342" h="4127" extrusionOk="0">
                      <a:moveTo>
                        <a:pt x="8342" y="1"/>
                      </a:moveTo>
                      <a:cubicBezTo>
                        <a:pt x="5984" y="2249"/>
                        <a:pt x="3147" y="3483"/>
                        <a:pt x="0" y="4066"/>
                      </a:cubicBezTo>
                      <a:cubicBezTo>
                        <a:pt x="287" y="4106"/>
                        <a:pt x="592" y="4127"/>
                        <a:pt x="910" y="4127"/>
                      </a:cubicBezTo>
                      <a:cubicBezTo>
                        <a:pt x="3275" y="4127"/>
                        <a:pt x="6387" y="2969"/>
                        <a:pt x="834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9"/>
                <p:cNvSpPr/>
                <p:nvPr/>
              </p:nvSpPr>
              <p:spPr>
                <a:xfrm>
                  <a:off x="2108525" y="2578925"/>
                  <a:ext cx="31075" cy="31125"/>
                </a:xfrm>
                <a:custGeom>
                  <a:avLst/>
                  <a:gdLst/>
                  <a:ahLst/>
                  <a:cxnLst/>
                  <a:rect l="l" t="t" r="r" b="b"/>
                  <a:pathLst>
                    <a:path w="1243" h="1245" extrusionOk="0">
                      <a:moveTo>
                        <a:pt x="620" y="0"/>
                      </a:moveTo>
                      <a:cubicBezTo>
                        <a:pt x="280" y="3"/>
                        <a:pt x="1" y="282"/>
                        <a:pt x="1" y="622"/>
                      </a:cubicBezTo>
                      <a:cubicBezTo>
                        <a:pt x="1" y="965"/>
                        <a:pt x="274" y="1244"/>
                        <a:pt x="620" y="1244"/>
                      </a:cubicBezTo>
                      <a:cubicBezTo>
                        <a:pt x="963" y="1244"/>
                        <a:pt x="1242" y="968"/>
                        <a:pt x="1242" y="622"/>
                      </a:cubicBezTo>
                      <a:cubicBezTo>
                        <a:pt x="1242" y="276"/>
                        <a:pt x="966" y="0"/>
                        <a:pt x="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9"/>
                <p:cNvSpPr/>
                <p:nvPr/>
              </p:nvSpPr>
              <p:spPr>
                <a:xfrm>
                  <a:off x="2112725" y="2580925"/>
                  <a:ext cx="23725" cy="14675"/>
                </a:xfrm>
                <a:custGeom>
                  <a:avLst/>
                  <a:gdLst/>
                  <a:ahLst/>
                  <a:cxnLst/>
                  <a:rect l="l" t="t" r="r" b="b"/>
                  <a:pathLst>
                    <a:path w="949" h="587" extrusionOk="0">
                      <a:moveTo>
                        <a:pt x="461" y="0"/>
                      </a:moveTo>
                      <a:cubicBezTo>
                        <a:pt x="232" y="0"/>
                        <a:pt x="31" y="173"/>
                        <a:pt x="6" y="406"/>
                      </a:cubicBezTo>
                      <a:cubicBezTo>
                        <a:pt x="0" y="470"/>
                        <a:pt x="3" y="528"/>
                        <a:pt x="20" y="587"/>
                      </a:cubicBezTo>
                      <a:cubicBezTo>
                        <a:pt x="118" y="459"/>
                        <a:pt x="278" y="381"/>
                        <a:pt x="459" y="381"/>
                      </a:cubicBezTo>
                      <a:cubicBezTo>
                        <a:pt x="485" y="381"/>
                        <a:pt x="510" y="383"/>
                        <a:pt x="536" y="386"/>
                      </a:cubicBezTo>
                      <a:cubicBezTo>
                        <a:pt x="681" y="403"/>
                        <a:pt x="809" y="470"/>
                        <a:pt x="901" y="567"/>
                      </a:cubicBezTo>
                      <a:cubicBezTo>
                        <a:pt x="904" y="548"/>
                        <a:pt x="912" y="531"/>
                        <a:pt x="915" y="514"/>
                      </a:cubicBezTo>
                      <a:cubicBezTo>
                        <a:pt x="949" y="263"/>
                        <a:pt x="764" y="32"/>
                        <a:pt x="516" y="4"/>
                      </a:cubicBezTo>
                      <a:cubicBezTo>
                        <a:pt x="498" y="2"/>
                        <a:pt x="479" y="0"/>
                        <a:pt x="46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9"/>
                <p:cNvSpPr/>
                <p:nvPr/>
              </p:nvSpPr>
              <p:spPr>
                <a:xfrm>
                  <a:off x="1437725" y="2578925"/>
                  <a:ext cx="31050" cy="31125"/>
                </a:xfrm>
                <a:custGeom>
                  <a:avLst/>
                  <a:gdLst/>
                  <a:ahLst/>
                  <a:cxnLst/>
                  <a:rect l="l" t="t" r="r" b="b"/>
                  <a:pathLst>
                    <a:path w="1242" h="1245" extrusionOk="0">
                      <a:moveTo>
                        <a:pt x="623" y="0"/>
                      </a:moveTo>
                      <a:cubicBezTo>
                        <a:pt x="279" y="3"/>
                        <a:pt x="0" y="282"/>
                        <a:pt x="0" y="622"/>
                      </a:cubicBezTo>
                      <a:cubicBezTo>
                        <a:pt x="0" y="965"/>
                        <a:pt x="277" y="1244"/>
                        <a:pt x="623" y="1244"/>
                      </a:cubicBezTo>
                      <a:cubicBezTo>
                        <a:pt x="963" y="1244"/>
                        <a:pt x="1242" y="968"/>
                        <a:pt x="1242" y="622"/>
                      </a:cubicBezTo>
                      <a:cubicBezTo>
                        <a:pt x="1242" y="276"/>
                        <a:pt x="966" y="0"/>
                        <a:pt x="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9"/>
                <p:cNvSpPr/>
                <p:nvPr/>
              </p:nvSpPr>
              <p:spPr>
                <a:xfrm>
                  <a:off x="1441850" y="2580925"/>
                  <a:ext cx="23725" cy="14675"/>
                </a:xfrm>
                <a:custGeom>
                  <a:avLst/>
                  <a:gdLst/>
                  <a:ahLst/>
                  <a:cxnLst/>
                  <a:rect l="l" t="t" r="r" b="b"/>
                  <a:pathLst>
                    <a:path w="949" h="587" extrusionOk="0">
                      <a:moveTo>
                        <a:pt x="461" y="0"/>
                      </a:moveTo>
                      <a:cubicBezTo>
                        <a:pt x="232" y="0"/>
                        <a:pt x="31" y="173"/>
                        <a:pt x="6" y="406"/>
                      </a:cubicBezTo>
                      <a:cubicBezTo>
                        <a:pt x="0" y="470"/>
                        <a:pt x="3" y="528"/>
                        <a:pt x="20" y="587"/>
                      </a:cubicBezTo>
                      <a:cubicBezTo>
                        <a:pt x="123" y="459"/>
                        <a:pt x="281" y="381"/>
                        <a:pt x="460" y="381"/>
                      </a:cubicBezTo>
                      <a:cubicBezTo>
                        <a:pt x="485" y="381"/>
                        <a:pt x="510" y="383"/>
                        <a:pt x="536" y="386"/>
                      </a:cubicBezTo>
                      <a:cubicBezTo>
                        <a:pt x="684" y="403"/>
                        <a:pt x="809" y="470"/>
                        <a:pt x="904" y="567"/>
                      </a:cubicBezTo>
                      <a:cubicBezTo>
                        <a:pt x="907" y="548"/>
                        <a:pt x="912" y="531"/>
                        <a:pt x="918" y="514"/>
                      </a:cubicBezTo>
                      <a:cubicBezTo>
                        <a:pt x="949" y="263"/>
                        <a:pt x="767" y="32"/>
                        <a:pt x="516" y="4"/>
                      </a:cubicBezTo>
                      <a:cubicBezTo>
                        <a:pt x="497" y="2"/>
                        <a:pt x="479" y="0"/>
                        <a:pt x="46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9"/>
                <p:cNvSpPr/>
                <p:nvPr/>
              </p:nvSpPr>
              <p:spPr>
                <a:xfrm>
                  <a:off x="2188600" y="2194700"/>
                  <a:ext cx="16625" cy="1655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9"/>
                <p:cNvSpPr/>
                <p:nvPr/>
              </p:nvSpPr>
              <p:spPr>
                <a:xfrm>
                  <a:off x="2313575" y="2194125"/>
                  <a:ext cx="16550" cy="16625"/>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9"/>
                <p:cNvSpPr/>
                <p:nvPr/>
              </p:nvSpPr>
              <p:spPr>
                <a:xfrm>
                  <a:off x="2197525" y="2200000"/>
                  <a:ext cx="123475" cy="9075"/>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9"/>
                <p:cNvSpPr/>
                <p:nvPr/>
              </p:nvSpPr>
              <p:spPr>
                <a:xfrm>
                  <a:off x="2184625" y="2201725"/>
                  <a:ext cx="147950" cy="245350"/>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9"/>
                <p:cNvSpPr/>
                <p:nvPr/>
              </p:nvSpPr>
              <p:spPr>
                <a:xfrm>
                  <a:off x="2191525" y="2202500"/>
                  <a:ext cx="134000" cy="232225"/>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9"/>
                <p:cNvSpPr/>
                <p:nvPr/>
              </p:nvSpPr>
              <p:spPr>
                <a:xfrm>
                  <a:off x="2246700" y="2207600"/>
                  <a:ext cx="70600" cy="71575"/>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9"/>
                <p:cNvSpPr/>
                <p:nvPr/>
              </p:nvSpPr>
              <p:spPr>
                <a:xfrm>
                  <a:off x="2191675" y="2240525"/>
                  <a:ext cx="134075" cy="194100"/>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9"/>
                <p:cNvSpPr/>
                <p:nvPr/>
              </p:nvSpPr>
              <p:spPr>
                <a:xfrm>
                  <a:off x="2192650" y="2194200"/>
                  <a:ext cx="133150" cy="9100"/>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9"/>
                <p:cNvSpPr/>
                <p:nvPr/>
              </p:nvSpPr>
              <p:spPr>
                <a:xfrm>
                  <a:off x="2192700" y="2196650"/>
                  <a:ext cx="133175" cy="6500"/>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9"/>
                <p:cNvSpPr/>
                <p:nvPr/>
              </p:nvSpPr>
              <p:spPr>
                <a:xfrm>
                  <a:off x="2188600" y="2190300"/>
                  <a:ext cx="16625" cy="16625"/>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9"/>
                <p:cNvSpPr/>
                <p:nvPr/>
              </p:nvSpPr>
              <p:spPr>
                <a:xfrm>
                  <a:off x="2313650" y="2190300"/>
                  <a:ext cx="16550" cy="16625"/>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9"/>
                <p:cNvSpPr/>
                <p:nvPr/>
              </p:nvSpPr>
              <p:spPr>
                <a:xfrm>
                  <a:off x="1208900" y="2194700"/>
                  <a:ext cx="16550" cy="1655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9"/>
                <p:cNvSpPr/>
                <p:nvPr/>
              </p:nvSpPr>
              <p:spPr>
                <a:xfrm>
                  <a:off x="1333800" y="2194125"/>
                  <a:ext cx="16625" cy="16625"/>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9"/>
                <p:cNvSpPr/>
                <p:nvPr/>
              </p:nvSpPr>
              <p:spPr>
                <a:xfrm>
                  <a:off x="1217750" y="2200000"/>
                  <a:ext cx="123475" cy="9075"/>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
                <p:cNvSpPr/>
                <p:nvPr/>
              </p:nvSpPr>
              <p:spPr>
                <a:xfrm>
                  <a:off x="1204850" y="2201725"/>
                  <a:ext cx="148025" cy="245350"/>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
                <p:cNvSpPr/>
                <p:nvPr/>
              </p:nvSpPr>
              <p:spPr>
                <a:xfrm>
                  <a:off x="1211750" y="2202500"/>
                  <a:ext cx="134000" cy="232225"/>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
                <p:cNvSpPr/>
                <p:nvPr/>
              </p:nvSpPr>
              <p:spPr>
                <a:xfrm>
                  <a:off x="1266850" y="2207600"/>
                  <a:ext cx="70675" cy="71575"/>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9"/>
                <p:cNvSpPr/>
                <p:nvPr/>
              </p:nvSpPr>
              <p:spPr>
                <a:xfrm>
                  <a:off x="1211825" y="2240525"/>
                  <a:ext cx="134150" cy="194100"/>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9"/>
                <p:cNvSpPr/>
                <p:nvPr/>
              </p:nvSpPr>
              <p:spPr>
                <a:xfrm>
                  <a:off x="1212875" y="2194200"/>
                  <a:ext cx="133150" cy="9100"/>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9"/>
                <p:cNvSpPr/>
                <p:nvPr/>
              </p:nvSpPr>
              <p:spPr>
                <a:xfrm>
                  <a:off x="1213000" y="2196650"/>
                  <a:ext cx="133100" cy="6500"/>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
                <p:cNvSpPr/>
                <p:nvPr/>
              </p:nvSpPr>
              <p:spPr>
                <a:xfrm>
                  <a:off x="1208825" y="2190225"/>
                  <a:ext cx="16550" cy="1655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9"/>
                <p:cNvSpPr/>
                <p:nvPr/>
              </p:nvSpPr>
              <p:spPr>
                <a:xfrm>
                  <a:off x="1333800" y="2190300"/>
                  <a:ext cx="16625" cy="16625"/>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9"/>
              <p:cNvGrpSpPr/>
              <p:nvPr/>
            </p:nvGrpSpPr>
            <p:grpSpPr>
              <a:xfrm>
                <a:off x="3265392" y="3858504"/>
                <a:ext cx="1017552" cy="529124"/>
                <a:chOff x="564250" y="3174600"/>
                <a:chExt cx="361925" cy="188200"/>
              </a:xfrm>
            </p:grpSpPr>
            <p:sp>
              <p:nvSpPr>
                <p:cNvPr id="1905" name="Google Shape;1905;p9"/>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9"/>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9"/>
                <p:cNvSpPr/>
                <p:nvPr/>
              </p:nvSpPr>
              <p:spPr>
                <a:xfrm>
                  <a:off x="802000" y="3174675"/>
                  <a:ext cx="124175" cy="188125"/>
                </a:xfrm>
                <a:custGeom>
                  <a:avLst/>
                  <a:gdLst/>
                  <a:ahLst/>
                  <a:cxnLst/>
                  <a:rect l="l" t="t" r="r" b="b"/>
                  <a:pathLst>
                    <a:path w="4967" h="7525" extrusionOk="0">
                      <a:moveTo>
                        <a:pt x="2076" y="0"/>
                      </a:moveTo>
                      <a:cubicBezTo>
                        <a:pt x="157" y="662"/>
                        <a:pt x="0" y="5167"/>
                        <a:pt x="528" y="7524"/>
                      </a:cubicBezTo>
                      <a:lnTo>
                        <a:pt x="4891" y="7524"/>
                      </a:lnTo>
                      <a:cubicBezTo>
                        <a:pt x="4966" y="3253"/>
                        <a:pt x="3920" y="952"/>
                        <a:pt x="24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
                <p:cNvSpPr/>
                <p:nvPr/>
              </p:nvSpPr>
              <p:spPr>
                <a:xfrm>
                  <a:off x="568225" y="3174675"/>
                  <a:ext cx="350700" cy="188125"/>
                </a:xfrm>
                <a:custGeom>
                  <a:avLst/>
                  <a:gdLst/>
                  <a:ahLst/>
                  <a:cxnLst/>
                  <a:rect l="l" t="t" r="r" b="b"/>
                  <a:pathLst>
                    <a:path w="14028" h="7525" extrusionOk="0">
                      <a:moveTo>
                        <a:pt x="1917" y="0"/>
                      </a:moveTo>
                      <a:cubicBezTo>
                        <a:pt x="0" y="662"/>
                        <a:pt x="474" y="4071"/>
                        <a:pt x="1130" y="7524"/>
                      </a:cubicBezTo>
                      <a:lnTo>
                        <a:pt x="13952" y="7524"/>
                      </a:lnTo>
                      <a:cubicBezTo>
                        <a:pt x="14027" y="3253"/>
                        <a:pt x="12981" y="952"/>
                        <a:pt x="11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9"/>
                <p:cNvSpPr/>
                <p:nvPr/>
              </p:nvSpPr>
              <p:spPr>
                <a:xfrm>
                  <a:off x="624000" y="3267575"/>
                  <a:ext cx="287450" cy="9775"/>
                </a:xfrm>
                <a:custGeom>
                  <a:avLst/>
                  <a:gdLst/>
                  <a:ahLst/>
                  <a:cxnLst/>
                  <a:rect l="l" t="t" r="r" b="b"/>
                  <a:pathLst>
                    <a:path w="11498" h="391" extrusionOk="0">
                      <a:moveTo>
                        <a:pt x="1" y="0"/>
                      </a:moveTo>
                      <a:lnTo>
                        <a:pt x="1" y="391"/>
                      </a:lnTo>
                      <a:lnTo>
                        <a:pt x="11498" y="391"/>
                      </a:lnTo>
                      <a:lnTo>
                        <a:pt x="114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
                <p:cNvSpPr/>
                <p:nvPr/>
              </p:nvSpPr>
              <p:spPr>
                <a:xfrm>
                  <a:off x="587175" y="3174600"/>
                  <a:ext cx="322475" cy="93475"/>
                </a:xfrm>
                <a:custGeom>
                  <a:avLst/>
                  <a:gdLst/>
                  <a:ahLst/>
                  <a:cxnLst/>
                  <a:rect l="l" t="t" r="r" b="b"/>
                  <a:pathLst>
                    <a:path w="12899" h="3739" extrusionOk="0">
                      <a:moveTo>
                        <a:pt x="10806" y="1"/>
                      </a:moveTo>
                      <a:lnTo>
                        <a:pt x="1159" y="3"/>
                      </a:lnTo>
                      <a:cubicBezTo>
                        <a:pt x="567" y="210"/>
                        <a:pt x="199" y="679"/>
                        <a:pt x="1" y="1329"/>
                      </a:cubicBezTo>
                      <a:cubicBezTo>
                        <a:pt x="107" y="2107"/>
                        <a:pt x="252" y="2922"/>
                        <a:pt x="408" y="3739"/>
                      </a:cubicBezTo>
                      <a:lnTo>
                        <a:pt x="12898" y="3739"/>
                      </a:lnTo>
                      <a:cubicBezTo>
                        <a:pt x="12496" y="1808"/>
                        <a:pt x="11729" y="620"/>
                        <a:pt x="108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9"/>
                <p:cNvSpPr/>
                <p:nvPr/>
              </p:nvSpPr>
              <p:spPr>
                <a:xfrm>
                  <a:off x="624000" y="3263725"/>
                  <a:ext cx="289675" cy="9800"/>
                </a:xfrm>
                <a:custGeom>
                  <a:avLst/>
                  <a:gdLst/>
                  <a:ahLst/>
                  <a:cxnLst/>
                  <a:rect l="l" t="t" r="r" b="b"/>
                  <a:pathLst>
                    <a:path w="11587" h="392" extrusionOk="0">
                      <a:moveTo>
                        <a:pt x="1" y="1"/>
                      </a:moveTo>
                      <a:lnTo>
                        <a:pt x="1" y="392"/>
                      </a:lnTo>
                      <a:lnTo>
                        <a:pt x="11587" y="392"/>
                      </a:lnTo>
                      <a:lnTo>
                        <a:pt x="115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9"/>
                <p:cNvSpPr/>
                <p:nvPr/>
              </p:nvSpPr>
              <p:spPr>
                <a:xfrm>
                  <a:off x="677025" y="3233050"/>
                  <a:ext cx="204450" cy="7150"/>
                </a:xfrm>
                <a:custGeom>
                  <a:avLst/>
                  <a:gdLst/>
                  <a:ahLst/>
                  <a:cxnLst/>
                  <a:rect l="l" t="t" r="r" b="b"/>
                  <a:pathLst>
                    <a:path w="8178" h="286" extrusionOk="0">
                      <a:moveTo>
                        <a:pt x="0" y="0"/>
                      </a:moveTo>
                      <a:lnTo>
                        <a:pt x="4375" y="285"/>
                      </a:lnTo>
                      <a:lnTo>
                        <a:pt x="8177" y="120"/>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9"/>
                <p:cNvSpPr/>
                <p:nvPr/>
              </p:nvSpPr>
              <p:spPr>
                <a:xfrm>
                  <a:off x="690975" y="3296525"/>
                  <a:ext cx="204500" cy="7000"/>
                </a:xfrm>
                <a:custGeom>
                  <a:avLst/>
                  <a:gdLst/>
                  <a:ahLst/>
                  <a:cxnLst/>
                  <a:rect l="l" t="t" r="r" b="b"/>
                  <a:pathLst>
                    <a:path w="8180" h="280" extrusionOk="0">
                      <a:moveTo>
                        <a:pt x="0" y="0"/>
                      </a:moveTo>
                      <a:lnTo>
                        <a:pt x="4380" y="279"/>
                      </a:lnTo>
                      <a:lnTo>
                        <a:pt x="8180" y="12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9"/>
                <p:cNvSpPr/>
                <p:nvPr/>
              </p:nvSpPr>
              <p:spPr>
                <a:xfrm>
                  <a:off x="753600" y="3210375"/>
                  <a:ext cx="126550" cy="4075"/>
                </a:xfrm>
                <a:custGeom>
                  <a:avLst/>
                  <a:gdLst/>
                  <a:ahLst/>
                  <a:cxnLst/>
                  <a:rect l="l" t="t" r="r" b="b"/>
                  <a:pathLst>
                    <a:path w="5062" h="163" extrusionOk="0">
                      <a:moveTo>
                        <a:pt x="0" y="1"/>
                      </a:moveTo>
                      <a:lnTo>
                        <a:pt x="2804" y="163"/>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9"/>
                <p:cNvSpPr/>
                <p:nvPr/>
              </p:nvSpPr>
              <p:spPr>
                <a:xfrm>
                  <a:off x="694525" y="3320925"/>
                  <a:ext cx="126550" cy="4075"/>
                </a:xfrm>
                <a:custGeom>
                  <a:avLst/>
                  <a:gdLst/>
                  <a:ahLst/>
                  <a:cxnLst/>
                  <a:rect l="l" t="t" r="r" b="b"/>
                  <a:pathLst>
                    <a:path w="5062" h="163" extrusionOk="0">
                      <a:moveTo>
                        <a:pt x="0" y="1"/>
                      </a:moveTo>
                      <a:lnTo>
                        <a:pt x="2799" y="162"/>
                      </a:lnTo>
                      <a:lnTo>
                        <a:pt x="5061" y="23"/>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9"/>
                <p:cNvSpPr/>
                <p:nvPr/>
              </p:nvSpPr>
              <p:spPr>
                <a:xfrm>
                  <a:off x="655525" y="3186675"/>
                  <a:ext cx="204450" cy="7125"/>
                </a:xfrm>
                <a:custGeom>
                  <a:avLst/>
                  <a:gdLst/>
                  <a:ahLst/>
                  <a:cxnLst/>
                  <a:rect l="l" t="t" r="r" b="b"/>
                  <a:pathLst>
                    <a:path w="8178" h="285" extrusionOk="0">
                      <a:moveTo>
                        <a:pt x="1" y="0"/>
                      </a:moveTo>
                      <a:lnTo>
                        <a:pt x="4378" y="285"/>
                      </a:lnTo>
                      <a:lnTo>
                        <a:pt x="8178" y="123"/>
                      </a:lnTo>
                      <a:lnTo>
                        <a:pt x="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9"/>
                <p:cNvSpPr/>
                <p:nvPr/>
              </p:nvSpPr>
              <p:spPr>
                <a:xfrm>
                  <a:off x="731275" y="3341375"/>
                  <a:ext cx="179975" cy="7050"/>
                </a:xfrm>
                <a:custGeom>
                  <a:avLst/>
                  <a:gdLst/>
                  <a:ahLst/>
                  <a:cxnLst/>
                  <a:rect l="l" t="t" r="r" b="b"/>
                  <a:pathLst>
                    <a:path w="7199" h="282" extrusionOk="0">
                      <a:moveTo>
                        <a:pt x="3346" y="0"/>
                      </a:moveTo>
                      <a:lnTo>
                        <a:pt x="1" y="159"/>
                      </a:lnTo>
                      <a:lnTo>
                        <a:pt x="7198" y="282"/>
                      </a:lnTo>
                      <a:lnTo>
                        <a:pt x="334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9"/>
                <p:cNvSpPr/>
                <p:nvPr/>
              </p:nvSpPr>
              <p:spPr>
                <a:xfrm>
                  <a:off x="784900" y="3246225"/>
                  <a:ext cx="23825" cy="37975"/>
                </a:xfrm>
                <a:custGeom>
                  <a:avLst/>
                  <a:gdLst/>
                  <a:ahLst/>
                  <a:cxnLst/>
                  <a:rect l="l" t="t" r="r" b="b"/>
                  <a:pathLst>
                    <a:path w="953" h="1519" extrusionOk="0">
                      <a:moveTo>
                        <a:pt x="489" y="1"/>
                      </a:moveTo>
                      <a:cubicBezTo>
                        <a:pt x="224" y="1"/>
                        <a:pt x="1" y="310"/>
                        <a:pt x="26" y="651"/>
                      </a:cubicBezTo>
                      <a:lnTo>
                        <a:pt x="90" y="1518"/>
                      </a:lnTo>
                      <a:lnTo>
                        <a:pt x="952" y="1518"/>
                      </a:lnTo>
                      <a:lnTo>
                        <a:pt x="869" y="442"/>
                      </a:lnTo>
                      <a:cubicBezTo>
                        <a:pt x="855" y="185"/>
                        <a:pt x="852" y="1"/>
                        <a:pt x="6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9"/>
                <p:cNvSpPr/>
                <p:nvPr/>
              </p:nvSpPr>
              <p:spPr>
                <a:xfrm>
                  <a:off x="788325" y="3246225"/>
                  <a:ext cx="25125" cy="37975"/>
                </a:xfrm>
                <a:custGeom>
                  <a:avLst/>
                  <a:gdLst/>
                  <a:ahLst/>
                  <a:cxnLst/>
                  <a:rect l="l" t="t" r="r" b="b"/>
                  <a:pathLst>
                    <a:path w="1005" h="1519" extrusionOk="0">
                      <a:moveTo>
                        <a:pt x="511" y="1"/>
                      </a:moveTo>
                      <a:cubicBezTo>
                        <a:pt x="232" y="1"/>
                        <a:pt x="1" y="310"/>
                        <a:pt x="29" y="651"/>
                      </a:cubicBezTo>
                      <a:lnTo>
                        <a:pt x="98" y="1518"/>
                      </a:lnTo>
                      <a:lnTo>
                        <a:pt x="1005" y="1518"/>
                      </a:lnTo>
                      <a:lnTo>
                        <a:pt x="919" y="442"/>
                      </a:lnTo>
                      <a:cubicBezTo>
                        <a:pt x="896" y="185"/>
                        <a:pt x="726" y="1"/>
                        <a:pt x="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9"/>
                <p:cNvSpPr/>
                <p:nvPr/>
              </p:nvSpPr>
              <p:spPr>
                <a:xfrm>
                  <a:off x="792175" y="3247275"/>
                  <a:ext cx="18775" cy="35800"/>
                </a:xfrm>
                <a:custGeom>
                  <a:avLst/>
                  <a:gdLst/>
                  <a:ahLst/>
                  <a:cxnLst/>
                  <a:rect l="l" t="t" r="r" b="b"/>
                  <a:pathLst>
                    <a:path w="751" h="1432" extrusionOk="0">
                      <a:moveTo>
                        <a:pt x="414" y="0"/>
                      </a:moveTo>
                      <a:cubicBezTo>
                        <a:pt x="407" y="0"/>
                        <a:pt x="401" y="0"/>
                        <a:pt x="393" y="1"/>
                      </a:cubicBezTo>
                      <a:lnTo>
                        <a:pt x="0" y="1432"/>
                      </a:lnTo>
                      <a:lnTo>
                        <a:pt x="354" y="1432"/>
                      </a:lnTo>
                      <a:lnTo>
                        <a:pt x="751" y="447"/>
                      </a:lnTo>
                      <a:cubicBezTo>
                        <a:pt x="751" y="447"/>
                        <a:pt x="737" y="0"/>
                        <a:pt x="414" y="0"/>
                      </a:cubicBezTo>
                      <a:close/>
                    </a:path>
                  </a:pathLst>
                </a:custGeom>
                <a:solidFill>
                  <a:srgbClr val="FFD6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9"/>
                <p:cNvSpPr/>
                <p:nvPr/>
              </p:nvSpPr>
              <p:spPr>
                <a:xfrm>
                  <a:off x="800475" y="3268475"/>
                  <a:ext cx="4125" cy="7075"/>
                </a:xfrm>
                <a:custGeom>
                  <a:avLst/>
                  <a:gdLst/>
                  <a:ahLst/>
                  <a:cxnLst/>
                  <a:rect l="l" t="t" r="r" b="b"/>
                  <a:pathLst>
                    <a:path w="165" h="283" extrusionOk="0">
                      <a:moveTo>
                        <a:pt x="84" y="1"/>
                      </a:moveTo>
                      <a:cubicBezTo>
                        <a:pt x="36" y="1"/>
                        <a:pt x="0" y="59"/>
                        <a:pt x="6" y="123"/>
                      </a:cubicBezTo>
                      <a:lnTo>
                        <a:pt x="20" y="282"/>
                      </a:lnTo>
                      <a:lnTo>
                        <a:pt x="165" y="282"/>
                      </a:lnTo>
                      <a:lnTo>
                        <a:pt x="148" y="79"/>
                      </a:lnTo>
                      <a:cubicBezTo>
                        <a:pt x="145" y="34"/>
                        <a:pt x="117" y="1"/>
                        <a:pt x="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9"/>
                <p:cNvSpPr/>
                <p:nvPr/>
              </p:nvSpPr>
              <p:spPr>
                <a:xfrm>
                  <a:off x="566900" y="3182275"/>
                  <a:ext cx="115725" cy="178225"/>
                </a:xfrm>
                <a:custGeom>
                  <a:avLst/>
                  <a:gdLst/>
                  <a:ahLst/>
                  <a:cxnLst/>
                  <a:rect l="l" t="t" r="r" b="b"/>
                  <a:pathLst>
                    <a:path w="4629" h="7129" extrusionOk="0">
                      <a:moveTo>
                        <a:pt x="1936" y="1"/>
                      </a:moveTo>
                      <a:cubicBezTo>
                        <a:pt x="151" y="631"/>
                        <a:pt x="0" y="4897"/>
                        <a:pt x="491" y="7128"/>
                      </a:cubicBezTo>
                      <a:lnTo>
                        <a:pt x="4553" y="7128"/>
                      </a:lnTo>
                      <a:cubicBezTo>
                        <a:pt x="4628" y="3083"/>
                        <a:pt x="3652" y="899"/>
                        <a:pt x="2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9"/>
                <p:cNvSpPr/>
                <p:nvPr/>
              </p:nvSpPr>
              <p:spPr>
                <a:xfrm>
                  <a:off x="574000" y="3263725"/>
                  <a:ext cx="99425" cy="9800"/>
                </a:xfrm>
                <a:custGeom>
                  <a:avLst/>
                  <a:gdLst/>
                  <a:ahLst/>
                  <a:cxnLst/>
                  <a:rect l="l" t="t" r="r" b="b"/>
                  <a:pathLst>
                    <a:path w="3977" h="392" extrusionOk="0">
                      <a:moveTo>
                        <a:pt x="1" y="1"/>
                      </a:moveTo>
                      <a:lnTo>
                        <a:pt x="1" y="392"/>
                      </a:lnTo>
                      <a:lnTo>
                        <a:pt x="3976" y="392"/>
                      </a:lnTo>
                      <a:lnTo>
                        <a:pt x="39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9"/>
                <p:cNvSpPr/>
                <p:nvPr/>
              </p:nvSpPr>
              <p:spPr>
                <a:xfrm>
                  <a:off x="600375" y="3236750"/>
                  <a:ext cx="63425" cy="7075"/>
                </a:xfrm>
                <a:custGeom>
                  <a:avLst/>
                  <a:gdLst/>
                  <a:ahLst/>
                  <a:cxnLst/>
                  <a:rect l="l" t="t" r="r" b="b"/>
                  <a:pathLst>
                    <a:path w="2537" h="283" extrusionOk="0">
                      <a:moveTo>
                        <a:pt x="2416" y="0"/>
                      </a:moveTo>
                      <a:lnTo>
                        <a:pt x="0" y="268"/>
                      </a:lnTo>
                      <a:lnTo>
                        <a:pt x="2536" y="282"/>
                      </a:lnTo>
                      <a:lnTo>
                        <a:pt x="2536" y="282"/>
                      </a:lnTo>
                      <a:lnTo>
                        <a:pt x="241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9"/>
                <p:cNvSpPr/>
                <p:nvPr/>
              </p:nvSpPr>
              <p:spPr>
                <a:xfrm>
                  <a:off x="583625" y="3218200"/>
                  <a:ext cx="43000" cy="6725"/>
                </a:xfrm>
                <a:custGeom>
                  <a:avLst/>
                  <a:gdLst/>
                  <a:ahLst/>
                  <a:cxnLst/>
                  <a:rect l="l" t="t" r="r" b="b"/>
                  <a:pathLst>
                    <a:path w="1720" h="269" extrusionOk="0">
                      <a:moveTo>
                        <a:pt x="112" y="0"/>
                      </a:moveTo>
                      <a:lnTo>
                        <a:pt x="1" y="268"/>
                      </a:lnTo>
                      <a:lnTo>
                        <a:pt x="1719" y="131"/>
                      </a:lnTo>
                      <a:lnTo>
                        <a:pt x="11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9"/>
                <p:cNvSpPr/>
                <p:nvPr/>
              </p:nvSpPr>
              <p:spPr>
                <a:xfrm>
                  <a:off x="575050" y="3297075"/>
                  <a:ext cx="99550" cy="5250"/>
                </a:xfrm>
                <a:custGeom>
                  <a:avLst/>
                  <a:gdLst/>
                  <a:ahLst/>
                  <a:cxnLst/>
                  <a:rect l="l" t="t" r="r" b="b"/>
                  <a:pathLst>
                    <a:path w="3982" h="210" extrusionOk="0">
                      <a:moveTo>
                        <a:pt x="0" y="1"/>
                      </a:moveTo>
                      <a:lnTo>
                        <a:pt x="2366" y="210"/>
                      </a:lnTo>
                      <a:lnTo>
                        <a:pt x="3982" y="59"/>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9"/>
                <p:cNvSpPr/>
                <p:nvPr/>
              </p:nvSpPr>
              <p:spPr>
                <a:xfrm>
                  <a:off x="578050" y="3338225"/>
                  <a:ext cx="71225" cy="5675"/>
                </a:xfrm>
                <a:custGeom>
                  <a:avLst/>
                  <a:gdLst/>
                  <a:ahLst/>
                  <a:cxnLst/>
                  <a:rect l="l" t="t" r="r" b="b"/>
                  <a:pathLst>
                    <a:path w="2849" h="227" extrusionOk="0">
                      <a:moveTo>
                        <a:pt x="0" y="0"/>
                      </a:moveTo>
                      <a:lnTo>
                        <a:pt x="20" y="226"/>
                      </a:lnTo>
                      <a:lnTo>
                        <a:pt x="2849" y="137"/>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9"/>
                <p:cNvSpPr/>
                <p:nvPr/>
              </p:nvSpPr>
              <p:spPr>
                <a:xfrm>
                  <a:off x="564250" y="3174675"/>
                  <a:ext cx="124150" cy="188125"/>
                </a:xfrm>
                <a:custGeom>
                  <a:avLst/>
                  <a:gdLst/>
                  <a:ahLst/>
                  <a:cxnLst/>
                  <a:rect l="l" t="t" r="r" b="b"/>
                  <a:pathLst>
                    <a:path w="4966" h="7525" extrusionOk="0">
                      <a:moveTo>
                        <a:pt x="2408" y="341"/>
                      </a:moveTo>
                      <a:cubicBezTo>
                        <a:pt x="3666" y="1217"/>
                        <a:pt x="4595" y="3334"/>
                        <a:pt x="4525" y="7259"/>
                      </a:cubicBezTo>
                      <a:lnTo>
                        <a:pt x="664" y="7259"/>
                      </a:lnTo>
                      <a:cubicBezTo>
                        <a:pt x="201" y="5095"/>
                        <a:pt x="340" y="952"/>
                        <a:pt x="2034" y="341"/>
                      </a:cubicBezTo>
                      <a:close/>
                      <a:moveTo>
                        <a:pt x="1945" y="0"/>
                      </a:moveTo>
                      <a:cubicBezTo>
                        <a:pt x="25" y="662"/>
                        <a:pt x="0" y="5167"/>
                        <a:pt x="525" y="7524"/>
                      </a:cubicBezTo>
                      <a:lnTo>
                        <a:pt x="4888" y="7524"/>
                      </a:lnTo>
                      <a:cubicBezTo>
                        <a:pt x="4966" y="3253"/>
                        <a:pt x="3917" y="952"/>
                        <a:pt x="24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9"/>
                <p:cNvSpPr/>
                <p:nvPr/>
              </p:nvSpPr>
              <p:spPr>
                <a:xfrm>
                  <a:off x="799550" y="3260250"/>
                  <a:ext cx="5475" cy="8250"/>
                </a:xfrm>
                <a:custGeom>
                  <a:avLst/>
                  <a:gdLst/>
                  <a:ahLst/>
                  <a:cxnLst/>
                  <a:rect l="l" t="t" r="r" b="b"/>
                  <a:pathLst>
                    <a:path w="219" h="330" extrusionOk="0">
                      <a:moveTo>
                        <a:pt x="107" y="0"/>
                      </a:moveTo>
                      <a:cubicBezTo>
                        <a:pt x="45" y="0"/>
                        <a:pt x="1" y="76"/>
                        <a:pt x="1" y="165"/>
                      </a:cubicBezTo>
                      <a:cubicBezTo>
                        <a:pt x="4" y="257"/>
                        <a:pt x="54" y="330"/>
                        <a:pt x="112" y="330"/>
                      </a:cubicBezTo>
                      <a:cubicBezTo>
                        <a:pt x="171" y="330"/>
                        <a:pt x="218" y="257"/>
                        <a:pt x="218" y="165"/>
                      </a:cubicBezTo>
                      <a:cubicBezTo>
                        <a:pt x="213" y="76"/>
                        <a:pt x="165" y="0"/>
                        <a:pt x="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0" name="Google Shape;1930;p9"/>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9"/>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2" name="Google Shape;1932;p9"/>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9"/>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9"/>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9"/>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7" name="Google Shape;1937;p9"/>
            <p:cNvGrpSpPr/>
            <p:nvPr/>
          </p:nvGrpSpPr>
          <p:grpSpPr>
            <a:xfrm>
              <a:off x="-458913" y="4511095"/>
              <a:ext cx="10075827" cy="977572"/>
              <a:chOff x="1321675" y="4706600"/>
              <a:chExt cx="4838100" cy="469400"/>
            </a:xfrm>
          </p:grpSpPr>
          <p:sp>
            <p:nvSpPr>
              <p:cNvPr id="1938" name="Google Shape;1938;p9"/>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9"/>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9"/>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9"/>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9"/>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9"/>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9"/>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9"/>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9"/>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9"/>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9"/>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9"/>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9"/>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9"/>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9"/>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9"/>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2" name="Google Shape;1972;p9"/>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3" name="Google Shape;1973;p9"/>
            <p:cNvGrpSpPr/>
            <p:nvPr/>
          </p:nvGrpSpPr>
          <p:grpSpPr>
            <a:xfrm>
              <a:off x="-458058" y="-556657"/>
              <a:ext cx="10075046" cy="5124029"/>
              <a:chOff x="1153438" y="2114550"/>
              <a:chExt cx="4837725" cy="2460400"/>
            </a:xfrm>
          </p:grpSpPr>
          <p:sp>
            <p:nvSpPr>
              <p:cNvPr id="1974" name="Google Shape;1974;p9"/>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9"/>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9"/>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9"/>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9"/>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9"/>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9"/>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9"/>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9"/>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9"/>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9"/>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9"/>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9"/>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9"/>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9"/>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9"/>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9"/>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9"/>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9"/>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9"/>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9"/>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9"/>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9"/>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9"/>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9"/>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9"/>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9"/>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9"/>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9"/>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9"/>
            <p:cNvGrpSpPr/>
            <p:nvPr/>
          </p:nvGrpSpPr>
          <p:grpSpPr>
            <a:xfrm>
              <a:off x="193331" y="2086568"/>
              <a:ext cx="981199" cy="2459649"/>
              <a:chOff x="193324" y="2604619"/>
              <a:chExt cx="774488" cy="1941470"/>
            </a:xfrm>
          </p:grpSpPr>
          <p:sp>
            <p:nvSpPr>
              <p:cNvPr id="2034" name="Google Shape;2034;p9"/>
              <p:cNvSpPr/>
              <p:nvPr/>
            </p:nvSpPr>
            <p:spPr>
              <a:xfrm>
                <a:off x="635037" y="3754212"/>
                <a:ext cx="144513" cy="142509"/>
              </a:xfrm>
              <a:custGeom>
                <a:avLst/>
                <a:gdLst/>
                <a:ahLst/>
                <a:cxnLst/>
                <a:rect l="l" t="t" r="r" b="b"/>
                <a:pathLst>
                  <a:path w="3006" h="2964" extrusionOk="0">
                    <a:moveTo>
                      <a:pt x="1" y="1"/>
                    </a:moveTo>
                    <a:cubicBezTo>
                      <a:pt x="1" y="1"/>
                      <a:pt x="1" y="1"/>
                      <a:pt x="1" y="1"/>
                    </a:cubicBezTo>
                    <a:lnTo>
                      <a:pt x="872" y="2964"/>
                    </a:lnTo>
                    <a:cubicBezTo>
                      <a:pt x="872" y="2964"/>
                      <a:pt x="2169" y="2885"/>
                      <a:pt x="3006" y="2145"/>
                    </a:cubicBezTo>
                    <a:lnTo>
                      <a:pt x="2441" y="922"/>
                    </a:lnTo>
                    <a:cubicBezTo>
                      <a:pt x="1882" y="608"/>
                      <a:pt x="11" y="1"/>
                      <a:pt x="1"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
              <p:cNvSpPr/>
              <p:nvPr/>
            </p:nvSpPr>
            <p:spPr>
              <a:xfrm>
                <a:off x="356395" y="3754212"/>
                <a:ext cx="144562" cy="142509"/>
              </a:xfrm>
              <a:custGeom>
                <a:avLst/>
                <a:gdLst/>
                <a:ahLst/>
                <a:cxnLst/>
                <a:rect l="l" t="t" r="r" b="b"/>
                <a:pathLst>
                  <a:path w="3007" h="2964" extrusionOk="0">
                    <a:moveTo>
                      <a:pt x="3006" y="1"/>
                    </a:moveTo>
                    <a:cubicBezTo>
                      <a:pt x="2995" y="1"/>
                      <a:pt x="1125" y="608"/>
                      <a:pt x="566" y="922"/>
                    </a:cubicBezTo>
                    <a:lnTo>
                      <a:pt x="0" y="2145"/>
                    </a:lnTo>
                    <a:cubicBezTo>
                      <a:pt x="838" y="2885"/>
                      <a:pt x="2134" y="2964"/>
                      <a:pt x="2134" y="2964"/>
                    </a:cubicBezTo>
                    <a:lnTo>
                      <a:pt x="3006" y="1"/>
                    </a:lnTo>
                    <a:cubicBezTo>
                      <a:pt x="3006" y="1"/>
                      <a:pt x="3006" y="1"/>
                      <a:pt x="3006" y="1"/>
                    </a:cubicBez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9"/>
              <p:cNvSpPr/>
              <p:nvPr/>
            </p:nvSpPr>
            <p:spPr>
              <a:xfrm>
                <a:off x="377596" y="3724835"/>
                <a:ext cx="385610" cy="311510"/>
              </a:xfrm>
              <a:custGeom>
                <a:avLst/>
                <a:gdLst/>
                <a:ahLst/>
                <a:cxnLst/>
                <a:rect l="l" t="t" r="r" b="b"/>
                <a:pathLst>
                  <a:path w="8021" h="6479" extrusionOk="0">
                    <a:moveTo>
                      <a:pt x="4846" y="1"/>
                    </a:moveTo>
                    <a:lnTo>
                      <a:pt x="1054" y="1474"/>
                    </a:lnTo>
                    <a:lnTo>
                      <a:pt x="0" y="4069"/>
                    </a:lnTo>
                    <a:cubicBezTo>
                      <a:pt x="1557" y="5595"/>
                      <a:pt x="3435" y="6460"/>
                      <a:pt x="3435" y="6460"/>
                    </a:cubicBezTo>
                    <a:lnTo>
                      <a:pt x="3995" y="5085"/>
                    </a:lnTo>
                    <a:lnTo>
                      <a:pt x="4594" y="6479"/>
                    </a:lnTo>
                    <a:cubicBezTo>
                      <a:pt x="4594" y="6479"/>
                      <a:pt x="6994" y="5200"/>
                      <a:pt x="8020" y="3622"/>
                    </a:cubicBezTo>
                    <a:lnTo>
                      <a:pt x="4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
              <p:cNvSpPr/>
              <p:nvPr/>
            </p:nvSpPr>
            <p:spPr>
              <a:xfrm>
                <a:off x="414325" y="3652186"/>
                <a:ext cx="175810" cy="633214"/>
              </a:xfrm>
              <a:custGeom>
                <a:avLst/>
                <a:gdLst/>
                <a:ahLst/>
                <a:cxnLst/>
                <a:rect l="l" t="t" r="r" b="b"/>
                <a:pathLst>
                  <a:path w="3657" h="13170" extrusionOk="0">
                    <a:moveTo>
                      <a:pt x="2659" y="1"/>
                    </a:moveTo>
                    <a:cubicBezTo>
                      <a:pt x="1933" y="1"/>
                      <a:pt x="164" y="1432"/>
                      <a:pt x="71" y="3038"/>
                    </a:cubicBezTo>
                    <a:cubicBezTo>
                      <a:pt x="1" y="4229"/>
                      <a:pt x="3326" y="13170"/>
                      <a:pt x="3326" y="13170"/>
                    </a:cubicBezTo>
                    <a:lnTo>
                      <a:pt x="3656" y="13170"/>
                    </a:lnTo>
                    <a:cubicBezTo>
                      <a:pt x="3656" y="13167"/>
                      <a:pt x="3370" y="437"/>
                      <a:pt x="2862" y="58"/>
                    </a:cubicBezTo>
                    <a:cubicBezTo>
                      <a:pt x="2810" y="19"/>
                      <a:pt x="2741" y="1"/>
                      <a:pt x="2659" y="1"/>
                    </a:cubicBezTo>
                    <a:close/>
                    <a:moveTo>
                      <a:pt x="3656" y="13170"/>
                    </a:moveTo>
                    <a:cubicBezTo>
                      <a:pt x="3656" y="13170"/>
                      <a:pt x="3656" y="13170"/>
                      <a:pt x="3656" y="13170"/>
                    </a:cubicBezTo>
                    <a:cubicBezTo>
                      <a:pt x="3656" y="13170"/>
                      <a:pt x="3656" y="13170"/>
                      <a:pt x="3656" y="1317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
              <p:cNvSpPr/>
              <p:nvPr/>
            </p:nvSpPr>
            <p:spPr>
              <a:xfrm>
                <a:off x="416633" y="3652186"/>
                <a:ext cx="173551" cy="633358"/>
              </a:xfrm>
              <a:custGeom>
                <a:avLst/>
                <a:gdLst/>
                <a:ahLst/>
                <a:cxnLst/>
                <a:rect l="l" t="t" r="r" b="b"/>
                <a:pathLst>
                  <a:path w="3610" h="13173" extrusionOk="0">
                    <a:moveTo>
                      <a:pt x="2611" y="1"/>
                    </a:moveTo>
                    <a:cubicBezTo>
                      <a:pt x="1885" y="1"/>
                      <a:pt x="116" y="1432"/>
                      <a:pt x="23" y="3038"/>
                    </a:cubicBezTo>
                    <a:cubicBezTo>
                      <a:pt x="0" y="3455"/>
                      <a:pt x="390" y="4818"/>
                      <a:pt x="908" y="6416"/>
                    </a:cubicBezTo>
                    <a:cubicBezTo>
                      <a:pt x="1059" y="6199"/>
                      <a:pt x="1253" y="6070"/>
                      <a:pt x="1469" y="6027"/>
                    </a:cubicBezTo>
                    <a:cubicBezTo>
                      <a:pt x="1549" y="6011"/>
                      <a:pt x="1631" y="6002"/>
                      <a:pt x="1712" y="6002"/>
                    </a:cubicBezTo>
                    <a:cubicBezTo>
                      <a:pt x="2287" y="6002"/>
                      <a:pt x="2848" y="6457"/>
                      <a:pt x="2940" y="8122"/>
                    </a:cubicBezTo>
                    <a:cubicBezTo>
                      <a:pt x="3011" y="9395"/>
                      <a:pt x="3391" y="11726"/>
                      <a:pt x="2881" y="12084"/>
                    </a:cubicBezTo>
                    <a:cubicBezTo>
                      <a:pt x="3123" y="12752"/>
                      <a:pt x="3279" y="13173"/>
                      <a:pt x="3279" y="13173"/>
                    </a:cubicBezTo>
                    <a:lnTo>
                      <a:pt x="3610" y="13173"/>
                    </a:lnTo>
                    <a:cubicBezTo>
                      <a:pt x="3608" y="13173"/>
                      <a:pt x="3322" y="437"/>
                      <a:pt x="2814" y="58"/>
                    </a:cubicBezTo>
                    <a:cubicBezTo>
                      <a:pt x="2762" y="19"/>
                      <a:pt x="2693" y="1"/>
                      <a:pt x="261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
              <p:cNvSpPr/>
              <p:nvPr/>
            </p:nvSpPr>
            <p:spPr>
              <a:xfrm>
                <a:off x="560185" y="3643676"/>
                <a:ext cx="169609" cy="641724"/>
              </a:xfrm>
              <a:custGeom>
                <a:avLst/>
                <a:gdLst/>
                <a:ahLst/>
                <a:cxnLst/>
                <a:rect l="l" t="t" r="r" b="b"/>
                <a:pathLst>
                  <a:path w="3528" h="13347" extrusionOk="0">
                    <a:moveTo>
                      <a:pt x="682" y="1"/>
                    </a:moveTo>
                    <a:cubicBezTo>
                      <a:pt x="609" y="1"/>
                      <a:pt x="548" y="17"/>
                      <a:pt x="502" y="52"/>
                    </a:cubicBezTo>
                    <a:cubicBezTo>
                      <a:pt x="0" y="431"/>
                      <a:pt x="456" y="13347"/>
                      <a:pt x="456" y="13347"/>
                    </a:cubicBezTo>
                    <a:lnTo>
                      <a:pt x="786" y="13347"/>
                    </a:lnTo>
                    <a:cubicBezTo>
                      <a:pt x="786" y="13347"/>
                      <a:pt x="786" y="13347"/>
                      <a:pt x="786" y="13347"/>
                    </a:cubicBezTo>
                    <a:cubicBezTo>
                      <a:pt x="787" y="13347"/>
                      <a:pt x="3528" y="4442"/>
                      <a:pt x="3435" y="3251"/>
                    </a:cubicBezTo>
                    <a:cubicBezTo>
                      <a:pt x="3308" y="1626"/>
                      <a:pt x="1405" y="1"/>
                      <a:pt x="6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
              <p:cNvSpPr/>
              <p:nvPr/>
            </p:nvSpPr>
            <p:spPr>
              <a:xfrm>
                <a:off x="566242" y="3643676"/>
                <a:ext cx="160763" cy="641724"/>
              </a:xfrm>
              <a:custGeom>
                <a:avLst/>
                <a:gdLst/>
                <a:ahLst/>
                <a:cxnLst/>
                <a:rect l="l" t="t" r="r" b="b"/>
                <a:pathLst>
                  <a:path w="3344" h="13347" extrusionOk="0">
                    <a:moveTo>
                      <a:pt x="556" y="1"/>
                    </a:moveTo>
                    <a:cubicBezTo>
                      <a:pt x="483" y="1"/>
                      <a:pt x="422" y="17"/>
                      <a:pt x="376" y="52"/>
                    </a:cubicBezTo>
                    <a:cubicBezTo>
                      <a:pt x="152" y="223"/>
                      <a:pt x="1" y="2805"/>
                      <a:pt x="32" y="5720"/>
                    </a:cubicBezTo>
                    <a:cubicBezTo>
                      <a:pt x="72" y="9308"/>
                      <a:pt x="330" y="13347"/>
                      <a:pt x="330" y="13347"/>
                    </a:cubicBezTo>
                    <a:lnTo>
                      <a:pt x="660" y="13347"/>
                    </a:lnTo>
                    <a:cubicBezTo>
                      <a:pt x="660" y="13347"/>
                      <a:pt x="808" y="12863"/>
                      <a:pt x="1037" y="12103"/>
                    </a:cubicBezTo>
                    <a:cubicBezTo>
                      <a:pt x="548" y="11805"/>
                      <a:pt x="223" y="8773"/>
                      <a:pt x="496" y="7172"/>
                    </a:cubicBezTo>
                    <a:cubicBezTo>
                      <a:pt x="668" y="6164"/>
                      <a:pt x="1022" y="5878"/>
                      <a:pt x="1400" y="5878"/>
                    </a:cubicBezTo>
                    <a:cubicBezTo>
                      <a:pt x="1644" y="5878"/>
                      <a:pt x="1898" y="5997"/>
                      <a:pt x="2120" y="6118"/>
                    </a:cubicBezTo>
                    <a:cubicBezTo>
                      <a:pt x="2301" y="6217"/>
                      <a:pt x="2449" y="6470"/>
                      <a:pt x="2546" y="6842"/>
                    </a:cubicBezTo>
                    <a:cubicBezTo>
                      <a:pt x="2998" y="5155"/>
                      <a:pt x="3343" y="3688"/>
                      <a:pt x="3309" y="3251"/>
                    </a:cubicBezTo>
                    <a:cubicBezTo>
                      <a:pt x="3182" y="1626"/>
                      <a:pt x="1279" y="1"/>
                      <a:pt x="5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
              <p:cNvSpPr/>
              <p:nvPr/>
            </p:nvSpPr>
            <p:spPr>
              <a:xfrm>
                <a:off x="553454" y="3743731"/>
                <a:ext cx="27259" cy="286076"/>
              </a:xfrm>
              <a:custGeom>
                <a:avLst/>
                <a:gdLst/>
                <a:ahLst/>
                <a:cxnLst/>
                <a:rect l="l" t="t" r="r" b="b"/>
                <a:pathLst>
                  <a:path w="567" h="5950" extrusionOk="0">
                    <a:moveTo>
                      <a:pt x="234" y="0"/>
                    </a:moveTo>
                    <a:lnTo>
                      <a:pt x="1" y="891"/>
                    </a:lnTo>
                    <a:lnTo>
                      <a:pt x="402" y="5949"/>
                    </a:lnTo>
                    <a:lnTo>
                      <a:pt x="567" y="766"/>
                    </a:lnTo>
                    <a:lnTo>
                      <a:pt x="234" y="0"/>
                    </a:lnTo>
                    <a:close/>
                  </a:path>
                </a:pathLst>
              </a:custGeom>
              <a:solidFill>
                <a:srgbClr val="6377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9"/>
              <p:cNvSpPr/>
              <p:nvPr/>
            </p:nvSpPr>
            <p:spPr>
              <a:xfrm>
                <a:off x="619798" y="3850036"/>
                <a:ext cx="83699" cy="66735"/>
              </a:xfrm>
              <a:custGeom>
                <a:avLst/>
                <a:gdLst/>
                <a:ahLst/>
                <a:cxnLst/>
                <a:rect l="l" t="t" r="r" b="b"/>
                <a:pathLst>
                  <a:path w="1741" h="1388" extrusionOk="0">
                    <a:moveTo>
                      <a:pt x="309" y="1"/>
                    </a:moveTo>
                    <a:lnTo>
                      <a:pt x="0" y="288"/>
                    </a:lnTo>
                    <a:cubicBezTo>
                      <a:pt x="0" y="288"/>
                      <a:pt x="789" y="1388"/>
                      <a:pt x="1677" y="1388"/>
                    </a:cubicBezTo>
                    <a:cubicBezTo>
                      <a:pt x="1690" y="1388"/>
                      <a:pt x="1703" y="1388"/>
                      <a:pt x="1716" y="1387"/>
                    </a:cubicBezTo>
                    <a:lnTo>
                      <a:pt x="1740" y="1301"/>
                    </a:lnTo>
                    <a:cubicBezTo>
                      <a:pt x="825" y="1288"/>
                      <a:pt x="309" y="1"/>
                      <a:pt x="3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9"/>
              <p:cNvSpPr/>
              <p:nvPr/>
            </p:nvSpPr>
            <p:spPr>
              <a:xfrm>
                <a:off x="444997" y="3850036"/>
                <a:ext cx="83699" cy="66735"/>
              </a:xfrm>
              <a:custGeom>
                <a:avLst/>
                <a:gdLst/>
                <a:ahLst/>
                <a:cxnLst/>
                <a:rect l="l" t="t" r="r" b="b"/>
                <a:pathLst>
                  <a:path w="1741" h="1388" extrusionOk="0">
                    <a:moveTo>
                      <a:pt x="1432" y="1"/>
                    </a:moveTo>
                    <a:cubicBezTo>
                      <a:pt x="1432" y="1"/>
                      <a:pt x="916" y="1288"/>
                      <a:pt x="1" y="1301"/>
                    </a:cubicBezTo>
                    <a:lnTo>
                      <a:pt x="25" y="1387"/>
                    </a:lnTo>
                    <a:cubicBezTo>
                      <a:pt x="38" y="1388"/>
                      <a:pt x="51" y="1388"/>
                      <a:pt x="64" y="1388"/>
                    </a:cubicBezTo>
                    <a:cubicBezTo>
                      <a:pt x="952" y="1388"/>
                      <a:pt x="1741" y="288"/>
                      <a:pt x="1741" y="288"/>
                    </a:cubicBezTo>
                    <a:lnTo>
                      <a:pt x="143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
              <p:cNvSpPr/>
              <p:nvPr/>
            </p:nvSpPr>
            <p:spPr>
              <a:xfrm>
                <a:off x="373557" y="3425778"/>
                <a:ext cx="389648" cy="494695"/>
              </a:xfrm>
              <a:custGeom>
                <a:avLst/>
                <a:gdLst/>
                <a:ahLst/>
                <a:cxnLst/>
                <a:rect l="l" t="t" r="r" b="b"/>
                <a:pathLst>
                  <a:path w="8105" h="10289" extrusionOk="0">
                    <a:moveTo>
                      <a:pt x="4852" y="0"/>
                    </a:moveTo>
                    <a:lnTo>
                      <a:pt x="2868" y="29"/>
                    </a:lnTo>
                    <a:lnTo>
                      <a:pt x="1" y="6653"/>
                    </a:lnTo>
                    <a:lnTo>
                      <a:pt x="84" y="10289"/>
                    </a:lnTo>
                    <a:cubicBezTo>
                      <a:pt x="84" y="10289"/>
                      <a:pt x="1812" y="9170"/>
                      <a:pt x="3711" y="9170"/>
                    </a:cubicBezTo>
                    <a:cubicBezTo>
                      <a:pt x="3997" y="9170"/>
                      <a:pt x="4287" y="9196"/>
                      <a:pt x="4576" y="9254"/>
                    </a:cubicBezTo>
                    <a:cubicBezTo>
                      <a:pt x="6781" y="9701"/>
                      <a:pt x="8104" y="9841"/>
                      <a:pt x="8104" y="9841"/>
                    </a:cubicBezTo>
                    <a:lnTo>
                      <a:pt x="8077" y="5982"/>
                    </a:lnTo>
                    <a:lnTo>
                      <a:pt x="48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9"/>
              <p:cNvSpPr/>
              <p:nvPr/>
            </p:nvSpPr>
            <p:spPr>
              <a:xfrm>
                <a:off x="373557" y="3425778"/>
                <a:ext cx="389552" cy="461616"/>
              </a:xfrm>
              <a:custGeom>
                <a:avLst/>
                <a:gdLst/>
                <a:ahLst/>
                <a:cxnLst/>
                <a:rect l="l" t="t" r="r" b="b"/>
                <a:pathLst>
                  <a:path w="8103" h="9601" extrusionOk="0">
                    <a:moveTo>
                      <a:pt x="4852" y="0"/>
                    </a:moveTo>
                    <a:lnTo>
                      <a:pt x="2868" y="29"/>
                    </a:lnTo>
                    <a:lnTo>
                      <a:pt x="1" y="6656"/>
                    </a:lnTo>
                    <a:lnTo>
                      <a:pt x="67" y="9601"/>
                    </a:lnTo>
                    <a:cubicBezTo>
                      <a:pt x="760" y="9055"/>
                      <a:pt x="2393" y="7947"/>
                      <a:pt x="4001" y="7756"/>
                    </a:cubicBezTo>
                    <a:lnTo>
                      <a:pt x="4331" y="3810"/>
                    </a:lnTo>
                    <a:lnTo>
                      <a:pt x="4833" y="7658"/>
                    </a:lnTo>
                    <a:cubicBezTo>
                      <a:pt x="6273" y="7892"/>
                      <a:pt x="7582" y="9063"/>
                      <a:pt x="8103" y="9592"/>
                    </a:cubicBezTo>
                    <a:lnTo>
                      <a:pt x="8077" y="5984"/>
                    </a:lnTo>
                    <a:lnTo>
                      <a:pt x="48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9"/>
              <p:cNvSpPr/>
              <p:nvPr/>
            </p:nvSpPr>
            <p:spPr>
              <a:xfrm>
                <a:off x="668498" y="3119796"/>
                <a:ext cx="263739" cy="378486"/>
              </a:xfrm>
              <a:custGeom>
                <a:avLst/>
                <a:gdLst/>
                <a:ahLst/>
                <a:cxnLst/>
                <a:rect l="l" t="t" r="r" b="b"/>
                <a:pathLst>
                  <a:path w="5486" h="7872" extrusionOk="0">
                    <a:moveTo>
                      <a:pt x="2227" y="1"/>
                    </a:moveTo>
                    <a:cubicBezTo>
                      <a:pt x="1538" y="1"/>
                      <a:pt x="1028" y="662"/>
                      <a:pt x="1028" y="662"/>
                    </a:cubicBezTo>
                    <a:lnTo>
                      <a:pt x="0" y="6432"/>
                    </a:lnTo>
                    <a:cubicBezTo>
                      <a:pt x="0" y="6432"/>
                      <a:pt x="802" y="7872"/>
                      <a:pt x="2979" y="7872"/>
                    </a:cubicBezTo>
                    <a:cubicBezTo>
                      <a:pt x="3173" y="7872"/>
                      <a:pt x="3378" y="7861"/>
                      <a:pt x="3594" y="7836"/>
                    </a:cubicBezTo>
                    <a:cubicBezTo>
                      <a:pt x="3594" y="7836"/>
                      <a:pt x="5485" y="5273"/>
                      <a:pt x="3969" y="1750"/>
                    </a:cubicBezTo>
                    <a:cubicBezTo>
                      <a:pt x="3383" y="387"/>
                      <a:pt x="2753" y="1"/>
                      <a:pt x="2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9"/>
              <p:cNvSpPr/>
              <p:nvPr/>
            </p:nvSpPr>
            <p:spPr>
              <a:xfrm>
                <a:off x="854452" y="3266104"/>
                <a:ext cx="44085" cy="190733"/>
              </a:xfrm>
              <a:custGeom>
                <a:avLst/>
                <a:gdLst/>
                <a:ahLst/>
                <a:cxnLst/>
                <a:rect l="l" t="t" r="r" b="b"/>
                <a:pathLst>
                  <a:path w="917" h="3967" extrusionOk="0">
                    <a:moveTo>
                      <a:pt x="501" y="0"/>
                    </a:moveTo>
                    <a:cubicBezTo>
                      <a:pt x="267" y="0"/>
                      <a:pt x="41" y="204"/>
                      <a:pt x="22" y="668"/>
                    </a:cubicBezTo>
                    <a:cubicBezTo>
                      <a:pt x="1" y="1259"/>
                      <a:pt x="514" y="1636"/>
                      <a:pt x="173" y="3966"/>
                    </a:cubicBezTo>
                    <a:cubicBezTo>
                      <a:pt x="532" y="3137"/>
                      <a:pt x="916" y="1736"/>
                      <a:pt x="525" y="3"/>
                    </a:cubicBezTo>
                    <a:cubicBezTo>
                      <a:pt x="517" y="3"/>
                      <a:pt x="509" y="0"/>
                      <a:pt x="5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9"/>
              <p:cNvSpPr/>
              <p:nvPr/>
            </p:nvSpPr>
            <p:spPr>
              <a:xfrm>
                <a:off x="193324" y="3119796"/>
                <a:ext cx="253548" cy="380986"/>
              </a:xfrm>
              <a:custGeom>
                <a:avLst/>
                <a:gdLst/>
                <a:ahLst/>
                <a:cxnLst/>
                <a:rect l="l" t="t" r="r" b="b"/>
                <a:pathLst>
                  <a:path w="5274" h="7924" extrusionOk="0">
                    <a:moveTo>
                      <a:pt x="3261" y="1"/>
                    </a:moveTo>
                    <a:cubicBezTo>
                      <a:pt x="2734" y="1"/>
                      <a:pt x="2104" y="387"/>
                      <a:pt x="1517" y="1750"/>
                    </a:cubicBezTo>
                    <a:cubicBezTo>
                      <a:pt x="1" y="5273"/>
                      <a:pt x="1596" y="7836"/>
                      <a:pt x="1596" y="7836"/>
                    </a:cubicBezTo>
                    <a:cubicBezTo>
                      <a:pt x="1864" y="7897"/>
                      <a:pt x="2118" y="7924"/>
                      <a:pt x="2358" y="7924"/>
                    </a:cubicBezTo>
                    <a:cubicBezTo>
                      <a:pt x="4274" y="7924"/>
                      <a:pt x="5273" y="6186"/>
                      <a:pt x="5273" y="6186"/>
                    </a:cubicBezTo>
                    <a:lnTo>
                      <a:pt x="4460" y="662"/>
                    </a:lnTo>
                    <a:cubicBezTo>
                      <a:pt x="4460" y="662"/>
                      <a:pt x="3950" y="1"/>
                      <a:pt x="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9"/>
              <p:cNvSpPr/>
              <p:nvPr/>
            </p:nvSpPr>
            <p:spPr>
              <a:xfrm>
                <a:off x="217458" y="3285913"/>
                <a:ext cx="54902" cy="211071"/>
              </a:xfrm>
              <a:custGeom>
                <a:avLst/>
                <a:gdLst/>
                <a:ahLst/>
                <a:cxnLst/>
                <a:rect l="l" t="t" r="r" b="b"/>
                <a:pathLst>
                  <a:path w="1142" h="4390" extrusionOk="0">
                    <a:moveTo>
                      <a:pt x="562" y="1"/>
                    </a:moveTo>
                    <a:cubicBezTo>
                      <a:pt x="538" y="1"/>
                      <a:pt x="512" y="6"/>
                      <a:pt x="487" y="14"/>
                    </a:cubicBezTo>
                    <a:cubicBezTo>
                      <a:pt x="0" y="2620"/>
                      <a:pt x="1094" y="4381"/>
                      <a:pt x="1094" y="4381"/>
                    </a:cubicBezTo>
                    <a:cubicBezTo>
                      <a:pt x="1110" y="4383"/>
                      <a:pt x="1125" y="4385"/>
                      <a:pt x="1141" y="4389"/>
                    </a:cubicBezTo>
                    <a:cubicBezTo>
                      <a:pt x="903" y="3659"/>
                      <a:pt x="838" y="2731"/>
                      <a:pt x="875" y="1892"/>
                    </a:cubicBezTo>
                    <a:cubicBezTo>
                      <a:pt x="942" y="462"/>
                      <a:pt x="1006" y="1"/>
                      <a:pt x="56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
              <p:cNvSpPr/>
              <p:nvPr/>
            </p:nvSpPr>
            <p:spPr>
              <a:xfrm>
                <a:off x="327165" y="3354379"/>
                <a:ext cx="503393" cy="502917"/>
              </a:xfrm>
              <a:custGeom>
                <a:avLst/>
                <a:gdLst/>
                <a:ahLst/>
                <a:cxnLst/>
                <a:rect l="l" t="t" r="r" b="b"/>
                <a:pathLst>
                  <a:path w="10471" h="10460" extrusionOk="0">
                    <a:moveTo>
                      <a:pt x="2206" y="1"/>
                    </a:moveTo>
                    <a:cubicBezTo>
                      <a:pt x="249" y="2799"/>
                      <a:pt x="0" y="7355"/>
                      <a:pt x="607" y="10459"/>
                    </a:cubicBezTo>
                    <a:cubicBezTo>
                      <a:pt x="607" y="10459"/>
                      <a:pt x="2424" y="8713"/>
                      <a:pt x="4100" y="8368"/>
                    </a:cubicBezTo>
                    <a:lnTo>
                      <a:pt x="4436" y="3833"/>
                    </a:lnTo>
                    <a:lnTo>
                      <a:pt x="5880" y="3833"/>
                    </a:lnTo>
                    <a:lnTo>
                      <a:pt x="6629" y="8608"/>
                    </a:lnTo>
                    <a:cubicBezTo>
                      <a:pt x="8435" y="9054"/>
                      <a:pt x="9395" y="10459"/>
                      <a:pt x="9395" y="10459"/>
                    </a:cubicBezTo>
                    <a:cubicBezTo>
                      <a:pt x="10470" y="5912"/>
                      <a:pt x="8655" y="869"/>
                      <a:pt x="7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9"/>
              <p:cNvSpPr/>
              <p:nvPr/>
            </p:nvSpPr>
            <p:spPr>
              <a:xfrm>
                <a:off x="327213" y="3354379"/>
                <a:ext cx="159705" cy="502917"/>
              </a:xfrm>
              <a:custGeom>
                <a:avLst/>
                <a:gdLst/>
                <a:ahLst/>
                <a:cxnLst/>
                <a:rect l="l" t="t" r="r" b="b"/>
                <a:pathLst>
                  <a:path w="3322" h="10460" extrusionOk="0">
                    <a:moveTo>
                      <a:pt x="2206" y="1"/>
                    </a:moveTo>
                    <a:cubicBezTo>
                      <a:pt x="251" y="2799"/>
                      <a:pt x="1" y="7355"/>
                      <a:pt x="607" y="10459"/>
                    </a:cubicBezTo>
                    <a:cubicBezTo>
                      <a:pt x="607" y="10459"/>
                      <a:pt x="1050" y="9995"/>
                      <a:pt x="1689" y="9562"/>
                    </a:cubicBezTo>
                    <a:cubicBezTo>
                      <a:pt x="1303" y="8398"/>
                      <a:pt x="902" y="3189"/>
                      <a:pt x="3322" y="422"/>
                    </a:cubicBezTo>
                    <a:lnTo>
                      <a:pt x="220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
              <p:cNvSpPr/>
              <p:nvPr/>
            </p:nvSpPr>
            <p:spPr>
              <a:xfrm>
                <a:off x="644027" y="3354379"/>
                <a:ext cx="186531" cy="502917"/>
              </a:xfrm>
              <a:custGeom>
                <a:avLst/>
                <a:gdLst/>
                <a:ahLst/>
                <a:cxnLst/>
                <a:rect l="l" t="t" r="r" b="b"/>
                <a:pathLst>
                  <a:path w="3880" h="10460" extrusionOk="0">
                    <a:moveTo>
                      <a:pt x="1374" y="1"/>
                    </a:moveTo>
                    <a:lnTo>
                      <a:pt x="1" y="657"/>
                    </a:lnTo>
                    <a:cubicBezTo>
                      <a:pt x="1027" y="1739"/>
                      <a:pt x="2459" y="4578"/>
                      <a:pt x="1849" y="9482"/>
                    </a:cubicBezTo>
                    <a:cubicBezTo>
                      <a:pt x="2448" y="9958"/>
                      <a:pt x="2807" y="10459"/>
                      <a:pt x="2807" y="10459"/>
                    </a:cubicBezTo>
                    <a:cubicBezTo>
                      <a:pt x="3879" y="5912"/>
                      <a:pt x="2064" y="869"/>
                      <a:pt x="1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
              <p:cNvSpPr/>
              <p:nvPr/>
            </p:nvSpPr>
            <p:spPr>
              <a:xfrm>
                <a:off x="398124" y="3161434"/>
                <a:ext cx="344457" cy="343291"/>
              </a:xfrm>
              <a:custGeom>
                <a:avLst/>
                <a:gdLst/>
                <a:ahLst/>
                <a:cxnLst/>
                <a:rect l="l" t="t" r="r" b="b"/>
                <a:pathLst>
                  <a:path w="7165" h="7140" extrusionOk="0">
                    <a:moveTo>
                      <a:pt x="6959" y="0"/>
                    </a:moveTo>
                    <a:lnTo>
                      <a:pt x="0" y="499"/>
                    </a:lnTo>
                    <a:lnTo>
                      <a:pt x="1" y="5778"/>
                    </a:lnTo>
                    <a:cubicBezTo>
                      <a:pt x="960" y="6349"/>
                      <a:pt x="1992" y="6891"/>
                      <a:pt x="3686" y="7139"/>
                    </a:cubicBezTo>
                    <a:cubicBezTo>
                      <a:pt x="5005" y="6929"/>
                      <a:pt x="6116" y="6326"/>
                      <a:pt x="7165" y="5606"/>
                    </a:cubicBezTo>
                    <a:lnTo>
                      <a:pt x="69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9"/>
              <p:cNvSpPr/>
              <p:nvPr/>
            </p:nvSpPr>
            <p:spPr>
              <a:xfrm>
                <a:off x="398124" y="3124604"/>
                <a:ext cx="344457" cy="345888"/>
              </a:xfrm>
              <a:custGeom>
                <a:avLst/>
                <a:gdLst/>
                <a:ahLst/>
                <a:cxnLst/>
                <a:rect l="l" t="t" r="r" b="b"/>
                <a:pathLst>
                  <a:path w="7165" h="7194" extrusionOk="0">
                    <a:moveTo>
                      <a:pt x="6959" y="0"/>
                    </a:moveTo>
                    <a:lnTo>
                      <a:pt x="0" y="503"/>
                    </a:lnTo>
                    <a:lnTo>
                      <a:pt x="1" y="5822"/>
                    </a:lnTo>
                    <a:cubicBezTo>
                      <a:pt x="960" y="6398"/>
                      <a:pt x="1992" y="6942"/>
                      <a:pt x="3686" y="7194"/>
                    </a:cubicBezTo>
                    <a:cubicBezTo>
                      <a:pt x="5005" y="6984"/>
                      <a:pt x="6116" y="6375"/>
                      <a:pt x="7165" y="5649"/>
                    </a:cubicBezTo>
                    <a:lnTo>
                      <a:pt x="69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9"/>
              <p:cNvSpPr/>
              <p:nvPr/>
            </p:nvSpPr>
            <p:spPr>
              <a:xfrm>
                <a:off x="558790" y="3135855"/>
                <a:ext cx="21586" cy="334493"/>
              </a:xfrm>
              <a:custGeom>
                <a:avLst/>
                <a:gdLst/>
                <a:ahLst/>
                <a:cxnLst/>
                <a:rect l="l" t="t" r="r" b="b"/>
                <a:pathLst>
                  <a:path w="449" h="6957" extrusionOk="0">
                    <a:moveTo>
                      <a:pt x="360" y="1"/>
                    </a:moveTo>
                    <a:lnTo>
                      <a:pt x="0" y="25"/>
                    </a:lnTo>
                    <a:cubicBezTo>
                      <a:pt x="6" y="426"/>
                      <a:pt x="13" y="838"/>
                      <a:pt x="22" y="1264"/>
                    </a:cubicBezTo>
                    <a:cubicBezTo>
                      <a:pt x="79" y="3955"/>
                      <a:pt x="184" y="6226"/>
                      <a:pt x="276" y="6946"/>
                    </a:cubicBezTo>
                    <a:cubicBezTo>
                      <a:pt x="299" y="6950"/>
                      <a:pt x="321" y="6953"/>
                      <a:pt x="344" y="6957"/>
                    </a:cubicBezTo>
                    <a:cubicBezTo>
                      <a:pt x="355" y="6954"/>
                      <a:pt x="367" y="6953"/>
                      <a:pt x="378" y="6951"/>
                    </a:cubicBezTo>
                    <a:cubicBezTo>
                      <a:pt x="442" y="6239"/>
                      <a:pt x="449" y="3964"/>
                      <a:pt x="391" y="1267"/>
                    </a:cubicBezTo>
                    <a:cubicBezTo>
                      <a:pt x="381" y="831"/>
                      <a:pt x="371" y="407"/>
                      <a:pt x="360" y="1"/>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
              <p:cNvSpPr/>
              <p:nvPr/>
            </p:nvSpPr>
            <p:spPr>
              <a:xfrm>
                <a:off x="398124" y="3148019"/>
                <a:ext cx="169849" cy="321222"/>
              </a:xfrm>
              <a:custGeom>
                <a:avLst/>
                <a:gdLst/>
                <a:ahLst/>
                <a:cxnLst/>
                <a:rect l="l" t="t" r="r" b="b"/>
                <a:pathLst>
                  <a:path w="3533" h="6681" extrusionOk="0">
                    <a:moveTo>
                      <a:pt x="221" y="1"/>
                    </a:moveTo>
                    <a:lnTo>
                      <a:pt x="0" y="16"/>
                    </a:lnTo>
                    <a:lnTo>
                      <a:pt x="1" y="5335"/>
                    </a:lnTo>
                    <a:cubicBezTo>
                      <a:pt x="928" y="5894"/>
                      <a:pt x="1930" y="6422"/>
                      <a:pt x="3532" y="6681"/>
                    </a:cubicBezTo>
                    <a:cubicBezTo>
                      <a:pt x="1517" y="5402"/>
                      <a:pt x="395" y="3261"/>
                      <a:pt x="2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
              <p:cNvSpPr/>
              <p:nvPr/>
            </p:nvSpPr>
            <p:spPr>
              <a:xfrm>
                <a:off x="576530" y="3124460"/>
                <a:ext cx="166051" cy="345695"/>
              </a:xfrm>
              <a:custGeom>
                <a:avLst/>
                <a:gdLst/>
                <a:ahLst/>
                <a:cxnLst/>
                <a:rect l="l" t="t" r="r" b="b"/>
                <a:pathLst>
                  <a:path w="3454" h="7190" extrusionOk="0">
                    <a:moveTo>
                      <a:pt x="3248" y="0"/>
                    </a:moveTo>
                    <a:lnTo>
                      <a:pt x="3079" y="12"/>
                    </a:lnTo>
                    <a:cubicBezTo>
                      <a:pt x="3107" y="3614"/>
                      <a:pt x="1057" y="6715"/>
                      <a:pt x="1" y="7190"/>
                    </a:cubicBezTo>
                    <a:cubicBezTo>
                      <a:pt x="1308" y="6974"/>
                      <a:pt x="2411" y="6371"/>
                      <a:pt x="3454" y="5649"/>
                    </a:cubicBezTo>
                    <a:lnTo>
                      <a:pt x="32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9"/>
              <p:cNvSpPr/>
              <p:nvPr/>
            </p:nvSpPr>
            <p:spPr>
              <a:xfrm>
                <a:off x="261447" y="3140230"/>
                <a:ext cx="194608" cy="139480"/>
              </a:xfrm>
              <a:custGeom>
                <a:avLst/>
                <a:gdLst/>
                <a:ahLst/>
                <a:cxnLst/>
                <a:rect l="l" t="t" r="r" b="b"/>
                <a:pathLst>
                  <a:path w="4048" h="2901" extrusionOk="0">
                    <a:moveTo>
                      <a:pt x="3426" y="0"/>
                    </a:moveTo>
                    <a:lnTo>
                      <a:pt x="1" y="2893"/>
                    </a:lnTo>
                    <a:cubicBezTo>
                      <a:pt x="93" y="2898"/>
                      <a:pt x="183" y="2900"/>
                      <a:pt x="271" y="2900"/>
                    </a:cubicBezTo>
                    <a:cubicBezTo>
                      <a:pt x="2121" y="2900"/>
                      <a:pt x="3167" y="1831"/>
                      <a:pt x="4047" y="78"/>
                    </a:cubicBezTo>
                    <a:lnTo>
                      <a:pt x="34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
              <p:cNvSpPr/>
              <p:nvPr/>
            </p:nvSpPr>
            <p:spPr>
              <a:xfrm>
                <a:off x="230967" y="3093352"/>
                <a:ext cx="219559" cy="182175"/>
              </a:xfrm>
              <a:custGeom>
                <a:avLst/>
                <a:gdLst/>
                <a:ahLst/>
                <a:cxnLst/>
                <a:rect l="l" t="t" r="r" b="b"/>
                <a:pathLst>
                  <a:path w="4567" h="3789" extrusionOk="0">
                    <a:moveTo>
                      <a:pt x="3739" y="0"/>
                    </a:moveTo>
                    <a:cubicBezTo>
                      <a:pt x="2997" y="0"/>
                      <a:pt x="1925" y="144"/>
                      <a:pt x="1258" y="872"/>
                    </a:cubicBezTo>
                    <a:cubicBezTo>
                      <a:pt x="156" y="2074"/>
                      <a:pt x="1" y="3671"/>
                      <a:pt x="1" y="3671"/>
                    </a:cubicBezTo>
                    <a:cubicBezTo>
                      <a:pt x="300" y="3751"/>
                      <a:pt x="590" y="3788"/>
                      <a:pt x="870" y="3788"/>
                    </a:cubicBezTo>
                    <a:cubicBezTo>
                      <a:pt x="2935" y="3788"/>
                      <a:pt x="4421" y="1760"/>
                      <a:pt x="4566" y="61"/>
                    </a:cubicBezTo>
                    <a:cubicBezTo>
                      <a:pt x="4566" y="61"/>
                      <a:pt x="4222" y="0"/>
                      <a:pt x="3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9"/>
              <p:cNvSpPr/>
              <p:nvPr/>
            </p:nvSpPr>
            <p:spPr>
              <a:xfrm>
                <a:off x="230967" y="3093352"/>
                <a:ext cx="219559" cy="182271"/>
              </a:xfrm>
              <a:custGeom>
                <a:avLst/>
                <a:gdLst/>
                <a:ahLst/>
                <a:cxnLst/>
                <a:rect l="l" t="t" r="r" b="b"/>
                <a:pathLst>
                  <a:path w="4567" h="3791" extrusionOk="0">
                    <a:moveTo>
                      <a:pt x="3740" y="1"/>
                    </a:moveTo>
                    <a:cubicBezTo>
                      <a:pt x="3197" y="1"/>
                      <a:pt x="2476" y="78"/>
                      <a:pt x="1868" y="406"/>
                    </a:cubicBezTo>
                    <a:cubicBezTo>
                      <a:pt x="2238" y="485"/>
                      <a:pt x="2544" y="686"/>
                      <a:pt x="2723" y="988"/>
                    </a:cubicBezTo>
                    <a:cubicBezTo>
                      <a:pt x="3119" y="1663"/>
                      <a:pt x="2727" y="2580"/>
                      <a:pt x="1754" y="3168"/>
                    </a:cubicBezTo>
                    <a:cubicBezTo>
                      <a:pt x="1314" y="3435"/>
                      <a:pt x="844" y="3566"/>
                      <a:pt x="426" y="3566"/>
                    </a:cubicBezTo>
                    <a:cubicBezTo>
                      <a:pt x="284" y="3566"/>
                      <a:pt x="149" y="3551"/>
                      <a:pt x="23" y="3521"/>
                    </a:cubicBezTo>
                    <a:cubicBezTo>
                      <a:pt x="7" y="3618"/>
                      <a:pt x="1" y="3674"/>
                      <a:pt x="1" y="3674"/>
                    </a:cubicBezTo>
                    <a:cubicBezTo>
                      <a:pt x="300" y="3754"/>
                      <a:pt x="589" y="3791"/>
                      <a:pt x="869" y="3791"/>
                    </a:cubicBezTo>
                    <a:cubicBezTo>
                      <a:pt x="2935" y="3791"/>
                      <a:pt x="4421" y="1763"/>
                      <a:pt x="4566" y="63"/>
                    </a:cubicBezTo>
                    <a:cubicBezTo>
                      <a:pt x="4566" y="62"/>
                      <a:pt x="422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9"/>
              <p:cNvSpPr/>
              <p:nvPr/>
            </p:nvSpPr>
            <p:spPr>
              <a:xfrm>
                <a:off x="661382" y="3154029"/>
                <a:ext cx="216530" cy="111401"/>
              </a:xfrm>
              <a:custGeom>
                <a:avLst/>
                <a:gdLst/>
                <a:ahLst/>
                <a:cxnLst/>
                <a:rect l="l" t="t" r="r" b="b"/>
                <a:pathLst>
                  <a:path w="4504" h="2317" extrusionOk="0">
                    <a:moveTo>
                      <a:pt x="595" y="1"/>
                    </a:moveTo>
                    <a:lnTo>
                      <a:pt x="0" y="199"/>
                    </a:lnTo>
                    <a:cubicBezTo>
                      <a:pt x="1012" y="1510"/>
                      <a:pt x="2047" y="2316"/>
                      <a:pt x="3441" y="2316"/>
                    </a:cubicBezTo>
                    <a:cubicBezTo>
                      <a:pt x="3774" y="2316"/>
                      <a:pt x="4126" y="2270"/>
                      <a:pt x="4504" y="2175"/>
                    </a:cubicBezTo>
                    <a:lnTo>
                      <a:pt x="5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
              <p:cNvSpPr/>
              <p:nvPr/>
            </p:nvSpPr>
            <p:spPr>
              <a:xfrm>
                <a:off x="658209" y="3090179"/>
                <a:ext cx="227731" cy="170780"/>
              </a:xfrm>
              <a:custGeom>
                <a:avLst/>
                <a:gdLst/>
                <a:ahLst/>
                <a:cxnLst/>
                <a:rect l="l" t="t" r="r" b="b"/>
                <a:pathLst>
                  <a:path w="4737" h="3552" extrusionOk="0">
                    <a:moveTo>
                      <a:pt x="930" y="0"/>
                    </a:moveTo>
                    <a:cubicBezTo>
                      <a:pt x="392" y="0"/>
                      <a:pt x="0" y="71"/>
                      <a:pt x="0" y="71"/>
                    </a:cubicBezTo>
                    <a:cubicBezTo>
                      <a:pt x="144" y="1749"/>
                      <a:pt x="1723" y="3552"/>
                      <a:pt x="3782" y="3552"/>
                    </a:cubicBezTo>
                    <a:cubicBezTo>
                      <a:pt x="4090" y="3552"/>
                      <a:pt x="4410" y="3511"/>
                      <a:pt x="4737" y="3424"/>
                    </a:cubicBezTo>
                    <a:cubicBezTo>
                      <a:pt x="4737" y="3424"/>
                      <a:pt x="4525" y="2057"/>
                      <a:pt x="3422" y="854"/>
                    </a:cubicBezTo>
                    <a:cubicBezTo>
                      <a:pt x="2773" y="146"/>
                      <a:pt x="1702"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
              <p:cNvSpPr/>
              <p:nvPr/>
            </p:nvSpPr>
            <p:spPr>
              <a:xfrm>
                <a:off x="658209" y="3090179"/>
                <a:ext cx="227731" cy="170780"/>
              </a:xfrm>
              <a:custGeom>
                <a:avLst/>
                <a:gdLst/>
                <a:ahLst/>
                <a:cxnLst/>
                <a:rect l="l" t="t" r="r" b="b"/>
                <a:pathLst>
                  <a:path w="4737" h="3552" extrusionOk="0">
                    <a:moveTo>
                      <a:pt x="930" y="1"/>
                    </a:moveTo>
                    <a:cubicBezTo>
                      <a:pt x="392" y="1"/>
                      <a:pt x="0" y="71"/>
                      <a:pt x="0" y="71"/>
                    </a:cubicBezTo>
                    <a:cubicBezTo>
                      <a:pt x="144" y="1749"/>
                      <a:pt x="1722" y="3552"/>
                      <a:pt x="3781" y="3552"/>
                    </a:cubicBezTo>
                    <a:cubicBezTo>
                      <a:pt x="4090" y="3552"/>
                      <a:pt x="4409" y="3511"/>
                      <a:pt x="4737" y="3424"/>
                    </a:cubicBezTo>
                    <a:cubicBezTo>
                      <a:pt x="4737" y="3424"/>
                      <a:pt x="4729" y="3375"/>
                      <a:pt x="4711" y="3290"/>
                    </a:cubicBezTo>
                    <a:cubicBezTo>
                      <a:pt x="4593" y="3333"/>
                      <a:pt x="4465" y="3354"/>
                      <a:pt x="4331" y="3354"/>
                    </a:cubicBezTo>
                    <a:cubicBezTo>
                      <a:pt x="3858" y="3354"/>
                      <a:pt x="3309" y="3091"/>
                      <a:pt x="2893" y="2603"/>
                    </a:cubicBezTo>
                    <a:cubicBezTo>
                      <a:pt x="2239" y="1836"/>
                      <a:pt x="2330" y="902"/>
                      <a:pt x="2940" y="514"/>
                    </a:cubicBezTo>
                    <a:cubicBezTo>
                      <a:pt x="2955" y="504"/>
                      <a:pt x="2969" y="499"/>
                      <a:pt x="2982" y="489"/>
                    </a:cubicBezTo>
                    <a:cubicBezTo>
                      <a:pt x="2352" y="93"/>
                      <a:pt x="1545" y="1"/>
                      <a:pt x="9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9"/>
              <p:cNvSpPr/>
              <p:nvPr/>
            </p:nvSpPr>
            <p:spPr>
              <a:xfrm>
                <a:off x="356010" y="3090179"/>
                <a:ext cx="425127" cy="153279"/>
              </a:xfrm>
              <a:custGeom>
                <a:avLst/>
                <a:gdLst/>
                <a:ahLst/>
                <a:cxnLst/>
                <a:rect l="l" t="t" r="r" b="b"/>
                <a:pathLst>
                  <a:path w="8843" h="3188" extrusionOk="0">
                    <a:moveTo>
                      <a:pt x="7214" y="1"/>
                    </a:moveTo>
                    <a:cubicBezTo>
                      <a:pt x="6678" y="1"/>
                      <a:pt x="6288" y="71"/>
                      <a:pt x="6288" y="71"/>
                    </a:cubicBezTo>
                    <a:cubicBezTo>
                      <a:pt x="6309" y="320"/>
                      <a:pt x="6362" y="570"/>
                      <a:pt x="6443" y="816"/>
                    </a:cubicBezTo>
                    <a:lnTo>
                      <a:pt x="1728" y="1156"/>
                    </a:lnTo>
                    <a:cubicBezTo>
                      <a:pt x="1855" y="813"/>
                      <a:pt x="1938" y="463"/>
                      <a:pt x="1967" y="127"/>
                    </a:cubicBezTo>
                    <a:cubicBezTo>
                      <a:pt x="1967" y="127"/>
                      <a:pt x="1625" y="67"/>
                      <a:pt x="1144" y="67"/>
                    </a:cubicBezTo>
                    <a:cubicBezTo>
                      <a:pt x="809" y="67"/>
                      <a:pt x="404" y="96"/>
                      <a:pt x="1" y="196"/>
                    </a:cubicBezTo>
                    <a:cubicBezTo>
                      <a:pt x="745" y="1695"/>
                      <a:pt x="2083" y="3188"/>
                      <a:pt x="4460" y="3188"/>
                    </a:cubicBezTo>
                    <a:cubicBezTo>
                      <a:pt x="6746" y="3188"/>
                      <a:pt x="8261" y="1159"/>
                      <a:pt x="8843" y="275"/>
                    </a:cubicBezTo>
                    <a:cubicBezTo>
                      <a:pt x="8300" y="58"/>
                      <a:pt x="7698" y="1"/>
                      <a:pt x="72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9"/>
              <p:cNvSpPr/>
              <p:nvPr/>
            </p:nvSpPr>
            <p:spPr>
              <a:xfrm>
                <a:off x="356923" y="2940362"/>
                <a:ext cx="421858" cy="287663"/>
              </a:xfrm>
              <a:custGeom>
                <a:avLst/>
                <a:gdLst/>
                <a:ahLst/>
                <a:cxnLst/>
                <a:rect l="l" t="t" r="r" b="b"/>
                <a:pathLst>
                  <a:path w="8775" h="5983" extrusionOk="0">
                    <a:moveTo>
                      <a:pt x="3056" y="0"/>
                    </a:moveTo>
                    <a:cubicBezTo>
                      <a:pt x="2719" y="0"/>
                      <a:pt x="2405" y="77"/>
                      <a:pt x="2173" y="296"/>
                    </a:cubicBezTo>
                    <a:cubicBezTo>
                      <a:pt x="1657" y="783"/>
                      <a:pt x="2270" y="3087"/>
                      <a:pt x="1934" y="3087"/>
                    </a:cubicBezTo>
                    <a:cubicBezTo>
                      <a:pt x="1933" y="3087"/>
                      <a:pt x="1931" y="3087"/>
                      <a:pt x="1929" y="3087"/>
                    </a:cubicBezTo>
                    <a:cubicBezTo>
                      <a:pt x="1502" y="3057"/>
                      <a:pt x="1068" y="3032"/>
                      <a:pt x="723" y="3032"/>
                    </a:cubicBezTo>
                    <a:cubicBezTo>
                      <a:pt x="295" y="3032"/>
                      <a:pt x="1" y="3070"/>
                      <a:pt x="16" y="3187"/>
                    </a:cubicBezTo>
                    <a:cubicBezTo>
                      <a:pt x="1170" y="5043"/>
                      <a:pt x="2630" y="5982"/>
                      <a:pt x="4190" y="5982"/>
                    </a:cubicBezTo>
                    <a:cubicBezTo>
                      <a:pt x="5685" y="5982"/>
                      <a:pt x="7274" y="5119"/>
                      <a:pt x="8775" y="3373"/>
                    </a:cubicBezTo>
                    <a:cubicBezTo>
                      <a:pt x="8775" y="3373"/>
                      <a:pt x="8350" y="2852"/>
                      <a:pt x="6752" y="2852"/>
                    </a:cubicBezTo>
                    <a:cubicBezTo>
                      <a:pt x="6589" y="2852"/>
                      <a:pt x="6413" y="2858"/>
                      <a:pt x="6224" y="2870"/>
                    </a:cubicBezTo>
                    <a:cubicBezTo>
                      <a:pt x="6220" y="2870"/>
                      <a:pt x="6216" y="2870"/>
                      <a:pt x="6212" y="2870"/>
                    </a:cubicBezTo>
                    <a:cubicBezTo>
                      <a:pt x="5671" y="2870"/>
                      <a:pt x="5961" y="386"/>
                      <a:pt x="5210" y="386"/>
                    </a:cubicBezTo>
                    <a:cubicBezTo>
                      <a:pt x="5178" y="386"/>
                      <a:pt x="5145" y="390"/>
                      <a:pt x="5109" y="399"/>
                    </a:cubicBezTo>
                    <a:cubicBezTo>
                      <a:pt x="5093" y="404"/>
                      <a:pt x="5074" y="406"/>
                      <a:pt x="5052" y="406"/>
                    </a:cubicBezTo>
                    <a:cubicBezTo>
                      <a:pt x="4738" y="406"/>
                      <a:pt x="3834" y="0"/>
                      <a:pt x="30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
              <p:cNvSpPr/>
              <p:nvPr/>
            </p:nvSpPr>
            <p:spPr>
              <a:xfrm>
                <a:off x="356972" y="2940362"/>
                <a:ext cx="421810" cy="213764"/>
              </a:xfrm>
              <a:custGeom>
                <a:avLst/>
                <a:gdLst/>
                <a:ahLst/>
                <a:cxnLst/>
                <a:rect l="l" t="t" r="r" b="b"/>
                <a:pathLst>
                  <a:path w="8774" h="4446" extrusionOk="0">
                    <a:moveTo>
                      <a:pt x="3055" y="0"/>
                    </a:moveTo>
                    <a:cubicBezTo>
                      <a:pt x="2718" y="0"/>
                      <a:pt x="2404" y="77"/>
                      <a:pt x="2172" y="296"/>
                    </a:cubicBezTo>
                    <a:cubicBezTo>
                      <a:pt x="1656" y="783"/>
                      <a:pt x="2269" y="3087"/>
                      <a:pt x="1933" y="3087"/>
                    </a:cubicBezTo>
                    <a:cubicBezTo>
                      <a:pt x="1932" y="3087"/>
                      <a:pt x="1930" y="3087"/>
                      <a:pt x="1928" y="3087"/>
                    </a:cubicBezTo>
                    <a:cubicBezTo>
                      <a:pt x="1502" y="3058"/>
                      <a:pt x="1071" y="3033"/>
                      <a:pt x="726" y="3033"/>
                    </a:cubicBezTo>
                    <a:cubicBezTo>
                      <a:pt x="296" y="3033"/>
                      <a:pt x="0" y="3071"/>
                      <a:pt x="15" y="3189"/>
                    </a:cubicBezTo>
                    <a:cubicBezTo>
                      <a:pt x="316" y="3671"/>
                      <a:pt x="635" y="4090"/>
                      <a:pt x="972" y="4446"/>
                    </a:cubicBezTo>
                    <a:cubicBezTo>
                      <a:pt x="1216" y="3877"/>
                      <a:pt x="2351" y="3829"/>
                      <a:pt x="3784" y="3829"/>
                    </a:cubicBezTo>
                    <a:cubicBezTo>
                      <a:pt x="4073" y="3829"/>
                      <a:pt x="4374" y="3831"/>
                      <a:pt x="4683" y="3831"/>
                    </a:cubicBezTo>
                    <a:cubicBezTo>
                      <a:pt x="5390" y="3831"/>
                      <a:pt x="6040" y="3785"/>
                      <a:pt x="6589" y="3785"/>
                    </a:cubicBezTo>
                    <a:cubicBezTo>
                      <a:pt x="7240" y="3785"/>
                      <a:pt x="7751" y="3850"/>
                      <a:pt x="8054" y="4134"/>
                    </a:cubicBezTo>
                    <a:cubicBezTo>
                      <a:pt x="8297" y="3901"/>
                      <a:pt x="8537" y="3650"/>
                      <a:pt x="8774" y="3373"/>
                    </a:cubicBezTo>
                    <a:cubicBezTo>
                      <a:pt x="8774" y="3373"/>
                      <a:pt x="8349" y="2852"/>
                      <a:pt x="6751" y="2852"/>
                    </a:cubicBezTo>
                    <a:cubicBezTo>
                      <a:pt x="6588" y="2852"/>
                      <a:pt x="6412" y="2858"/>
                      <a:pt x="6223" y="2870"/>
                    </a:cubicBezTo>
                    <a:cubicBezTo>
                      <a:pt x="6219" y="2870"/>
                      <a:pt x="6215" y="2870"/>
                      <a:pt x="6211" y="2870"/>
                    </a:cubicBezTo>
                    <a:cubicBezTo>
                      <a:pt x="5670" y="2870"/>
                      <a:pt x="5960" y="386"/>
                      <a:pt x="5209" y="386"/>
                    </a:cubicBezTo>
                    <a:cubicBezTo>
                      <a:pt x="5177" y="386"/>
                      <a:pt x="5144" y="390"/>
                      <a:pt x="5108" y="399"/>
                    </a:cubicBezTo>
                    <a:cubicBezTo>
                      <a:pt x="5092" y="404"/>
                      <a:pt x="5073" y="406"/>
                      <a:pt x="5051" y="406"/>
                    </a:cubicBezTo>
                    <a:cubicBezTo>
                      <a:pt x="4737" y="406"/>
                      <a:pt x="3833" y="0"/>
                      <a:pt x="30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9"/>
              <p:cNvSpPr/>
              <p:nvPr/>
            </p:nvSpPr>
            <p:spPr>
              <a:xfrm>
                <a:off x="472784" y="4270832"/>
                <a:ext cx="116293" cy="45628"/>
              </a:xfrm>
              <a:custGeom>
                <a:avLst/>
                <a:gdLst/>
                <a:ahLst/>
                <a:cxnLst/>
                <a:rect l="l" t="t" r="r" b="b"/>
                <a:pathLst>
                  <a:path w="2419" h="949" extrusionOk="0">
                    <a:moveTo>
                      <a:pt x="1952" y="1"/>
                    </a:moveTo>
                    <a:cubicBezTo>
                      <a:pt x="1946" y="1"/>
                      <a:pt x="1941" y="1"/>
                      <a:pt x="1936" y="1"/>
                    </a:cubicBezTo>
                    <a:cubicBezTo>
                      <a:pt x="1459" y="23"/>
                      <a:pt x="0" y="948"/>
                      <a:pt x="0" y="948"/>
                    </a:cubicBezTo>
                    <a:lnTo>
                      <a:pt x="2419" y="948"/>
                    </a:lnTo>
                    <a:cubicBezTo>
                      <a:pt x="2419" y="948"/>
                      <a:pt x="2412" y="1"/>
                      <a:pt x="19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9"/>
              <p:cNvSpPr/>
              <p:nvPr/>
            </p:nvSpPr>
            <p:spPr>
              <a:xfrm>
                <a:off x="468506" y="4287419"/>
                <a:ext cx="99323" cy="29040"/>
              </a:xfrm>
              <a:custGeom>
                <a:avLst/>
                <a:gdLst/>
                <a:ahLst/>
                <a:cxnLst/>
                <a:rect l="l" t="t" r="r" b="b"/>
                <a:pathLst>
                  <a:path w="2066" h="604" extrusionOk="0">
                    <a:moveTo>
                      <a:pt x="1667" y="1"/>
                    </a:moveTo>
                    <a:cubicBezTo>
                      <a:pt x="1662" y="1"/>
                      <a:pt x="1658" y="1"/>
                      <a:pt x="1653" y="1"/>
                    </a:cubicBezTo>
                    <a:cubicBezTo>
                      <a:pt x="1246" y="14"/>
                      <a:pt x="0" y="603"/>
                      <a:pt x="0" y="603"/>
                    </a:cubicBezTo>
                    <a:lnTo>
                      <a:pt x="2065" y="603"/>
                    </a:lnTo>
                    <a:cubicBezTo>
                      <a:pt x="2065" y="603"/>
                      <a:pt x="2058" y="1"/>
                      <a:pt x="1667"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
              <p:cNvSpPr/>
              <p:nvPr/>
            </p:nvSpPr>
            <p:spPr>
              <a:xfrm>
                <a:off x="574559" y="4270832"/>
                <a:ext cx="109323" cy="45628"/>
              </a:xfrm>
              <a:custGeom>
                <a:avLst/>
                <a:gdLst/>
                <a:ahLst/>
                <a:cxnLst/>
                <a:rect l="l" t="t" r="r" b="b"/>
                <a:pathLst>
                  <a:path w="2274" h="949" extrusionOk="0">
                    <a:moveTo>
                      <a:pt x="441" y="1"/>
                    </a:moveTo>
                    <a:cubicBezTo>
                      <a:pt x="7" y="1"/>
                      <a:pt x="0" y="948"/>
                      <a:pt x="0" y="948"/>
                    </a:cubicBezTo>
                    <a:lnTo>
                      <a:pt x="2273" y="948"/>
                    </a:lnTo>
                    <a:cubicBezTo>
                      <a:pt x="2273" y="948"/>
                      <a:pt x="901" y="23"/>
                      <a:pt x="456" y="1"/>
                    </a:cubicBezTo>
                    <a:cubicBezTo>
                      <a:pt x="451" y="1"/>
                      <a:pt x="446" y="1"/>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
              <p:cNvSpPr/>
              <p:nvPr/>
            </p:nvSpPr>
            <p:spPr>
              <a:xfrm>
                <a:off x="594702" y="4281409"/>
                <a:ext cx="89083" cy="35050"/>
              </a:xfrm>
              <a:custGeom>
                <a:avLst/>
                <a:gdLst/>
                <a:ahLst/>
                <a:cxnLst/>
                <a:rect l="l" t="t" r="r" b="b"/>
                <a:pathLst>
                  <a:path w="1853" h="729" extrusionOk="0">
                    <a:moveTo>
                      <a:pt x="360" y="1"/>
                    </a:moveTo>
                    <a:cubicBezTo>
                      <a:pt x="6" y="1"/>
                      <a:pt x="1" y="728"/>
                      <a:pt x="1" y="728"/>
                    </a:cubicBezTo>
                    <a:lnTo>
                      <a:pt x="1853" y="728"/>
                    </a:lnTo>
                    <a:cubicBezTo>
                      <a:pt x="1853" y="728"/>
                      <a:pt x="736" y="17"/>
                      <a:pt x="371" y="1"/>
                    </a:cubicBezTo>
                    <a:cubicBezTo>
                      <a:pt x="368" y="1"/>
                      <a:pt x="364" y="1"/>
                      <a:pt x="360" y="1"/>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
              <p:cNvSpPr/>
              <p:nvPr/>
            </p:nvSpPr>
            <p:spPr>
              <a:xfrm>
                <a:off x="263370" y="4315690"/>
                <a:ext cx="644253" cy="222899"/>
              </a:xfrm>
              <a:custGeom>
                <a:avLst/>
                <a:gdLst/>
                <a:ahLst/>
                <a:cxnLst/>
                <a:rect l="l" t="t" r="r" b="b"/>
                <a:pathLst>
                  <a:path w="13401" h="4636" extrusionOk="0">
                    <a:moveTo>
                      <a:pt x="566" y="1"/>
                    </a:moveTo>
                    <a:lnTo>
                      <a:pt x="1" y="4635"/>
                    </a:lnTo>
                    <a:lnTo>
                      <a:pt x="13401" y="4635"/>
                    </a:lnTo>
                    <a:lnTo>
                      <a:pt x="12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9"/>
              <p:cNvSpPr/>
              <p:nvPr/>
            </p:nvSpPr>
            <p:spPr>
              <a:xfrm>
                <a:off x="358726" y="4315113"/>
                <a:ext cx="405224" cy="222899"/>
              </a:xfrm>
              <a:custGeom>
                <a:avLst/>
                <a:gdLst/>
                <a:ahLst/>
                <a:cxnLst/>
                <a:rect l="l" t="t" r="r" b="b"/>
                <a:pathLst>
                  <a:path w="8429" h="4636" extrusionOk="0">
                    <a:moveTo>
                      <a:pt x="4537" y="1"/>
                    </a:moveTo>
                    <a:lnTo>
                      <a:pt x="0" y="4635"/>
                    </a:lnTo>
                    <a:lnTo>
                      <a:pt x="5146" y="4635"/>
                    </a:lnTo>
                    <a:lnTo>
                      <a:pt x="84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9"/>
              <p:cNvSpPr/>
              <p:nvPr/>
            </p:nvSpPr>
            <p:spPr>
              <a:xfrm>
                <a:off x="376971" y="3845949"/>
                <a:ext cx="386235" cy="74524"/>
              </a:xfrm>
              <a:custGeom>
                <a:avLst/>
                <a:gdLst/>
                <a:ahLst/>
                <a:cxnLst/>
                <a:rect l="l" t="t" r="r" b="b"/>
                <a:pathLst>
                  <a:path w="8034" h="1550" extrusionOk="0">
                    <a:moveTo>
                      <a:pt x="3618" y="0"/>
                    </a:moveTo>
                    <a:cubicBezTo>
                      <a:pt x="2039" y="0"/>
                      <a:pt x="572" y="679"/>
                      <a:pt x="0" y="978"/>
                    </a:cubicBezTo>
                    <a:lnTo>
                      <a:pt x="13" y="1550"/>
                    </a:lnTo>
                    <a:cubicBezTo>
                      <a:pt x="13" y="1550"/>
                      <a:pt x="1741" y="431"/>
                      <a:pt x="3640" y="431"/>
                    </a:cubicBezTo>
                    <a:cubicBezTo>
                      <a:pt x="3926" y="431"/>
                      <a:pt x="4216" y="457"/>
                      <a:pt x="4505" y="515"/>
                    </a:cubicBezTo>
                    <a:cubicBezTo>
                      <a:pt x="6711" y="962"/>
                      <a:pt x="8033" y="1103"/>
                      <a:pt x="8033" y="1103"/>
                    </a:cubicBezTo>
                    <a:lnTo>
                      <a:pt x="8029" y="639"/>
                    </a:lnTo>
                    <a:cubicBezTo>
                      <a:pt x="7514" y="579"/>
                      <a:pt x="6287" y="415"/>
                      <a:pt x="4541" y="84"/>
                    </a:cubicBezTo>
                    <a:cubicBezTo>
                      <a:pt x="4233" y="26"/>
                      <a:pt x="3924" y="0"/>
                      <a:pt x="36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
              <p:cNvSpPr/>
              <p:nvPr/>
            </p:nvSpPr>
            <p:spPr>
              <a:xfrm>
                <a:off x="604990" y="3261681"/>
                <a:ext cx="126533" cy="184387"/>
              </a:xfrm>
              <a:custGeom>
                <a:avLst/>
                <a:gdLst/>
                <a:ahLst/>
                <a:cxnLst/>
                <a:rect l="l" t="t" r="r" b="b"/>
                <a:pathLst>
                  <a:path w="2632" h="3835" extrusionOk="0">
                    <a:moveTo>
                      <a:pt x="439" y="0"/>
                    </a:moveTo>
                    <a:lnTo>
                      <a:pt x="1" y="549"/>
                    </a:lnTo>
                    <a:lnTo>
                      <a:pt x="1316" y="3834"/>
                    </a:lnTo>
                    <a:lnTo>
                      <a:pt x="2632" y="3429"/>
                    </a:lnTo>
                    <a:lnTo>
                      <a:pt x="439"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
              <p:cNvSpPr/>
              <p:nvPr/>
            </p:nvSpPr>
            <p:spPr>
              <a:xfrm>
                <a:off x="402162" y="3261681"/>
                <a:ext cx="126533" cy="184387"/>
              </a:xfrm>
              <a:custGeom>
                <a:avLst/>
                <a:gdLst/>
                <a:ahLst/>
                <a:cxnLst/>
                <a:rect l="l" t="t" r="r" b="b"/>
                <a:pathLst>
                  <a:path w="2632" h="3835" extrusionOk="0">
                    <a:moveTo>
                      <a:pt x="2194" y="0"/>
                    </a:moveTo>
                    <a:lnTo>
                      <a:pt x="1" y="3429"/>
                    </a:lnTo>
                    <a:lnTo>
                      <a:pt x="1317" y="3834"/>
                    </a:lnTo>
                    <a:lnTo>
                      <a:pt x="2632" y="549"/>
                    </a:lnTo>
                    <a:lnTo>
                      <a:pt x="219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
              <p:cNvSpPr/>
              <p:nvPr/>
            </p:nvSpPr>
            <p:spPr>
              <a:xfrm>
                <a:off x="607971" y="3230717"/>
                <a:ext cx="259797" cy="229342"/>
              </a:xfrm>
              <a:custGeom>
                <a:avLst/>
                <a:gdLst/>
                <a:ahLst/>
                <a:cxnLst/>
                <a:rect l="l" t="t" r="r" b="b"/>
                <a:pathLst>
                  <a:path w="5404" h="4770" extrusionOk="0">
                    <a:moveTo>
                      <a:pt x="386" y="1"/>
                    </a:moveTo>
                    <a:lnTo>
                      <a:pt x="1" y="644"/>
                    </a:lnTo>
                    <a:cubicBezTo>
                      <a:pt x="2" y="644"/>
                      <a:pt x="1876" y="4362"/>
                      <a:pt x="2591" y="4642"/>
                    </a:cubicBezTo>
                    <a:cubicBezTo>
                      <a:pt x="2821" y="4731"/>
                      <a:pt x="3042" y="4769"/>
                      <a:pt x="3252" y="4769"/>
                    </a:cubicBezTo>
                    <a:cubicBezTo>
                      <a:pt x="4376" y="4769"/>
                      <a:pt x="5182" y="3692"/>
                      <a:pt x="5182" y="3692"/>
                    </a:cubicBezTo>
                    <a:cubicBezTo>
                      <a:pt x="5182" y="3692"/>
                      <a:pt x="5404" y="1567"/>
                      <a:pt x="4356" y="981"/>
                    </a:cubicBezTo>
                    <a:cubicBezTo>
                      <a:pt x="3308" y="393"/>
                      <a:pt x="386"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
              <p:cNvSpPr/>
              <p:nvPr/>
            </p:nvSpPr>
            <p:spPr>
              <a:xfrm>
                <a:off x="618451" y="3230717"/>
                <a:ext cx="245711" cy="176069"/>
              </a:xfrm>
              <a:custGeom>
                <a:avLst/>
                <a:gdLst/>
                <a:ahLst/>
                <a:cxnLst/>
                <a:rect l="l" t="t" r="r" b="b"/>
                <a:pathLst>
                  <a:path w="5111" h="3662" extrusionOk="0">
                    <a:moveTo>
                      <a:pt x="168" y="1"/>
                    </a:moveTo>
                    <a:lnTo>
                      <a:pt x="1" y="281"/>
                    </a:lnTo>
                    <a:cubicBezTo>
                      <a:pt x="961" y="1074"/>
                      <a:pt x="3953" y="3495"/>
                      <a:pt x="4967" y="3662"/>
                    </a:cubicBezTo>
                    <a:cubicBezTo>
                      <a:pt x="4989" y="3400"/>
                      <a:pt x="5111" y="1527"/>
                      <a:pt x="4138" y="979"/>
                    </a:cubicBezTo>
                    <a:cubicBezTo>
                      <a:pt x="3090" y="393"/>
                      <a:pt x="168"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
              <p:cNvSpPr/>
              <p:nvPr/>
            </p:nvSpPr>
            <p:spPr>
              <a:xfrm>
                <a:off x="621096" y="3593673"/>
                <a:ext cx="173647" cy="110969"/>
              </a:xfrm>
              <a:custGeom>
                <a:avLst/>
                <a:gdLst/>
                <a:ahLst/>
                <a:cxnLst/>
                <a:rect l="l" t="t" r="r" b="b"/>
                <a:pathLst>
                  <a:path w="3612" h="2308" extrusionOk="0">
                    <a:moveTo>
                      <a:pt x="1" y="0"/>
                    </a:moveTo>
                    <a:lnTo>
                      <a:pt x="18" y="165"/>
                    </a:lnTo>
                    <a:cubicBezTo>
                      <a:pt x="843" y="353"/>
                      <a:pt x="2380" y="1101"/>
                      <a:pt x="3612" y="2308"/>
                    </a:cubicBezTo>
                    <a:cubicBezTo>
                      <a:pt x="3612" y="2242"/>
                      <a:pt x="3612" y="2173"/>
                      <a:pt x="3610" y="2107"/>
                    </a:cubicBezTo>
                    <a:cubicBezTo>
                      <a:pt x="2386" y="937"/>
                      <a:pt x="874" y="17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
              <p:cNvSpPr/>
              <p:nvPr/>
            </p:nvSpPr>
            <p:spPr>
              <a:xfrm>
                <a:off x="342405" y="3592952"/>
                <a:ext cx="195713" cy="126787"/>
              </a:xfrm>
              <a:custGeom>
                <a:avLst/>
                <a:gdLst/>
                <a:ahLst/>
                <a:cxnLst/>
                <a:rect l="l" t="t" r="r" b="b"/>
                <a:pathLst>
                  <a:path w="4071" h="2637" extrusionOk="0">
                    <a:moveTo>
                      <a:pt x="4070" y="1"/>
                    </a:moveTo>
                    <a:lnTo>
                      <a:pt x="4070" y="1"/>
                    </a:lnTo>
                    <a:cubicBezTo>
                      <a:pt x="2998" y="107"/>
                      <a:pt x="1444" y="621"/>
                      <a:pt x="1" y="2406"/>
                    </a:cubicBezTo>
                    <a:cubicBezTo>
                      <a:pt x="1" y="2482"/>
                      <a:pt x="1" y="2558"/>
                      <a:pt x="2" y="2636"/>
                    </a:cubicBezTo>
                    <a:cubicBezTo>
                      <a:pt x="1434" y="800"/>
                      <a:pt x="2990" y="266"/>
                      <a:pt x="4060" y="157"/>
                    </a:cubicBezTo>
                    <a:lnTo>
                      <a:pt x="4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
              <p:cNvSpPr/>
              <p:nvPr/>
            </p:nvSpPr>
            <p:spPr>
              <a:xfrm>
                <a:off x="597683" y="3467126"/>
                <a:ext cx="166484" cy="111017"/>
              </a:xfrm>
              <a:custGeom>
                <a:avLst/>
                <a:gdLst/>
                <a:ahLst/>
                <a:cxnLst/>
                <a:rect l="l" t="t" r="r" b="b"/>
                <a:pathLst>
                  <a:path w="3463" h="2309" extrusionOk="0">
                    <a:moveTo>
                      <a:pt x="0" y="1"/>
                    </a:moveTo>
                    <a:lnTo>
                      <a:pt x="16" y="166"/>
                    </a:lnTo>
                    <a:cubicBezTo>
                      <a:pt x="807" y="354"/>
                      <a:pt x="2280" y="1102"/>
                      <a:pt x="3461" y="2309"/>
                    </a:cubicBezTo>
                    <a:cubicBezTo>
                      <a:pt x="3462" y="2243"/>
                      <a:pt x="3459" y="2175"/>
                      <a:pt x="3459" y="2108"/>
                    </a:cubicBezTo>
                    <a:cubicBezTo>
                      <a:pt x="2285" y="938"/>
                      <a:pt x="840" y="1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
              <p:cNvSpPr/>
              <p:nvPr/>
            </p:nvSpPr>
            <p:spPr>
              <a:xfrm>
                <a:off x="373077" y="3469963"/>
                <a:ext cx="187781" cy="123181"/>
              </a:xfrm>
              <a:custGeom>
                <a:avLst/>
                <a:gdLst/>
                <a:ahLst/>
                <a:cxnLst/>
                <a:rect l="l" t="t" r="r" b="b"/>
                <a:pathLst>
                  <a:path w="3906" h="2562" extrusionOk="0">
                    <a:moveTo>
                      <a:pt x="3720" y="1"/>
                    </a:moveTo>
                    <a:cubicBezTo>
                      <a:pt x="2691" y="107"/>
                      <a:pt x="1389" y="548"/>
                      <a:pt x="1" y="2332"/>
                    </a:cubicBezTo>
                    <a:cubicBezTo>
                      <a:pt x="1" y="2409"/>
                      <a:pt x="1" y="2485"/>
                      <a:pt x="2" y="2562"/>
                    </a:cubicBezTo>
                    <a:cubicBezTo>
                      <a:pt x="1380" y="726"/>
                      <a:pt x="2876" y="193"/>
                      <a:pt x="3905" y="83"/>
                    </a:cubicBezTo>
                    <a:lnTo>
                      <a:pt x="372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
              <p:cNvSpPr/>
              <p:nvPr/>
            </p:nvSpPr>
            <p:spPr>
              <a:xfrm>
                <a:off x="257024" y="3230717"/>
                <a:ext cx="259797" cy="229342"/>
              </a:xfrm>
              <a:custGeom>
                <a:avLst/>
                <a:gdLst/>
                <a:ahLst/>
                <a:cxnLst/>
                <a:rect l="l" t="t" r="r" b="b"/>
                <a:pathLst>
                  <a:path w="5404" h="4770" extrusionOk="0">
                    <a:moveTo>
                      <a:pt x="5017" y="1"/>
                    </a:moveTo>
                    <a:cubicBezTo>
                      <a:pt x="5017" y="1"/>
                      <a:pt x="2094" y="393"/>
                      <a:pt x="1047" y="981"/>
                    </a:cubicBezTo>
                    <a:cubicBezTo>
                      <a:pt x="1" y="1567"/>
                      <a:pt x="221" y="3692"/>
                      <a:pt x="221" y="3692"/>
                    </a:cubicBezTo>
                    <a:cubicBezTo>
                      <a:pt x="221" y="3692"/>
                      <a:pt x="1028" y="4769"/>
                      <a:pt x="2151" y="4769"/>
                    </a:cubicBezTo>
                    <a:cubicBezTo>
                      <a:pt x="2361" y="4769"/>
                      <a:pt x="2583" y="4731"/>
                      <a:pt x="2811" y="4642"/>
                    </a:cubicBezTo>
                    <a:cubicBezTo>
                      <a:pt x="3529" y="4362"/>
                      <a:pt x="5401" y="644"/>
                      <a:pt x="5404" y="644"/>
                    </a:cubicBezTo>
                    <a:lnTo>
                      <a:pt x="501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
              <p:cNvSpPr/>
              <p:nvPr/>
            </p:nvSpPr>
            <p:spPr>
              <a:xfrm>
                <a:off x="269283" y="3249084"/>
                <a:ext cx="247394" cy="210975"/>
              </a:xfrm>
              <a:custGeom>
                <a:avLst/>
                <a:gdLst/>
                <a:ahLst/>
                <a:cxnLst/>
                <a:rect l="l" t="t" r="r" b="b"/>
                <a:pathLst>
                  <a:path w="5146" h="4388" extrusionOk="0">
                    <a:moveTo>
                      <a:pt x="4991" y="1"/>
                    </a:moveTo>
                    <a:cubicBezTo>
                      <a:pt x="3860" y="882"/>
                      <a:pt x="871" y="3174"/>
                      <a:pt x="223" y="3316"/>
                    </a:cubicBezTo>
                    <a:cubicBezTo>
                      <a:pt x="148" y="3332"/>
                      <a:pt x="73" y="3342"/>
                      <a:pt x="0" y="3353"/>
                    </a:cubicBezTo>
                    <a:cubicBezTo>
                      <a:pt x="165" y="3554"/>
                      <a:pt x="908" y="4387"/>
                      <a:pt x="1896" y="4387"/>
                    </a:cubicBezTo>
                    <a:cubicBezTo>
                      <a:pt x="2106" y="4387"/>
                      <a:pt x="2327" y="4349"/>
                      <a:pt x="2556" y="4260"/>
                    </a:cubicBezTo>
                    <a:cubicBezTo>
                      <a:pt x="3274" y="3980"/>
                      <a:pt x="5146" y="262"/>
                      <a:pt x="5146" y="262"/>
                    </a:cubicBezTo>
                    <a:lnTo>
                      <a:pt x="499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
              <p:cNvSpPr/>
              <p:nvPr/>
            </p:nvSpPr>
            <p:spPr>
              <a:xfrm>
                <a:off x="526965" y="3192782"/>
                <a:ext cx="103217" cy="77216"/>
              </a:xfrm>
              <a:custGeom>
                <a:avLst/>
                <a:gdLst/>
                <a:ahLst/>
                <a:cxnLst/>
                <a:rect l="l" t="t" r="r" b="b"/>
                <a:pathLst>
                  <a:path w="2147" h="1606" extrusionOk="0">
                    <a:moveTo>
                      <a:pt x="992" y="0"/>
                    </a:moveTo>
                    <a:cubicBezTo>
                      <a:pt x="924" y="0"/>
                      <a:pt x="854" y="8"/>
                      <a:pt x="783" y="25"/>
                    </a:cubicBezTo>
                    <a:cubicBezTo>
                      <a:pt x="0" y="212"/>
                      <a:pt x="609" y="1606"/>
                      <a:pt x="609" y="1606"/>
                    </a:cubicBezTo>
                    <a:lnTo>
                      <a:pt x="1592" y="1557"/>
                    </a:lnTo>
                    <a:lnTo>
                      <a:pt x="2147" y="771"/>
                    </a:lnTo>
                    <a:cubicBezTo>
                      <a:pt x="2147" y="771"/>
                      <a:pt x="1667" y="0"/>
                      <a:pt x="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
              <p:cNvSpPr/>
              <p:nvPr/>
            </p:nvSpPr>
            <p:spPr>
              <a:xfrm>
                <a:off x="602154" y="3225044"/>
                <a:ext cx="70814" cy="83611"/>
              </a:xfrm>
              <a:custGeom>
                <a:avLst/>
                <a:gdLst/>
                <a:ahLst/>
                <a:cxnLst/>
                <a:rect l="l" t="t" r="r" b="b"/>
                <a:pathLst>
                  <a:path w="1473" h="1739" extrusionOk="0">
                    <a:moveTo>
                      <a:pt x="438" y="1"/>
                    </a:moveTo>
                    <a:lnTo>
                      <a:pt x="1" y="814"/>
                    </a:lnTo>
                    <a:lnTo>
                      <a:pt x="553" y="1738"/>
                    </a:lnTo>
                    <a:lnTo>
                      <a:pt x="1472" y="188"/>
                    </a:lnTo>
                    <a:lnTo>
                      <a:pt x="4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
              <p:cNvSpPr/>
              <p:nvPr/>
            </p:nvSpPr>
            <p:spPr>
              <a:xfrm>
                <a:off x="553694" y="3256776"/>
                <a:ext cx="39662" cy="148663"/>
              </a:xfrm>
              <a:custGeom>
                <a:avLst/>
                <a:gdLst/>
                <a:ahLst/>
                <a:cxnLst/>
                <a:rect l="l" t="t" r="r" b="b"/>
                <a:pathLst>
                  <a:path w="825" h="3092" extrusionOk="0">
                    <a:moveTo>
                      <a:pt x="805" y="0"/>
                    </a:moveTo>
                    <a:lnTo>
                      <a:pt x="0" y="6"/>
                    </a:lnTo>
                    <a:lnTo>
                      <a:pt x="20" y="3091"/>
                    </a:lnTo>
                    <a:lnTo>
                      <a:pt x="825" y="3087"/>
                    </a:lnTo>
                    <a:lnTo>
                      <a:pt x="8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
              <p:cNvSpPr/>
              <p:nvPr/>
            </p:nvSpPr>
            <p:spPr>
              <a:xfrm>
                <a:off x="540666" y="3403949"/>
                <a:ext cx="83362" cy="914914"/>
              </a:xfrm>
              <a:custGeom>
                <a:avLst/>
                <a:gdLst/>
                <a:ahLst/>
                <a:cxnLst/>
                <a:rect l="l" t="t" r="r" b="b"/>
                <a:pathLst>
                  <a:path w="1734" h="19029" extrusionOk="0">
                    <a:moveTo>
                      <a:pt x="1245" y="0"/>
                    </a:moveTo>
                    <a:lnTo>
                      <a:pt x="262" y="7"/>
                    </a:lnTo>
                    <a:lnTo>
                      <a:pt x="1" y="17620"/>
                    </a:lnTo>
                    <a:lnTo>
                      <a:pt x="878" y="19029"/>
                    </a:lnTo>
                    <a:lnTo>
                      <a:pt x="1734" y="17610"/>
                    </a:lnTo>
                    <a:lnTo>
                      <a:pt x="124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9"/>
              <p:cNvSpPr/>
              <p:nvPr/>
            </p:nvSpPr>
            <p:spPr>
              <a:xfrm>
                <a:off x="540666" y="3404286"/>
                <a:ext cx="61151" cy="914578"/>
              </a:xfrm>
              <a:custGeom>
                <a:avLst/>
                <a:gdLst/>
                <a:ahLst/>
                <a:cxnLst/>
                <a:rect l="l" t="t" r="r" b="b"/>
                <a:pathLst>
                  <a:path w="1272" h="19022" extrusionOk="0">
                    <a:moveTo>
                      <a:pt x="262" y="0"/>
                    </a:moveTo>
                    <a:lnTo>
                      <a:pt x="1" y="17613"/>
                    </a:lnTo>
                    <a:lnTo>
                      <a:pt x="878" y="19022"/>
                    </a:lnTo>
                    <a:lnTo>
                      <a:pt x="878" y="19022"/>
                    </a:lnTo>
                    <a:lnTo>
                      <a:pt x="728" y="2072"/>
                    </a:lnTo>
                    <a:lnTo>
                      <a:pt x="1271" y="1117"/>
                    </a:lnTo>
                    <a:lnTo>
                      <a:pt x="1261" y="42"/>
                    </a:lnTo>
                    <a:lnTo>
                      <a:pt x="2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9"/>
              <p:cNvSpPr/>
              <p:nvPr/>
            </p:nvSpPr>
            <p:spPr>
              <a:xfrm>
                <a:off x="497495" y="3386448"/>
                <a:ext cx="151004" cy="37358"/>
              </a:xfrm>
              <a:custGeom>
                <a:avLst/>
                <a:gdLst/>
                <a:ahLst/>
                <a:cxnLst/>
                <a:rect l="l" t="t" r="r" b="b"/>
                <a:pathLst>
                  <a:path w="3141" h="777" extrusionOk="0">
                    <a:moveTo>
                      <a:pt x="2684" y="1"/>
                    </a:moveTo>
                    <a:cubicBezTo>
                      <a:pt x="2683" y="1"/>
                      <a:pt x="2683" y="1"/>
                      <a:pt x="2682" y="1"/>
                    </a:cubicBezTo>
                    <a:lnTo>
                      <a:pt x="1584" y="8"/>
                    </a:lnTo>
                    <a:lnTo>
                      <a:pt x="438" y="15"/>
                    </a:lnTo>
                    <a:cubicBezTo>
                      <a:pt x="155" y="16"/>
                      <a:pt x="1" y="354"/>
                      <a:pt x="186" y="570"/>
                    </a:cubicBezTo>
                    <a:cubicBezTo>
                      <a:pt x="287" y="688"/>
                      <a:pt x="445" y="776"/>
                      <a:pt x="688" y="776"/>
                    </a:cubicBezTo>
                    <a:cubicBezTo>
                      <a:pt x="690" y="776"/>
                      <a:pt x="692" y="776"/>
                      <a:pt x="693" y="776"/>
                    </a:cubicBezTo>
                    <a:lnTo>
                      <a:pt x="2428" y="765"/>
                    </a:lnTo>
                    <a:cubicBezTo>
                      <a:pt x="2610" y="764"/>
                      <a:pt x="2780" y="697"/>
                      <a:pt x="2909" y="584"/>
                    </a:cubicBezTo>
                    <a:cubicBezTo>
                      <a:pt x="3140" y="385"/>
                      <a:pt x="2985" y="1"/>
                      <a:pt x="26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
              <p:cNvSpPr/>
              <p:nvPr/>
            </p:nvSpPr>
            <p:spPr>
              <a:xfrm>
                <a:off x="511677" y="3404334"/>
                <a:ext cx="123360" cy="16203"/>
              </a:xfrm>
              <a:custGeom>
                <a:avLst/>
                <a:gdLst/>
                <a:ahLst/>
                <a:cxnLst/>
                <a:rect l="l" t="t" r="r" b="b"/>
                <a:pathLst>
                  <a:path w="2566" h="337" extrusionOk="0">
                    <a:moveTo>
                      <a:pt x="2565" y="1"/>
                    </a:moveTo>
                    <a:lnTo>
                      <a:pt x="2565" y="1"/>
                    </a:lnTo>
                    <a:cubicBezTo>
                      <a:pt x="2459" y="37"/>
                      <a:pt x="2344" y="60"/>
                      <a:pt x="2222" y="61"/>
                    </a:cubicBezTo>
                    <a:lnTo>
                      <a:pt x="253" y="74"/>
                    </a:lnTo>
                    <a:cubicBezTo>
                      <a:pt x="158" y="74"/>
                      <a:pt x="74" y="65"/>
                      <a:pt x="0" y="50"/>
                    </a:cubicBezTo>
                    <a:lnTo>
                      <a:pt x="0" y="50"/>
                    </a:lnTo>
                    <a:cubicBezTo>
                      <a:pt x="10" y="85"/>
                      <a:pt x="28" y="119"/>
                      <a:pt x="56" y="152"/>
                    </a:cubicBezTo>
                    <a:cubicBezTo>
                      <a:pt x="147" y="256"/>
                      <a:pt x="289" y="337"/>
                      <a:pt x="506" y="337"/>
                    </a:cubicBezTo>
                    <a:lnTo>
                      <a:pt x="2044" y="325"/>
                    </a:lnTo>
                    <a:cubicBezTo>
                      <a:pt x="2208" y="324"/>
                      <a:pt x="2357" y="265"/>
                      <a:pt x="2472" y="166"/>
                    </a:cubicBezTo>
                    <a:cubicBezTo>
                      <a:pt x="2525" y="119"/>
                      <a:pt x="2557" y="61"/>
                      <a:pt x="25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
              <p:cNvSpPr/>
              <p:nvPr/>
            </p:nvSpPr>
            <p:spPr>
              <a:xfrm>
                <a:off x="614557" y="3392987"/>
                <a:ext cx="22018" cy="19953"/>
              </a:xfrm>
              <a:custGeom>
                <a:avLst/>
                <a:gdLst/>
                <a:ahLst/>
                <a:cxnLst/>
                <a:rect l="l" t="t" r="r" b="b"/>
                <a:pathLst>
                  <a:path w="458" h="415" extrusionOk="0">
                    <a:moveTo>
                      <a:pt x="229" y="1"/>
                    </a:moveTo>
                    <a:cubicBezTo>
                      <a:pt x="141" y="1"/>
                      <a:pt x="60" y="57"/>
                      <a:pt x="33" y="146"/>
                    </a:cubicBezTo>
                    <a:cubicBezTo>
                      <a:pt x="0" y="257"/>
                      <a:pt x="60" y="372"/>
                      <a:pt x="168" y="405"/>
                    </a:cubicBezTo>
                    <a:cubicBezTo>
                      <a:pt x="189" y="411"/>
                      <a:pt x="209" y="415"/>
                      <a:pt x="230" y="415"/>
                    </a:cubicBezTo>
                    <a:cubicBezTo>
                      <a:pt x="316" y="415"/>
                      <a:pt x="396" y="358"/>
                      <a:pt x="424" y="268"/>
                    </a:cubicBezTo>
                    <a:cubicBezTo>
                      <a:pt x="457" y="159"/>
                      <a:pt x="397" y="44"/>
                      <a:pt x="289" y="10"/>
                    </a:cubicBezTo>
                    <a:cubicBezTo>
                      <a:pt x="269" y="4"/>
                      <a:pt x="249" y="1"/>
                      <a:pt x="2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
              <p:cNvSpPr/>
              <p:nvPr/>
            </p:nvSpPr>
            <p:spPr>
              <a:xfrm>
                <a:off x="509754" y="3393756"/>
                <a:ext cx="22066" cy="19953"/>
              </a:xfrm>
              <a:custGeom>
                <a:avLst/>
                <a:gdLst/>
                <a:ahLst/>
                <a:cxnLst/>
                <a:rect l="l" t="t" r="r" b="b"/>
                <a:pathLst>
                  <a:path w="459" h="415" extrusionOk="0">
                    <a:moveTo>
                      <a:pt x="231" y="0"/>
                    </a:moveTo>
                    <a:cubicBezTo>
                      <a:pt x="143" y="0"/>
                      <a:pt x="62" y="57"/>
                      <a:pt x="35" y="147"/>
                    </a:cubicBezTo>
                    <a:cubicBezTo>
                      <a:pt x="0" y="257"/>
                      <a:pt x="62" y="372"/>
                      <a:pt x="170" y="405"/>
                    </a:cubicBezTo>
                    <a:cubicBezTo>
                      <a:pt x="190" y="411"/>
                      <a:pt x="211" y="414"/>
                      <a:pt x="231" y="414"/>
                    </a:cubicBezTo>
                    <a:cubicBezTo>
                      <a:pt x="318" y="414"/>
                      <a:pt x="397" y="358"/>
                      <a:pt x="424" y="268"/>
                    </a:cubicBezTo>
                    <a:cubicBezTo>
                      <a:pt x="459" y="159"/>
                      <a:pt x="398" y="44"/>
                      <a:pt x="290" y="9"/>
                    </a:cubicBezTo>
                    <a:cubicBezTo>
                      <a:pt x="271" y="3"/>
                      <a:pt x="250" y="0"/>
                      <a:pt x="23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
              <p:cNvSpPr/>
              <p:nvPr/>
            </p:nvSpPr>
            <p:spPr>
              <a:xfrm>
                <a:off x="553550" y="3256776"/>
                <a:ext cx="39085" cy="90631"/>
              </a:xfrm>
              <a:custGeom>
                <a:avLst/>
                <a:gdLst/>
                <a:ahLst/>
                <a:cxnLst/>
                <a:rect l="l" t="t" r="r" b="b"/>
                <a:pathLst>
                  <a:path w="813" h="1885" extrusionOk="0">
                    <a:moveTo>
                      <a:pt x="805" y="0"/>
                    </a:moveTo>
                    <a:lnTo>
                      <a:pt x="0" y="5"/>
                    </a:lnTo>
                    <a:lnTo>
                      <a:pt x="13" y="1884"/>
                    </a:lnTo>
                    <a:cubicBezTo>
                      <a:pt x="228" y="1468"/>
                      <a:pt x="521" y="1200"/>
                      <a:pt x="777" y="1200"/>
                    </a:cubicBezTo>
                    <a:cubicBezTo>
                      <a:pt x="789" y="1200"/>
                      <a:pt x="801" y="1200"/>
                      <a:pt x="812" y="1202"/>
                    </a:cubicBezTo>
                    <a:lnTo>
                      <a:pt x="80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
              <p:cNvSpPr/>
              <p:nvPr/>
            </p:nvSpPr>
            <p:spPr>
              <a:xfrm>
                <a:off x="541868" y="3231631"/>
                <a:ext cx="62065" cy="62696"/>
              </a:xfrm>
              <a:custGeom>
                <a:avLst/>
                <a:gdLst/>
                <a:ahLst/>
                <a:cxnLst/>
                <a:rect l="l" t="t" r="r" b="b"/>
                <a:pathLst>
                  <a:path w="1291" h="1304" extrusionOk="0">
                    <a:moveTo>
                      <a:pt x="642" y="0"/>
                    </a:moveTo>
                    <a:cubicBezTo>
                      <a:pt x="642" y="0"/>
                      <a:pt x="641" y="0"/>
                      <a:pt x="640" y="0"/>
                    </a:cubicBezTo>
                    <a:cubicBezTo>
                      <a:pt x="286" y="2"/>
                      <a:pt x="0" y="296"/>
                      <a:pt x="3" y="656"/>
                    </a:cubicBezTo>
                    <a:cubicBezTo>
                      <a:pt x="5" y="1013"/>
                      <a:pt x="291" y="1304"/>
                      <a:pt x="645" y="1304"/>
                    </a:cubicBezTo>
                    <a:cubicBezTo>
                      <a:pt x="646" y="1304"/>
                      <a:pt x="648" y="1304"/>
                      <a:pt x="650" y="1304"/>
                    </a:cubicBezTo>
                    <a:cubicBezTo>
                      <a:pt x="1005" y="1302"/>
                      <a:pt x="1291" y="1008"/>
                      <a:pt x="1286" y="648"/>
                    </a:cubicBezTo>
                    <a:cubicBezTo>
                      <a:pt x="1285" y="290"/>
                      <a:pt x="998" y="0"/>
                      <a:pt x="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
              <p:cNvSpPr/>
              <p:nvPr/>
            </p:nvSpPr>
            <p:spPr>
              <a:xfrm>
                <a:off x="560040" y="3249997"/>
                <a:ext cx="25720" cy="25963"/>
              </a:xfrm>
              <a:custGeom>
                <a:avLst/>
                <a:gdLst/>
                <a:ahLst/>
                <a:cxnLst/>
                <a:rect l="l" t="t" r="r" b="b"/>
                <a:pathLst>
                  <a:path w="535" h="540" extrusionOk="0">
                    <a:moveTo>
                      <a:pt x="269" y="0"/>
                    </a:moveTo>
                    <a:cubicBezTo>
                      <a:pt x="268" y="0"/>
                      <a:pt x="267" y="0"/>
                      <a:pt x="266" y="0"/>
                    </a:cubicBezTo>
                    <a:cubicBezTo>
                      <a:pt x="118" y="2"/>
                      <a:pt x="0" y="123"/>
                      <a:pt x="2" y="272"/>
                    </a:cubicBezTo>
                    <a:cubicBezTo>
                      <a:pt x="3" y="421"/>
                      <a:pt x="121" y="539"/>
                      <a:pt x="266" y="539"/>
                    </a:cubicBezTo>
                    <a:cubicBezTo>
                      <a:pt x="267" y="539"/>
                      <a:pt x="268" y="539"/>
                      <a:pt x="269" y="539"/>
                    </a:cubicBezTo>
                    <a:cubicBezTo>
                      <a:pt x="417" y="538"/>
                      <a:pt x="535" y="417"/>
                      <a:pt x="533" y="268"/>
                    </a:cubicBezTo>
                    <a:cubicBezTo>
                      <a:pt x="532" y="119"/>
                      <a:pt x="414" y="0"/>
                      <a:pt x="26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
              <p:cNvSpPr/>
              <p:nvPr/>
            </p:nvSpPr>
            <p:spPr>
              <a:xfrm>
                <a:off x="448266" y="3226919"/>
                <a:ext cx="78458" cy="77890"/>
              </a:xfrm>
              <a:custGeom>
                <a:avLst/>
                <a:gdLst/>
                <a:ahLst/>
                <a:cxnLst/>
                <a:rect l="l" t="t" r="r" b="b"/>
                <a:pathLst>
                  <a:path w="1632" h="1620" extrusionOk="0">
                    <a:moveTo>
                      <a:pt x="1052" y="1"/>
                    </a:moveTo>
                    <a:lnTo>
                      <a:pt x="0" y="172"/>
                    </a:lnTo>
                    <a:lnTo>
                      <a:pt x="1071" y="1620"/>
                    </a:lnTo>
                    <a:lnTo>
                      <a:pt x="1631" y="718"/>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
              <p:cNvSpPr/>
              <p:nvPr/>
            </p:nvSpPr>
            <p:spPr>
              <a:xfrm>
                <a:off x="203228" y="4498875"/>
                <a:ext cx="764585" cy="47215"/>
              </a:xfrm>
              <a:custGeom>
                <a:avLst/>
                <a:gdLst/>
                <a:ahLst/>
                <a:cxnLst/>
                <a:rect l="l" t="t" r="r" b="b"/>
                <a:pathLst>
                  <a:path w="15904" h="982" extrusionOk="0">
                    <a:moveTo>
                      <a:pt x="670" y="0"/>
                    </a:moveTo>
                    <a:lnTo>
                      <a:pt x="0" y="982"/>
                    </a:lnTo>
                    <a:lnTo>
                      <a:pt x="15903" y="982"/>
                    </a:lnTo>
                    <a:lnTo>
                      <a:pt x="1523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
              <p:cNvSpPr/>
              <p:nvPr/>
            </p:nvSpPr>
            <p:spPr>
              <a:xfrm>
                <a:off x="683641" y="3247785"/>
                <a:ext cx="150715" cy="60292"/>
              </a:xfrm>
              <a:custGeom>
                <a:avLst/>
                <a:gdLst/>
                <a:ahLst/>
                <a:cxnLst/>
                <a:rect l="l" t="t" r="r" b="b"/>
                <a:pathLst>
                  <a:path w="3135" h="1254" extrusionOk="0">
                    <a:moveTo>
                      <a:pt x="0" y="0"/>
                    </a:moveTo>
                    <a:lnTo>
                      <a:pt x="0" y="0"/>
                    </a:lnTo>
                    <a:cubicBezTo>
                      <a:pt x="233" y="332"/>
                      <a:pt x="923" y="729"/>
                      <a:pt x="1791" y="996"/>
                    </a:cubicBezTo>
                    <a:cubicBezTo>
                      <a:pt x="2282" y="1150"/>
                      <a:pt x="2752" y="1233"/>
                      <a:pt x="3134" y="1254"/>
                    </a:cubicBezTo>
                    <a:cubicBezTo>
                      <a:pt x="3026" y="1032"/>
                      <a:pt x="2875" y="844"/>
                      <a:pt x="2666" y="728"/>
                    </a:cubicBezTo>
                    <a:cubicBezTo>
                      <a:pt x="2079" y="399"/>
                      <a:pt x="822" y="141"/>
                      <a:pt x="0"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
              <p:cNvSpPr/>
              <p:nvPr/>
            </p:nvSpPr>
            <p:spPr>
              <a:xfrm>
                <a:off x="287792" y="3245862"/>
                <a:ext cx="151052" cy="60917"/>
              </a:xfrm>
              <a:custGeom>
                <a:avLst/>
                <a:gdLst/>
                <a:ahLst/>
                <a:cxnLst/>
                <a:rect l="l" t="t" r="r" b="b"/>
                <a:pathLst>
                  <a:path w="3142" h="1267" extrusionOk="0">
                    <a:moveTo>
                      <a:pt x="3141" y="0"/>
                    </a:moveTo>
                    <a:lnTo>
                      <a:pt x="3141" y="0"/>
                    </a:lnTo>
                    <a:cubicBezTo>
                      <a:pt x="2318" y="145"/>
                      <a:pt x="1056" y="408"/>
                      <a:pt x="470" y="739"/>
                    </a:cubicBezTo>
                    <a:cubicBezTo>
                      <a:pt x="260" y="857"/>
                      <a:pt x="109" y="1046"/>
                      <a:pt x="0" y="1266"/>
                    </a:cubicBezTo>
                    <a:cubicBezTo>
                      <a:pt x="384" y="1245"/>
                      <a:pt x="852" y="1158"/>
                      <a:pt x="1347" y="1005"/>
                    </a:cubicBezTo>
                    <a:cubicBezTo>
                      <a:pt x="2215" y="733"/>
                      <a:pt x="2907" y="335"/>
                      <a:pt x="3141" y="0"/>
                    </a:cubicBezTo>
                    <a:close/>
                  </a:path>
                </a:pathLst>
              </a:custGeom>
              <a:solidFill>
                <a:srgbClr val="BCC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
              <p:cNvSpPr/>
              <p:nvPr/>
            </p:nvSpPr>
            <p:spPr>
              <a:xfrm>
                <a:off x="434661" y="2950170"/>
                <a:ext cx="253355" cy="156741"/>
              </a:xfrm>
              <a:custGeom>
                <a:avLst/>
                <a:gdLst/>
                <a:ahLst/>
                <a:cxnLst/>
                <a:rect l="l" t="t" r="r" b="b"/>
                <a:pathLst>
                  <a:path w="5270" h="3260" extrusionOk="0">
                    <a:moveTo>
                      <a:pt x="2501" y="0"/>
                    </a:moveTo>
                    <a:cubicBezTo>
                      <a:pt x="1726" y="0"/>
                      <a:pt x="848" y="135"/>
                      <a:pt x="266" y="326"/>
                    </a:cubicBezTo>
                    <a:cubicBezTo>
                      <a:pt x="0" y="1072"/>
                      <a:pt x="612" y="2880"/>
                      <a:pt x="317" y="2880"/>
                    </a:cubicBezTo>
                    <a:cubicBezTo>
                      <a:pt x="316" y="2880"/>
                      <a:pt x="314" y="2880"/>
                      <a:pt x="312" y="2880"/>
                    </a:cubicBezTo>
                    <a:cubicBezTo>
                      <a:pt x="276" y="2877"/>
                      <a:pt x="243" y="2874"/>
                      <a:pt x="207" y="2873"/>
                    </a:cubicBezTo>
                    <a:lnTo>
                      <a:pt x="207" y="2873"/>
                    </a:lnTo>
                    <a:cubicBezTo>
                      <a:pt x="825" y="3112"/>
                      <a:pt x="1625" y="3259"/>
                      <a:pt x="2501" y="3259"/>
                    </a:cubicBezTo>
                    <a:cubicBezTo>
                      <a:pt x="3621" y="3259"/>
                      <a:pt x="4620" y="3019"/>
                      <a:pt x="5270" y="2648"/>
                    </a:cubicBezTo>
                    <a:cubicBezTo>
                      <a:pt x="5222" y="2647"/>
                      <a:pt x="5173" y="2647"/>
                      <a:pt x="5123" y="2647"/>
                    </a:cubicBezTo>
                    <a:cubicBezTo>
                      <a:pt x="4964" y="2647"/>
                      <a:pt x="4794" y="2652"/>
                      <a:pt x="4611" y="2664"/>
                    </a:cubicBezTo>
                    <a:cubicBezTo>
                      <a:pt x="4608" y="2664"/>
                      <a:pt x="4604" y="2665"/>
                      <a:pt x="4600" y="2665"/>
                    </a:cubicBezTo>
                    <a:cubicBezTo>
                      <a:pt x="4060" y="2665"/>
                      <a:pt x="4531" y="79"/>
                      <a:pt x="3789" y="79"/>
                    </a:cubicBezTo>
                    <a:cubicBezTo>
                      <a:pt x="3759" y="79"/>
                      <a:pt x="3726" y="83"/>
                      <a:pt x="3692" y="92"/>
                    </a:cubicBezTo>
                    <a:cubicBezTo>
                      <a:pt x="3651" y="103"/>
                      <a:pt x="3571" y="109"/>
                      <a:pt x="3468" y="109"/>
                    </a:cubicBezTo>
                    <a:cubicBezTo>
                      <a:pt x="3243" y="109"/>
                      <a:pt x="2908" y="79"/>
                      <a:pt x="2631" y="1"/>
                    </a:cubicBezTo>
                    <a:cubicBezTo>
                      <a:pt x="2588" y="1"/>
                      <a:pt x="2545" y="0"/>
                      <a:pt x="2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
              <p:cNvSpPr/>
              <p:nvPr/>
            </p:nvSpPr>
            <p:spPr>
              <a:xfrm>
                <a:off x="425478" y="2604619"/>
                <a:ext cx="217155" cy="153712"/>
              </a:xfrm>
              <a:custGeom>
                <a:avLst/>
                <a:gdLst/>
                <a:ahLst/>
                <a:cxnLst/>
                <a:rect l="l" t="t" r="r" b="b"/>
                <a:pathLst>
                  <a:path w="4517" h="3197" extrusionOk="0">
                    <a:moveTo>
                      <a:pt x="2306" y="0"/>
                    </a:moveTo>
                    <a:cubicBezTo>
                      <a:pt x="1787" y="0"/>
                      <a:pt x="1759" y="700"/>
                      <a:pt x="1759" y="700"/>
                    </a:cubicBezTo>
                    <a:cubicBezTo>
                      <a:pt x="1759" y="700"/>
                      <a:pt x="1677" y="438"/>
                      <a:pt x="1335" y="438"/>
                    </a:cubicBezTo>
                    <a:cubicBezTo>
                      <a:pt x="1192" y="438"/>
                      <a:pt x="1004" y="484"/>
                      <a:pt x="757" y="613"/>
                    </a:cubicBezTo>
                    <a:cubicBezTo>
                      <a:pt x="1" y="1008"/>
                      <a:pt x="683" y="1670"/>
                      <a:pt x="983" y="1670"/>
                    </a:cubicBezTo>
                    <a:cubicBezTo>
                      <a:pt x="1033" y="1670"/>
                      <a:pt x="1072" y="1652"/>
                      <a:pt x="1092" y="1610"/>
                    </a:cubicBezTo>
                    <a:cubicBezTo>
                      <a:pt x="1142" y="1507"/>
                      <a:pt x="1302" y="1394"/>
                      <a:pt x="1487" y="1394"/>
                    </a:cubicBezTo>
                    <a:cubicBezTo>
                      <a:pt x="1816" y="1394"/>
                      <a:pt x="2225" y="1754"/>
                      <a:pt x="2233" y="3176"/>
                    </a:cubicBezTo>
                    <a:lnTo>
                      <a:pt x="2332" y="3197"/>
                    </a:lnTo>
                    <a:cubicBezTo>
                      <a:pt x="2286" y="1663"/>
                      <a:pt x="2808" y="1455"/>
                      <a:pt x="3095" y="1455"/>
                    </a:cubicBezTo>
                    <a:cubicBezTo>
                      <a:pt x="3202" y="1455"/>
                      <a:pt x="3276" y="1484"/>
                      <a:pt x="3276" y="1484"/>
                    </a:cubicBezTo>
                    <a:cubicBezTo>
                      <a:pt x="3276" y="1484"/>
                      <a:pt x="4516" y="1484"/>
                      <a:pt x="3943" y="688"/>
                    </a:cubicBezTo>
                    <a:cubicBezTo>
                      <a:pt x="3778" y="458"/>
                      <a:pt x="3618" y="376"/>
                      <a:pt x="3474" y="376"/>
                    </a:cubicBezTo>
                    <a:cubicBezTo>
                      <a:pt x="3120" y="376"/>
                      <a:pt x="2863" y="874"/>
                      <a:pt x="2863" y="874"/>
                    </a:cubicBezTo>
                    <a:cubicBezTo>
                      <a:pt x="2863" y="874"/>
                      <a:pt x="2867" y="25"/>
                      <a:pt x="2334" y="1"/>
                    </a:cubicBezTo>
                    <a:cubicBezTo>
                      <a:pt x="2324" y="0"/>
                      <a:pt x="2315" y="0"/>
                      <a:pt x="2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
              <p:cNvSpPr/>
              <p:nvPr/>
            </p:nvSpPr>
            <p:spPr>
              <a:xfrm>
                <a:off x="451439" y="2625294"/>
                <a:ext cx="171147" cy="132893"/>
              </a:xfrm>
              <a:custGeom>
                <a:avLst/>
                <a:gdLst/>
                <a:ahLst/>
                <a:cxnLst/>
                <a:rect l="l" t="t" r="r" b="b"/>
                <a:pathLst>
                  <a:path w="3560" h="2764" extrusionOk="0">
                    <a:moveTo>
                      <a:pt x="1269" y="0"/>
                    </a:moveTo>
                    <a:cubicBezTo>
                      <a:pt x="1225" y="145"/>
                      <a:pt x="1219" y="270"/>
                      <a:pt x="1219" y="270"/>
                    </a:cubicBezTo>
                    <a:cubicBezTo>
                      <a:pt x="1219" y="270"/>
                      <a:pt x="1205" y="225"/>
                      <a:pt x="1161" y="170"/>
                    </a:cubicBezTo>
                    <a:lnTo>
                      <a:pt x="1161" y="170"/>
                    </a:lnTo>
                    <a:cubicBezTo>
                      <a:pt x="1174" y="212"/>
                      <a:pt x="1182" y="253"/>
                      <a:pt x="1182" y="296"/>
                    </a:cubicBezTo>
                    <a:cubicBezTo>
                      <a:pt x="1182" y="669"/>
                      <a:pt x="707" y="967"/>
                      <a:pt x="121" y="967"/>
                    </a:cubicBezTo>
                    <a:cubicBezTo>
                      <a:pt x="79" y="967"/>
                      <a:pt x="41" y="966"/>
                      <a:pt x="0" y="963"/>
                    </a:cubicBezTo>
                    <a:lnTo>
                      <a:pt x="0" y="963"/>
                    </a:lnTo>
                    <a:cubicBezTo>
                      <a:pt x="128" y="1124"/>
                      <a:pt x="318" y="1238"/>
                      <a:pt x="442" y="1238"/>
                    </a:cubicBezTo>
                    <a:cubicBezTo>
                      <a:pt x="491" y="1238"/>
                      <a:pt x="531" y="1220"/>
                      <a:pt x="551" y="1179"/>
                    </a:cubicBezTo>
                    <a:cubicBezTo>
                      <a:pt x="600" y="1076"/>
                      <a:pt x="760" y="963"/>
                      <a:pt x="945" y="963"/>
                    </a:cubicBezTo>
                    <a:cubicBezTo>
                      <a:pt x="1274" y="963"/>
                      <a:pt x="1683" y="1323"/>
                      <a:pt x="1692" y="2745"/>
                    </a:cubicBezTo>
                    <a:lnTo>
                      <a:pt x="1789" y="2764"/>
                    </a:lnTo>
                    <a:cubicBezTo>
                      <a:pt x="1744" y="1232"/>
                      <a:pt x="2266" y="1023"/>
                      <a:pt x="2553" y="1023"/>
                    </a:cubicBezTo>
                    <a:cubicBezTo>
                      <a:pt x="2660" y="1023"/>
                      <a:pt x="2735" y="1052"/>
                      <a:pt x="2735" y="1052"/>
                    </a:cubicBezTo>
                    <a:cubicBezTo>
                      <a:pt x="2735" y="1052"/>
                      <a:pt x="3560" y="1052"/>
                      <a:pt x="3554" y="621"/>
                    </a:cubicBezTo>
                    <a:lnTo>
                      <a:pt x="3554" y="621"/>
                    </a:lnTo>
                    <a:cubicBezTo>
                      <a:pt x="3515" y="657"/>
                      <a:pt x="3474" y="689"/>
                      <a:pt x="3429" y="720"/>
                    </a:cubicBezTo>
                    <a:cubicBezTo>
                      <a:pt x="3232" y="853"/>
                      <a:pt x="3021" y="920"/>
                      <a:pt x="2840" y="920"/>
                    </a:cubicBezTo>
                    <a:cubicBezTo>
                      <a:pt x="2674" y="920"/>
                      <a:pt x="2535" y="863"/>
                      <a:pt x="2459" y="748"/>
                    </a:cubicBezTo>
                    <a:cubicBezTo>
                      <a:pt x="2348" y="579"/>
                      <a:pt x="2404" y="334"/>
                      <a:pt x="2575" y="112"/>
                    </a:cubicBezTo>
                    <a:lnTo>
                      <a:pt x="2575" y="112"/>
                    </a:lnTo>
                    <a:cubicBezTo>
                      <a:pt x="2419" y="259"/>
                      <a:pt x="2323" y="446"/>
                      <a:pt x="2323" y="446"/>
                    </a:cubicBezTo>
                    <a:cubicBezTo>
                      <a:pt x="2323" y="446"/>
                      <a:pt x="2323" y="371"/>
                      <a:pt x="2310" y="268"/>
                    </a:cubicBezTo>
                    <a:cubicBezTo>
                      <a:pt x="2205" y="500"/>
                      <a:pt x="2029" y="656"/>
                      <a:pt x="1830" y="656"/>
                    </a:cubicBezTo>
                    <a:cubicBezTo>
                      <a:pt x="1562" y="656"/>
                      <a:pt x="1337" y="377"/>
                      <a:pt x="126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
              <p:cNvSpPr/>
              <p:nvPr/>
            </p:nvSpPr>
            <p:spPr>
              <a:xfrm>
                <a:off x="528022" y="2725540"/>
                <a:ext cx="13124" cy="19857"/>
              </a:xfrm>
              <a:custGeom>
                <a:avLst/>
                <a:gdLst/>
                <a:ahLst/>
                <a:cxnLst/>
                <a:rect l="l" t="t" r="r" b="b"/>
                <a:pathLst>
                  <a:path w="273" h="413" extrusionOk="0">
                    <a:moveTo>
                      <a:pt x="1" y="0"/>
                    </a:moveTo>
                    <a:lnTo>
                      <a:pt x="14" y="413"/>
                    </a:lnTo>
                    <a:lnTo>
                      <a:pt x="273" y="413"/>
                    </a:lnTo>
                    <a:lnTo>
                      <a:pt x="265" y="8"/>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
              <p:cNvSpPr/>
              <p:nvPr/>
            </p:nvSpPr>
            <p:spPr>
              <a:xfrm>
                <a:off x="407787" y="2737609"/>
                <a:ext cx="266912" cy="331271"/>
              </a:xfrm>
              <a:custGeom>
                <a:avLst/>
                <a:gdLst/>
                <a:ahLst/>
                <a:cxnLst/>
                <a:rect l="l" t="t" r="r" b="b"/>
                <a:pathLst>
                  <a:path w="5552" h="6890" extrusionOk="0">
                    <a:moveTo>
                      <a:pt x="2624" y="1"/>
                    </a:moveTo>
                    <a:cubicBezTo>
                      <a:pt x="2624" y="1"/>
                      <a:pt x="681" y="1050"/>
                      <a:pt x="309" y="2790"/>
                    </a:cubicBezTo>
                    <a:cubicBezTo>
                      <a:pt x="0" y="4236"/>
                      <a:pt x="559" y="6890"/>
                      <a:pt x="559" y="6890"/>
                    </a:cubicBezTo>
                    <a:lnTo>
                      <a:pt x="5373" y="6795"/>
                    </a:lnTo>
                    <a:cubicBezTo>
                      <a:pt x="5373" y="6795"/>
                      <a:pt x="5551" y="3556"/>
                      <a:pt x="5124" y="2370"/>
                    </a:cubicBezTo>
                    <a:cubicBezTo>
                      <a:pt x="4629" y="987"/>
                      <a:pt x="2624" y="1"/>
                      <a:pt x="26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
              <p:cNvSpPr/>
              <p:nvPr/>
            </p:nvSpPr>
            <p:spPr>
              <a:xfrm>
                <a:off x="504514" y="2737705"/>
                <a:ext cx="130572" cy="180252"/>
              </a:xfrm>
              <a:custGeom>
                <a:avLst/>
                <a:gdLst/>
                <a:ahLst/>
                <a:cxnLst/>
                <a:rect l="l" t="t" r="r" b="b"/>
                <a:pathLst>
                  <a:path w="2716" h="3749" extrusionOk="0">
                    <a:moveTo>
                      <a:pt x="611" y="0"/>
                    </a:moveTo>
                    <a:cubicBezTo>
                      <a:pt x="611" y="0"/>
                      <a:pt x="562" y="28"/>
                      <a:pt x="559" y="29"/>
                    </a:cubicBezTo>
                    <a:cubicBezTo>
                      <a:pt x="0" y="3031"/>
                      <a:pt x="1184" y="3748"/>
                      <a:pt x="2062" y="3748"/>
                    </a:cubicBezTo>
                    <a:cubicBezTo>
                      <a:pt x="2234" y="3748"/>
                      <a:pt x="2394" y="3721"/>
                      <a:pt x="2528" y="3678"/>
                    </a:cubicBezTo>
                    <a:cubicBezTo>
                      <a:pt x="2584" y="3153"/>
                      <a:pt x="2716" y="2969"/>
                      <a:pt x="2660" y="2634"/>
                    </a:cubicBezTo>
                    <a:cubicBezTo>
                      <a:pt x="2421" y="1207"/>
                      <a:pt x="611" y="0"/>
                      <a:pt x="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
              <p:cNvSpPr/>
              <p:nvPr/>
            </p:nvSpPr>
            <p:spPr>
              <a:xfrm>
                <a:off x="533695" y="2737705"/>
                <a:ext cx="131533" cy="182944"/>
              </a:xfrm>
              <a:custGeom>
                <a:avLst/>
                <a:gdLst/>
                <a:ahLst/>
                <a:cxnLst/>
                <a:rect l="l" t="t" r="r" b="b"/>
                <a:pathLst>
                  <a:path w="2736" h="3805" extrusionOk="0">
                    <a:moveTo>
                      <a:pt x="5" y="0"/>
                    </a:moveTo>
                    <a:cubicBezTo>
                      <a:pt x="5" y="0"/>
                      <a:pt x="4" y="2"/>
                      <a:pt x="1" y="5"/>
                    </a:cubicBezTo>
                    <a:cubicBezTo>
                      <a:pt x="1" y="2986"/>
                      <a:pt x="1338" y="3805"/>
                      <a:pt x="2232" y="3805"/>
                    </a:cubicBezTo>
                    <a:cubicBezTo>
                      <a:pt x="2427" y="3805"/>
                      <a:pt x="2601" y="3766"/>
                      <a:pt x="2735" y="3702"/>
                    </a:cubicBezTo>
                    <a:cubicBezTo>
                      <a:pt x="2695" y="3175"/>
                      <a:pt x="2623" y="2695"/>
                      <a:pt x="2505" y="2370"/>
                    </a:cubicBezTo>
                    <a:cubicBezTo>
                      <a:pt x="2010" y="985"/>
                      <a:pt x="5" y="0"/>
                      <a:pt x="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
              <p:cNvSpPr/>
              <p:nvPr/>
            </p:nvSpPr>
            <p:spPr>
              <a:xfrm>
                <a:off x="450622" y="2893580"/>
                <a:ext cx="179560" cy="177848"/>
              </a:xfrm>
              <a:custGeom>
                <a:avLst/>
                <a:gdLst/>
                <a:ahLst/>
                <a:cxnLst/>
                <a:rect l="l" t="t" r="r" b="b"/>
                <a:pathLst>
                  <a:path w="3735" h="3699" extrusionOk="0">
                    <a:moveTo>
                      <a:pt x="3637" y="0"/>
                    </a:moveTo>
                    <a:lnTo>
                      <a:pt x="0" y="184"/>
                    </a:lnTo>
                    <a:lnTo>
                      <a:pt x="395" y="3633"/>
                    </a:lnTo>
                    <a:cubicBezTo>
                      <a:pt x="910" y="3675"/>
                      <a:pt x="1413" y="3699"/>
                      <a:pt x="1901" y="3699"/>
                    </a:cubicBezTo>
                    <a:cubicBezTo>
                      <a:pt x="2539" y="3699"/>
                      <a:pt x="3153" y="3659"/>
                      <a:pt x="3735" y="3568"/>
                    </a:cubicBezTo>
                    <a:lnTo>
                      <a:pt x="3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
              <p:cNvSpPr/>
              <p:nvPr/>
            </p:nvSpPr>
            <p:spPr>
              <a:xfrm>
                <a:off x="494658" y="3184897"/>
                <a:ext cx="110380" cy="90775"/>
              </a:xfrm>
              <a:custGeom>
                <a:avLst/>
                <a:gdLst/>
                <a:ahLst/>
                <a:cxnLst/>
                <a:rect l="l" t="t" r="r" b="b"/>
                <a:pathLst>
                  <a:path w="2296" h="1888" extrusionOk="0">
                    <a:moveTo>
                      <a:pt x="2296" y="889"/>
                    </a:moveTo>
                    <a:lnTo>
                      <a:pt x="2296" y="889"/>
                    </a:lnTo>
                    <a:lnTo>
                      <a:pt x="2296" y="889"/>
                    </a:lnTo>
                    <a:cubicBezTo>
                      <a:pt x="2296" y="889"/>
                      <a:pt x="2296" y="889"/>
                      <a:pt x="2296" y="889"/>
                    </a:cubicBezTo>
                    <a:cubicBezTo>
                      <a:pt x="2296" y="889"/>
                      <a:pt x="2296" y="889"/>
                      <a:pt x="2296" y="889"/>
                    </a:cubicBezTo>
                    <a:close/>
                    <a:moveTo>
                      <a:pt x="1230" y="1"/>
                    </a:moveTo>
                    <a:cubicBezTo>
                      <a:pt x="865" y="1"/>
                      <a:pt x="1" y="889"/>
                      <a:pt x="1" y="889"/>
                    </a:cubicBezTo>
                    <a:lnTo>
                      <a:pt x="484" y="1888"/>
                    </a:lnTo>
                    <a:cubicBezTo>
                      <a:pt x="1044" y="1197"/>
                      <a:pt x="1473" y="1073"/>
                      <a:pt x="1708" y="1073"/>
                    </a:cubicBezTo>
                    <a:cubicBezTo>
                      <a:pt x="1839" y="1073"/>
                      <a:pt x="1909" y="1112"/>
                      <a:pt x="1909" y="1112"/>
                    </a:cubicBezTo>
                    <a:lnTo>
                      <a:pt x="2296" y="889"/>
                    </a:lnTo>
                    <a:lnTo>
                      <a:pt x="2296" y="889"/>
                    </a:lnTo>
                    <a:cubicBezTo>
                      <a:pt x="2293" y="888"/>
                      <a:pt x="1598" y="15"/>
                      <a:pt x="1238" y="1"/>
                    </a:cubicBezTo>
                    <a:cubicBezTo>
                      <a:pt x="1236" y="1"/>
                      <a:pt x="1233"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109" name="Google Shape;2109;p9"/>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2110" name="Google Shape;2110;p9"/>
          <p:cNvSpPr txBox="1">
            <a:spLocks noGrp="1"/>
          </p:cNvSpPr>
          <p:nvPr>
            <p:ph type="subTitle" idx="1"/>
          </p:nvPr>
        </p:nvSpPr>
        <p:spPr>
          <a:xfrm>
            <a:off x="944025" y="2279850"/>
            <a:ext cx="4427400" cy="116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111" name="Google Shape;2111;p9"/>
          <p:cNvSpPr txBox="1">
            <a:spLocks noGrp="1"/>
          </p:cNvSpPr>
          <p:nvPr>
            <p:ph type="title"/>
          </p:nvPr>
        </p:nvSpPr>
        <p:spPr>
          <a:xfrm>
            <a:off x="720000" y="1143575"/>
            <a:ext cx="4875600" cy="10383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600"/>
              <a:buNone/>
              <a:defRPr sz="57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2112"/>
        <p:cNvGrpSpPr/>
        <p:nvPr/>
      </p:nvGrpSpPr>
      <p:grpSpPr>
        <a:xfrm>
          <a:off x="0" y="0"/>
          <a:ext cx="0" cy="0"/>
          <a:chOff x="0" y="0"/>
          <a:chExt cx="0" cy="0"/>
        </a:xfrm>
      </p:grpSpPr>
      <p:grpSp>
        <p:nvGrpSpPr>
          <p:cNvPr id="2113" name="Google Shape;2113;p10"/>
          <p:cNvGrpSpPr/>
          <p:nvPr/>
        </p:nvGrpSpPr>
        <p:grpSpPr>
          <a:xfrm>
            <a:off x="7807611" y="-1126169"/>
            <a:ext cx="1490250" cy="6352406"/>
            <a:chOff x="5829550" y="3821825"/>
            <a:chExt cx="156250" cy="781825"/>
          </a:xfrm>
        </p:grpSpPr>
        <p:sp>
          <p:nvSpPr>
            <p:cNvPr id="2114" name="Google Shape;2114;p10"/>
            <p:cNvSpPr/>
            <p:nvPr/>
          </p:nvSpPr>
          <p:spPr>
            <a:xfrm>
              <a:off x="5829550" y="3821825"/>
              <a:ext cx="152500" cy="503300"/>
            </a:xfrm>
            <a:custGeom>
              <a:avLst/>
              <a:gdLst/>
              <a:ahLst/>
              <a:cxnLst/>
              <a:rect l="l" t="t" r="r" b="b"/>
              <a:pathLst>
                <a:path w="6100" h="20132" extrusionOk="0">
                  <a:moveTo>
                    <a:pt x="1" y="1"/>
                  </a:moveTo>
                  <a:cubicBezTo>
                    <a:pt x="1" y="7709"/>
                    <a:pt x="4852" y="16310"/>
                    <a:pt x="5365" y="20096"/>
                  </a:cubicBezTo>
                  <a:lnTo>
                    <a:pt x="5583" y="20132"/>
                  </a:lnTo>
                  <a:cubicBezTo>
                    <a:pt x="6099" y="3251"/>
                    <a:pt x="5750" y="2157"/>
                    <a:pt x="5750" y="2157"/>
                  </a:cubicBezTo>
                  <a:cubicBezTo>
                    <a:pt x="3407" y="7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
            <p:cNvSpPr/>
            <p:nvPr/>
          </p:nvSpPr>
          <p:spPr>
            <a:xfrm>
              <a:off x="5909275" y="4286675"/>
              <a:ext cx="74650" cy="316975"/>
            </a:xfrm>
            <a:custGeom>
              <a:avLst/>
              <a:gdLst/>
              <a:ahLst/>
              <a:cxnLst/>
              <a:rect l="l" t="t" r="r" b="b"/>
              <a:pathLst>
                <a:path w="2986" h="12679" extrusionOk="0">
                  <a:moveTo>
                    <a:pt x="2394" y="1"/>
                  </a:moveTo>
                  <a:lnTo>
                    <a:pt x="2394" y="1"/>
                  </a:lnTo>
                  <a:lnTo>
                    <a:pt x="2394" y="1"/>
                  </a:lnTo>
                  <a:cubicBezTo>
                    <a:pt x="2394" y="1"/>
                    <a:pt x="2394" y="1"/>
                    <a:pt x="2394" y="1"/>
                  </a:cubicBezTo>
                  <a:close/>
                  <a:moveTo>
                    <a:pt x="2394" y="1"/>
                  </a:moveTo>
                  <a:cubicBezTo>
                    <a:pt x="2390" y="34"/>
                    <a:pt x="337" y="6648"/>
                    <a:pt x="0" y="12491"/>
                  </a:cubicBezTo>
                  <a:cubicBezTo>
                    <a:pt x="462" y="12626"/>
                    <a:pt x="869" y="12679"/>
                    <a:pt x="1221" y="12679"/>
                  </a:cubicBezTo>
                  <a:cubicBezTo>
                    <a:pt x="2412" y="12679"/>
                    <a:pt x="2985" y="12080"/>
                    <a:pt x="2985" y="12080"/>
                  </a:cubicBezTo>
                  <a:lnTo>
                    <a:pt x="2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
            <p:cNvSpPr/>
            <p:nvPr/>
          </p:nvSpPr>
          <p:spPr>
            <a:xfrm>
              <a:off x="5945200" y="4286750"/>
              <a:ext cx="40600" cy="316725"/>
            </a:xfrm>
            <a:custGeom>
              <a:avLst/>
              <a:gdLst/>
              <a:ahLst/>
              <a:cxnLst/>
              <a:rect l="l" t="t" r="r" b="b"/>
              <a:pathLst>
                <a:path w="1624" h="12669" extrusionOk="0">
                  <a:moveTo>
                    <a:pt x="963" y="1"/>
                  </a:moveTo>
                  <a:cubicBezTo>
                    <a:pt x="963" y="1"/>
                    <a:pt x="617" y="1108"/>
                    <a:pt x="187" y="2824"/>
                  </a:cubicBezTo>
                  <a:cubicBezTo>
                    <a:pt x="1624" y="3786"/>
                    <a:pt x="650" y="10532"/>
                    <a:pt x="0" y="12669"/>
                  </a:cubicBezTo>
                  <a:cubicBezTo>
                    <a:pt x="1046" y="12602"/>
                    <a:pt x="1551" y="12080"/>
                    <a:pt x="1551" y="12080"/>
                  </a:cubicBezTo>
                  <a:lnTo>
                    <a:pt x="96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
            <p:cNvSpPr/>
            <p:nvPr/>
          </p:nvSpPr>
          <p:spPr>
            <a:xfrm>
              <a:off x="5839050" y="3922400"/>
              <a:ext cx="137550" cy="402675"/>
            </a:xfrm>
            <a:custGeom>
              <a:avLst/>
              <a:gdLst/>
              <a:ahLst/>
              <a:cxnLst/>
              <a:rect l="l" t="t" r="r" b="b"/>
              <a:pathLst>
                <a:path w="5502" h="16107" extrusionOk="0">
                  <a:moveTo>
                    <a:pt x="0" y="1"/>
                  </a:moveTo>
                  <a:lnTo>
                    <a:pt x="0" y="1"/>
                  </a:lnTo>
                  <a:cubicBezTo>
                    <a:pt x="1155" y="6498"/>
                    <a:pt x="4559" y="12940"/>
                    <a:pt x="4980" y="16070"/>
                  </a:cubicBezTo>
                  <a:lnTo>
                    <a:pt x="5200" y="16106"/>
                  </a:lnTo>
                  <a:cubicBezTo>
                    <a:pt x="5465" y="7416"/>
                    <a:pt x="5501" y="2905"/>
                    <a:pt x="5474" y="584"/>
                  </a:cubicBezTo>
                  <a:lnTo>
                    <a:pt x="5474" y="584"/>
                  </a:lnTo>
                  <a:cubicBezTo>
                    <a:pt x="5351" y="3775"/>
                    <a:pt x="4687" y="6838"/>
                    <a:pt x="4123" y="7223"/>
                  </a:cubicBezTo>
                  <a:cubicBezTo>
                    <a:pt x="4032" y="7286"/>
                    <a:pt x="3932" y="7317"/>
                    <a:pt x="3826" y="7317"/>
                  </a:cubicBezTo>
                  <a:cubicBezTo>
                    <a:pt x="2901" y="7317"/>
                    <a:pt x="1472" y="4987"/>
                    <a:pt x="349" y="1253"/>
                  </a:cubicBezTo>
                  <a:cubicBezTo>
                    <a:pt x="223" y="835"/>
                    <a:pt x="109" y="419"/>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
            <p:cNvSpPr/>
            <p:nvPr/>
          </p:nvSpPr>
          <p:spPr>
            <a:xfrm>
              <a:off x="5951200" y="4307550"/>
              <a:ext cx="24425" cy="25800"/>
            </a:xfrm>
            <a:custGeom>
              <a:avLst/>
              <a:gdLst/>
              <a:ahLst/>
              <a:cxnLst/>
              <a:rect l="l" t="t" r="r" b="b"/>
              <a:pathLst>
                <a:path w="977" h="1032" extrusionOk="0">
                  <a:moveTo>
                    <a:pt x="828" y="1"/>
                  </a:moveTo>
                  <a:cubicBezTo>
                    <a:pt x="754" y="1"/>
                    <a:pt x="646" y="34"/>
                    <a:pt x="488" y="72"/>
                  </a:cubicBezTo>
                  <a:cubicBezTo>
                    <a:pt x="70" y="173"/>
                    <a:pt x="0" y="142"/>
                    <a:pt x="0" y="633"/>
                  </a:cubicBezTo>
                  <a:cubicBezTo>
                    <a:pt x="0" y="940"/>
                    <a:pt x="26" y="1031"/>
                    <a:pt x="149" y="1031"/>
                  </a:cubicBezTo>
                  <a:cubicBezTo>
                    <a:pt x="222" y="1031"/>
                    <a:pt x="330" y="998"/>
                    <a:pt x="488" y="960"/>
                  </a:cubicBezTo>
                  <a:cubicBezTo>
                    <a:pt x="909" y="862"/>
                    <a:pt x="976" y="890"/>
                    <a:pt x="976" y="399"/>
                  </a:cubicBezTo>
                  <a:cubicBezTo>
                    <a:pt x="976" y="92"/>
                    <a:pt x="950" y="1"/>
                    <a:pt x="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0"/>
            <p:cNvSpPr/>
            <p:nvPr/>
          </p:nvSpPr>
          <p:spPr>
            <a:xfrm>
              <a:off x="5867625" y="3931125"/>
              <a:ext cx="83850" cy="157150"/>
            </a:xfrm>
            <a:custGeom>
              <a:avLst/>
              <a:gdLst/>
              <a:ahLst/>
              <a:cxnLst/>
              <a:rect l="l" t="t" r="r" b="b"/>
              <a:pathLst>
                <a:path w="3354" h="6286" extrusionOk="0">
                  <a:moveTo>
                    <a:pt x="3326" y="3733"/>
                  </a:moveTo>
                  <a:cubicBezTo>
                    <a:pt x="3326" y="3733"/>
                    <a:pt x="3326" y="3734"/>
                    <a:pt x="3326" y="3734"/>
                  </a:cubicBezTo>
                  <a:lnTo>
                    <a:pt x="3326" y="3734"/>
                  </a:lnTo>
                  <a:cubicBezTo>
                    <a:pt x="3326" y="3734"/>
                    <a:pt x="3326" y="3733"/>
                    <a:pt x="3326" y="3733"/>
                  </a:cubicBezTo>
                  <a:close/>
                  <a:moveTo>
                    <a:pt x="1" y="0"/>
                  </a:moveTo>
                  <a:cubicBezTo>
                    <a:pt x="1" y="2"/>
                    <a:pt x="1215" y="6266"/>
                    <a:pt x="2517" y="6286"/>
                  </a:cubicBezTo>
                  <a:cubicBezTo>
                    <a:pt x="2519" y="6286"/>
                    <a:pt x="2520" y="6286"/>
                    <a:pt x="2521" y="6286"/>
                  </a:cubicBezTo>
                  <a:cubicBezTo>
                    <a:pt x="3353" y="6286"/>
                    <a:pt x="3327" y="3787"/>
                    <a:pt x="3326" y="3734"/>
                  </a:cubicBezTo>
                  <a:lnTo>
                    <a:pt x="3326" y="3734"/>
                  </a:lnTo>
                  <a:cubicBezTo>
                    <a:pt x="3327" y="3770"/>
                    <a:pt x="3334" y="4952"/>
                    <a:pt x="2609" y="5622"/>
                  </a:cubicBezTo>
                  <a:cubicBezTo>
                    <a:pt x="2549" y="5678"/>
                    <a:pt x="2485" y="5705"/>
                    <a:pt x="2419" y="5705"/>
                  </a:cubicBezTo>
                  <a:cubicBezTo>
                    <a:pt x="1690" y="5705"/>
                    <a:pt x="676" y="2426"/>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0"/>
            <p:cNvSpPr/>
            <p:nvPr/>
          </p:nvSpPr>
          <p:spPr>
            <a:xfrm>
              <a:off x="5913175" y="4124325"/>
              <a:ext cx="48225" cy="107075"/>
            </a:xfrm>
            <a:custGeom>
              <a:avLst/>
              <a:gdLst/>
              <a:ahLst/>
              <a:cxnLst/>
              <a:rect l="l" t="t" r="r" b="b"/>
              <a:pathLst>
                <a:path w="1929" h="4283" extrusionOk="0">
                  <a:moveTo>
                    <a:pt x="1" y="0"/>
                  </a:moveTo>
                  <a:cubicBezTo>
                    <a:pt x="1" y="1"/>
                    <a:pt x="1340" y="2266"/>
                    <a:pt x="1928" y="4282"/>
                  </a:cubicBezTo>
                  <a:cubicBezTo>
                    <a:pt x="1928" y="4282"/>
                    <a:pt x="1680" y="2553"/>
                    <a:pt x="1440" y="1947"/>
                  </a:cubicBezTo>
                  <a:cubicBezTo>
                    <a:pt x="1203" y="1339"/>
                    <a:pt x="1" y="0"/>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0"/>
            <p:cNvSpPr/>
            <p:nvPr/>
          </p:nvSpPr>
          <p:spPr>
            <a:xfrm>
              <a:off x="5932825" y="3870350"/>
              <a:ext cx="26050" cy="165275"/>
            </a:xfrm>
            <a:custGeom>
              <a:avLst/>
              <a:gdLst/>
              <a:ahLst/>
              <a:cxnLst/>
              <a:rect l="l" t="t" r="r" b="b"/>
              <a:pathLst>
                <a:path w="1042" h="6611" extrusionOk="0">
                  <a:moveTo>
                    <a:pt x="473" y="1"/>
                  </a:moveTo>
                  <a:cubicBezTo>
                    <a:pt x="321" y="1"/>
                    <a:pt x="0" y="551"/>
                    <a:pt x="247" y="1555"/>
                  </a:cubicBezTo>
                  <a:cubicBezTo>
                    <a:pt x="540" y="2752"/>
                    <a:pt x="277" y="6611"/>
                    <a:pt x="277" y="6611"/>
                  </a:cubicBezTo>
                  <a:cubicBezTo>
                    <a:pt x="277" y="6611"/>
                    <a:pt x="1042" y="1779"/>
                    <a:pt x="537" y="60"/>
                  </a:cubicBezTo>
                  <a:cubicBezTo>
                    <a:pt x="525" y="20"/>
                    <a:pt x="502" y="1"/>
                    <a:pt x="4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0"/>
            <p:cNvSpPr/>
            <p:nvPr/>
          </p:nvSpPr>
          <p:spPr>
            <a:xfrm>
              <a:off x="5953075" y="4381325"/>
              <a:ext cx="19000" cy="157025"/>
            </a:xfrm>
            <a:custGeom>
              <a:avLst/>
              <a:gdLst/>
              <a:ahLst/>
              <a:cxnLst/>
              <a:rect l="l" t="t" r="r" b="b"/>
              <a:pathLst>
                <a:path w="760" h="6281" extrusionOk="0">
                  <a:moveTo>
                    <a:pt x="187" y="0"/>
                  </a:moveTo>
                  <a:cubicBezTo>
                    <a:pt x="271" y="1853"/>
                    <a:pt x="162" y="4026"/>
                    <a:pt x="0" y="6280"/>
                  </a:cubicBezTo>
                  <a:cubicBezTo>
                    <a:pt x="0" y="6280"/>
                    <a:pt x="759" y="1839"/>
                    <a:pt x="18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123;p10"/>
          <p:cNvGrpSpPr/>
          <p:nvPr/>
        </p:nvGrpSpPr>
        <p:grpSpPr>
          <a:xfrm flipH="1">
            <a:off x="-153939" y="-1126169"/>
            <a:ext cx="1490250" cy="6352406"/>
            <a:chOff x="5829550" y="3821825"/>
            <a:chExt cx="156250" cy="781825"/>
          </a:xfrm>
        </p:grpSpPr>
        <p:sp>
          <p:nvSpPr>
            <p:cNvPr id="2124" name="Google Shape;2124;p10"/>
            <p:cNvSpPr/>
            <p:nvPr/>
          </p:nvSpPr>
          <p:spPr>
            <a:xfrm>
              <a:off x="5829550" y="3821825"/>
              <a:ext cx="152500" cy="503300"/>
            </a:xfrm>
            <a:custGeom>
              <a:avLst/>
              <a:gdLst/>
              <a:ahLst/>
              <a:cxnLst/>
              <a:rect l="l" t="t" r="r" b="b"/>
              <a:pathLst>
                <a:path w="6100" h="20132" extrusionOk="0">
                  <a:moveTo>
                    <a:pt x="1" y="1"/>
                  </a:moveTo>
                  <a:cubicBezTo>
                    <a:pt x="1" y="7709"/>
                    <a:pt x="4852" y="16310"/>
                    <a:pt x="5365" y="20096"/>
                  </a:cubicBezTo>
                  <a:lnTo>
                    <a:pt x="5583" y="20132"/>
                  </a:lnTo>
                  <a:cubicBezTo>
                    <a:pt x="6099" y="3251"/>
                    <a:pt x="5750" y="2157"/>
                    <a:pt x="5750" y="2157"/>
                  </a:cubicBezTo>
                  <a:cubicBezTo>
                    <a:pt x="3407" y="71"/>
                    <a:pt x="1" y="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0"/>
            <p:cNvSpPr/>
            <p:nvPr/>
          </p:nvSpPr>
          <p:spPr>
            <a:xfrm>
              <a:off x="5909275" y="4286675"/>
              <a:ext cx="74650" cy="316975"/>
            </a:xfrm>
            <a:custGeom>
              <a:avLst/>
              <a:gdLst/>
              <a:ahLst/>
              <a:cxnLst/>
              <a:rect l="l" t="t" r="r" b="b"/>
              <a:pathLst>
                <a:path w="2986" h="12679" extrusionOk="0">
                  <a:moveTo>
                    <a:pt x="2394" y="1"/>
                  </a:moveTo>
                  <a:lnTo>
                    <a:pt x="2394" y="1"/>
                  </a:lnTo>
                  <a:lnTo>
                    <a:pt x="2394" y="1"/>
                  </a:lnTo>
                  <a:cubicBezTo>
                    <a:pt x="2394" y="1"/>
                    <a:pt x="2394" y="1"/>
                    <a:pt x="2394" y="1"/>
                  </a:cubicBezTo>
                  <a:close/>
                  <a:moveTo>
                    <a:pt x="2394" y="1"/>
                  </a:moveTo>
                  <a:cubicBezTo>
                    <a:pt x="2390" y="34"/>
                    <a:pt x="337" y="6648"/>
                    <a:pt x="0" y="12491"/>
                  </a:cubicBezTo>
                  <a:cubicBezTo>
                    <a:pt x="462" y="12626"/>
                    <a:pt x="869" y="12679"/>
                    <a:pt x="1221" y="12679"/>
                  </a:cubicBezTo>
                  <a:cubicBezTo>
                    <a:pt x="2412" y="12679"/>
                    <a:pt x="2985" y="12080"/>
                    <a:pt x="2985" y="12080"/>
                  </a:cubicBezTo>
                  <a:lnTo>
                    <a:pt x="23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0"/>
            <p:cNvSpPr/>
            <p:nvPr/>
          </p:nvSpPr>
          <p:spPr>
            <a:xfrm>
              <a:off x="5945200" y="4286750"/>
              <a:ext cx="40600" cy="316725"/>
            </a:xfrm>
            <a:custGeom>
              <a:avLst/>
              <a:gdLst/>
              <a:ahLst/>
              <a:cxnLst/>
              <a:rect l="l" t="t" r="r" b="b"/>
              <a:pathLst>
                <a:path w="1624" h="12669" extrusionOk="0">
                  <a:moveTo>
                    <a:pt x="963" y="1"/>
                  </a:moveTo>
                  <a:cubicBezTo>
                    <a:pt x="963" y="1"/>
                    <a:pt x="617" y="1108"/>
                    <a:pt x="187" y="2824"/>
                  </a:cubicBezTo>
                  <a:cubicBezTo>
                    <a:pt x="1624" y="3786"/>
                    <a:pt x="650" y="10532"/>
                    <a:pt x="0" y="12669"/>
                  </a:cubicBezTo>
                  <a:cubicBezTo>
                    <a:pt x="1046" y="12602"/>
                    <a:pt x="1551" y="12080"/>
                    <a:pt x="1551" y="12080"/>
                  </a:cubicBezTo>
                  <a:lnTo>
                    <a:pt x="96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0"/>
            <p:cNvSpPr/>
            <p:nvPr/>
          </p:nvSpPr>
          <p:spPr>
            <a:xfrm>
              <a:off x="5839050" y="3922400"/>
              <a:ext cx="137550" cy="402675"/>
            </a:xfrm>
            <a:custGeom>
              <a:avLst/>
              <a:gdLst/>
              <a:ahLst/>
              <a:cxnLst/>
              <a:rect l="l" t="t" r="r" b="b"/>
              <a:pathLst>
                <a:path w="5502" h="16107" extrusionOk="0">
                  <a:moveTo>
                    <a:pt x="0" y="1"/>
                  </a:moveTo>
                  <a:lnTo>
                    <a:pt x="0" y="1"/>
                  </a:lnTo>
                  <a:cubicBezTo>
                    <a:pt x="1155" y="6498"/>
                    <a:pt x="4559" y="12940"/>
                    <a:pt x="4980" y="16070"/>
                  </a:cubicBezTo>
                  <a:lnTo>
                    <a:pt x="5200" y="16106"/>
                  </a:lnTo>
                  <a:cubicBezTo>
                    <a:pt x="5465" y="7416"/>
                    <a:pt x="5501" y="2905"/>
                    <a:pt x="5474" y="584"/>
                  </a:cubicBezTo>
                  <a:lnTo>
                    <a:pt x="5474" y="584"/>
                  </a:lnTo>
                  <a:cubicBezTo>
                    <a:pt x="5351" y="3775"/>
                    <a:pt x="4687" y="6838"/>
                    <a:pt x="4123" y="7223"/>
                  </a:cubicBezTo>
                  <a:cubicBezTo>
                    <a:pt x="4032" y="7286"/>
                    <a:pt x="3932" y="7317"/>
                    <a:pt x="3826" y="7317"/>
                  </a:cubicBezTo>
                  <a:cubicBezTo>
                    <a:pt x="2901" y="7317"/>
                    <a:pt x="1472" y="4987"/>
                    <a:pt x="349" y="1253"/>
                  </a:cubicBezTo>
                  <a:cubicBezTo>
                    <a:pt x="223" y="835"/>
                    <a:pt x="109" y="419"/>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0"/>
            <p:cNvSpPr/>
            <p:nvPr/>
          </p:nvSpPr>
          <p:spPr>
            <a:xfrm>
              <a:off x="5951200" y="4307550"/>
              <a:ext cx="24425" cy="25800"/>
            </a:xfrm>
            <a:custGeom>
              <a:avLst/>
              <a:gdLst/>
              <a:ahLst/>
              <a:cxnLst/>
              <a:rect l="l" t="t" r="r" b="b"/>
              <a:pathLst>
                <a:path w="977" h="1032" extrusionOk="0">
                  <a:moveTo>
                    <a:pt x="828" y="1"/>
                  </a:moveTo>
                  <a:cubicBezTo>
                    <a:pt x="754" y="1"/>
                    <a:pt x="646" y="34"/>
                    <a:pt x="488" y="72"/>
                  </a:cubicBezTo>
                  <a:cubicBezTo>
                    <a:pt x="70" y="173"/>
                    <a:pt x="0" y="142"/>
                    <a:pt x="0" y="633"/>
                  </a:cubicBezTo>
                  <a:cubicBezTo>
                    <a:pt x="0" y="940"/>
                    <a:pt x="26" y="1031"/>
                    <a:pt x="149" y="1031"/>
                  </a:cubicBezTo>
                  <a:cubicBezTo>
                    <a:pt x="222" y="1031"/>
                    <a:pt x="330" y="998"/>
                    <a:pt x="488" y="960"/>
                  </a:cubicBezTo>
                  <a:cubicBezTo>
                    <a:pt x="909" y="862"/>
                    <a:pt x="976" y="890"/>
                    <a:pt x="976" y="399"/>
                  </a:cubicBezTo>
                  <a:cubicBezTo>
                    <a:pt x="976" y="92"/>
                    <a:pt x="950" y="1"/>
                    <a:pt x="8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0"/>
            <p:cNvSpPr/>
            <p:nvPr/>
          </p:nvSpPr>
          <p:spPr>
            <a:xfrm>
              <a:off x="5867625" y="3931125"/>
              <a:ext cx="83850" cy="157150"/>
            </a:xfrm>
            <a:custGeom>
              <a:avLst/>
              <a:gdLst/>
              <a:ahLst/>
              <a:cxnLst/>
              <a:rect l="l" t="t" r="r" b="b"/>
              <a:pathLst>
                <a:path w="3354" h="6286" extrusionOk="0">
                  <a:moveTo>
                    <a:pt x="3326" y="3733"/>
                  </a:moveTo>
                  <a:cubicBezTo>
                    <a:pt x="3326" y="3733"/>
                    <a:pt x="3326" y="3734"/>
                    <a:pt x="3326" y="3734"/>
                  </a:cubicBezTo>
                  <a:lnTo>
                    <a:pt x="3326" y="3734"/>
                  </a:lnTo>
                  <a:cubicBezTo>
                    <a:pt x="3326" y="3734"/>
                    <a:pt x="3326" y="3733"/>
                    <a:pt x="3326" y="3733"/>
                  </a:cubicBezTo>
                  <a:close/>
                  <a:moveTo>
                    <a:pt x="1" y="0"/>
                  </a:moveTo>
                  <a:cubicBezTo>
                    <a:pt x="1" y="2"/>
                    <a:pt x="1215" y="6266"/>
                    <a:pt x="2517" y="6286"/>
                  </a:cubicBezTo>
                  <a:cubicBezTo>
                    <a:pt x="2519" y="6286"/>
                    <a:pt x="2520" y="6286"/>
                    <a:pt x="2521" y="6286"/>
                  </a:cubicBezTo>
                  <a:cubicBezTo>
                    <a:pt x="3353" y="6286"/>
                    <a:pt x="3327" y="3787"/>
                    <a:pt x="3326" y="3734"/>
                  </a:cubicBezTo>
                  <a:lnTo>
                    <a:pt x="3326" y="3734"/>
                  </a:lnTo>
                  <a:cubicBezTo>
                    <a:pt x="3327" y="3770"/>
                    <a:pt x="3334" y="4952"/>
                    <a:pt x="2609" y="5622"/>
                  </a:cubicBezTo>
                  <a:cubicBezTo>
                    <a:pt x="2549" y="5678"/>
                    <a:pt x="2485" y="5705"/>
                    <a:pt x="2419" y="5705"/>
                  </a:cubicBezTo>
                  <a:cubicBezTo>
                    <a:pt x="1690" y="5705"/>
                    <a:pt x="676" y="2426"/>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0"/>
            <p:cNvSpPr/>
            <p:nvPr/>
          </p:nvSpPr>
          <p:spPr>
            <a:xfrm>
              <a:off x="5913175" y="4124325"/>
              <a:ext cx="48225" cy="107075"/>
            </a:xfrm>
            <a:custGeom>
              <a:avLst/>
              <a:gdLst/>
              <a:ahLst/>
              <a:cxnLst/>
              <a:rect l="l" t="t" r="r" b="b"/>
              <a:pathLst>
                <a:path w="1929" h="4283" extrusionOk="0">
                  <a:moveTo>
                    <a:pt x="1" y="0"/>
                  </a:moveTo>
                  <a:cubicBezTo>
                    <a:pt x="1" y="1"/>
                    <a:pt x="1340" y="2266"/>
                    <a:pt x="1928" y="4282"/>
                  </a:cubicBezTo>
                  <a:cubicBezTo>
                    <a:pt x="1928" y="4282"/>
                    <a:pt x="1680" y="2553"/>
                    <a:pt x="1440" y="1947"/>
                  </a:cubicBezTo>
                  <a:cubicBezTo>
                    <a:pt x="1203" y="1339"/>
                    <a:pt x="1" y="0"/>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0"/>
            <p:cNvSpPr/>
            <p:nvPr/>
          </p:nvSpPr>
          <p:spPr>
            <a:xfrm>
              <a:off x="5932825" y="3870350"/>
              <a:ext cx="26050" cy="165275"/>
            </a:xfrm>
            <a:custGeom>
              <a:avLst/>
              <a:gdLst/>
              <a:ahLst/>
              <a:cxnLst/>
              <a:rect l="l" t="t" r="r" b="b"/>
              <a:pathLst>
                <a:path w="1042" h="6611" extrusionOk="0">
                  <a:moveTo>
                    <a:pt x="473" y="1"/>
                  </a:moveTo>
                  <a:cubicBezTo>
                    <a:pt x="321" y="1"/>
                    <a:pt x="0" y="551"/>
                    <a:pt x="247" y="1555"/>
                  </a:cubicBezTo>
                  <a:cubicBezTo>
                    <a:pt x="540" y="2752"/>
                    <a:pt x="277" y="6611"/>
                    <a:pt x="277" y="6611"/>
                  </a:cubicBezTo>
                  <a:cubicBezTo>
                    <a:pt x="277" y="6611"/>
                    <a:pt x="1042" y="1779"/>
                    <a:pt x="537" y="60"/>
                  </a:cubicBezTo>
                  <a:cubicBezTo>
                    <a:pt x="525" y="20"/>
                    <a:pt x="502" y="1"/>
                    <a:pt x="4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0"/>
            <p:cNvSpPr/>
            <p:nvPr/>
          </p:nvSpPr>
          <p:spPr>
            <a:xfrm>
              <a:off x="5953075" y="4381325"/>
              <a:ext cx="19000" cy="157025"/>
            </a:xfrm>
            <a:custGeom>
              <a:avLst/>
              <a:gdLst/>
              <a:ahLst/>
              <a:cxnLst/>
              <a:rect l="l" t="t" r="r" b="b"/>
              <a:pathLst>
                <a:path w="760" h="6281" extrusionOk="0">
                  <a:moveTo>
                    <a:pt x="187" y="0"/>
                  </a:moveTo>
                  <a:cubicBezTo>
                    <a:pt x="271" y="1853"/>
                    <a:pt x="162" y="4026"/>
                    <a:pt x="0" y="6280"/>
                  </a:cubicBezTo>
                  <a:cubicBezTo>
                    <a:pt x="0" y="6280"/>
                    <a:pt x="759" y="1839"/>
                    <a:pt x="18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3" name="Google Shape;2133;p10"/>
          <p:cNvPicPr preferRelativeResize="0"/>
          <p:nvPr/>
        </p:nvPicPr>
        <p:blipFill>
          <a:blip r:embed="rId2">
            <a:alphaModFix amt="20000"/>
          </a:blip>
          <a:stretch>
            <a:fillRect/>
          </a:stretch>
        </p:blipFill>
        <p:spPr>
          <a:xfrm>
            <a:off x="-86342" y="-171400"/>
            <a:ext cx="9316685" cy="5486299"/>
          </a:xfrm>
          <a:prstGeom prst="rect">
            <a:avLst/>
          </a:prstGeom>
          <a:noFill/>
          <a:ln>
            <a:noFill/>
          </a:ln>
        </p:spPr>
      </p:pic>
      <p:sp>
        <p:nvSpPr>
          <p:cNvPr id="2134" name="Google Shape;2134;p10"/>
          <p:cNvSpPr txBox="1">
            <a:spLocks noGrp="1"/>
          </p:cNvSpPr>
          <p:nvPr>
            <p:ph type="title"/>
          </p:nvPr>
        </p:nvSpPr>
        <p:spPr>
          <a:xfrm>
            <a:off x="1805350" y="3284228"/>
            <a:ext cx="5533200" cy="1298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3100"/>
              <a:buNone/>
              <a:defRPr sz="3700"/>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355"/>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554"/>
        <p:cNvGrpSpPr/>
        <p:nvPr/>
      </p:nvGrpSpPr>
      <p:grpSpPr>
        <a:xfrm>
          <a:off x="0" y="0"/>
          <a:ext cx="0" cy="0"/>
          <a:chOff x="0" y="0"/>
          <a:chExt cx="0" cy="0"/>
        </a:xfrm>
      </p:grpSpPr>
      <p:grpSp>
        <p:nvGrpSpPr>
          <p:cNvPr id="2555" name="Google Shape;2555;p14"/>
          <p:cNvGrpSpPr/>
          <p:nvPr/>
        </p:nvGrpSpPr>
        <p:grpSpPr>
          <a:xfrm>
            <a:off x="-458913" y="-556726"/>
            <a:ext cx="10075901" cy="6045393"/>
            <a:chOff x="-458913" y="-556726"/>
            <a:chExt cx="10075901" cy="6045393"/>
          </a:xfrm>
        </p:grpSpPr>
        <p:grpSp>
          <p:nvGrpSpPr>
            <p:cNvPr id="2556" name="Google Shape;2556;p14"/>
            <p:cNvGrpSpPr/>
            <p:nvPr/>
          </p:nvGrpSpPr>
          <p:grpSpPr>
            <a:xfrm>
              <a:off x="-35892" y="157592"/>
              <a:ext cx="9372768" cy="4409682"/>
              <a:chOff x="-35892" y="157592"/>
              <a:chExt cx="9372768" cy="4409682"/>
            </a:xfrm>
          </p:grpSpPr>
          <p:sp>
            <p:nvSpPr>
              <p:cNvPr id="2557" name="Google Shape;2557;p14"/>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4"/>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4"/>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4"/>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4"/>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4"/>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4"/>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4"/>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4"/>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4"/>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4"/>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4"/>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4"/>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4"/>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4"/>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4"/>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4"/>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4"/>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4"/>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4"/>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4"/>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4"/>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4"/>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4"/>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4"/>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4"/>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4"/>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4"/>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4"/>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4"/>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4"/>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4"/>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4"/>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4"/>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4"/>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4"/>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4"/>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4"/>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4"/>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4"/>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4"/>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4"/>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4"/>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4"/>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4"/>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4"/>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4"/>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4"/>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4"/>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4"/>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4"/>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4"/>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4"/>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4"/>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4"/>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4"/>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4"/>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4"/>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4"/>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4"/>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4"/>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4"/>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4"/>
              <p:cNvSpPr/>
              <p:nvPr/>
            </p:nvSpPr>
            <p:spPr>
              <a:xfrm>
                <a:off x="6680435" y="3702911"/>
                <a:ext cx="137882" cy="98636"/>
              </a:xfrm>
              <a:custGeom>
                <a:avLst/>
                <a:gdLst/>
                <a:ahLst/>
                <a:cxnLst/>
                <a:rect l="l" t="t" r="r" b="b"/>
                <a:pathLst>
                  <a:path w="1588" h="1136" extrusionOk="0">
                    <a:moveTo>
                      <a:pt x="522" y="0"/>
                    </a:moveTo>
                    <a:cubicBezTo>
                      <a:pt x="232" y="0"/>
                      <a:pt x="0" y="234"/>
                      <a:pt x="0" y="522"/>
                    </a:cubicBezTo>
                    <a:lnTo>
                      <a:pt x="0" y="614"/>
                    </a:lnTo>
                    <a:cubicBezTo>
                      <a:pt x="0" y="904"/>
                      <a:pt x="232" y="1136"/>
                      <a:pt x="522" y="1136"/>
                    </a:cubicBezTo>
                    <a:lnTo>
                      <a:pt x="1066" y="1136"/>
                    </a:lnTo>
                    <a:cubicBezTo>
                      <a:pt x="1356" y="1136"/>
                      <a:pt x="1588" y="904"/>
                      <a:pt x="1588" y="614"/>
                    </a:cubicBezTo>
                    <a:lnTo>
                      <a:pt x="1588" y="522"/>
                    </a:lnTo>
                    <a:cubicBezTo>
                      <a:pt x="1588" y="234"/>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4"/>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4"/>
              <p:cNvSpPr/>
              <p:nvPr/>
            </p:nvSpPr>
            <p:spPr>
              <a:xfrm>
                <a:off x="6997700" y="3687368"/>
                <a:ext cx="138229" cy="98897"/>
              </a:xfrm>
              <a:custGeom>
                <a:avLst/>
                <a:gdLst/>
                <a:ahLst/>
                <a:cxnLst/>
                <a:rect l="l" t="t" r="r" b="b"/>
                <a:pathLst>
                  <a:path w="1592" h="1139" extrusionOk="0">
                    <a:moveTo>
                      <a:pt x="523" y="1"/>
                    </a:moveTo>
                    <a:cubicBezTo>
                      <a:pt x="232" y="1"/>
                      <a:pt x="1" y="235"/>
                      <a:pt x="1" y="525"/>
                    </a:cubicBezTo>
                    <a:lnTo>
                      <a:pt x="1" y="614"/>
                    </a:lnTo>
                    <a:cubicBezTo>
                      <a:pt x="1" y="902"/>
                      <a:pt x="235" y="1139"/>
                      <a:pt x="523" y="1139"/>
                    </a:cubicBezTo>
                    <a:lnTo>
                      <a:pt x="1067" y="1139"/>
                    </a:lnTo>
                    <a:cubicBezTo>
                      <a:pt x="1357" y="1139"/>
                      <a:pt x="1591" y="904"/>
                      <a:pt x="1591" y="614"/>
                    </a:cubicBezTo>
                    <a:lnTo>
                      <a:pt x="1591" y="525"/>
                    </a:lnTo>
                    <a:cubicBezTo>
                      <a:pt x="1591" y="235"/>
                      <a:pt x="1357" y="1"/>
                      <a:pt x="10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4"/>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4"/>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4"/>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5" name="Google Shape;2625;p14"/>
              <p:cNvGrpSpPr/>
              <p:nvPr/>
            </p:nvGrpSpPr>
            <p:grpSpPr>
              <a:xfrm>
                <a:off x="455388" y="3843899"/>
                <a:ext cx="1019181" cy="375095"/>
                <a:chOff x="571775" y="3204100"/>
                <a:chExt cx="293450" cy="108000"/>
              </a:xfrm>
            </p:grpSpPr>
            <p:sp>
              <p:nvSpPr>
                <p:cNvPr id="2626" name="Google Shape;2626;p14"/>
                <p:cNvSpPr/>
                <p:nvPr/>
              </p:nvSpPr>
              <p:spPr>
                <a:xfrm>
                  <a:off x="799775" y="3204100"/>
                  <a:ext cx="65450" cy="41050"/>
                </a:xfrm>
                <a:custGeom>
                  <a:avLst/>
                  <a:gdLst/>
                  <a:ahLst/>
                  <a:cxnLst/>
                  <a:rect l="l" t="t" r="r" b="b"/>
                  <a:pathLst>
                    <a:path w="2618" h="1642" extrusionOk="0">
                      <a:moveTo>
                        <a:pt x="522" y="1"/>
                      </a:moveTo>
                      <a:cubicBezTo>
                        <a:pt x="232" y="1"/>
                        <a:pt x="0" y="235"/>
                        <a:pt x="0" y="525"/>
                      </a:cubicBezTo>
                      <a:lnTo>
                        <a:pt x="0" y="1117"/>
                      </a:lnTo>
                      <a:cubicBezTo>
                        <a:pt x="0" y="1407"/>
                        <a:pt x="232" y="1641"/>
                        <a:pt x="522" y="1641"/>
                      </a:cubicBezTo>
                      <a:lnTo>
                        <a:pt x="2095" y="1641"/>
                      </a:lnTo>
                      <a:cubicBezTo>
                        <a:pt x="2385" y="1641"/>
                        <a:pt x="2617" y="1407"/>
                        <a:pt x="2617" y="1117"/>
                      </a:cubicBezTo>
                      <a:lnTo>
                        <a:pt x="2617" y="525"/>
                      </a:lnTo>
                      <a:cubicBezTo>
                        <a:pt x="2617" y="235"/>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4"/>
                <p:cNvSpPr/>
                <p:nvPr/>
              </p:nvSpPr>
              <p:spPr>
                <a:xfrm>
                  <a:off x="571775" y="3225725"/>
                  <a:ext cx="137900" cy="86375"/>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14"/>
              <p:cNvGrpSpPr/>
              <p:nvPr/>
            </p:nvGrpSpPr>
            <p:grpSpPr>
              <a:xfrm>
                <a:off x="5901360" y="803790"/>
                <a:ext cx="1634890" cy="3754837"/>
                <a:chOff x="5088525" y="3847825"/>
                <a:chExt cx="361150" cy="829450"/>
              </a:xfrm>
            </p:grpSpPr>
            <p:sp>
              <p:nvSpPr>
                <p:cNvPr id="2629" name="Google Shape;2629;p14"/>
                <p:cNvSpPr/>
                <p:nvPr/>
              </p:nvSpPr>
              <p:spPr>
                <a:xfrm>
                  <a:off x="5088575" y="4279850"/>
                  <a:ext cx="361025" cy="87200"/>
                </a:xfrm>
                <a:custGeom>
                  <a:avLst/>
                  <a:gdLst/>
                  <a:ahLst/>
                  <a:cxnLst/>
                  <a:rect l="l" t="t" r="r" b="b"/>
                  <a:pathLst>
                    <a:path w="14441" h="3488" extrusionOk="0">
                      <a:moveTo>
                        <a:pt x="96" y="0"/>
                      </a:moveTo>
                      <a:cubicBezTo>
                        <a:pt x="48" y="0"/>
                        <a:pt x="1" y="42"/>
                        <a:pt x="1" y="95"/>
                      </a:cubicBezTo>
                      <a:lnTo>
                        <a:pt x="1" y="3393"/>
                      </a:lnTo>
                      <a:cubicBezTo>
                        <a:pt x="1" y="3446"/>
                        <a:pt x="43" y="3488"/>
                        <a:pt x="96" y="3488"/>
                      </a:cubicBezTo>
                      <a:lnTo>
                        <a:pt x="14349" y="3488"/>
                      </a:lnTo>
                      <a:cubicBezTo>
                        <a:pt x="14402" y="3488"/>
                        <a:pt x="14441" y="3446"/>
                        <a:pt x="14441" y="3393"/>
                      </a:cubicBezTo>
                      <a:lnTo>
                        <a:pt x="14441" y="95"/>
                      </a:lnTo>
                      <a:cubicBezTo>
                        <a:pt x="14441" y="42"/>
                        <a:pt x="14402" y="0"/>
                        <a:pt x="1434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4"/>
                <p:cNvSpPr/>
                <p:nvPr/>
              </p:nvSpPr>
              <p:spPr>
                <a:xfrm>
                  <a:off x="5088575" y="4177600"/>
                  <a:ext cx="361025" cy="87200"/>
                </a:xfrm>
                <a:custGeom>
                  <a:avLst/>
                  <a:gdLst/>
                  <a:ahLst/>
                  <a:cxnLst/>
                  <a:rect l="l" t="t" r="r" b="b"/>
                  <a:pathLst>
                    <a:path w="14441" h="3488" extrusionOk="0">
                      <a:moveTo>
                        <a:pt x="96" y="1"/>
                      </a:moveTo>
                      <a:cubicBezTo>
                        <a:pt x="48" y="1"/>
                        <a:pt x="1" y="42"/>
                        <a:pt x="1" y="95"/>
                      </a:cubicBezTo>
                      <a:lnTo>
                        <a:pt x="1" y="3393"/>
                      </a:lnTo>
                      <a:cubicBezTo>
                        <a:pt x="1" y="3446"/>
                        <a:pt x="43" y="3488"/>
                        <a:pt x="96" y="3488"/>
                      </a:cubicBezTo>
                      <a:lnTo>
                        <a:pt x="14349" y="3488"/>
                      </a:lnTo>
                      <a:cubicBezTo>
                        <a:pt x="14402" y="3488"/>
                        <a:pt x="14441" y="3446"/>
                        <a:pt x="14441" y="3393"/>
                      </a:cubicBezTo>
                      <a:lnTo>
                        <a:pt x="14441" y="95"/>
                      </a:lnTo>
                      <a:cubicBezTo>
                        <a:pt x="14441" y="42"/>
                        <a:pt x="14402" y="1"/>
                        <a:pt x="1434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4"/>
                <p:cNvSpPr/>
                <p:nvPr/>
              </p:nvSpPr>
              <p:spPr>
                <a:xfrm>
                  <a:off x="5088575" y="4484275"/>
                  <a:ext cx="361100" cy="87200"/>
                </a:xfrm>
                <a:custGeom>
                  <a:avLst/>
                  <a:gdLst/>
                  <a:ahLst/>
                  <a:cxnLst/>
                  <a:rect l="l" t="t" r="r" b="b"/>
                  <a:pathLst>
                    <a:path w="14444" h="3488" extrusionOk="0">
                      <a:moveTo>
                        <a:pt x="96" y="0"/>
                      </a:moveTo>
                      <a:cubicBezTo>
                        <a:pt x="43" y="0"/>
                        <a:pt x="1" y="42"/>
                        <a:pt x="1" y="95"/>
                      </a:cubicBezTo>
                      <a:lnTo>
                        <a:pt x="1" y="3395"/>
                      </a:lnTo>
                      <a:cubicBezTo>
                        <a:pt x="1" y="3446"/>
                        <a:pt x="43" y="3487"/>
                        <a:pt x="96" y="3487"/>
                      </a:cubicBezTo>
                      <a:lnTo>
                        <a:pt x="14349" y="3487"/>
                      </a:lnTo>
                      <a:cubicBezTo>
                        <a:pt x="14402" y="3487"/>
                        <a:pt x="14444" y="3446"/>
                        <a:pt x="14444" y="3395"/>
                      </a:cubicBezTo>
                      <a:lnTo>
                        <a:pt x="14444" y="95"/>
                      </a:lnTo>
                      <a:cubicBezTo>
                        <a:pt x="14444" y="42"/>
                        <a:pt x="14402" y="0"/>
                        <a:pt x="1434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4"/>
                <p:cNvSpPr/>
                <p:nvPr/>
              </p:nvSpPr>
              <p:spPr>
                <a:xfrm>
                  <a:off x="5091300" y="3955100"/>
                  <a:ext cx="140500" cy="105275"/>
                </a:xfrm>
                <a:custGeom>
                  <a:avLst/>
                  <a:gdLst/>
                  <a:ahLst/>
                  <a:cxnLst/>
                  <a:rect l="l" t="t" r="r" b="b"/>
                  <a:pathLst>
                    <a:path w="5620" h="4211" extrusionOk="0">
                      <a:moveTo>
                        <a:pt x="1185" y="1"/>
                      </a:moveTo>
                      <a:cubicBezTo>
                        <a:pt x="1150" y="1"/>
                        <a:pt x="1116" y="19"/>
                        <a:pt x="1100" y="54"/>
                      </a:cubicBezTo>
                      <a:cubicBezTo>
                        <a:pt x="570" y="1184"/>
                        <a:pt x="185" y="2531"/>
                        <a:pt x="9" y="4105"/>
                      </a:cubicBezTo>
                      <a:cubicBezTo>
                        <a:pt x="1" y="4161"/>
                        <a:pt x="45" y="4211"/>
                        <a:pt x="101" y="4211"/>
                      </a:cubicBezTo>
                      <a:lnTo>
                        <a:pt x="5519" y="4211"/>
                      </a:lnTo>
                      <a:cubicBezTo>
                        <a:pt x="5577" y="4211"/>
                        <a:pt x="5619" y="4158"/>
                        <a:pt x="5611" y="4102"/>
                      </a:cubicBezTo>
                      <a:lnTo>
                        <a:pt x="5513" y="3466"/>
                      </a:lnTo>
                      <a:cubicBezTo>
                        <a:pt x="5511" y="3444"/>
                        <a:pt x="5497" y="3421"/>
                        <a:pt x="5480" y="3407"/>
                      </a:cubicBezTo>
                      <a:lnTo>
                        <a:pt x="1245" y="21"/>
                      </a:lnTo>
                      <a:cubicBezTo>
                        <a:pt x="1227" y="7"/>
                        <a:pt x="1206" y="1"/>
                        <a:pt x="118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4"/>
                <p:cNvSpPr/>
                <p:nvPr/>
              </p:nvSpPr>
              <p:spPr>
                <a:xfrm>
                  <a:off x="5088575" y="4382025"/>
                  <a:ext cx="361025" cy="87200"/>
                </a:xfrm>
                <a:custGeom>
                  <a:avLst/>
                  <a:gdLst/>
                  <a:ahLst/>
                  <a:cxnLst/>
                  <a:rect l="l" t="t" r="r" b="b"/>
                  <a:pathLst>
                    <a:path w="14441" h="3488" extrusionOk="0">
                      <a:moveTo>
                        <a:pt x="96" y="0"/>
                      </a:moveTo>
                      <a:cubicBezTo>
                        <a:pt x="48" y="0"/>
                        <a:pt x="1" y="42"/>
                        <a:pt x="1" y="95"/>
                      </a:cubicBezTo>
                      <a:lnTo>
                        <a:pt x="1" y="3393"/>
                      </a:lnTo>
                      <a:cubicBezTo>
                        <a:pt x="1" y="3446"/>
                        <a:pt x="43" y="3488"/>
                        <a:pt x="96" y="3488"/>
                      </a:cubicBezTo>
                      <a:lnTo>
                        <a:pt x="14349" y="3488"/>
                      </a:lnTo>
                      <a:cubicBezTo>
                        <a:pt x="14402" y="3488"/>
                        <a:pt x="14441" y="3446"/>
                        <a:pt x="14441" y="3393"/>
                      </a:cubicBezTo>
                      <a:lnTo>
                        <a:pt x="14441" y="95"/>
                      </a:lnTo>
                      <a:cubicBezTo>
                        <a:pt x="14441" y="42"/>
                        <a:pt x="14402" y="0"/>
                        <a:pt x="1434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4"/>
                <p:cNvSpPr/>
                <p:nvPr/>
              </p:nvSpPr>
              <p:spPr>
                <a:xfrm>
                  <a:off x="5088525" y="4075425"/>
                  <a:ext cx="361025" cy="87200"/>
                </a:xfrm>
                <a:custGeom>
                  <a:avLst/>
                  <a:gdLst/>
                  <a:ahLst/>
                  <a:cxnLst/>
                  <a:rect l="l" t="t" r="r" b="b"/>
                  <a:pathLst>
                    <a:path w="14441" h="3488" extrusionOk="0">
                      <a:moveTo>
                        <a:pt x="137" y="0"/>
                      </a:moveTo>
                      <a:cubicBezTo>
                        <a:pt x="87" y="0"/>
                        <a:pt x="45" y="37"/>
                        <a:pt x="42" y="87"/>
                      </a:cubicBezTo>
                      <a:cubicBezTo>
                        <a:pt x="14" y="494"/>
                        <a:pt x="0" y="913"/>
                        <a:pt x="0" y="1345"/>
                      </a:cubicBezTo>
                      <a:lnTo>
                        <a:pt x="0" y="3393"/>
                      </a:lnTo>
                      <a:cubicBezTo>
                        <a:pt x="0" y="3446"/>
                        <a:pt x="42" y="3488"/>
                        <a:pt x="95" y="3488"/>
                      </a:cubicBezTo>
                      <a:lnTo>
                        <a:pt x="14348" y="3488"/>
                      </a:lnTo>
                      <a:cubicBezTo>
                        <a:pt x="14398" y="3488"/>
                        <a:pt x="14440" y="3446"/>
                        <a:pt x="14440" y="3393"/>
                      </a:cubicBezTo>
                      <a:lnTo>
                        <a:pt x="14440" y="1345"/>
                      </a:lnTo>
                      <a:cubicBezTo>
                        <a:pt x="14440" y="913"/>
                        <a:pt x="14426" y="491"/>
                        <a:pt x="14398" y="87"/>
                      </a:cubicBezTo>
                      <a:cubicBezTo>
                        <a:pt x="14395" y="37"/>
                        <a:pt x="14354" y="0"/>
                        <a:pt x="14306" y="0"/>
                      </a:cubicBezTo>
                      <a:lnTo>
                        <a:pt x="8247" y="0"/>
                      </a:lnTo>
                      <a:cubicBezTo>
                        <a:pt x="8202" y="0"/>
                        <a:pt x="8160" y="34"/>
                        <a:pt x="8155" y="81"/>
                      </a:cubicBezTo>
                      <a:lnTo>
                        <a:pt x="8004" y="1063"/>
                      </a:lnTo>
                      <a:cubicBezTo>
                        <a:pt x="8004" y="1108"/>
                        <a:pt x="7962" y="1144"/>
                        <a:pt x="7918" y="1144"/>
                      </a:cubicBezTo>
                      <a:lnTo>
                        <a:pt x="7560" y="1144"/>
                      </a:lnTo>
                      <a:cubicBezTo>
                        <a:pt x="7502" y="1144"/>
                        <a:pt x="7460" y="1091"/>
                        <a:pt x="7466" y="1035"/>
                      </a:cubicBezTo>
                      <a:lnTo>
                        <a:pt x="7605" y="109"/>
                      </a:lnTo>
                      <a:cubicBezTo>
                        <a:pt x="7616" y="48"/>
                        <a:pt x="7572" y="0"/>
                        <a:pt x="7513" y="0"/>
                      </a:cubicBezTo>
                      <a:lnTo>
                        <a:pt x="6486" y="0"/>
                      </a:lnTo>
                      <a:cubicBezTo>
                        <a:pt x="6428" y="0"/>
                        <a:pt x="6386" y="53"/>
                        <a:pt x="6391" y="109"/>
                      </a:cubicBezTo>
                      <a:lnTo>
                        <a:pt x="6531" y="1035"/>
                      </a:lnTo>
                      <a:cubicBezTo>
                        <a:pt x="6542" y="1094"/>
                        <a:pt x="6498" y="1144"/>
                        <a:pt x="6439" y="1144"/>
                      </a:cubicBezTo>
                      <a:lnTo>
                        <a:pt x="6082" y="1144"/>
                      </a:lnTo>
                      <a:cubicBezTo>
                        <a:pt x="6037" y="1144"/>
                        <a:pt x="5995" y="1108"/>
                        <a:pt x="5987" y="1063"/>
                      </a:cubicBezTo>
                      <a:lnTo>
                        <a:pt x="5839" y="81"/>
                      </a:lnTo>
                      <a:cubicBezTo>
                        <a:pt x="5831" y="34"/>
                        <a:pt x="5792" y="0"/>
                        <a:pt x="574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4"/>
                <p:cNvSpPr/>
                <p:nvPr/>
              </p:nvSpPr>
              <p:spPr>
                <a:xfrm>
                  <a:off x="5126950" y="3865800"/>
                  <a:ext cx="98400" cy="151700"/>
                </a:xfrm>
                <a:custGeom>
                  <a:avLst/>
                  <a:gdLst/>
                  <a:ahLst/>
                  <a:cxnLst/>
                  <a:rect l="l" t="t" r="r" b="b"/>
                  <a:pathLst>
                    <a:path w="3936" h="6068" extrusionOk="0">
                      <a:moveTo>
                        <a:pt x="2939" y="1"/>
                      </a:moveTo>
                      <a:cubicBezTo>
                        <a:pt x="2923" y="1"/>
                        <a:pt x="2908" y="5"/>
                        <a:pt x="2893" y="13"/>
                      </a:cubicBezTo>
                      <a:cubicBezTo>
                        <a:pt x="1789" y="616"/>
                        <a:pt x="793" y="1595"/>
                        <a:pt x="25" y="2948"/>
                      </a:cubicBezTo>
                      <a:cubicBezTo>
                        <a:pt x="0" y="2990"/>
                        <a:pt x="11" y="3043"/>
                        <a:pt x="50" y="3071"/>
                      </a:cubicBezTo>
                      <a:lnTo>
                        <a:pt x="3775" y="6048"/>
                      </a:lnTo>
                      <a:cubicBezTo>
                        <a:pt x="3793" y="6062"/>
                        <a:pt x="3812" y="6068"/>
                        <a:pt x="3832" y="6068"/>
                      </a:cubicBezTo>
                      <a:cubicBezTo>
                        <a:pt x="3886" y="6068"/>
                        <a:pt x="3936" y="6020"/>
                        <a:pt x="3925" y="5958"/>
                      </a:cubicBezTo>
                      <a:lnTo>
                        <a:pt x="3033" y="83"/>
                      </a:lnTo>
                      <a:cubicBezTo>
                        <a:pt x="3024" y="33"/>
                        <a:pt x="2982" y="1"/>
                        <a:pt x="293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4"/>
                <p:cNvSpPr/>
                <p:nvPr/>
              </p:nvSpPr>
              <p:spPr>
                <a:xfrm>
                  <a:off x="5088575" y="4586450"/>
                  <a:ext cx="361025" cy="68575"/>
                </a:xfrm>
                <a:custGeom>
                  <a:avLst/>
                  <a:gdLst/>
                  <a:ahLst/>
                  <a:cxnLst/>
                  <a:rect l="l" t="t" r="r" b="b"/>
                  <a:pathLst>
                    <a:path w="14441" h="2743" extrusionOk="0">
                      <a:moveTo>
                        <a:pt x="96" y="0"/>
                      </a:moveTo>
                      <a:cubicBezTo>
                        <a:pt x="48" y="0"/>
                        <a:pt x="1" y="42"/>
                        <a:pt x="1" y="95"/>
                      </a:cubicBezTo>
                      <a:lnTo>
                        <a:pt x="1" y="2648"/>
                      </a:lnTo>
                      <a:cubicBezTo>
                        <a:pt x="1" y="2701"/>
                        <a:pt x="43" y="2743"/>
                        <a:pt x="96" y="2743"/>
                      </a:cubicBezTo>
                      <a:lnTo>
                        <a:pt x="14349" y="2743"/>
                      </a:lnTo>
                      <a:cubicBezTo>
                        <a:pt x="14402" y="2743"/>
                        <a:pt x="14441" y="2701"/>
                        <a:pt x="14441" y="2648"/>
                      </a:cubicBezTo>
                      <a:lnTo>
                        <a:pt x="14441" y="95"/>
                      </a:lnTo>
                      <a:cubicBezTo>
                        <a:pt x="14441" y="42"/>
                        <a:pt x="14402" y="0"/>
                        <a:pt x="1434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4"/>
                <p:cNvSpPr/>
                <p:nvPr/>
              </p:nvSpPr>
              <p:spPr>
                <a:xfrm>
                  <a:off x="5215025" y="3847825"/>
                  <a:ext cx="97475" cy="212625"/>
                </a:xfrm>
                <a:custGeom>
                  <a:avLst/>
                  <a:gdLst/>
                  <a:ahLst/>
                  <a:cxnLst/>
                  <a:rect l="l" t="t" r="r" b="b"/>
                  <a:pathLst>
                    <a:path w="3899" h="8505" extrusionOk="0">
                      <a:moveTo>
                        <a:pt x="2164" y="1"/>
                      </a:moveTo>
                      <a:cubicBezTo>
                        <a:pt x="1456" y="1"/>
                        <a:pt x="748" y="135"/>
                        <a:pt x="68" y="403"/>
                      </a:cubicBezTo>
                      <a:cubicBezTo>
                        <a:pt x="26" y="420"/>
                        <a:pt x="1" y="462"/>
                        <a:pt x="6" y="509"/>
                      </a:cubicBezTo>
                      <a:lnTo>
                        <a:pt x="1053" y="7380"/>
                      </a:lnTo>
                      <a:cubicBezTo>
                        <a:pt x="1061" y="7403"/>
                        <a:pt x="1072" y="7422"/>
                        <a:pt x="1092" y="7436"/>
                      </a:cubicBezTo>
                      <a:lnTo>
                        <a:pt x="2023" y="8184"/>
                      </a:lnTo>
                      <a:cubicBezTo>
                        <a:pt x="2068" y="8223"/>
                        <a:pt x="2068" y="8293"/>
                        <a:pt x="2023" y="8335"/>
                      </a:cubicBezTo>
                      <a:cubicBezTo>
                        <a:pt x="1954" y="8390"/>
                        <a:pt x="1993" y="8505"/>
                        <a:pt x="2082" y="8505"/>
                      </a:cubicBezTo>
                      <a:lnTo>
                        <a:pt x="2238" y="8505"/>
                      </a:lnTo>
                      <a:cubicBezTo>
                        <a:pt x="2330" y="8505"/>
                        <a:pt x="2369" y="8390"/>
                        <a:pt x="2300" y="8335"/>
                      </a:cubicBezTo>
                      <a:cubicBezTo>
                        <a:pt x="2252" y="8295"/>
                        <a:pt x="2252" y="8226"/>
                        <a:pt x="2300" y="8184"/>
                      </a:cubicBezTo>
                      <a:lnTo>
                        <a:pt x="2726" y="7838"/>
                      </a:lnTo>
                      <a:cubicBezTo>
                        <a:pt x="2746" y="7824"/>
                        <a:pt x="2757" y="7804"/>
                        <a:pt x="2763" y="7779"/>
                      </a:cubicBezTo>
                      <a:lnTo>
                        <a:pt x="3893" y="356"/>
                      </a:lnTo>
                      <a:cubicBezTo>
                        <a:pt x="3898" y="308"/>
                        <a:pt x="3870" y="264"/>
                        <a:pt x="3826" y="250"/>
                      </a:cubicBezTo>
                      <a:cubicBezTo>
                        <a:pt x="3280" y="84"/>
                        <a:pt x="2722" y="1"/>
                        <a:pt x="216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4"/>
                <p:cNvSpPr/>
                <p:nvPr/>
              </p:nvSpPr>
              <p:spPr>
                <a:xfrm>
                  <a:off x="5300275" y="3860475"/>
                  <a:ext cx="111050" cy="167050"/>
                </a:xfrm>
                <a:custGeom>
                  <a:avLst/>
                  <a:gdLst/>
                  <a:ahLst/>
                  <a:cxnLst/>
                  <a:rect l="l" t="t" r="r" b="b"/>
                  <a:pathLst>
                    <a:path w="4442" h="6682" extrusionOk="0">
                      <a:moveTo>
                        <a:pt x="1091" y="1"/>
                      </a:moveTo>
                      <a:cubicBezTo>
                        <a:pt x="1045" y="1"/>
                        <a:pt x="1003" y="33"/>
                        <a:pt x="999" y="81"/>
                      </a:cubicBezTo>
                      <a:lnTo>
                        <a:pt x="11" y="6568"/>
                      </a:lnTo>
                      <a:cubicBezTo>
                        <a:pt x="1" y="6633"/>
                        <a:pt x="50" y="6681"/>
                        <a:pt x="104" y="6681"/>
                      </a:cubicBezTo>
                      <a:cubicBezTo>
                        <a:pt x="125" y="6681"/>
                        <a:pt x="146" y="6675"/>
                        <a:pt x="164" y="6660"/>
                      </a:cubicBezTo>
                      <a:lnTo>
                        <a:pt x="4394" y="3276"/>
                      </a:lnTo>
                      <a:cubicBezTo>
                        <a:pt x="4430" y="3248"/>
                        <a:pt x="4441" y="3195"/>
                        <a:pt x="4419" y="3156"/>
                      </a:cubicBezTo>
                      <a:cubicBezTo>
                        <a:pt x="3554" y="1630"/>
                        <a:pt x="2396" y="583"/>
                        <a:pt x="1130" y="9"/>
                      </a:cubicBezTo>
                      <a:cubicBezTo>
                        <a:pt x="1117" y="3"/>
                        <a:pt x="1104" y="1"/>
                        <a:pt x="109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4"/>
                <p:cNvSpPr/>
                <p:nvPr/>
              </p:nvSpPr>
              <p:spPr>
                <a:xfrm>
                  <a:off x="5295250" y="3954950"/>
                  <a:ext cx="151775" cy="105375"/>
                </a:xfrm>
                <a:custGeom>
                  <a:avLst/>
                  <a:gdLst/>
                  <a:ahLst/>
                  <a:cxnLst/>
                  <a:rect l="l" t="t" r="r" b="b"/>
                  <a:pathLst>
                    <a:path w="6071" h="4215" extrusionOk="0">
                      <a:moveTo>
                        <a:pt x="4884" y="0"/>
                      </a:moveTo>
                      <a:cubicBezTo>
                        <a:pt x="4863" y="0"/>
                        <a:pt x="4842" y="8"/>
                        <a:pt x="4824" y="24"/>
                      </a:cubicBezTo>
                      <a:lnTo>
                        <a:pt x="81" y="3815"/>
                      </a:lnTo>
                      <a:cubicBezTo>
                        <a:pt x="61" y="3829"/>
                        <a:pt x="47" y="3849"/>
                        <a:pt x="45" y="3874"/>
                      </a:cubicBezTo>
                      <a:lnTo>
                        <a:pt x="11" y="4108"/>
                      </a:lnTo>
                      <a:cubicBezTo>
                        <a:pt x="0" y="4167"/>
                        <a:pt x="45" y="4214"/>
                        <a:pt x="103" y="4214"/>
                      </a:cubicBezTo>
                      <a:lnTo>
                        <a:pt x="5970" y="4214"/>
                      </a:lnTo>
                      <a:cubicBezTo>
                        <a:pt x="6029" y="4214"/>
                        <a:pt x="6071" y="4167"/>
                        <a:pt x="6065" y="4111"/>
                      </a:cubicBezTo>
                      <a:cubicBezTo>
                        <a:pt x="5886" y="2537"/>
                        <a:pt x="5499" y="1184"/>
                        <a:pt x="4969" y="55"/>
                      </a:cubicBezTo>
                      <a:cubicBezTo>
                        <a:pt x="4951" y="20"/>
                        <a:pt x="4918" y="0"/>
                        <a:pt x="488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4"/>
                <p:cNvSpPr/>
                <p:nvPr/>
              </p:nvSpPr>
              <p:spPr>
                <a:xfrm>
                  <a:off x="5244600" y="4053250"/>
                  <a:ext cx="8875" cy="7125"/>
                </a:xfrm>
                <a:custGeom>
                  <a:avLst/>
                  <a:gdLst/>
                  <a:ahLst/>
                  <a:cxnLst/>
                  <a:rect l="l" t="t" r="r" b="b"/>
                  <a:pathLst>
                    <a:path w="355" h="285" extrusionOk="0">
                      <a:moveTo>
                        <a:pt x="1" y="0"/>
                      </a:moveTo>
                      <a:lnTo>
                        <a:pt x="31" y="204"/>
                      </a:lnTo>
                      <a:cubicBezTo>
                        <a:pt x="37" y="249"/>
                        <a:pt x="76" y="285"/>
                        <a:pt x="126" y="285"/>
                      </a:cubicBezTo>
                      <a:lnTo>
                        <a:pt x="355" y="285"/>
                      </a:lnTo>
                      <a:lnTo>
                        <a:pt x="1" y="0"/>
                      </a:lnTo>
                      <a:close/>
                    </a:path>
                  </a:pathLst>
                </a:custGeom>
                <a:solidFill>
                  <a:srgbClr val="FFDD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4"/>
                <p:cNvSpPr/>
                <p:nvPr/>
              </p:nvSpPr>
              <p:spPr>
                <a:xfrm>
                  <a:off x="5124500" y="3895375"/>
                  <a:ext cx="289400" cy="769000"/>
                </a:xfrm>
                <a:custGeom>
                  <a:avLst/>
                  <a:gdLst/>
                  <a:ahLst/>
                  <a:cxnLst/>
                  <a:rect l="l" t="t" r="r" b="b"/>
                  <a:pathLst>
                    <a:path w="11576" h="30760" extrusionOk="0">
                      <a:moveTo>
                        <a:pt x="5788" y="1"/>
                      </a:moveTo>
                      <a:cubicBezTo>
                        <a:pt x="2894" y="1"/>
                        <a:pt x="1" y="3319"/>
                        <a:pt x="1" y="9956"/>
                      </a:cubicBezTo>
                      <a:lnTo>
                        <a:pt x="1" y="30759"/>
                      </a:lnTo>
                      <a:lnTo>
                        <a:pt x="11575" y="30759"/>
                      </a:lnTo>
                      <a:lnTo>
                        <a:pt x="11575" y="9956"/>
                      </a:lnTo>
                      <a:cubicBezTo>
                        <a:pt x="11575" y="3319"/>
                        <a:pt x="8682" y="1"/>
                        <a:pt x="5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4"/>
                <p:cNvSpPr/>
                <p:nvPr/>
              </p:nvSpPr>
              <p:spPr>
                <a:xfrm>
                  <a:off x="5148425" y="3892950"/>
                  <a:ext cx="265475" cy="737375"/>
                </a:xfrm>
                <a:custGeom>
                  <a:avLst/>
                  <a:gdLst/>
                  <a:ahLst/>
                  <a:cxnLst/>
                  <a:rect l="l" t="t" r="r" b="b"/>
                  <a:pathLst>
                    <a:path w="10619" h="29495" extrusionOk="0">
                      <a:moveTo>
                        <a:pt x="4960" y="0"/>
                      </a:moveTo>
                      <a:cubicBezTo>
                        <a:pt x="4114" y="0"/>
                        <a:pt x="3518" y="241"/>
                        <a:pt x="3518" y="241"/>
                      </a:cubicBezTo>
                      <a:lnTo>
                        <a:pt x="1" y="29495"/>
                      </a:lnTo>
                      <a:lnTo>
                        <a:pt x="10618" y="24571"/>
                      </a:lnTo>
                      <a:lnTo>
                        <a:pt x="10618" y="10053"/>
                      </a:lnTo>
                      <a:cubicBezTo>
                        <a:pt x="10273" y="1312"/>
                        <a:pt x="6933" y="0"/>
                        <a:pt x="496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4"/>
                <p:cNvSpPr/>
                <p:nvPr/>
              </p:nvSpPr>
              <p:spPr>
                <a:xfrm>
                  <a:off x="5277375" y="3893050"/>
                  <a:ext cx="136375" cy="626800"/>
                </a:xfrm>
                <a:custGeom>
                  <a:avLst/>
                  <a:gdLst/>
                  <a:ahLst/>
                  <a:cxnLst/>
                  <a:rect l="l" t="t" r="r" b="b"/>
                  <a:pathLst>
                    <a:path w="5455" h="25072" extrusionOk="0">
                      <a:moveTo>
                        <a:pt x="1" y="0"/>
                      </a:moveTo>
                      <a:lnTo>
                        <a:pt x="1" y="0"/>
                      </a:lnTo>
                      <a:cubicBezTo>
                        <a:pt x="4188" y="6874"/>
                        <a:pt x="3636" y="21479"/>
                        <a:pt x="3580" y="25072"/>
                      </a:cubicBezTo>
                      <a:lnTo>
                        <a:pt x="5455" y="24564"/>
                      </a:lnTo>
                      <a:lnTo>
                        <a:pt x="5455" y="10046"/>
                      </a:lnTo>
                      <a:cubicBezTo>
                        <a:pt x="5123" y="1596"/>
                        <a:pt x="1990" y="89"/>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4"/>
                <p:cNvSpPr/>
                <p:nvPr/>
              </p:nvSpPr>
              <p:spPr>
                <a:xfrm>
                  <a:off x="5154775" y="4594675"/>
                  <a:ext cx="259050" cy="50300"/>
                </a:xfrm>
                <a:custGeom>
                  <a:avLst/>
                  <a:gdLst/>
                  <a:ahLst/>
                  <a:cxnLst/>
                  <a:rect l="l" t="t" r="r" b="b"/>
                  <a:pathLst>
                    <a:path w="10362" h="2012" extrusionOk="0">
                      <a:moveTo>
                        <a:pt x="636" y="0"/>
                      </a:moveTo>
                      <a:cubicBezTo>
                        <a:pt x="282" y="0"/>
                        <a:pt x="0" y="285"/>
                        <a:pt x="0" y="634"/>
                      </a:cubicBezTo>
                      <a:lnTo>
                        <a:pt x="0" y="2012"/>
                      </a:lnTo>
                      <a:lnTo>
                        <a:pt x="10362" y="2012"/>
                      </a:lnTo>
                      <a:lnTo>
                        <a:pt x="103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4"/>
                <p:cNvSpPr/>
                <p:nvPr/>
              </p:nvSpPr>
              <p:spPr>
                <a:xfrm>
                  <a:off x="5200725" y="4544375"/>
                  <a:ext cx="213175" cy="50325"/>
                </a:xfrm>
                <a:custGeom>
                  <a:avLst/>
                  <a:gdLst/>
                  <a:ahLst/>
                  <a:cxnLst/>
                  <a:rect l="l" t="t" r="r" b="b"/>
                  <a:pathLst>
                    <a:path w="8527" h="2013" extrusionOk="0">
                      <a:moveTo>
                        <a:pt x="634" y="1"/>
                      </a:moveTo>
                      <a:cubicBezTo>
                        <a:pt x="283" y="1"/>
                        <a:pt x="1" y="286"/>
                        <a:pt x="1" y="634"/>
                      </a:cubicBezTo>
                      <a:lnTo>
                        <a:pt x="1" y="2012"/>
                      </a:lnTo>
                      <a:lnTo>
                        <a:pt x="8526" y="2012"/>
                      </a:lnTo>
                      <a:lnTo>
                        <a:pt x="85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4"/>
                <p:cNvSpPr/>
                <p:nvPr/>
              </p:nvSpPr>
              <p:spPr>
                <a:xfrm>
                  <a:off x="5250050" y="4494025"/>
                  <a:ext cx="163775" cy="50375"/>
                </a:xfrm>
                <a:custGeom>
                  <a:avLst/>
                  <a:gdLst/>
                  <a:ahLst/>
                  <a:cxnLst/>
                  <a:rect l="l" t="t" r="r" b="b"/>
                  <a:pathLst>
                    <a:path w="6551" h="2015" extrusionOk="0">
                      <a:moveTo>
                        <a:pt x="636" y="1"/>
                      </a:moveTo>
                      <a:cubicBezTo>
                        <a:pt x="285" y="1"/>
                        <a:pt x="0" y="288"/>
                        <a:pt x="0" y="637"/>
                      </a:cubicBezTo>
                      <a:lnTo>
                        <a:pt x="0" y="2015"/>
                      </a:lnTo>
                      <a:lnTo>
                        <a:pt x="6551" y="2015"/>
                      </a:lnTo>
                      <a:lnTo>
                        <a:pt x="6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4"/>
                <p:cNvSpPr/>
                <p:nvPr/>
              </p:nvSpPr>
              <p:spPr>
                <a:xfrm>
                  <a:off x="5294250" y="4444850"/>
                  <a:ext cx="119650" cy="50400"/>
                </a:xfrm>
                <a:custGeom>
                  <a:avLst/>
                  <a:gdLst/>
                  <a:ahLst/>
                  <a:cxnLst/>
                  <a:rect l="l" t="t" r="r" b="b"/>
                  <a:pathLst>
                    <a:path w="4786" h="2016" extrusionOk="0">
                      <a:moveTo>
                        <a:pt x="637" y="1"/>
                      </a:moveTo>
                      <a:cubicBezTo>
                        <a:pt x="283" y="1"/>
                        <a:pt x="1" y="288"/>
                        <a:pt x="1" y="637"/>
                      </a:cubicBezTo>
                      <a:lnTo>
                        <a:pt x="1" y="2015"/>
                      </a:lnTo>
                      <a:lnTo>
                        <a:pt x="4785" y="2015"/>
                      </a:lnTo>
                      <a:lnTo>
                        <a:pt x="4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4"/>
                <p:cNvSpPr/>
                <p:nvPr/>
              </p:nvSpPr>
              <p:spPr>
                <a:xfrm>
                  <a:off x="5352150" y="4395825"/>
                  <a:ext cx="61750" cy="50325"/>
                </a:xfrm>
                <a:custGeom>
                  <a:avLst/>
                  <a:gdLst/>
                  <a:ahLst/>
                  <a:cxnLst/>
                  <a:rect l="l" t="t" r="r" b="b"/>
                  <a:pathLst>
                    <a:path w="2470" h="2013" extrusionOk="0">
                      <a:moveTo>
                        <a:pt x="637" y="1"/>
                      </a:moveTo>
                      <a:cubicBezTo>
                        <a:pt x="282" y="1"/>
                        <a:pt x="0" y="285"/>
                        <a:pt x="0" y="634"/>
                      </a:cubicBezTo>
                      <a:lnTo>
                        <a:pt x="0" y="2012"/>
                      </a:lnTo>
                      <a:lnTo>
                        <a:pt x="2469" y="2012"/>
                      </a:lnTo>
                      <a:lnTo>
                        <a:pt x="2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4"/>
                <p:cNvSpPr/>
                <p:nvPr/>
              </p:nvSpPr>
              <p:spPr>
                <a:xfrm>
                  <a:off x="5185100" y="4594675"/>
                  <a:ext cx="206050" cy="31750"/>
                </a:xfrm>
                <a:custGeom>
                  <a:avLst/>
                  <a:gdLst/>
                  <a:ahLst/>
                  <a:cxnLst/>
                  <a:rect l="l" t="t" r="r" b="b"/>
                  <a:pathLst>
                    <a:path w="8242" h="1270" extrusionOk="0">
                      <a:moveTo>
                        <a:pt x="637" y="0"/>
                      </a:moveTo>
                      <a:cubicBezTo>
                        <a:pt x="283" y="0"/>
                        <a:pt x="1" y="285"/>
                        <a:pt x="1" y="634"/>
                      </a:cubicBezTo>
                      <a:lnTo>
                        <a:pt x="1" y="1270"/>
                      </a:lnTo>
                      <a:lnTo>
                        <a:pt x="8242" y="1270"/>
                      </a:lnTo>
                      <a:lnTo>
                        <a:pt x="8242" y="0"/>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4"/>
                <p:cNvSpPr/>
                <p:nvPr/>
              </p:nvSpPr>
              <p:spPr>
                <a:xfrm>
                  <a:off x="5229125" y="4544375"/>
                  <a:ext cx="161975" cy="31700"/>
                </a:xfrm>
                <a:custGeom>
                  <a:avLst/>
                  <a:gdLst/>
                  <a:ahLst/>
                  <a:cxnLst/>
                  <a:rect l="l" t="t" r="r" b="b"/>
                  <a:pathLst>
                    <a:path w="6479" h="1268" extrusionOk="0">
                      <a:moveTo>
                        <a:pt x="636" y="1"/>
                      </a:moveTo>
                      <a:cubicBezTo>
                        <a:pt x="282" y="1"/>
                        <a:pt x="0" y="286"/>
                        <a:pt x="0" y="634"/>
                      </a:cubicBezTo>
                      <a:lnTo>
                        <a:pt x="0" y="1268"/>
                      </a:lnTo>
                      <a:lnTo>
                        <a:pt x="6478" y="1268"/>
                      </a:lnTo>
                      <a:lnTo>
                        <a:pt x="6478"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4"/>
                <p:cNvSpPr/>
                <p:nvPr/>
              </p:nvSpPr>
              <p:spPr>
                <a:xfrm>
                  <a:off x="5274250" y="4495700"/>
                  <a:ext cx="114400" cy="31775"/>
                </a:xfrm>
                <a:custGeom>
                  <a:avLst/>
                  <a:gdLst/>
                  <a:ahLst/>
                  <a:cxnLst/>
                  <a:rect l="l" t="t" r="r" b="b"/>
                  <a:pathLst>
                    <a:path w="4576" h="1271" extrusionOk="0">
                      <a:moveTo>
                        <a:pt x="634" y="1"/>
                      </a:moveTo>
                      <a:cubicBezTo>
                        <a:pt x="282" y="1"/>
                        <a:pt x="0" y="285"/>
                        <a:pt x="0" y="634"/>
                      </a:cubicBezTo>
                      <a:lnTo>
                        <a:pt x="0" y="1270"/>
                      </a:lnTo>
                      <a:lnTo>
                        <a:pt x="4576" y="1270"/>
                      </a:lnTo>
                      <a:lnTo>
                        <a:pt x="4576"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4"/>
                <p:cNvSpPr/>
                <p:nvPr/>
              </p:nvSpPr>
              <p:spPr>
                <a:xfrm>
                  <a:off x="5319725" y="4446125"/>
                  <a:ext cx="67050" cy="30350"/>
                </a:xfrm>
                <a:custGeom>
                  <a:avLst/>
                  <a:gdLst/>
                  <a:ahLst/>
                  <a:cxnLst/>
                  <a:rect l="l" t="t" r="r" b="b"/>
                  <a:pathLst>
                    <a:path w="2682" h="1214" extrusionOk="0">
                      <a:moveTo>
                        <a:pt x="636" y="0"/>
                      </a:moveTo>
                      <a:cubicBezTo>
                        <a:pt x="282" y="0"/>
                        <a:pt x="0" y="285"/>
                        <a:pt x="0" y="633"/>
                      </a:cubicBezTo>
                      <a:lnTo>
                        <a:pt x="0" y="1214"/>
                      </a:lnTo>
                      <a:lnTo>
                        <a:pt x="2681" y="1214"/>
                      </a:lnTo>
                      <a:lnTo>
                        <a:pt x="2681" y="0"/>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4"/>
                <p:cNvSpPr/>
                <p:nvPr/>
              </p:nvSpPr>
              <p:spPr>
                <a:xfrm>
                  <a:off x="5363300" y="4399725"/>
                  <a:ext cx="24800" cy="27100"/>
                </a:xfrm>
                <a:custGeom>
                  <a:avLst/>
                  <a:gdLst/>
                  <a:ahLst/>
                  <a:cxnLst/>
                  <a:rect l="l" t="t" r="r" b="b"/>
                  <a:pathLst>
                    <a:path w="992" h="1084" extrusionOk="0">
                      <a:moveTo>
                        <a:pt x="637" y="1"/>
                      </a:moveTo>
                      <a:cubicBezTo>
                        <a:pt x="283" y="1"/>
                        <a:pt x="1" y="286"/>
                        <a:pt x="1" y="634"/>
                      </a:cubicBezTo>
                      <a:lnTo>
                        <a:pt x="1" y="1083"/>
                      </a:lnTo>
                      <a:lnTo>
                        <a:pt x="991" y="1083"/>
                      </a:lnTo>
                      <a:lnTo>
                        <a:pt x="991" y="1"/>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4"/>
                <p:cNvSpPr/>
                <p:nvPr/>
              </p:nvSpPr>
              <p:spPr>
                <a:xfrm>
                  <a:off x="5124500" y="3895400"/>
                  <a:ext cx="159875" cy="768900"/>
                </a:xfrm>
                <a:custGeom>
                  <a:avLst/>
                  <a:gdLst/>
                  <a:ahLst/>
                  <a:cxnLst/>
                  <a:rect l="l" t="t" r="r" b="b"/>
                  <a:pathLst>
                    <a:path w="6395" h="30756" extrusionOk="0">
                      <a:moveTo>
                        <a:pt x="5791" y="0"/>
                      </a:moveTo>
                      <a:cubicBezTo>
                        <a:pt x="2897" y="0"/>
                        <a:pt x="1" y="3315"/>
                        <a:pt x="1" y="9955"/>
                      </a:cubicBezTo>
                      <a:lnTo>
                        <a:pt x="1" y="30756"/>
                      </a:lnTo>
                      <a:lnTo>
                        <a:pt x="1214" y="30756"/>
                      </a:lnTo>
                      <a:lnTo>
                        <a:pt x="1214" y="9955"/>
                      </a:lnTo>
                      <a:cubicBezTo>
                        <a:pt x="1211" y="3781"/>
                        <a:pt x="3717" y="481"/>
                        <a:pt x="6395" y="48"/>
                      </a:cubicBezTo>
                      <a:cubicBezTo>
                        <a:pt x="6194" y="16"/>
                        <a:pt x="5993" y="0"/>
                        <a:pt x="5791" y="0"/>
                      </a:cubicBezTo>
                      <a:close/>
                    </a:path>
                  </a:pathLst>
                </a:custGeom>
                <a:solidFill>
                  <a:srgbClr val="3318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4"/>
                <p:cNvSpPr/>
                <p:nvPr/>
              </p:nvSpPr>
              <p:spPr>
                <a:xfrm>
                  <a:off x="5118925" y="3882475"/>
                  <a:ext cx="300475" cy="794800"/>
                </a:xfrm>
                <a:custGeom>
                  <a:avLst/>
                  <a:gdLst/>
                  <a:ahLst/>
                  <a:cxnLst/>
                  <a:rect l="l" t="t" r="r" b="b"/>
                  <a:pathLst>
                    <a:path w="12019" h="31792" extrusionOk="0">
                      <a:moveTo>
                        <a:pt x="6008" y="683"/>
                      </a:moveTo>
                      <a:cubicBezTo>
                        <a:pt x="8726" y="683"/>
                        <a:pt x="11444" y="4039"/>
                        <a:pt x="11444" y="10751"/>
                      </a:cubicBezTo>
                      <a:lnTo>
                        <a:pt x="11444" y="31786"/>
                      </a:lnTo>
                      <a:lnTo>
                        <a:pt x="572" y="31786"/>
                      </a:lnTo>
                      <a:lnTo>
                        <a:pt x="572" y="10751"/>
                      </a:lnTo>
                      <a:cubicBezTo>
                        <a:pt x="572" y="4039"/>
                        <a:pt x="3290" y="683"/>
                        <a:pt x="6008" y="683"/>
                      </a:cubicBezTo>
                      <a:close/>
                      <a:moveTo>
                        <a:pt x="6010" y="1"/>
                      </a:moveTo>
                      <a:cubicBezTo>
                        <a:pt x="3005" y="1"/>
                        <a:pt x="0" y="3431"/>
                        <a:pt x="0" y="10291"/>
                      </a:cubicBezTo>
                      <a:lnTo>
                        <a:pt x="0" y="31792"/>
                      </a:lnTo>
                      <a:lnTo>
                        <a:pt x="12019" y="31792"/>
                      </a:lnTo>
                      <a:lnTo>
                        <a:pt x="12019" y="10291"/>
                      </a:lnTo>
                      <a:cubicBezTo>
                        <a:pt x="12019" y="3431"/>
                        <a:pt x="9014" y="1"/>
                        <a:pt x="60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4"/>
                <p:cNvSpPr/>
                <p:nvPr/>
              </p:nvSpPr>
              <p:spPr>
                <a:xfrm>
                  <a:off x="5190625" y="4002825"/>
                  <a:ext cx="52400" cy="252625"/>
                </a:xfrm>
                <a:custGeom>
                  <a:avLst/>
                  <a:gdLst/>
                  <a:ahLst/>
                  <a:cxnLst/>
                  <a:rect l="l" t="t" r="r" b="b"/>
                  <a:pathLst>
                    <a:path w="2096" h="10105" extrusionOk="0">
                      <a:moveTo>
                        <a:pt x="1286" y="0"/>
                      </a:moveTo>
                      <a:lnTo>
                        <a:pt x="0" y="1437"/>
                      </a:lnTo>
                      <a:lnTo>
                        <a:pt x="0" y="10105"/>
                      </a:lnTo>
                      <a:lnTo>
                        <a:pt x="2095" y="10105"/>
                      </a:lnTo>
                      <a:lnTo>
                        <a:pt x="2095" y="1437"/>
                      </a:lnTo>
                      <a:lnTo>
                        <a:pt x="12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4"/>
                <p:cNvSpPr/>
                <p:nvPr/>
              </p:nvSpPr>
              <p:spPr>
                <a:xfrm>
                  <a:off x="5192075" y="4038750"/>
                  <a:ext cx="50950" cy="216700"/>
                </a:xfrm>
                <a:custGeom>
                  <a:avLst/>
                  <a:gdLst/>
                  <a:ahLst/>
                  <a:cxnLst/>
                  <a:rect l="l" t="t" r="r" b="b"/>
                  <a:pathLst>
                    <a:path w="2038" h="8668" extrusionOk="0">
                      <a:moveTo>
                        <a:pt x="2037" y="0"/>
                      </a:moveTo>
                      <a:lnTo>
                        <a:pt x="380" y="935"/>
                      </a:lnTo>
                      <a:lnTo>
                        <a:pt x="1" y="7108"/>
                      </a:lnTo>
                      <a:lnTo>
                        <a:pt x="2037" y="8668"/>
                      </a:lnTo>
                      <a:lnTo>
                        <a:pt x="20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4"/>
                <p:cNvSpPr/>
                <p:nvPr/>
              </p:nvSpPr>
              <p:spPr>
                <a:xfrm>
                  <a:off x="5192500" y="4041400"/>
                  <a:ext cx="13275" cy="174575"/>
                </a:xfrm>
                <a:custGeom>
                  <a:avLst/>
                  <a:gdLst/>
                  <a:ahLst/>
                  <a:cxnLst/>
                  <a:rect l="l" t="t" r="r" b="b"/>
                  <a:pathLst>
                    <a:path w="531" h="6983" extrusionOk="0">
                      <a:moveTo>
                        <a:pt x="1" y="0"/>
                      </a:moveTo>
                      <a:lnTo>
                        <a:pt x="1" y="6983"/>
                      </a:lnTo>
                      <a:lnTo>
                        <a:pt x="531" y="6983"/>
                      </a:lnTo>
                      <a:lnTo>
                        <a:pt x="531" y="739"/>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9" name="Google Shape;2659;p14"/>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4"/>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1" name="Google Shape;2661;p14"/>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4"/>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4"/>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4"/>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4"/>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6" name="Google Shape;2666;p14"/>
            <p:cNvGrpSpPr/>
            <p:nvPr/>
          </p:nvGrpSpPr>
          <p:grpSpPr>
            <a:xfrm>
              <a:off x="-458913" y="4511095"/>
              <a:ext cx="10075827" cy="977572"/>
              <a:chOff x="1321675" y="4706600"/>
              <a:chExt cx="4838100" cy="469400"/>
            </a:xfrm>
          </p:grpSpPr>
          <p:sp>
            <p:nvSpPr>
              <p:cNvPr id="2667" name="Google Shape;2667;p14"/>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4"/>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4"/>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4"/>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4"/>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4"/>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4"/>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4"/>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4"/>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4"/>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4"/>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4"/>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4"/>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4"/>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4"/>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4"/>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4"/>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4"/>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4"/>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4"/>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4"/>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4"/>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4"/>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4"/>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4"/>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4"/>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4"/>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4"/>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4"/>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4"/>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4"/>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4"/>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4"/>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4"/>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1" name="Google Shape;2701;p14"/>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2" name="Google Shape;2702;p14"/>
            <p:cNvGrpSpPr/>
            <p:nvPr/>
          </p:nvGrpSpPr>
          <p:grpSpPr>
            <a:xfrm>
              <a:off x="-458058" y="-556657"/>
              <a:ext cx="10075046" cy="5124029"/>
              <a:chOff x="1153438" y="2114550"/>
              <a:chExt cx="4837725" cy="2460400"/>
            </a:xfrm>
          </p:grpSpPr>
          <p:sp>
            <p:nvSpPr>
              <p:cNvPr id="2703" name="Google Shape;2703;p14"/>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4"/>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4"/>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4"/>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4"/>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4"/>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4"/>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4"/>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4"/>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4"/>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4"/>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4"/>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4"/>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4"/>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4"/>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4"/>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4"/>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4"/>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4"/>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4"/>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4"/>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4"/>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4"/>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4"/>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4"/>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4"/>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4"/>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4"/>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4"/>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4"/>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4"/>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4"/>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4"/>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4"/>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4"/>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4"/>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4"/>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4"/>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4"/>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4"/>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4"/>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4"/>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4"/>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4"/>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4"/>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4"/>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4"/>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4"/>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4"/>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4"/>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4"/>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4"/>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4"/>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4"/>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4"/>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4"/>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4"/>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4"/>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4"/>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762" name="Google Shape;2762;p14"/>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2763" name="Google Shape;2763;p14"/>
          <p:cNvSpPr txBox="1">
            <a:spLocks noGrp="1"/>
          </p:cNvSpPr>
          <p:nvPr>
            <p:ph type="title"/>
          </p:nvPr>
        </p:nvSpPr>
        <p:spPr>
          <a:xfrm rot="-712">
            <a:off x="1161525" y="3090607"/>
            <a:ext cx="2897100" cy="604500"/>
          </a:xfrm>
          <a:prstGeom prst="rect">
            <a:avLst/>
          </a:prstGeom>
          <a:noFill/>
          <a:ln>
            <a:noFill/>
          </a:ln>
        </p:spPr>
        <p:txBody>
          <a:bodyPr spcFirstLastPara="1" wrap="square" lIns="91425" tIns="91425" rIns="91425" bIns="91425" anchor="t" anchorCtr="0">
            <a:noAutofit/>
          </a:bodyPr>
          <a:lstStyle>
            <a:lvl1pPr lvl="0" algn="l" rtl="0">
              <a:spcBef>
                <a:spcPts val="0"/>
              </a:spcBef>
              <a:spcAft>
                <a:spcPts val="0"/>
              </a:spcAft>
              <a:buSzPts val="1800"/>
              <a:buNone/>
              <a:defRPr sz="24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764" name="Google Shape;2764;p14"/>
          <p:cNvSpPr txBox="1">
            <a:spLocks noGrp="1"/>
          </p:cNvSpPr>
          <p:nvPr>
            <p:ph type="subTitle" idx="1"/>
          </p:nvPr>
        </p:nvSpPr>
        <p:spPr>
          <a:xfrm>
            <a:off x="1161650" y="1448088"/>
            <a:ext cx="4337100" cy="15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4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2765"/>
        <p:cNvGrpSpPr/>
        <p:nvPr/>
      </p:nvGrpSpPr>
      <p:grpSpPr>
        <a:xfrm>
          <a:off x="0" y="0"/>
          <a:ext cx="0" cy="0"/>
          <a:chOff x="0" y="0"/>
          <a:chExt cx="0" cy="0"/>
        </a:xfrm>
      </p:grpSpPr>
      <p:grpSp>
        <p:nvGrpSpPr>
          <p:cNvPr id="2766" name="Google Shape;2766;p15"/>
          <p:cNvGrpSpPr/>
          <p:nvPr/>
        </p:nvGrpSpPr>
        <p:grpSpPr>
          <a:xfrm>
            <a:off x="-458913" y="-556726"/>
            <a:ext cx="10075901" cy="6045393"/>
            <a:chOff x="-458913" y="-556726"/>
            <a:chExt cx="10075901" cy="6045393"/>
          </a:xfrm>
        </p:grpSpPr>
        <p:grpSp>
          <p:nvGrpSpPr>
            <p:cNvPr id="2767" name="Google Shape;2767;p15"/>
            <p:cNvGrpSpPr/>
            <p:nvPr/>
          </p:nvGrpSpPr>
          <p:grpSpPr>
            <a:xfrm>
              <a:off x="-36152" y="155421"/>
              <a:ext cx="9373434" cy="4411853"/>
              <a:chOff x="-36152" y="155421"/>
              <a:chExt cx="9373434" cy="4411853"/>
            </a:xfrm>
          </p:grpSpPr>
          <p:sp>
            <p:nvSpPr>
              <p:cNvPr id="2768" name="Google Shape;2768;p15"/>
              <p:cNvSpPr/>
              <p:nvPr/>
            </p:nvSpPr>
            <p:spPr>
              <a:xfrm>
                <a:off x="-35892" y="622203"/>
                <a:ext cx="9372768" cy="3860003"/>
              </a:xfrm>
              <a:custGeom>
                <a:avLst/>
                <a:gdLst/>
                <a:ahLst/>
                <a:cxnLst/>
                <a:rect l="l" t="t" r="r" b="b"/>
                <a:pathLst>
                  <a:path w="107947" h="44456" extrusionOk="0">
                    <a:moveTo>
                      <a:pt x="1" y="1"/>
                    </a:moveTo>
                    <a:lnTo>
                      <a:pt x="1" y="44456"/>
                    </a:lnTo>
                    <a:lnTo>
                      <a:pt x="107946" y="44456"/>
                    </a:ln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5"/>
              <p:cNvSpPr/>
              <p:nvPr/>
            </p:nvSpPr>
            <p:spPr>
              <a:xfrm>
                <a:off x="-35892" y="3871442"/>
                <a:ext cx="9372768" cy="564292"/>
              </a:xfrm>
              <a:custGeom>
                <a:avLst/>
                <a:gdLst/>
                <a:ahLst/>
                <a:cxnLst/>
                <a:rect l="l" t="t" r="r" b="b"/>
                <a:pathLst>
                  <a:path w="107947" h="6499" extrusionOk="0">
                    <a:moveTo>
                      <a:pt x="1" y="1"/>
                    </a:moveTo>
                    <a:lnTo>
                      <a:pt x="1" y="6498"/>
                    </a:lnTo>
                    <a:lnTo>
                      <a:pt x="107946" y="6498"/>
                    </a:lnTo>
                    <a:lnTo>
                      <a:pt x="107946" y="349"/>
                    </a:lnTo>
                    <a:cubicBezTo>
                      <a:pt x="95947" y="2018"/>
                      <a:pt x="76762" y="5100"/>
                      <a:pt x="55146" y="5100"/>
                    </a:cubicBezTo>
                    <a:cubicBezTo>
                      <a:pt x="32055" y="5100"/>
                      <a:pt x="11746" y="186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5"/>
              <p:cNvSpPr/>
              <p:nvPr/>
            </p:nvSpPr>
            <p:spPr>
              <a:xfrm>
                <a:off x="-35892" y="157592"/>
                <a:ext cx="9372768" cy="3646408"/>
              </a:xfrm>
              <a:custGeom>
                <a:avLst/>
                <a:gdLst/>
                <a:ahLst/>
                <a:cxnLst/>
                <a:rect l="l" t="t" r="r" b="b"/>
                <a:pathLst>
                  <a:path w="107947" h="41996" extrusionOk="0">
                    <a:moveTo>
                      <a:pt x="1" y="1"/>
                    </a:moveTo>
                    <a:lnTo>
                      <a:pt x="1" y="41995"/>
                    </a:lnTo>
                    <a:cubicBezTo>
                      <a:pt x="11746" y="29946"/>
                      <a:pt x="32055" y="20765"/>
                      <a:pt x="55146" y="20765"/>
                    </a:cubicBezTo>
                    <a:cubicBezTo>
                      <a:pt x="76762" y="20765"/>
                      <a:pt x="95947" y="28964"/>
                      <a:pt x="107946" y="39744"/>
                    </a:cubicBezTo>
                    <a:lnTo>
                      <a:pt x="1079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5"/>
              <p:cNvSpPr/>
              <p:nvPr/>
            </p:nvSpPr>
            <p:spPr>
              <a:xfrm>
                <a:off x="807111" y="1692606"/>
                <a:ext cx="213943" cy="177910"/>
              </a:xfrm>
              <a:custGeom>
                <a:avLst/>
                <a:gdLst/>
                <a:ahLst/>
                <a:cxnLst/>
                <a:rect l="l" t="t" r="r" b="b"/>
                <a:pathLst>
                  <a:path w="2464" h="2049" extrusionOk="0">
                    <a:moveTo>
                      <a:pt x="525" y="1"/>
                    </a:moveTo>
                    <a:cubicBezTo>
                      <a:pt x="234" y="1"/>
                      <a:pt x="0" y="235"/>
                      <a:pt x="0" y="525"/>
                    </a:cubicBezTo>
                    <a:lnTo>
                      <a:pt x="0" y="1524"/>
                    </a:lnTo>
                    <a:cubicBezTo>
                      <a:pt x="0" y="1814"/>
                      <a:pt x="234"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5"/>
              <p:cNvSpPr/>
              <p:nvPr/>
            </p:nvSpPr>
            <p:spPr>
              <a:xfrm>
                <a:off x="109457" y="527735"/>
                <a:ext cx="213943" cy="177910"/>
              </a:xfrm>
              <a:custGeom>
                <a:avLst/>
                <a:gdLst/>
                <a:ahLst/>
                <a:cxnLst/>
                <a:rect l="l" t="t" r="r" b="b"/>
                <a:pathLst>
                  <a:path w="2464" h="2049" extrusionOk="0">
                    <a:moveTo>
                      <a:pt x="525" y="1"/>
                    </a:moveTo>
                    <a:cubicBezTo>
                      <a:pt x="235" y="1"/>
                      <a:pt x="1" y="235"/>
                      <a:pt x="1" y="525"/>
                    </a:cubicBezTo>
                    <a:lnTo>
                      <a:pt x="1" y="1527"/>
                    </a:lnTo>
                    <a:cubicBezTo>
                      <a:pt x="1" y="1814"/>
                      <a:pt x="235" y="2048"/>
                      <a:pt x="525" y="2048"/>
                    </a:cubicBezTo>
                    <a:lnTo>
                      <a:pt x="1939" y="2048"/>
                    </a:lnTo>
                    <a:cubicBezTo>
                      <a:pt x="2230" y="2048"/>
                      <a:pt x="2464" y="1814"/>
                      <a:pt x="2464" y="1527"/>
                    </a:cubicBezTo>
                    <a:lnTo>
                      <a:pt x="2464" y="525"/>
                    </a:lnTo>
                    <a:cubicBezTo>
                      <a:pt x="2464" y="235"/>
                      <a:pt x="2230"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5"/>
              <p:cNvSpPr/>
              <p:nvPr/>
            </p:nvSpPr>
            <p:spPr>
              <a:xfrm>
                <a:off x="725668" y="509588"/>
                <a:ext cx="214030" cy="177910"/>
              </a:xfrm>
              <a:custGeom>
                <a:avLst/>
                <a:gdLst/>
                <a:ahLst/>
                <a:cxnLst/>
                <a:rect l="l" t="t" r="r" b="b"/>
                <a:pathLst>
                  <a:path w="2465" h="2049" extrusionOk="0">
                    <a:moveTo>
                      <a:pt x="525" y="0"/>
                    </a:moveTo>
                    <a:cubicBezTo>
                      <a:pt x="235" y="0"/>
                      <a:pt x="1" y="235"/>
                      <a:pt x="1" y="525"/>
                    </a:cubicBezTo>
                    <a:lnTo>
                      <a:pt x="1" y="1526"/>
                    </a:lnTo>
                    <a:cubicBezTo>
                      <a:pt x="1" y="1814"/>
                      <a:pt x="235" y="2048"/>
                      <a:pt x="525" y="2048"/>
                    </a:cubicBezTo>
                    <a:lnTo>
                      <a:pt x="1940" y="2048"/>
                    </a:lnTo>
                    <a:cubicBezTo>
                      <a:pt x="2230" y="2048"/>
                      <a:pt x="2464" y="1814"/>
                      <a:pt x="2464" y="1526"/>
                    </a:cubicBezTo>
                    <a:lnTo>
                      <a:pt x="2464" y="525"/>
                    </a:lnTo>
                    <a:cubicBezTo>
                      <a:pt x="2464" y="235"/>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5"/>
              <p:cNvSpPr/>
              <p:nvPr/>
            </p:nvSpPr>
            <p:spPr>
              <a:xfrm>
                <a:off x="1744235" y="980451"/>
                <a:ext cx="214030" cy="177910"/>
              </a:xfrm>
              <a:custGeom>
                <a:avLst/>
                <a:gdLst/>
                <a:ahLst/>
                <a:cxnLst/>
                <a:rect l="l" t="t" r="r" b="b"/>
                <a:pathLst>
                  <a:path w="2465" h="2049" extrusionOk="0">
                    <a:moveTo>
                      <a:pt x="525" y="1"/>
                    </a:moveTo>
                    <a:cubicBezTo>
                      <a:pt x="235" y="1"/>
                      <a:pt x="1" y="235"/>
                      <a:pt x="1" y="525"/>
                    </a:cubicBezTo>
                    <a:lnTo>
                      <a:pt x="1" y="1524"/>
                    </a:lnTo>
                    <a:cubicBezTo>
                      <a:pt x="1" y="1814"/>
                      <a:pt x="235" y="2048"/>
                      <a:pt x="525" y="2048"/>
                    </a:cubicBezTo>
                    <a:lnTo>
                      <a:pt x="1940" y="2048"/>
                    </a:lnTo>
                    <a:cubicBezTo>
                      <a:pt x="2230" y="2048"/>
                      <a:pt x="2464" y="1814"/>
                      <a:pt x="2464" y="1524"/>
                    </a:cubicBezTo>
                    <a:lnTo>
                      <a:pt x="2464" y="525"/>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5"/>
              <p:cNvSpPr/>
              <p:nvPr/>
            </p:nvSpPr>
            <p:spPr>
              <a:xfrm>
                <a:off x="3286021" y="1204812"/>
                <a:ext cx="214030" cy="177823"/>
              </a:xfrm>
              <a:custGeom>
                <a:avLst/>
                <a:gdLst/>
                <a:ahLst/>
                <a:cxnLst/>
                <a:rect l="l" t="t" r="r" b="b"/>
                <a:pathLst>
                  <a:path w="2465" h="2048" extrusionOk="0">
                    <a:moveTo>
                      <a:pt x="525" y="0"/>
                    </a:moveTo>
                    <a:cubicBezTo>
                      <a:pt x="235" y="0"/>
                      <a:pt x="1" y="234"/>
                      <a:pt x="1" y="525"/>
                    </a:cubicBezTo>
                    <a:lnTo>
                      <a:pt x="1" y="1526"/>
                    </a:lnTo>
                    <a:cubicBezTo>
                      <a:pt x="1" y="1813"/>
                      <a:pt x="235" y="2048"/>
                      <a:pt x="525" y="2048"/>
                    </a:cubicBezTo>
                    <a:lnTo>
                      <a:pt x="1940" y="2048"/>
                    </a:lnTo>
                    <a:cubicBezTo>
                      <a:pt x="2230" y="2048"/>
                      <a:pt x="2464" y="1813"/>
                      <a:pt x="2464" y="1526"/>
                    </a:cubicBezTo>
                    <a:lnTo>
                      <a:pt x="2464" y="525"/>
                    </a:lnTo>
                    <a:cubicBezTo>
                      <a:pt x="2464" y="234"/>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5"/>
              <p:cNvSpPr/>
              <p:nvPr/>
            </p:nvSpPr>
            <p:spPr>
              <a:xfrm>
                <a:off x="3827214" y="533813"/>
                <a:ext cx="213682" cy="177910"/>
              </a:xfrm>
              <a:custGeom>
                <a:avLst/>
                <a:gdLst/>
                <a:ahLst/>
                <a:cxnLst/>
                <a:rect l="l" t="t" r="r" b="b"/>
                <a:pathLst>
                  <a:path w="2461" h="2049" extrusionOk="0">
                    <a:moveTo>
                      <a:pt x="522" y="0"/>
                    </a:moveTo>
                    <a:cubicBezTo>
                      <a:pt x="235" y="0"/>
                      <a:pt x="0" y="235"/>
                      <a:pt x="0" y="525"/>
                    </a:cubicBezTo>
                    <a:lnTo>
                      <a:pt x="0" y="1526"/>
                    </a:lnTo>
                    <a:cubicBezTo>
                      <a:pt x="0" y="1814"/>
                      <a:pt x="235" y="2048"/>
                      <a:pt x="522" y="2048"/>
                    </a:cubicBezTo>
                    <a:lnTo>
                      <a:pt x="1939" y="2048"/>
                    </a:lnTo>
                    <a:cubicBezTo>
                      <a:pt x="2229" y="2048"/>
                      <a:pt x="2461" y="1814"/>
                      <a:pt x="2461" y="1526"/>
                    </a:cubicBezTo>
                    <a:lnTo>
                      <a:pt x="2461" y="525"/>
                    </a:lnTo>
                    <a:cubicBezTo>
                      <a:pt x="2461" y="235"/>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5"/>
              <p:cNvSpPr/>
              <p:nvPr/>
            </p:nvSpPr>
            <p:spPr>
              <a:xfrm>
                <a:off x="4662663" y="612305"/>
                <a:ext cx="213682" cy="177823"/>
              </a:xfrm>
              <a:custGeom>
                <a:avLst/>
                <a:gdLst/>
                <a:ahLst/>
                <a:cxnLst/>
                <a:rect l="l" t="t" r="r" b="b"/>
                <a:pathLst>
                  <a:path w="2461" h="2048" extrusionOk="0">
                    <a:moveTo>
                      <a:pt x="522" y="0"/>
                    </a:moveTo>
                    <a:cubicBezTo>
                      <a:pt x="232" y="0"/>
                      <a:pt x="0" y="235"/>
                      <a:pt x="0" y="525"/>
                    </a:cubicBezTo>
                    <a:lnTo>
                      <a:pt x="0" y="1523"/>
                    </a:lnTo>
                    <a:cubicBezTo>
                      <a:pt x="0" y="1814"/>
                      <a:pt x="232" y="2048"/>
                      <a:pt x="522" y="2048"/>
                    </a:cubicBezTo>
                    <a:lnTo>
                      <a:pt x="1939" y="2048"/>
                    </a:lnTo>
                    <a:cubicBezTo>
                      <a:pt x="2227" y="2048"/>
                      <a:pt x="2461" y="1814"/>
                      <a:pt x="2461" y="1523"/>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5"/>
              <p:cNvSpPr/>
              <p:nvPr/>
            </p:nvSpPr>
            <p:spPr>
              <a:xfrm>
                <a:off x="2314688" y="845782"/>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5"/>
              <p:cNvSpPr/>
              <p:nvPr/>
            </p:nvSpPr>
            <p:spPr>
              <a:xfrm>
                <a:off x="1356900" y="467911"/>
                <a:ext cx="214030" cy="177910"/>
              </a:xfrm>
              <a:custGeom>
                <a:avLst/>
                <a:gdLst/>
                <a:ahLst/>
                <a:cxnLst/>
                <a:rect l="l" t="t" r="r" b="b"/>
                <a:pathLst>
                  <a:path w="2465"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4" y="235"/>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5"/>
              <p:cNvSpPr/>
              <p:nvPr/>
            </p:nvSpPr>
            <p:spPr>
              <a:xfrm>
                <a:off x="1901999" y="1223653"/>
                <a:ext cx="451069" cy="375355"/>
              </a:xfrm>
              <a:custGeom>
                <a:avLst/>
                <a:gdLst/>
                <a:ahLst/>
                <a:cxnLst/>
                <a:rect l="l" t="t" r="r" b="b"/>
                <a:pathLst>
                  <a:path w="5195" h="4323" extrusionOk="0">
                    <a:moveTo>
                      <a:pt x="524" y="1"/>
                    </a:moveTo>
                    <a:cubicBezTo>
                      <a:pt x="234" y="1"/>
                      <a:pt x="0" y="235"/>
                      <a:pt x="0" y="522"/>
                    </a:cubicBezTo>
                    <a:lnTo>
                      <a:pt x="0" y="3798"/>
                    </a:lnTo>
                    <a:cubicBezTo>
                      <a:pt x="0" y="4088"/>
                      <a:pt x="234" y="4322"/>
                      <a:pt x="524" y="4322"/>
                    </a:cubicBezTo>
                    <a:lnTo>
                      <a:pt x="4670" y="4322"/>
                    </a:lnTo>
                    <a:cubicBezTo>
                      <a:pt x="4960" y="4322"/>
                      <a:pt x="5195" y="4088"/>
                      <a:pt x="5195" y="3798"/>
                    </a:cubicBezTo>
                    <a:lnTo>
                      <a:pt x="5195" y="522"/>
                    </a:lnTo>
                    <a:cubicBezTo>
                      <a:pt x="5195" y="238"/>
                      <a:pt x="4960"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5"/>
              <p:cNvSpPr/>
              <p:nvPr/>
            </p:nvSpPr>
            <p:spPr>
              <a:xfrm>
                <a:off x="878570" y="2217996"/>
                <a:ext cx="344532" cy="286444"/>
              </a:xfrm>
              <a:custGeom>
                <a:avLst/>
                <a:gdLst/>
                <a:ahLst/>
                <a:cxnLst/>
                <a:rect l="l" t="t" r="r" b="b"/>
                <a:pathLst>
                  <a:path w="3968" h="3299" extrusionOk="0">
                    <a:moveTo>
                      <a:pt x="525" y="1"/>
                    </a:moveTo>
                    <a:cubicBezTo>
                      <a:pt x="234" y="1"/>
                      <a:pt x="0" y="235"/>
                      <a:pt x="0" y="522"/>
                    </a:cubicBezTo>
                    <a:lnTo>
                      <a:pt x="0" y="2777"/>
                    </a:lnTo>
                    <a:cubicBezTo>
                      <a:pt x="0" y="3067"/>
                      <a:pt x="234" y="3298"/>
                      <a:pt x="525" y="3298"/>
                    </a:cubicBezTo>
                    <a:lnTo>
                      <a:pt x="3443" y="3298"/>
                    </a:lnTo>
                    <a:cubicBezTo>
                      <a:pt x="3733" y="3298"/>
                      <a:pt x="3967" y="3067"/>
                      <a:pt x="3967" y="2777"/>
                    </a:cubicBezTo>
                    <a:lnTo>
                      <a:pt x="3967" y="522"/>
                    </a:lnTo>
                    <a:cubicBezTo>
                      <a:pt x="3967" y="235"/>
                      <a:pt x="3730"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5"/>
              <p:cNvSpPr/>
              <p:nvPr/>
            </p:nvSpPr>
            <p:spPr>
              <a:xfrm>
                <a:off x="801989" y="753051"/>
                <a:ext cx="450895" cy="375268"/>
              </a:xfrm>
              <a:custGeom>
                <a:avLst/>
                <a:gdLst/>
                <a:ahLst/>
                <a:cxnLst/>
                <a:rect l="l" t="t" r="r" b="b"/>
                <a:pathLst>
                  <a:path w="5193" h="4322" extrusionOk="0">
                    <a:moveTo>
                      <a:pt x="525" y="0"/>
                    </a:moveTo>
                    <a:cubicBezTo>
                      <a:pt x="235" y="0"/>
                      <a:pt x="1" y="234"/>
                      <a:pt x="1" y="525"/>
                    </a:cubicBezTo>
                    <a:lnTo>
                      <a:pt x="1" y="3800"/>
                    </a:lnTo>
                    <a:cubicBezTo>
                      <a:pt x="1" y="4087"/>
                      <a:pt x="235" y="4321"/>
                      <a:pt x="525" y="4321"/>
                    </a:cubicBezTo>
                    <a:lnTo>
                      <a:pt x="4671" y="4321"/>
                    </a:lnTo>
                    <a:cubicBezTo>
                      <a:pt x="4961" y="4321"/>
                      <a:pt x="5192" y="4087"/>
                      <a:pt x="5192" y="3800"/>
                    </a:cubicBezTo>
                    <a:lnTo>
                      <a:pt x="5192" y="525"/>
                    </a:lnTo>
                    <a:cubicBezTo>
                      <a:pt x="5192" y="234"/>
                      <a:pt x="4961" y="0"/>
                      <a:pt x="46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5"/>
              <p:cNvSpPr/>
              <p:nvPr/>
            </p:nvSpPr>
            <p:spPr>
              <a:xfrm>
                <a:off x="37998" y="1549689"/>
                <a:ext cx="451156" cy="375355"/>
              </a:xfrm>
              <a:custGeom>
                <a:avLst/>
                <a:gdLst/>
                <a:ahLst/>
                <a:cxnLst/>
                <a:rect l="l" t="t" r="r" b="b"/>
                <a:pathLst>
                  <a:path w="5196" h="4323" extrusionOk="0">
                    <a:moveTo>
                      <a:pt x="525" y="1"/>
                    </a:moveTo>
                    <a:cubicBezTo>
                      <a:pt x="235" y="1"/>
                      <a:pt x="1" y="235"/>
                      <a:pt x="1" y="522"/>
                    </a:cubicBezTo>
                    <a:lnTo>
                      <a:pt x="1" y="3798"/>
                    </a:lnTo>
                    <a:cubicBezTo>
                      <a:pt x="1" y="4088"/>
                      <a:pt x="235" y="4322"/>
                      <a:pt x="525" y="4322"/>
                    </a:cubicBezTo>
                    <a:lnTo>
                      <a:pt x="4668" y="4322"/>
                    </a:lnTo>
                    <a:cubicBezTo>
                      <a:pt x="4958" y="4322"/>
                      <a:pt x="5190" y="4088"/>
                      <a:pt x="5190" y="3798"/>
                    </a:cubicBezTo>
                    <a:lnTo>
                      <a:pt x="5190" y="522"/>
                    </a:lnTo>
                    <a:cubicBezTo>
                      <a:pt x="5195" y="235"/>
                      <a:pt x="4961" y="1"/>
                      <a:pt x="46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5"/>
              <p:cNvSpPr/>
              <p:nvPr/>
            </p:nvSpPr>
            <p:spPr>
              <a:xfrm>
                <a:off x="4143090" y="523654"/>
                <a:ext cx="450808" cy="375268"/>
              </a:xfrm>
              <a:custGeom>
                <a:avLst/>
                <a:gdLst/>
                <a:ahLst/>
                <a:cxnLst/>
                <a:rect l="l" t="t" r="r" b="b"/>
                <a:pathLst>
                  <a:path w="5192" h="4322" extrusionOk="0">
                    <a:moveTo>
                      <a:pt x="522" y="0"/>
                    </a:moveTo>
                    <a:cubicBezTo>
                      <a:pt x="232" y="0"/>
                      <a:pt x="0" y="235"/>
                      <a:pt x="0" y="522"/>
                    </a:cubicBezTo>
                    <a:lnTo>
                      <a:pt x="0" y="3797"/>
                    </a:lnTo>
                    <a:cubicBezTo>
                      <a:pt x="0" y="4087"/>
                      <a:pt x="232" y="4322"/>
                      <a:pt x="522" y="4322"/>
                    </a:cubicBezTo>
                    <a:lnTo>
                      <a:pt x="4667" y="4322"/>
                    </a:lnTo>
                    <a:cubicBezTo>
                      <a:pt x="4958" y="4322"/>
                      <a:pt x="5192" y="4087"/>
                      <a:pt x="5192" y="3797"/>
                    </a:cubicBezTo>
                    <a:lnTo>
                      <a:pt x="5192" y="522"/>
                    </a:lnTo>
                    <a:cubicBezTo>
                      <a:pt x="5192" y="237"/>
                      <a:pt x="4958" y="0"/>
                      <a:pt x="4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5"/>
              <p:cNvSpPr/>
              <p:nvPr/>
            </p:nvSpPr>
            <p:spPr>
              <a:xfrm>
                <a:off x="3363558" y="509588"/>
                <a:ext cx="175739" cy="123642"/>
              </a:xfrm>
              <a:custGeom>
                <a:avLst/>
                <a:gdLst/>
                <a:ahLst/>
                <a:cxnLst/>
                <a:rect l="l" t="t" r="r" b="b"/>
                <a:pathLst>
                  <a:path w="2024" h="1424" extrusionOk="0">
                    <a:moveTo>
                      <a:pt x="525" y="0"/>
                    </a:moveTo>
                    <a:cubicBezTo>
                      <a:pt x="235" y="0"/>
                      <a:pt x="1" y="235"/>
                      <a:pt x="1" y="525"/>
                    </a:cubicBezTo>
                    <a:lnTo>
                      <a:pt x="1" y="901"/>
                    </a:lnTo>
                    <a:cubicBezTo>
                      <a:pt x="1" y="1192"/>
                      <a:pt x="235" y="1423"/>
                      <a:pt x="525" y="1423"/>
                    </a:cubicBezTo>
                    <a:lnTo>
                      <a:pt x="1502" y="1423"/>
                    </a:lnTo>
                    <a:cubicBezTo>
                      <a:pt x="1789" y="1423"/>
                      <a:pt x="2023" y="1192"/>
                      <a:pt x="2023" y="901"/>
                    </a:cubicBezTo>
                    <a:lnTo>
                      <a:pt x="2023" y="525"/>
                    </a:lnTo>
                    <a:cubicBezTo>
                      <a:pt x="2023" y="235"/>
                      <a:pt x="1789" y="0"/>
                      <a:pt x="1502"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5"/>
              <p:cNvSpPr/>
              <p:nvPr/>
            </p:nvSpPr>
            <p:spPr>
              <a:xfrm>
                <a:off x="2808647" y="545882"/>
                <a:ext cx="175652" cy="123642"/>
              </a:xfrm>
              <a:custGeom>
                <a:avLst/>
                <a:gdLst/>
                <a:ahLst/>
                <a:cxnLst/>
                <a:rect l="l" t="t" r="r" b="b"/>
                <a:pathLst>
                  <a:path w="2023" h="1424" extrusionOk="0">
                    <a:moveTo>
                      <a:pt x="522" y="1"/>
                    </a:moveTo>
                    <a:cubicBezTo>
                      <a:pt x="235" y="1"/>
                      <a:pt x="0" y="235"/>
                      <a:pt x="0" y="525"/>
                    </a:cubicBezTo>
                    <a:lnTo>
                      <a:pt x="0" y="902"/>
                    </a:lnTo>
                    <a:cubicBezTo>
                      <a:pt x="0" y="1192"/>
                      <a:pt x="235" y="1424"/>
                      <a:pt x="522" y="1424"/>
                    </a:cubicBezTo>
                    <a:lnTo>
                      <a:pt x="1498" y="1424"/>
                    </a:lnTo>
                    <a:cubicBezTo>
                      <a:pt x="1788" y="1424"/>
                      <a:pt x="2023" y="1192"/>
                      <a:pt x="2023" y="902"/>
                    </a:cubicBezTo>
                    <a:lnTo>
                      <a:pt x="2023" y="525"/>
                    </a:lnTo>
                    <a:cubicBezTo>
                      <a:pt x="2023" y="235"/>
                      <a:pt x="1788" y="1"/>
                      <a:pt x="1498"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5"/>
              <p:cNvSpPr/>
              <p:nvPr/>
            </p:nvSpPr>
            <p:spPr>
              <a:xfrm>
                <a:off x="1169961" y="1703025"/>
                <a:ext cx="175652" cy="123642"/>
              </a:xfrm>
              <a:custGeom>
                <a:avLst/>
                <a:gdLst/>
                <a:ahLst/>
                <a:cxnLst/>
                <a:rect l="l" t="t" r="r" b="b"/>
                <a:pathLst>
                  <a:path w="2023" h="1424" extrusionOk="0">
                    <a:moveTo>
                      <a:pt x="522" y="1"/>
                    </a:moveTo>
                    <a:cubicBezTo>
                      <a:pt x="235" y="1"/>
                      <a:pt x="0" y="232"/>
                      <a:pt x="0" y="522"/>
                    </a:cubicBezTo>
                    <a:lnTo>
                      <a:pt x="0" y="899"/>
                    </a:lnTo>
                    <a:cubicBezTo>
                      <a:pt x="0" y="1189"/>
                      <a:pt x="235" y="1423"/>
                      <a:pt x="522" y="1423"/>
                    </a:cubicBezTo>
                    <a:lnTo>
                      <a:pt x="1498" y="1423"/>
                    </a:lnTo>
                    <a:cubicBezTo>
                      <a:pt x="1789" y="1423"/>
                      <a:pt x="2023" y="1189"/>
                      <a:pt x="2023" y="899"/>
                    </a:cubicBezTo>
                    <a:lnTo>
                      <a:pt x="2023" y="522"/>
                    </a:lnTo>
                    <a:cubicBezTo>
                      <a:pt x="2023" y="238"/>
                      <a:pt x="1789"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5"/>
              <p:cNvSpPr/>
              <p:nvPr/>
            </p:nvSpPr>
            <p:spPr>
              <a:xfrm>
                <a:off x="1020966" y="2416656"/>
                <a:ext cx="175913" cy="123642"/>
              </a:xfrm>
              <a:custGeom>
                <a:avLst/>
                <a:gdLst/>
                <a:ahLst/>
                <a:cxnLst/>
                <a:rect l="l" t="t" r="r" b="b"/>
                <a:pathLst>
                  <a:path w="2026" h="1424" extrusionOk="0">
                    <a:moveTo>
                      <a:pt x="522" y="0"/>
                    </a:moveTo>
                    <a:cubicBezTo>
                      <a:pt x="235" y="0"/>
                      <a:pt x="1" y="232"/>
                      <a:pt x="1" y="522"/>
                    </a:cubicBezTo>
                    <a:lnTo>
                      <a:pt x="1" y="899"/>
                    </a:lnTo>
                    <a:cubicBezTo>
                      <a:pt x="1" y="1189"/>
                      <a:pt x="235" y="1423"/>
                      <a:pt x="522" y="1423"/>
                    </a:cubicBezTo>
                    <a:lnTo>
                      <a:pt x="1499" y="1423"/>
                    </a:lnTo>
                    <a:cubicBezTo>
                      <a:pt x="1789" y="1423"/>
                      <a:pt x="2023" y="1189"/>
                      <a:pt x="2023" y="899"/>
                    </a:cubicBezTo>
                    <a:lnTo>
                      <a:pt x="2023" y="522"/>
                    </a:lnTo>
                    <a:cubicBezTo>
                      <a:pt x="2026" y="237"/>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5"/>
              <p:cNvSpPr/>
              <p:nvPr/>
            </p:nvSpPr>
            <p:spPr>
              <a:xfrm>
                <a:off x="2034497" y="567241"/>
                <a:ext cx="175913" cy="123642"/>
              </a:xfrm>
              <a:custGeom>
                <a:avLst/>
                <a:gdLst/>
                <a:ahLst/>
                <a:cxnLst/>
                <a:rect l="l" t="t" r="r" b="b"/>
                <a:pathLst>
                  <a:path w="2026" h="1424" extrusionOk="0">
                    <a:moveTo>
                      <a:pt x="522" y="0"/>
                    </a:moveTo>
                    <a:cubicBezTo>
                      <a:pt x="232" y="0"/>
                      <a:pt x="0" y="235"/>
                      <a:pt x="0" y="522"/>
                    </a:cubicBezTo>
                    <a:lnTo>
                      <a:pt x="0" y="899"/>
                    </a:lnTo>
                    <a:cubicBezTo>
                      <a:pt x="0" y="1189"/>
                      <a:pt x="232" y="1423"/>
                      <a:pt x="522" y="1423"/>
                    </a:cubicBezTo>
                    <a:lnTo>
                      <a:pt x="1498" y="1423"/>
                    </a:lnTo>
                    <a:cubicBezTo>
                      <a:pt x="1788" y="1423"/>
                      <a:pt x="2023" y="1189"/>
                      <a:pt x="2023" y="899"/>
                    </a:cubicBezTo>
                    <a:lnTo>
                      <a:pt x="2023" y="522"/>
                    </a:lnTo>
                    <a:cubicBezTo>
                      <a:pt x="2025" y="235"/>
                      <a:pt x="1788" y="0"/>
                      <a:pt x="14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5"/>
              <p:cNvSpPr/>
              <p:nvPr/>
            </p:nvSpPr>
            <p:spPr>
              <a:xfrm>
                <a:off x="3571682" y="1016311"/>
                <a:ext cx="175652" cy="123642"/>
              </a:xfrm>
              <a:custGeom>
                <a:avLst/>
                <a:gdLst/>
                <a:ahLst/>
                <a:cxnLst/>
                <a:rect l="l" t="t" r="r" b="b"/>
                <a:pathLst>
                  <a:path w="2023" h="1424" extrusionOk="0">
                    <a:moveTo>
                      <a:pt x="522" y="1"/>
                    </a:moveTo>
                    <a:cubicBezTo>
                      <a:pt x="234" y="1"/>
                      <a:pt x="0" y="232"/>
                      <a:pt x="0" y="522"/>
                    </a:cubicBezTo>
                    <a:lnTo>
                      <a:pt x="0" y="899"/>
                    </a:lnTo>
                    <a:cubicBezTo>
                      <a:pt x="0" y="1189"/>
                      <a:pt x="234" y="1423"/>
                      <a:pt x="522" y="1423"/>
                    </a:cubicBezTo>
                    <a:lnTo>
                      <a:pt x="1498" y="1423"/>
                    </a:lnTo>
                    <a:cubicBezTo>
                      <a:pt x="1788" y="1423"/>
                      <a:pt x="2023" y="1189"/>
                      <a:pt x="2023" y="899"/>
                    </a:cubicBezTo>
                    <a:lnTo>
                      <a:pt x="2023" y="522"/>
                    </a:lnTo>
                    <a:cubicBezTo>
                      <a:pt x="2023" y="232"/>
                      <a:pt x="1786" y="1"/>
                      <a:pt x="14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5"/>
              <p:cNvSpPr/>
              <p:nvPr/>
            </p:nvSpPr>
            <p:spPr>
              <a:xfrm>
                <a:off x="99298" y="880947"/>
                <a:ext cx="175652" cy="123556"/>
              </a:xfrm>
              <a:custGeom>
                <a:avLst/>
                <a:gdLst/>
                <a:ahLst/>
                <a:cxnLst/>
                <a:rect l="l" t="t" r="r" b="b"/>
                <a:pathLst>
                  <a:path w="2023" h="1423" extrusionOk="0">
                    <a:moveTo>
                      <a:pt x="522" y="0"/>
                    </a:moveTo>
                    <a:cubicBezTo>
                      <a:pt x="235" y="0"/>
                      <a:pt x="0" y="234"/>
                      <a:pt x="0" y="522"/>
                    </a:cubicBezTo>
                    <a:lnTo>
                      <a:pt x="0" y="898"/>
                    </a:lnTo>
                    <a:cubicBezTo>
                      <a:pt x="0" y="1189"/>
                      <a:pt x="235" y="1423"/>
                      <a:pt x="522" y="1423"/>
                    </a:cubicBezTo>
                    <a:lnTo>
                      <a:pt x="1498" y="1423"/>
                    </a:lnTo>
                    <a:cubicBezTo>
                      <a:pt x="1789" y="1423"/>
                      <a:pt x="2023" y="1189"/>
                      <a:pt x="2023" y="898"/>
                    </a:cubicBezTo>
                    <a:lnTo>
                      <a:pt x="2023" y="522"/>
                    </a:lnTo>
                    <a:cubicBezTo>
                      <a:pt x="2023" y="234"/>
                      <a:pt x="1789"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5"/>
              <p:cNvSpPr/>
              <p:nvPr/>
            </p:nvSpPr>
            <p:spPr>
              <a:xfrm>
                <a:off x="2813683" y="1065020"/>
                <a:ext cx="175739" cy="123642"/>
              </a:xfrm>
              <a:custGeom>
                <a:avLst/>
                <a:gdLst/>
                <a:ahLst/>
                <a:cxnLst/>
                <a:rect l="l" t="t" r="r" b="b"/>
                <a:pathLst>
                  <a:path w="2024" h="1424" extrusionOk="0">
                    <a:moveTo>
                      <a:pt x="522" y="0"/>
                    </a:moveTo>
                    <a:cubicBezTo>
                      <a:pt x="235" y="0"/>
                      <a:pt x="1" y="235"/>
                      <a:pt x="1" y="522"/>
                    </a:cubicBezTo>
                    <a:lnTo>
                      <a:pt x="1" y="899"/>
                    </a:lnTo>
                    <a:cubicBezTo>
                      <a:pt x="1" y="1189"/>
                      <a:pt x="235" y="1423"/>
                      <a:pt x="522" y="1423"/>
                    </a:cubicBezTo>
                    <a:lnTo>
                      <a:pt x="1499" y="1423"/>
                    </a:lnTo>
                    <a:cubicBezTo>
                      <a:pt x="1789" y="1423"/>
                      <a:pt x="2023" y="1189"/>
                      <a:pt x="2023" y="899"/>
                    </a:cubicBezTo>
                    <a:lnTo>
                      <a:pt x="2023" y="522"/>
                    </a:lnTo>
                    <a:cubicBezTo>
                      <a:pt x="2023" y="235"/>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5"/>
              <p:cNvSpPr/>
              <p:nvPr/>
            </p:nvSpPr>
            <p:spPr>
              <a:xfrm>
                <a:off x="1455014" y="1253695"/>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5"/>
              <p:cNvSpPr/>
              <p:nvPr/>
            </p:nvSpPr>
            <p:spPr>
              <a:xfrm>
                <a:off x="100514" y="2353446"/>
                <a:ext cx="213682" cy="177649"/>
              </a:xfrm>
              <a:custGeom>
                <a:avLst/>
                <a:gdLst/>
                <a:ahLst/>
                <a:cxnLst/>
                <a:rect l="l" t="t" r="r" b="b"/>
                <a:pathLst>
                  <a:path w="2461" h="2046" extrusionOk="0">
                    <a:moveTo>
                      <a:pt x="522" y="0"/>
                    </a:moveTo>
                    <a:cubicBezTo>
                      <a:pt x="235" y="0"/>
                      <a:pt x="0" y="232"/>
                      <a:pt x="0" y="522"/>
                    </a:cubicBezTo>
                    <a:lnTo>
                      <a:pt x="0" y="1523"/>
                    </a:lnTo>
                    <a:cubicBezTo>
                      <a:pt x="0" y="1814"/>
                      <a:pt x="235" y="2045"/>
                      <a:pt x="522" y="2045"/>
                    </a:cubicBezTo>
                    <a:lnTo>
                      <a:pt x="1939" y="2045"/>
                    </a:lnTo>
                    <a:cubicBezTo>
                      <a:pt x="2229" y="2045"/>
                      <a:pt x="2461" y="1814"/>
                      <a:pt x="2461" y="1523"/>
                    </a:cubicBezTo>
                    <a:lnTo>
                      <a:pt x="2461" y="522"/>
                    </a:lnTo>
                    <a:cubicBezTo>
                      <a:pt x="2461"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5"/>
              <p:cNvSpPr/>
              <p:nvPr/>
            </p:nvSpPr>
            <p:spPr>
              <a:xfrm>
                <a:off x="7624157" y="790560"/>
                <a:ext cx="213682" cy="177910"/>
              </a:xfrm>
              <a:custGeom>
                <a:avLst/>
                <a:gdLst/>
                <a:ahLst/>
                <a:cxnLst/>
                <a:rect l="l" t="t" r="r" b="b"/>
                <a:pathLst>
                  <a:path w="2461" h="2049" extrusionOk="0">
                    <a:moveTo>
                      <a:pt x="522" y="1"/>
                    </a:moveTo>
                    <a:cubicBezTo>
                      <a:pt x="235" y="1"/>
                      <a:pt x="0" y="235"/>
                      <a:pt x="0" y="525"/>
                    </a:cubicBezTo>
                    <a:lnTo>
                      <a:pt x="0" y="1527"/>
                    </a:lnTo>
                    <a:cubicBezTo>
                      <a:pt x="0" y="1814"/>
                      <a:pt x="235" y="2048"/>
                      <a:pt x="522" y="2048"/>
                    </a:cubicBezTo>
                    <a:lnTo>
                      <a:pt x="1939" y="2048"/>
                    </a:lnTo>
                    <a:cubicBezTo>
                      <a:pt x="2229" y="2048"/>
                      <a:pt x="2461" y="1814"/>
                      <a:pt x="2461" y="1527"/>
                    </a:cubicBezTo>
                    <a:lnTo>
                      <a:pt x="2461" y="525"/>
                    </a:lnTo>
                    <a:cubicBezTo>
                      <a:pt x="2461"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5"/>
              <p:cNvSpPr/>
              <p:nvPr/>
            </p:nvSpPr>
            <p:spPr>
              <a:xfrm>
                <a:off x="8489822" y="1424484"/>
                <a:ext cx="213769" cy="177649"/>
              </a:xfrm>
              <a:custGeom>
                <a:avLst/>
                <a:gdLst/>
                <a:ahLst/>
                <a:cxnLst/>
                <a:rect l="l" t="t" r="r" b="b"/>
                <a:pathLst>
                  <a:path w="2462" h="2046" extrusionOk="0">
                    <a:moveTo>
                      <a:pt x="523" y="0"/>
                    </a:moveTo>
                    <a:cubicBezTo>
                      <a:pt x="233" y="0"/>
                      <a:pt x="1" y="232"/>
                      <a:pt x="1" y="522"/>
                    </a:cubicBezTo>
                    <a:lnTo>
                      <a:pt x="1" y="1524"/>
                    </a:lnTo>
                    <a:cubicBezTo>
                      <a:pt x="1" y="1814"/>
                      <a:pt x="233" y="2045"/>
                      <a:pt x="523" y="2045"/>
                    </a:cubicBezTo>
                    <a:lnTo>
                      <a:pt x="1940" y="2045"/>
                    </a:lnTo>
                    <a:cubicBezTo>
                      <a:pt x="2227" y="2045"/>
                      <a:pt x="2462" y="1814"/>
                      <a:pt x="2462" y="1524"/>
                    </a:cubicBezTo>
                    <a:lnTo>
                      <a:pt x="2462" y="522"/>
                    </a:lnTo>
                    <a:cubicBezTo>
                      <a:pt x="2462" y="232"/>
                      <a:pt x="2227"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5"/>
              <p:cNvSpPr/>
              <p:nvPr/>
            </p:nvSpPr>
            <p:spPr>
              <a:xfrm>
                <a:off x="6488113" y="698003"/>
                <a:ext cx="213682" cy="177910"/>
              </a:xfrm>
              <a:custGeom>
                <a:avLst/>
                <a:gdLst/>
                <a:ahLst/>
                <a:cxnLst/>
                <a:rect l="l" t="t" r="r" b="b"/>
                <a:pathLst>
                  <a:path w="2461" h="2049" extrusionOk="0">
                    <a:moveTo>
                      <a:pt x="522" y="1"/>
                    </a:moveTo>
                    <a:cubicBezTo>
                      <a:pt x="232" y="1"/>
                      <a:pt x="0" y="235"/>
                      <a:pt x="0" y="523"/>
                    </a:cubicBezTo>
                    <a:lnTo>
                      <a:pt x="0" y="1524"/>
                    </a:lnTo>
                    <a:cubicBezTo>
                      <a:pt x="0" y="1814"/>
                      <a:pt x="232" y="2049"/>
                      <a:pt x="522" y="2049"/>
                    </a:cubicBezTo>
                    <a:lnTo>
                      <a:pt x="1939" y="2049"/>
                    </a:lnTo>
                    <a:cubicBezTo>
                      <a:pt x="2229" y="2049"/>
                      <a:pt x="2461" y="1814"/>
                      <a:pt x="2461" y="1524"/>
                    </a:cubicBezTo>
                    <a:lnTo>
                      <a:pt x="2461" y="523"/>
                    </a:lnTo>
                    <a:cubicBezTo>
                      <a:pt x="2461" y="235"/>
                      <a:pt x="2229" y="1"/>
                      <a:pt x="193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5"/>
              <p:cNvSpPr/>
              <p:nvPr/>
            </p:nvSpPr>
            <p:spPr>
              <a:xfrm>
                <a:off x="7313143" y="430142"/>
                <a:ext cx="213943" cy="177649"/>
              </a:xfrm>
              <a:custGeom>
                <a:avLst/>
                <a:gdLst/>
                <a:ahLst/>
                <a:cxnLst/>
                <a:rect l="l" t="t" r="r" b="b"/>
                <a:pathLst>
                  <a:path w="2464" h="2046" extrusionOk="0">
                    <a:moveTo>
                      <a:pt x="525" y="0"/>
                    </a:moveTo>
                    <a:cubicBezTo>
                      <a:pt x="235" y="0"/>
                      <a:pt x="0" y="232"/>
                      <a:pt x="0" y="522"/>
                    </a:cubicBezTo>
                    <a:lnTo>
                      <a:pt x="0" y="1524"/>
                    </a:lnTo>
                    <a:cubicBezTo>
                      <a:pt x="0" y="1814"/>
                      <a:pt x="235" y="2045"/>
                      <a:pt x="525" y="2045"/>
                    </a:cubicBezTo>
                    <a:lnTo>
                      <a:pt x="1939" y="2045"/>
                    </a:lnTo>
                    <a:cubicBezTo>
                      <a:pt x="2229" y="2045"/>
                      <a:pt x="2464" y="1814"/>
                      <a:pt x="2464" y="1524"/>
                    </a:cubicBezTo>
                    <a:lnTo>
                      <a:pt x="2464" y="522"/>
                    </a:lnTo>
                    <a:cubicBezTo>
                      <a:pt x="2464" y="232"/>
                      <a:pt x="2229"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5"/>
              <p:cNvSpPr/>
              <p:nvPr/>
            </p:nvSpPr>
            <p:spPr>
              <a:xfrm>
                <a:off x="7608354" y="1820502"/>
                <a:ext cx="213769" cy="177649"/>
              </a:xfrm>
              <a:custGeom>
                <a:avLst/>
                <a:gdLst/>
                <a:ahLst/>
                <a:cxnLst/>
                <a:rect l="l" t="t" r="r" b="b"/>
                <a:pathLst>
                  <a:path w="2462" h="2046" extrusionOk="0">
                    <a:moveTo>
                      <a:pt x="523" y="1"/>
                    </a:moveTo>
                    <a:cubicBezTo>
                      <a:pt x="235" y="1"/>
                      <a:pt x="1" y="232"/>
                      <a:pt x="1" y="522"/>
                    </a:cubicBezTo>
                    <a:lnTo>
                      <a:pt x="1" y="1524"/>
                    </a:lnTo>
                    <a:cubicBezTo>
                      <a:pt x="1" y="1814"/>
                      <a:pt x="235" y="2046"/>
                      <a:pt x="523" y="2046"/>
                    </a:cubicBezTo>
                    <a:lnTo>
                      <a:pt x="1940" y="2046"/>
                    </a:lnTo>
                    <a:cubicBezTo>
                      <a:pt x="2230" y="2046"/>
                      <a:pt x="2462" y="1814"/>
                      <a:pt x="2462" y="1524"/>
                    </a:cubicBezTo>
                    <a:lnTo>
                      <a:pt x="2462" y="522"/>
                    </a:lnTo>
                    <a:cubicBezTo>
                      <a:pt x="2462"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5"/>
              <p:cNvSpPr/>
              <p:nvPr/>
            </p:nvSpPr>
            <p:spPr>
              <a:xfrm>
                <a:off x="8148331" y="631667"/>
                <a:ext cx="213682" cy="177910"/>
              </a:xfrm>
              <a:custGeom>
                <a:avLst/>
                <a:gdLst/>
                <a:ahLst/>
                <a:cxnLst/>
                <a:rect l="l" t="t" r="r" b="b"/>
                <a:pathLst>
                  <a:path w="2461" h="2049" extrusionOk="0">
                    <a:moveTo>
                      <a:pt x="522" y="0"/>
                    </a:moveTo>
                    <a:cubicBezTo>
                      <a:pt x="232" y="0"/>
                      <a:pt x="0" y="235"/>
                      <a:pt x="0" y="525"/>
                    </a:cubicBezTo>
                    <a:lnTo>
                      <a:pt x="0" y="1524"/>
                    </a:lnTo>
                    <a:cubicBezTo>
                      <a:pt x="0" y="1814"/>
                      <a:pt x="232" y="2048"/>
                      <a:pt x="522" y="2048"/>
                    </a:cubicBezTo>
                    <a:lnTo>
                      <a:pt x="1939" y="2048"/>
                    </a:lnTo>
                    <a:cubicBezTo>
                      <a:pt x="2227" y="2048"/>
                      <a:pt x="2461" y="1814"/>
                      <a:pt x="2461" y="1524"/>
                    </a:cubicBezTo>
                    <a:lnTo>
                      <a:pt x="2461" y="525"/>
                    </a:lnTo>
                    <a:cubicBezTo>
                      <a:pt x="2461" y="235"/>
                      <a:pt x="2227" y="0"/>
                      <a:pt x="19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5"/>
              <p:cNvSpPr/>
              <p:nvPr/>
            </p:nvSpPr>
            <p:spPr>
              <a:xfrm>
                <a:off x="5800357" y="865145"/>
                <a:ext cx="214290" cy="177910"/>
              </a:xfrm>
              <a:custGeom>
                <a:avLst/>
                <a:gdLst/>
                <a:ahLst/>
                <a:cxnLst/>
                <a:rect l="l" t="t" r="r" b="b"/>
                <a:pathLst>
                  <a:path w="2468" h="2049" extrusionOk="0">
                    <a:moveTo>
                      <a:pt x="525" y="1"/>
                    </a:moveTo>
                    <a:cubicBezTo>
                      <a:pt x="235" y="1"/>
                      <a:pt x="1" y="235"/>
                      <a:pt x="1" y="522"/>
                    </a:cubicBezTo>
                    <a:lnTo>
                      <a:pt x="1" y="1524"/>
                    </a:lnTo>
                    <a:cubicBezTo>
                      <a:pt x="1" y="1814"/>
                      <a:pt x="235" y="2048"/>
                      <a:pt x="525" y="2048"/>
                    </a:cubicBezTo>
                    <a:lnTo>
                      <a:pt x="1940" y="2048"/>
                    </a:lnTo>
                    <a:cubicBezTo>
                      <a:pt x="2230" y="2048"/>
                      <a:pt x="2464" y="1814"/>
                      <a:pt x="2464" y="1524"/>
                    </a:cubicBezTo>
                    <a:lnTo>
                      <a:pt x="2464" y="522"/>
                    </a:lnTo>
                    <a:cubicBezTo>
                      <a:pt x="2467" y="235"/>
                      <a:pt x="2230" y="1"/>
                      <a:pt x="1940"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5"/>
              <p:cNvSpPr/>
              <p:nvPr/>
            </p:nvSpPr>
            <p:spPr>
              <a:xfrm>
                <a:off x="5094280" y="661449"/>
                <a:ext cx="214030" cy="177649"/>
              </a:xfrm>
              <a:custGeom>
                <a:avLst/>
                <a:gdLst/>
                <a:ahLst/>
                <a:cxnLst/>
                <a:rect l="l" t="t" r="r" b="b"/>
                <a:pathLst>
                  <a:path w="2465" h="2046" extrusionOk="0">
                    <a:moveTo>
                      <a:pt x="525" y="1"/>
                    </a:moveTo>
                    <a:cubicBezTo>
                      <a:pt x="235" y="1"/>
                      <a:pt x="1" y="232"/>
                      <a:pt x="1" y="522"/>
                    </a:cubicBezTo>
                    <a:lnTo>
                      <a:pt x="1" y="1524"/>
                    </a:lnTo>
                    <a:cubicBezTo>
                      <a:pt x="1" y="1814"/>
                      <a:pt x="235" y="2045"/>
                      <a:pt x="525" y="2045"/>
                    </a:cubicBezTo>
                    <a:lnTo>
                      <a:pt x="1940" y="2045"/>
                    </a:lnTo>
                    <a:cubicBezTo>
                      <a:pt x="2230" y="2045"/>
                      <a:pt x="2464" y="1814"/>
                      <a:pt x="2464" y="1524"/>
                    </a:cubicBezTo>
                    <a:lnTo>
                      <a:pt x="2464" y="522"/>
                    </a:lnTo>
                    <a:cubicBezTo>
                      <a:pt x="2464" y="232"/>
                      <a:pt x="2230" y="1"/>
                      <a:pt x="19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5"/>
              <p:cNvSpPr/>
              <p:nvPr/>
            </p:nvSpPr>
            <p:spPr>
              <a:xfrm>
                <a:off x="8234811" y="2381751"/>
                <a:ext cx="213943" cy="177910"/>
              </a:xfrm>
              <a:custGeom>
                <a:avLst/>
                <a:gdLst/>
                <a:ahLst/>
                <a:cxnLst/>
                <a:rect l="l" t="t" r="r" b="b"/>
                <a:pathLst>
                  <a:path w="2464" h="2049" extrusionOk="0">
                    <a:moveTo>
                      <a:pt x="525" y="1"/>
                    </a:moveTo>
                    <a:cubicBezTo>
                      <a:pt x="235" y="1"/>
                      <a:pt x="0" y="235"/>
                      <a:pt x="0" y="525"/>
                    </a:cubicBezTo>
                    <a:lnTo>
                      <a:pt x="0" y="1524"/>
                    </a:lnTo>
                    <a:cubicBezTo>
                      <a:pt x="0" y="1814"/>
                      <a:pt x="235" y="2048"/>
                      <a:pt x="525" y="2048"/>
                    </a:cubicBezTo>
                    <a:lnTo>
                      <a:pt x="1939" y="2048"/>
                    </a:lnTo>
                    <a:cubicBezTo>
                      <a:pt x="2229" y="2048"/>
                      <a:pt x="2464" y="1814"/>
                      <a:pt x="2464" y="1524"/>
                    </a:cubicBezTo>
                    <a:lnTo>
                      <a:pt x="2464" y="525"/>
                    </a:lnTo>
                    <a:cubicBezTo>
                      <a:pt x="2464" y="235"/>
                      <a:pt x="2229" y="1"/>
                      <a:pt x="1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5"/>
              <p:cNvSpPr/>
              <p:nvPr/>
            </p:nvSpPr>
            <p:spPr>
              <a:xfrm>
                <a:off x="7338583" y="1219052"/>
                <a:ext cx="450808" cy="375355"/>
              </a:xfrm>
              <a:custGeom>
                <a:avLst/>
                <a:gdLst/>
                <a:ahLst/>
                <a:cxnLst/>
                <a:rect l="l" t="t" r="r" b="b"/>
                <a:pathLst>
                  <a:path w="5192" h="4323" extrusionOk="0">
                    <a:moveTo>
                      <a:pt x="525" y="1"/>
                    </a:moveTo>
                    <a:cubicBezTo>
                      <a:pt x="234" y="1"/>
                      <a:pt x="0" y="235"/>
                      <a:pt x="0" y="525"/>
                    </a:cubicBezTo>
                    <a:lnTo>
                      <a:pt x="0" y="3798"/>
                    </a:lnTo>
                    <a:cubicBezTo>
                      <a:pt x="0" y="4088"/>
                      <a:pt x="234" y="4322"/>
                      <a:pt x="525" y="4322"/>
                    </a:cubicBezTo>
                    <a:lnTo>
                      <a:pt x="4670" y="4322"/>
                    </a:lnTo>
                    <a:cubicBezTo>
                      <a:pt x="4960" y="4322"/>
                      <a:pt x="5192" y="4088"/>
                      <a:pt x="5192" y="3798"/>
                    </a:cubicBezTo>
                    <a:lnTo>
                      <a:pt x="5192" y="525"/>
                    </a:lnTo>
                    <a:cubicBezTo>
                      <a:pt x="5192" y="235"/>
                      <a:pt x="4955"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5"/>
              <p:cNvSpPr/>
              <p:nvPr/>
            </p:nvSpPr>
            <p:spPr>
              <a:xfrm>
                <a:off x="8800402" y="1049305"/>
                <a:ext cx="344271" cy="286357"/>
              </a:xfrm>
              <a:custGeom>
                <a:avLst/>
                <a:gdLst/>
                <a:ahLst/>
                <a:cxnLst/>
                <a:rect l="l" t="t" r="r" b="b"/>
                <a:pathLst>
                  <a:path w="3965" h="3298" extrusionOk="0">
                    <a:moveTo>
                      <a:pt x="525" y="0"/>
                    </a:moveTo>
                    <a:cubicBezTo>
                      <a:pt x="235" y="0"/>
                      <a:pt x="0" y="234"/>
                      <a:pt x="0" y="522"/>
                    </a:cubicBezTo>
                    <a:lnTo>
                      <a:pt x="0" y="2776"/>
                    </a:lnTo>
                    <a:cubicBezTo>
                      <a:pt x="0" y="3066"/>
                      <a:pt x="235" y="3298"/>
                      <a:pt x="525" y="3298"/>
                    </a:cubicBezTo>
                    <a:lnTo>
                      <a:pt x="3443" y="3298"/>
                    </a:lnTo>
                    <a:cubicBezTo>
                      <a:pt x="3733" y="3298"/>
                      <a:pt x="3965" y="3066"/>
                      <a:pt x="3965" y="2776"/>
                    </a:cubicBezTo>
                    <a:lnTo>
                      <a:pt x="3965" y="522"/>
                    </a:lnTo>
                    <a:cubicBezTo>
                      <a:pt x="3965" y="237"/>
                      <a:pt x="3733" y="0"/>
                      <a:pt x="3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5"/>
              <p:cNvSpPr/>
              <p:nvPr/>
            </p:nvSpPr>
            <p:spPr>
              <a:xfrm>
                <a:off x="7129764" y="2209574"/>
                <a:ext cx="344271" cy="286357"/>
              </a:xfrm>
              <a:custGeom>
                <a:avLst/>
                <a:gdLst/>
                <a:ahLst/>
                <a:cxnLst/>
                <a:rect l="l" t="t" r="r" b="b"/>
                <a:pathLst>
                  <a:path w="3965" h="3298" extrusionOk="0">
                    <a:moveTo>
                      <a:pt x="522" y="0"/>
                    </a:moveTo>
                    <a:cubicBezTo>
                      <a:pt x="232" y="0"/>
                      <a:pt x="0" y="232"/>
                      <a:pt x="0" y="522"/>
                    </a:cubicBezTo>
                    <a:lnTo>
                      <a:pt x="0" y="2776"/>
                    </a:lnTo>
                    <a:cubicBezTo>
                      <a:pt x="0" y="3066"/>
                      <a:pt x="232" y="3298"/>
                      <a:pt x="522" y="3298"/>
                    </a:cubicBezTo>
                    <a:lnTo>
                      <a:pt x="3440" y="3298"/>
                    </a:lnTo>
                    <a:cubicBezTo>
                      <a:pt x="3730" y="3298"/>
                      <a:pt x="3965" y="3066"/>
                      <a:pt x="3965" y="2776"/>
                    </a:cubicBezTo>
                    <a:lnTo>
                      <a:pt x="3965" y="522"/>
                    </a:lnTo>
                    <a:cubicBezTo>
                      <a:pt x="3965" y="234"/>
                      <a:pt x="3730" y="0"/>
                      <a:pt x="34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5"/>
              <p:cNvSpPr/>
              <p:nvPr/>
            </p:nvSpPr>
            <p:spPr>
              <a:xfrm>
                <a:off x="8707410" y="1780041"/>
                <a:ext cx="344532" cy="286704"/>
              </a:xfrm>
              <a:custGeom>
                <a:avLst/>
                <a:gdLst/>
                <a:ahLst/>
                <a:cxnLst/>
                <a:rect l="l" t="t" r="r" b="b"/>
                <a:pathLst>
                  <a:path w="3968" h="3302" extrusionOk="0">
                    <a:moveTo>
                      <a:pt x="525" y="1"/>
                    </a:moveTo>
                    <a:cubicBezTo>
                      <a:pt x="235" y="1"/>
                      <a:pt x="0" y="235"/>
                      <a:pt x="0" y="525"/>
                    </a:cubicBezTo>
                    <a:lnTo>
                      <a:pt x="0" y="2777"/>
                    </a:lnTo>
                    <a:cubicBezTo>
                      <a:pt x="0" y="3067"/>
                      <a:pt x="235" y="3301"/>
                      <a:pt x="525" y="3301"/>
                    </a:cubicBezTo>
                    <a:lnTo>
                      <a:pt x="3443" y="3301"/>
                    </a:lnTo>
                    <a:cubicBezTo>
                      <a:pt x="3733" y="3301"/>
                      <a:pt x="3967" y="3067"/>
                      <a:pt x="3967" y="2777"/>
                    </a:cubicBezTo>
                    <a:lnTo>
                      <a:pt x="3967" y="525"/>
                    </a:lnTo>
                    <a:cubicBezTo>
                      <a:pt x="3967" y="238"/>
                      <a:pt x="3733" y="1"/>
                      <a:pt x="34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5"/>
              <p:cNvSpPr/>
              <p:nvPr/>
            </p:nvSpPr>
            <p:spPr>
              <a:xfrm>
                <a:off x="7975112" y="1476059"/>
                <a:ext cx="344271" cy="286618"/>
              </a:xfrm>
              <a:custGeom>
                <a:avLst/>
                <a:gdLst/>
                <a:ahLst/>
                <a:cxnLst/>
                <a:rect l="l" t="t" r="r" b="b"/>
                <a:pathLst>
                  <a:path w="3965" h="3301" extrusionOk="0">
                    <a:moveTo>
                      <a:pt x="522" y="1"/>
                    </a:moveTo>
                    <a:cubicBezTo>
                      <a:pt x="232" y="1"/>
                      <a:pt x="1" y="235"/>
                      <a:pt x="1" y="525"/>
                    </a:cubicBezTo>
                    <a:lnTo>
                      <a:pt x="1" y="2776"/>
                    </a:lnTo>
                    <a:cubicBezTo>
                      <a:pt x="1" y="3067"/>
                      <a:pt x="232" y="3301"/>
                      <a:pt x="522" y="3301"/>
                    </a:cubicBezTo>
                    <a:lnTo>
                      <a:pt x="3440" y="3301"/>
                    </a:lnTo>
                    <a:cubicBezTo>
                      <a:pt x="3731" y="3301"/>
                      <a:pt x="3965" y="3067"/>
                      <a:pt x="3965" y="2776"/>
                    </a:cubicBezTo>
                    <a:lnTo>
                      <a:pt x="3965" y="525"/>
                    </a:lnTo>
                    <a:cubicBezTo>
                      <a:pt x="3965" y="235"/>
                      <a:pt x="3731" y="1"/>
                      <a:pt x="34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5"/>
              <p:cNvSpPr/>
              <p:nvPr/>
            </p:nvSpPr>
            <p:spPr>
              <a:xfrm>
                <a:off x="6854610" y="647643"/>
                <a:ext cx="451329" cy="375268"/>
              </a:xfrm>
              <a:custGeom>
                <a:avLst/>
                <a:gdLst/>
                <a:ahLst/>
                <a:cxnLst/>
                <a:rect l="l" t="t" r="r" b="b"/>
                <a:pathLst>
                  <a:path w="5198" h="4322" extrusionOk="0">
                    <a:moveTo>
                      <a:pt x="525" y="1"/>
                    </a:moveTo>
                    <a:cubicBezTo>
                      <a:pt x="234" y="1"/>
                      <a:pt x="0" y="235"/>
                      <a:pt x="0" y="525"/>
                    </a:cubicBezTo>
                    <a:lnTo>
                      <a:pt x="0" y="3800"/>
                    </a:lnTo>
                    <a:cubicBezTo>
                      <a:pt x="0" y="4088"/>
                      <a:pt x="234" y="4322"/>
                      <a:pt x="525" y="4322"/>
                    </a:cubicBezTo>
                    <a:lnTo>
                      <a:pt x="4670" y="4322"/>
                    </a:lnTo>
                    <a:cubicBezTo>
                      <a:pt x="4960" y="4322"/>
                      <a:pt x="5195" y="4088"/>
                      <a:pt x="5195" y="3800"/>
                    </a:cubicBezTo>
                    <a:lnTo>
                      <a:pt x="5195" y="525"/>
                    </a:lnTo>
                    <a:cubicBezTo>
                      <a:pt x="5197" y="235"/>
                      <a:pt x="4963" y="1"/>
                      <a:pt x="46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5"/>
              <p:cNvSpPr/>
              <p:nvPr/>
            </p:nvSpPr>
            <p:spPr>
              <a:xfrm>
                <a:off x="7635965" y="223754"/>
                <a:ext cx="450895" cy="375268"/>
              </a:xfrm>
              <a:custGeom>
                <a:avLst/>
                <a:gdLst/>
                <a:ahLst/>
                <a:cxnLst/>
                <a:rect l="l" t="t" r="r" b="b"/>
                <a:pathLst>
                  <a:path w="5193" h="4322" extrusionOk="0">
                    <a:moveTo>
                      <a:pt x="523" y="0"/>
                    </a:moveTo>
                    <a:cubicBezTo>
                      <a:pt x="233" y="0"/>
                      <a:pt x="1" y="235"/>
                      <a:pt x="1" y="525"/>
                    </a:cubicBezTo>
                    <a:lnTo>
                      <a:pt x="1" y="3800"/>
                    </a:lnTo>
                    <a:cubicBezTo>
                      <a:pt x="1" y="4087"/>
                      <a:pt x="233" y="4322"/>
                      <a:pt x="523" y="4322"/>
                    </a:cubicBezTo>
                    <a:lnTo>
                      <a:pt x="4668" y="4322"/>
                    </a:lnTo>
                    <a:cubicBezTo>
                      <a:pt x="4958" y="4322"/>
                      <a:pt x="5193" y="4087"/>
                      <a:pt x="5193" y="3800"/>
                    </a:cubicBezTo>
                    <a:lnTo>
                      <a:pt x="5193" y="525"/>
                    </a:lnTo>
                    <a:cubicBezTo>
                      <a:pt x="5193" y="238"/>
                      <a:pt x="4958" y="0"/>
                      <a:pt x="4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5"/>
              <p:cNvSpPr/>
              <p:nvPr/>
            </p:nvSpPr>
            <p:spPr>
              <a:xfrm>
                <a:off x="6813627" y="333243"/>
                <a:ext cx="175913" cy="123642"/>
              </a:xfrm>
              <a:custGeom>
                <a:avLst/>
                <a:gdLst/>
                <a:ahLst/>
                <a:cxnLst/>
                <a:rect l="l" t="t" r="r" b="b"/>
                <a:pathLst>
                  <a:path w="2026" h="1424" extrusionOk="0">
                    <a:moveTo>
                      <a:pt x="522" y="0"/>
                    </a:moveTo>
                    <a:cubicBezTo>
                      <a:pt x="232" y="0"/>
                      <a:pt x="1" y="232"/>
                      <a:pt x="1" y="522"/>
                    </a:cubicBezTo>
                    <a:lnTo>
                      <a:pt x="1" y="899"/>
                    </a:lnTo>
                    <a:cubicBezTo>
                      <a:pt x="1" y="1189"/>
                      <a:pt x="232" y="1423"/>
                      <a:pt x="522" y="1423"/>
                    </a:cubicBezTo>
                    <a:lnTo>
                      <a:pt x="1499" y="1423"/>
                    </a:lnTo>
                    <a:cubicBezTo>
                      <a:pt x="1789" y="1423"/>
                      <a:pt x="2023" y="1189"/>
                      <a:pt x="2023" y="899"/>
                    </a:cubicBezTo>
                    <a:lnTo>
                      <a:pt x="2023" y="522"/>
                    </a:lnTo>
                    <a:cubicBezTo>
                      <a:pt x="2026" y="232"/>
                      <a:pt x="1789" y="0"/>
                      <a:pt x="1499"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5"/>
              <p:cNvSpPr/>
              <p:nvPr/>
            </p:nvSpPr>
            <p:spPr>
              <a:xfrm>
                <a:off x="6294576" y="565331"/>
                <a:ext cx="175652" cy="123556"/>
              </a:xfrm>
              <a:custGeom>
                <a:avLst/>
                <a:gdLst/>
                <a:ahLst/>
                <a:cxnLst/>
                <a:rect l="l" t="t" r="r" b="b"/>
                <a:pathLst>
                  <a:path w="2023" h="1423" extrusionOk="0">
                    <a:moveTo>
                      <a:pt x="522" y="0"/>
                    </a:moveTo>
                    <a:cubicBezTo>
                      <a:pt x="234" y="0"/>
                      <a:pt x="0" y="234"/>
                      <a:pt x="0" y="524"/>
                    </a:cubicBezTo>
                    <a:lnTo>
                      <a:pt x="0" y="901"/>
                    </a:lnTo>
                    <a:cubicBezTo>
                      <a:pt x="0" y="1188"/>
                      <a:pt x="234" y="1423"/>
                      <a:pt x="522" y="1423"/>
                    </a:cubicBezTo>
                    <a:lnTo>
                      <a:pt x="1498" y="1423"/>
                    </a:lnTo>
                    <a:cubicBezTo>
                      <a:pt x="1788" y="1423"/>
                      <a:pt x="2023" y="1188"/>
                      <a:pt x="2023" y="901"/>
                    </a:cubicBezTo>
                    <a:lnTo>
                      <a:pt x="2023" y="524"/>
                    </a:lnTo>
                    <a:cubicBezTo>
                      <a:pt x="2023" y="234"/>
                      <a:pt x="1786" y="0"/>
                      <a:pt x="1498" y="0"/>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5"/>
              <p:cNvSpPr/>
              <p:nvPr/>
            </p:nvSpPr>
            <p:spPr>
              <a:xfrm>
                <a:off x="8778348" y="463049"/>
                <a:ext cx="175739" cy="123642"/>
              </a:xfrm>
              <a:custGeom>
                <a:avLst/>
                <a:gdLst/>
                <a:ahLst/>
                <a:cxnLst/>
                <a:rect l="l" t="t" r="r" b="b"/>
                <a:pathLst>
                  <a:path w="2024" h="1424" extrusionOk="0">
                    <a:moveTo>
                      <a:pt x="522" y="1"/>
                    </a:moveTo>
                    <a:cubicBezTo>
                      <a:pt x="235" y="1"/>
                      <a:pt x="1" y="235"/>
                      <a:pt x="1" y="522"/>
                    </a:cubicBezTo>
                    <a:lnTo>
                      <a:pt x="1" y="899"/>
                    </a:lnTo>
                    <a:cubicBezTo>
                      <a:pt x="1" y="1189"/>
                      <a:pt x="235" y="1424"/>
                      <a:pt x="522" y="1424"/>
                    </a:cubicBezTo>
                    <a:lnTo>
                      <a:pt x="1499" y="1424"/>
                    </a:lnTo>
                    <a:cubicBezTo>
                      <a:pt x="1789" y="1424"/>
                      <a:pt x="2023" y="1189"/>
                      <a:pt x="2023" y="899"/>
                    </a:cubicBezTo>
                    <a:lnTo>
                      <a:pt x="2023" y="522"/>
                    </a:lnTo>
                    <a:cubicBezTo>
                      <a:pt x="2023"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5"/>
              <p:cNvSpPr/>
              <p:nvPr/>
            </p:nvSpPr>
            <p:spPr>
              <a:xfrm>
                <a:off x="5520340" y="586604"/>
                <a:ext cx="175739" cy="123642"/>
              </a:xfrm>
              <a:custGeom>
                <a:avLst/>
                <a:gdLst/>
                <a:ahLst/>
                <a:cxnLst/>
                <a:rect l="l" t="t" r="r" b="b"/>
                <a:pathLst>
                  <a:path w="2024" h="1424" extrusionOk="0">
                    <a:moveTo>
                      <a:pt x="523" y="1"/>
                    </a:moveTo>
                    <a:cubicBezTo>
                      <a:pt x="232" y="1"/>
                      <a:pt x="1" y="235"/>
                      <a:pt x="1" y="522"/>
                    </a:cubicBezTo>
                    <a:lnTo>
                      <a:pt x="1" y="899"/>
                    </a:lnTo>
                    <a:cubicBezTo>
                      <a:pt x="1" y="1189"/>
                      <a:pt x="232" y="1423"/>
                      <a:pt x="523" y="1423"/>
                    </a:cubicBezTo>
                    <a:lnTo>
                      <a:pt x="1499" y="1423"/>
                    </a:lnTo>
                    <a:cubicBezTo>
                      <a:pt x="1789" y="1423"/>
                      <a:pt x="2024" y="1189"/>
                      <a:pt x="2024" y="899"/>
                    </a:cubicBezTo>
                    <a:lnTo>
                      <a:pt x="2024" y="522"/>
                    </a:lnTo>
                    <a:cubicBezTo>
                      <a:pt x="2024" y="235"/>
                      <a:pt x="1789" y="1"/>
                      <a:pt x="1499"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5"/>
              <p:cNvSpPr/>
              <p:nvPr/>
            </p:nvSpPr>
            <p:spPr>
              <a:xfrm>
                <a:off x="6702923" y="1064760"/>
                <a:ext cx="175739" cy="123642"/>
              </a:xfrm>
              <a:custGeom>
                <a:avLst/>
                <a:gdLst/>
                <a:ahLst/>
                <a:cxnLst/>
                <a:rect l="l" t="t" r="r" b="b"/>
                <a:pathLst>
                  <a:path w="2024" h="1424" extrusionOk="0">
                    <a:moveTo>
                      <a:pt x="525" y="1"/>
                    </a:moveTo>
                    <a:cubicBezTo>
                      <a:pt x="235" y="1"/>
                      <a:pt x="1" y="232"/>
                      <a:pt x="1" y="522"/>
                    </a:cubicBezTo>
                    <a:lnTo>
                      <a:pt x="1" y="899"/>
                    </a:lnTo>
                    <a:cubicBezTo>
                      <a:pt x="1" y="1189"/>
                      <a:pt x="235" y="1423"/>
                      <a:pt x="525" y="1423"/>
                    </a:cubicBezTo>
                    <a:lnTo>
                      <a:pt x="1502" y="1423"/>
                    </a:lnTo>
                    <a:cubicBezTo>
                      <a:pt x="1792" y="1423"/>
                      <a:pt x="2023" y="1189"/>
                      <a:pt x="2023" y="899"/>
                    </a:cubicBezTo>
                    <a:lnTo>
                      <a:pt x="2023" y="522"/>
                    </a:lnTo>
                    <a:cubicBezTo>
                      <a:pt x="2023" y="232"/>
                      <a:pt x="1792" y="1"/>
                      <a:pt x="1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5"/>
              <p:cNvSpPr/>
              <p:nvPr/>
            </p:nvSpPr>
            <p:spPr>
              <a:xfrm>
                <a:off x="6299351" y="1084383"/>
                <a:ext cx="175739" cy="123642"/>
              </a:xfrm>
              <a:custGeom>
                <a:avLst/>
                <a:gdLst/>
                <a:ahLst/>
                <a:cxnLst/>
                <a:rect l="l" t="t" r="r" b="b"/>
                <a:pathLst>
                  <a:path w="2024" h="1424" extrusionOk="0">
                    <a:moveTo>
                      <a:pt x="525" y="1"/>
                    </a:moveTo>
                    <a:cubicBezTo>
                      <a:pt x="235" y="1"/>
                      <a:pt x="1" y="235"/>
                      <a:pt x="1" y="522"/>
                    </a:cubicBezTo>
                    <a:lnTo>
                      <a:pt x="1" y="899"/>
                    </a:lnTo>
                    <a:cubicBezTo>
                      <a:pt x="1" y="1189"/>
                      <a:pt x="235" y="1423"/>
                      <a:pt x="525" y="1423"/>
                    </a:cubicBezTo>
                    <a:lnTo>
                      <a:pt x="1502" y="1423"/>
                    </a:lnTo>
                    <a:cubicBezTo>
                      <a:pt x="1789" y="1423"/>
                      <a:pt x="2023" y="1189"/>
                      <a:pt x="2023" y="899"/>
                    </a:cubicBezTo>
                    <a:lnTo>
                      <a:pt x="2023" y="522"/>
                    </a:lnTo>
                    <a:cubicBezTo>
                      <a:pt x="2023" y="235"/>
                      <a:pt x="1789" y="1"/>
                      <a:pt x="1502" y="1"/>
                    </a:cubicBezTo>
                    <a:close/>
                  </a:path>
                </a:pathLst>
              </a:custGeom>
              <a:solidFill>
                <a:srgbClr val="DDA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5"/>
              <p:cNvSpPr/>
              <p:nvPr/>
            </p:nvSpPr>
            <p:spPr>
              <a:xfrm>
                <a:off x="7146175" y="1867302"/>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4" y="1191"/>
                      <a:pt x="2024" y="901"/>
                    </a:cubicBezTo>
                    <a:lnTo>
                      <a:pt x="2024" y="525"/>
                    </a:lnTo>
                    <a:cubicBezTo>
                      <a:pt x="2024"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5"/>
              <p:cNvSpPr/>
              <p:nvPr/>
            </p:nvSpPr>
            <p:spPr>
              <a:xfrm>
                <a:off x="8489822" y="1018742"/>
                <a:ext cx="175739" cy="123642"/>
              </a:xfrm>
              <a:custGeom>
                <a:avLst/>
                <a:gdLst/>
                <a:ahLst/>
                <a:cxnLst/>
                <a:rect l="l" t="t" r="r" b="b"/>
                <a:pathLst>
                  <a:path w="2024" h="1424" extrusionOk="0">
                    <a:moveTo>
                      <a:pt x="523" y="0"/>
                    </a:moveTo>
                    <a:cubicBezTo>
                      <a:pt x="233" y="0"/>
                      <a:pt x="1" y="232"/>
                      <a:pt x="1" y="522"/>
                    </a:cubicBezTo>
                    <a:lnTo>
                      <a:pt x="1" y="899"/>
                    </a:lnTo>
                    <a:cubicBezTo>
                      <a:pt x="1" y="1189"/>
                      <a:pt x="233" y="1423"/>
                      <a:pt x="523" y="1423"/>
                    </a:cubicBezTo>
                    <a:lnTo>
                      <a:pt x="1499" y="1423"/>
                    </a:lnTo>
                    <a:cubicBezTo>
                      <a:pt x="1789" y="1423"/>
                      <a:pt x="2024" y="1189"/>
                      <a:pt x="2024" y="899"/>
                    </a:cubicBezTo>
                    <a:lnTo>
                      <a:pt x="2024" y="522"/>
                    </a:lnTo>
                    <a:cubicBezTo>
                      <a:pt x="2024" y="232"/>
                      <a:pt x="1789" y="0"/>
                      <a:pt x="1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5"/>
              <p:cNvSpPr/>
              <p:nvPr/>
            </p:nvSpPr>
            <p:spPr>
              <a:xfrm>
                <a:off x="6508430" y="1566880"/>
                <a:ext cx="175739" cy="123642"/>
              </a:xfrm>
              <a:custGeom>
                <a:avLst/>
                <a:gdLst/>
                <a:ahLst/>
                <a:cxnLst/>
                <a:rect l="l" t="t" r="r" b="b"/>
                <a:pathLst>
                  <a:path w="2024" h="1424" extrusionOk="0">
                    <a:moveTo>
                      <a:pt x="522" y="1"/>
                    </a:moveTo>
                    <a:cubicBezTo>
                      <a:pt x="232" y="1"/>
                      <a:pt x="0" y="235"/>
                      <a:pt x="0" y="525"/>
                    </a:cubicBezTo>
                    <a:lnTo>
                      <a:pt x="0" y="902"/>
                    </a:lnTo>
                    <a:cubicBezTo>
                      <a:pt x="0" y="1192"/>
                      <a:pt x="232" y="1424"/>
                      <a:pt x="522" y="1424"/>
                    </a:cubicBezTo>
                    <a:lnTo>
                      <a:pt x="1499" y="1424"/>
                    </a:lnTo>
                    <a:cubicBezTo>
                      <a:pt x="1789" y="1424"/>
                      <a:pt x="2023" y="1192"/>
                      <a:pt x="2023" y="902"/>
                    </a:cubicBezTo>
                    <a:lnTo>
                      <a:pt x="2023" y="528"/>
                    </a:lnTo>
                    <a:cubicBezTo>
                      <a:pt x="2023" y="235"/>
                      <a:pt x="1789" y="1"/>
                      <a:pt x="14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5"/>
              <p:cNvSpPr/>
              <p:nvPr/>
            </p:nvSpPr>
            <p:spPr>
              <a:xfrm>
                <a:off x="7959830" y="2412054"/>
                <a:ext cx="175739" cy="123642"/>
              </a:xfrm>
              <a:custGeom>
                <a:avLst/>
                <a:gdLst/>
                <a:ahLst/>
                <a:cxnLst/>
                <a:rect l="l" t="t" r="r" b="b"/>
                <a:pathLst>
                  <a:path w="2024" h="1424" extrusionOk="0">
                    <a:moveTo>
                      <a:pt x="525" y="0"/>
                    </a:moveTo>
                    <a:cubicBezTo>
                      <a:pt x="235" y="0"/>
                      <a:pt x="1" y="235"/>
                      <a:pt x="1" y="525"/>
                    </a:cubicBezTo>
                    <a:lnTo>
                      <a:pt x="1" y="901"/>
                    </a:lnTo>
                    <a:cubicBezTo>
                      <a:pt x="1" y="1189"/>
                      <a:pt x="235" y="1423"/>
                      <a:pt x="525" y="1423"/>
                    </a:cubicBezTo>
                    <a:lnTo>
                      <a:pt x="1502" y="1423"/>
                    </a:lnTo>
                    <a:cubicBezTo>
                      <a:pt x="1789" y="1423"/>
                      <a:pt x="2024" y="1189"/>
                      <a:pt x="2024" y="901"/>
                    </a:cubicBezTo>
                    <a:lnTo>
                      <a:pt x="2024" y="525"/>
                    </a:lnTo>
                    <a:cubicBezTo>
                      <a:pt x="2024" y="235"/>
                      <a:pt x="1789"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5"/>
              <p:cNvSpPr/>
              <p:nvPr/>
            </p:nvSpPr>
            <p:spPr>
              <a:xfrm>
                <a:off x="8219269" y="1961769"/>
                <a:ext cx="175739" cy="123556"/>
              </a:xfrm>
              <a:custGeom>
                <a:avLst/>
                <a:gdLst/>
                <a:ahLst/>
                <a:cxnLst/>
                <a:rect l="l" t="t" r="r" b="b"/>
                <a:pathLst>
                  <a:path w="2024" h="1423" extrusionOk="0">
                    <a:moveTo>
                      <a:pt x="525" y="0"/>
                    </a:moveTo>
                    <a:cubicBezTo>
                      <a:pt x="235" y="0"/>
                      <a:pt x="1" y="234"/>
                      <a:pt x="1" y="525"/>
                    </a:cubicBezTo>
                    <a:lnTo>
                      <a:pt x="1" y="901"/>
                    </a:lnTo>
                    <a:cubicBezTo>
                      <a:pt x="1" y="1191"/>
                      <a:pt x="235" y="1423"/>
                      <a:pt x="525" y="1423"/>
                    </a:cubicBezTo>
                    <a:lnTo>
                      <a:pt x="1502" y="1423"/>
                    </a:lnTo>
                    <a:cubicBezTo>
                      <a:pt x="1792" y="1423"/>
                      <a:pt x="2023" y="1191"/>
                      <a:pt x="2023" y="901"/>
                    </a:cubicBezTo>
                    <a:lnTo>
                      <a:pt x="2023" y="525"/>
                    </a:lnTo>
                    <a:cubicBezTo>
                      <a:pt x="2023" y="234"/>
                      <a:pt x="1792" y="0"/>
                      <a:pt x="15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5"/>
              <p:cNvSpPr/>
              <p:nvPr/>
            </p:nvSpPr>
            <p:spPr>
              <a:xfrm>
                <a:off x="6917299" y="1451400"/>
                <a:ext cx="214030" cy="177562"/>
              </a:xfrm>
              <a:custGeom>
                <a:avLst/>
                <a:gdLst/>
                <a:ahLst/>
                <a:cxnLst/>
                <a:rect l="l" t="t" r="r" b="b"/>
                <a:pathLst>
                  <a:path w="2465" h="2045" extrusionOk="0">
                    <a:moveTo>
                      <a:pt x="525" y="0"/>
                    </a:moveTo>
                    <a:cubicBezTo>
                      <a:pt x="235" y="0"/>
                      <a:pt x="1" y="232"/>
                      <a:pt x="1" y="522"/>
                    </a:cubicBezTo>
                    <a:lnTo>
                      <a:pt x="1" y="1523"/>
                    </a:lnTo>
                    <a:cubicBezTo>
                      <a:pt x="1" y="1813"/>
                      <a:pt x="235" y="2045"/>
                      <a:pt x="525" y="2045"/>
                    </a:cubicBezTo>
                    <a:lnTo>
                      <a:pt x="1940" y="2045"/>
                    </a:lnTo>
                    <a:cubicBezTo>
                      <a:pt x="2230" y="2045"/>
                      <a:pt x="2464" y="1813"/>
                      <a:pt x="2464" y="1523"/>
                    </a:cubicBezTo>
                    <a:lnTo>
                      <a:pt x="2464" y="522"/>
                    </a:lnTo>
                    <a:cubicBezTo>
                      <a:pt x="2464" y="237"/>
                      <a:pt x="2230" y="0"/>
                      <a:pt x="19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5"/>
              <p:cNvSpPr/>
              <p:nvPr/>
            </p:nvSpPr>
            <p:spPr>
              <a:xfrm>
                <a:off x="4994776" y="4072793"/>
                <a:ext cx="227488" cy="142484"/>
              </a:xfrm>
              <a:custGeom>
                <a:avLst/>
                <a:gdLst/>
                <a:ahLst/>
                <a:cxnLst/>
                <a:rect l="l" t="t" r="r" b="b"/>
                <a:pathLst>
                  <a:path w="2620" h="1641" extrusionOk="0">
                    <a:moveTo>
                      <a:pt x="522" y="0"/>
                    </a:moveTo>
                    <a:cubicBezTo>
                      <a:pt x="234" y="0"/>
                      <a:pt x="0" y="234"/>
                      <a:pt x="0" y="525"/>
                    </a:cubicBezTo>
                    <a:lnTo>
                      <a:pt x="0" y="1116"/>
                    </a:lnTo>
                    <a:cubicBezTo>
                      <a:pt x="0" y="1406"/>
                      <a:pt x="234" y="1640"/>
                      <a:pt x="522" y="1640"/>
                    </a:cubicBezTo>
                    <a:lnTo>
                      <a:pt x="2095" y="1640"/>
                    </a:lnTo>
                    <a:cubicBezTo>
                      <a:pt x="2385" y="1640"/>
                      <a:pt x="2620" y="1406"/>
                      <a:pt x="2620" y="1116"/>
                    </a:cubicBezTo>
                    <a:lnTo>
                      <a:pt x="2620" y="525"/>
                    </a:lnTo>
                    <a:cubicBezTo>
                      <a:pt x="2620" y="234"/>
                      <a:pt x="2385" y="0"/>
                      <a:pt x="2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5"/>
              <p:cNvSpPr/>
              <p:nvPr/>
            </p:nvSpPr>
            <p:spPr>
              <a:xfrm>
                <a:off x="4339753" y="4087293"/>
                <a:ext cx="227575" cy="142484"/>
              </a:xfrm>
              <a:custGeom>
                <a:avLst/>
                <a:gdLst/>
                <a:ahLst/>
                <a:cxnLst/>
                <a:rect l="l" t="t" r="r" b="b"/>
                <a:pathLst>
                  <a:path w="2621" h="1641" extrusionOk="0">
                    <a:moveTo>
                      <a:pt x="525" y="0"/>
                    </a:moveTo>
                    <a:cubicBezTo>
                      <a:pt x="235" y="0"/>
                      <a:pt x="0" y="235"/>
                      <a:pt x="0" y="525"/>
                    </a:cubicBezTo>
                    <a:lnTo>
                      <a:pt x="0" y="1116"/>
                    </a:lnTo>
                    <a:cubicBezTo>
                      <a:pt x="0" y="1407"/>
                      <a:pt x="235" y="1641"/>
                      <a:pt x="525" y="1641"/>
                    </a:cubicBezTo>
                    <a:lnTo>
                      <a:pt x="2096" y="1641"/>
                    </a:lnTo>
                    <a:cubicBezTo>
                      <a:pt x="2386" y="1641"/>
                      <a:pt x="2620" y="1407"/>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5"/>
              <p:cNvSpPr/>
              <p:nvPr/>
            </p:nvSpPr>
            <p:spPr>
              <a:xfrm>
                <a:off x="1919886" y="3952364"/>
                <a:ext cx="227575" cy="142310"/>
              </a:xfrm>
              <a:custGeom>
                <a:avLst/>
                <a:gdLst/>
                <a:ahLst/>
                <a:cxnLst/>
                <a:rect l="l" t="t" r="r" b="b"/>
                <a:pathLst>
                  <a:path w="2621" h="1639" extrusionOk="0">
                    <a:moveTo>
                      <a:pt x="525" y="1"/>
                    </a:moveTo>
                    <a:cubicBezTo>
                      <a:pt x="235" y="1"/>
                      <a:pt x="0" y="232"/>
                      <a:pt x="0" y="522"/>
                    </a:cubicBezTo>
                    <a:lnTo>
                      <a:pt x="0" y="1116"/>
                    </a:lnTo>
                    <a:cubicBezTo>
                      <a:pt x="0" y="1407"/>
                      <a:pt x="235" y="1638"/>
                      <a:pt x="525" y="1638"/>
                    </a:cubicBezTo>
                    <a:lnTo>
                      <a:pt x="2096" y="1638"/>
                    </a:lnTo>
                    <a:cubicBezTo>
                      <a:pt x="2386" y="1638"/>
                      <a:pt x="2620" y="1407"/>
                      <a:pt x="2620" y="1116"/>
                    </a:cubicBezTo>
                    <a:lnTo>
                      <a:pt x="2620" y="522"/>
                    </a:lnTo>
                    <a:cubicBezTo>
                      <a:pt x="2620" y="232"/>
                      <a:pt x="2386" y="1"/>
                      <a:pt x="2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5"/>
              <p:cNvSpPr/>
              <p:nvPr/>
            </p:nvSpPr>
            <p:spPr>
              <a:xfrm>
                <a:off x="729054" y="3055181"/>
                <a:ext cx="227575" cy="142484"/>
              </a:xfrm>
              <a:custGeom>
                <a:avLst/>
                <a:gdLst/>
                <a:ahLst/>
                <a:cxnLst/>
                <a:rect l="l" t="t" r="r" b="b"/>
                <a:pathLst>
                  <a:path w="2621" h="1641" extrusionOk="0">
                    <a:moveTo>
                      <a:pt x="523" y="0"/>
                    </a:moveTo>
                    <a:cubicBezTo>
                      <a:pt x="235" y="0"/>
                      <a:pt x="1" y="235"/>
                      <a:pt x="1" y="525"/>
                    </a:cubicBezTo>
                    <a:lnTo>
                      <a:pt x="1" y="1116"/>
                    </a:lnTo>
                    <a:cubicBezTo>
                      <a:pt x="1" y="1403"/>
                      <a:pt x="235" y="1641"/>
                      <a:pt x="523" y="1641"/>
                    </a:cubicBezTo>
                    <a:lnTo>
                      <a:pt x="2096" y="1641"/>
                    </a:lnTo>
                    <a:cubicBezTo>
                      <a:pt x="2386" y="1641"/>
                      <a:pt x="2620" y="1406"/>
                      <a:pt x="2620" y="1116"/>
                    </a:cubicBezTo>
                    <a:lnTo>
                      <a:pt x="2620" y="525"/>
                    </a:lnTo>
                    <a:cubicBezTo>
                      <a:pt x="2620"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5"/>
              <p:cNvSpPr/>
              <p:nvPr/>
            </p:nvSpPr>
            <p:spPr>
              <a:xfrm>
                <a:off x="155041" y="4005416"/>
                <a:ext cx="227488" cy="142310"/>
              </a:xfrm>
              <a:custGeom>
                <a:avLst/>
                <a:gdLst/>
                <a:ahLst/>
                <a:cxnLst/>
                <a:rect l="l" t="t" r="r" b="b"/>
                <a:pathLst>
                  <a:path w="2620" h="1639" extrusionOk="0">
                    <a:moveTo>
                      <a:pt x="522" y="1"/>
                    </a:moveTo>
                    <a:cubicBezTo>
                      <a:pt x="234" y="1"/>
                      <a:pt x="0" y="232"/>
                      <a:pt x="0" y="522"/>
                    </a:cubicBezTo>
                    <a:lnTo>
                      <a:pt x="0" y="1116"/>
                    </a:lnTo>
                    <a:cubicBezTo>
                      <a:pt x="0" y="1404"/>
                      <a:pt x="237" y="1638"/>
                      <a:pt x="522" y="1638"/>
                    </a:cubicBezTo>
                    <a:lnTo>
                      <a:pt x="2095" y="1638"/>
                    </a:lnTo>
                    <a:cubicBezTo>
                      <a:pt x="2385" y="1638"/>
                      <a:pt x="2620" y="1404"/>
                      <a:pt x="2620" y="1116"/>
                    </a:cubicBezTo>
                    <a:lnTo>
                      <a:pt x="2620" y="522"/>
                    </a:lnTo>
                    <a:cubicBezTo>
                      <a:pt x="2620" y="232"/>
                      <a:pt x="2385" y="1"/>
                      <a:pt x="20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5"/>
              <p:cNvSpPr/>
              <p:nvPr/>
            </p:nvSpPr>
            <p:spPr>
              <a:xfrm>
                <a:off x="3668494" y="4120982"/>
                <a:ext cx="227575" cy="142484"/>
              </a:xfrm>
              <a:custGeom>
                <a:avLst/>
                <a:gdLst/>
                <a:ahLst/>
                <a:cxnLst/>
                <a:rect l="l" t="t" r="r" b="b"/>
                <a:pathLst>
                  <a:path w="2621" h="1641" extrusionOk="0">
                    <a:moveTo>
                      <a:pt x="523" y="0"/>
                    </a:moveTo>
                    <a:cubicBezTo>
                      <a:pt x="235" y="0"/>
                      <a:pt x="1" y="235"/>
                      <a:pt x="1" y="525"/>
                    </a:cubicBezTo>
                    <a:lnTo>
                      <a:pt x="1" y="1116"/>
                    </a:lnTo>
                    <a:cubicBezTo>
                      <a:pt x="1" y="1404"/>
                      <a:pt x="235" y="1641"/>
                      <a:pt x="523" y="1641"/>
                    </a:cubicBezTo>
                    <a:lnTo>
                      <a:pt x="2096" y="1641"/>
                    </a:lnTo>
                    <a:cubicBezTo>
                      <a:pt x="2386" y="1641"/>
                      <a:pt x="2621" y="1406"/>
                      <a:pt x="2621" y="1116"/>
                    </a:cubicBezTo>
                    <a:lnTo>
                      <a:pt x="2621" y="525"/>
                    </a:lnTo>
                    <a:cubicBezTo>
                      <a:pt x="2621" y="235"/>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5"/>
              <p:cNvSpPr/>
              <p:nvPr/>
            </p:nvSpPr>
            <p:spPr>
              <a:xfrm>
                <a:off x="95651" y="2355877"/>
                <a:ext cx="227575" cy="142223"/>
              </a:xfrm>
              <a:custGeom>
                <a:avLst/>
                <a:gdLst/>
                <a:ahLst/>
                <a:cxnLst/>
                <a:rect l="l" t="t" r="r" b="b"/>
                <a:pathLst>
                  <a:path w="2621" h="1638" extrusionOk="0">
                    <a:moveTo>
                      <a:pt x="522" y="0"/>
                    </a:moveTo>
                    <a:cubicBezTo>
                      <a:pt x="232" y="0"/>
                      <a:pt x="1" y="232"/>
                      <a:pt x="1" y="522"/>
                    </a:cubicBezTo>
                    <a:lnTo>
                      <a:pt x="1" y="1116"/>
                    </a:lnTo>
                    <a:cubicBezTo>
                      <a:pt x="1" y="1403"/>
                      <a:pt x="235" y="1638"/>
                      <a:pt x="522" y="1638"/>
                    </a:cubicBezTo>
                    <a:lnTo>
                      <a:pt x="2096" y="1638"/>
                    </a:lnTo>
                    <a:cubicBezTo>
                      <a:pt x="2386" y="1638"/>
                      <a:pt x="2620" y="1403"/>
                      <a:pt x="2620" y="1116"/>
                    </a:cubicBezTo>
                    <a:lnTo>
                      <a:pt x="2620" y="522"/>
                    </a:lnTo>
                    <a:cubicBezTo>
                      <a:pt x="2620" y="232"/>
                      <a:pt x="2386" y="0"/>
                      <a:pt x="2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5"/>
              <p:cNvSpPr/>
              <p:nvPr/>
            </p:nvSpPr>
            <p:spPr>
              <a:xfrm>
                <a:off x="2699143"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5"/>
              <p:cNvSpPr/>
              <p:nvPr/>
            </p:nvSpPr>
            <p:spPr>
              <a:xfrm>
                <a:off x="1098937" y="2657427"/>
                <a:ext cx="366412" cy="228964"/>
              </a:xfrm>
              <a:custGeom>
                <a:avLst/>
                <a:gdLst/>
                <a:ahLst/>
                <a:cxnLst/>
                <a:rect l="l" t="t" r="r" b="b"/>
                <a:pathLst>
                  <a:path w="4220" h="2637" extrusionOk="0">
                    <a:moveTo>
                      <a:pt x="525" y="0"/>
                    </a:moveTo>
                    <a:cubicBezTo>
                      <a:pt x="235" y="0"/>
                      <a:pt x="1" y="232"/>
                      <a:pt x="1" y="522"/>
                    </a:cubicBezTo>
                    <a:lnTo>
                      <a:pt x="1" y="2112"/>
                    </a:lnTo>
                    <a:cubicBezTo>
                      <a:pt x="1" y="2402"/>
                      <a:pt x="235" y="2637"/>
                      <a:pt x="525" y="2637"/>
                    </a:cubicBezTo>
                    <a:lnTo>
                      <a:pt x="3695" y="2637"/>
                    </a:lnTo>
                    <a:cubicBezTo>
                      <a:pt x="3985" y="2637"/>
                      <a:pt x="4219" y="2402"/>
                      <a:pt x="4219" y="2112"/>
                    </a:cubicBezTo>
                    <a:lnTo>
                      <a:pt x="4219" y="522"/>
                    </a:lnTo>
                    <a:cubicBezTo>
                      <a:pt x="4219" y="232"/>
                      <a:pt x="3985" y="0"/>
                      <a:pt x="36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5"/>
              <p:cNvSpPr/>
              <p:nvPr/>
            </p:nvSpPr>
            <p:spPr>
              <a:xfrm>
                <a:off x="163984" y="3445382"/>
                <a:ext cx="366325" cy="228964"/>
              </a:xfrm>
              <a:custGeom>
                <a:avLst/>
                <a:gdLst/>
                <a:ahLst/>
                <a:cxnLst/>
                <a:rect l="l" t="t" r="r" b="b"/>
                <a:pathLst>
                  <a:path w="4219" h="2637" extrusionOk="0">
                    <a:moveTo>
                      <a:pt x="525" y="1"/>
                    </a:moveTo>
                    <a:cubicBezTo>
                      <a:pt x="235" y="1"/>
                      <a:pt x="0" y="235"/>
                      <a:pt x="0" y="525"/>
                    </a:cubicBezTo>
                    <a:lnTo>
                      <a:pt x="0" y="2115"/>
                    </a:lnTo>
                    <a:cubicBezTo>
                      <a:pt x="0" y="2405"/>
                      <a:pt x="235" y="2637"/>
                      <a:pt x="525" y="2637"/>
                    </a:cubicBezTo>
                    <a:lnTo>
                      <a:pt x="3694" y="2637"/>
                    </a:lnTo>
                    <a:cubicBezTo>
                      <a:pt x="3984" y="2637"/>
                      <a:pt x="4218" y="2405"/>
                      <a:pt x="4218" y="2115"/>
                    </a:cubicBezTo>
                    <a:lnTo>
                      <a:pt x="4218" y="525"/>
                    </a:lnTo>
                    <a:cubicBezTo>
                      <a:pt x="4218" y="235"/>
                      <a:pt x="3984" y="1"/>
                      <a:pt x="36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5"/>
              <p:cNvSpPr/>
              <p:nvPr/>
            </p:nvSpPr>
            <p:spPr>
              <a:xfrm>
                <a:off x="455375" y="3918936"/>
                <a:ext cx="478940" cy="299989"/>
              </a:xfrm>
              <a:custGeom>
                <a:avLst/>
                <a:gdLst/>
                <a:ahLst/>
                <a:cxnLst/>
                <a:rect l="l" t="t" r="r" b="b"/>
                <a:pathLst>
                  <a:path w="5516" h="3455" extrusionOk="0">
                    <a:moveTo>
                      <a:pt x="522" y="1"/>
                    </a:moveTo>
                    <a:cubicBezTo>
                      <a:pt x="235" y="1"/>
                      <a:pt x="0" y="235"/>
                      <a:pt x="0" y="525"/>
                    </a:cubicBezTo>
                    <a:lnTo>
                      <a:pt x="0" y="2930"/>
                    </a:lnTo>
                    <a:cubicBezTo>
                      <a:pt x="0" y="3217"/>
                      <a:pt x="235" y="3454"/>
                      <a:pt x="522" y="3454"/>
                    </a:cubicBezTo>
                    <a:lnTo>
                      <a:pt x="4994" y="3454"/>
                    </a:lnTo>
                    <a:cubicBezTo>
                      <a:pt x="5281" y="3454"/>
                      <a:pt x="5516" y="3220"/>
                      <a:pt x="5516" y="2930"/>
                    </a:cubicBezTo>
                    <a:lnTo>
                      <a:pt x="5516" y="525"/>
                    </a:lnTo>
                    <a:cubicBezTo>
                      <a:pt x="5516" y="235"/>
                      <a:pt x="5281"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5"/>
              <p:cNvSpPr/>
              <p:nvPr/>
            </p:nvSpPr>
            <p:spPr>
              <a:xfrm>
                <a:off x="2165953" y="4102315"/>
                <a:ext cx="186679" cy="98636"/>
              </a:xfrm>
              <a:custGeom>
                <a:avLst/>
                <a:gdLst/>
                <a:ahLst/>
                <a:cxnLst/>
                <a:rect l="l" t="t" r="r" b="b"/>
                <a:pathLst>
                  <a:path w="2150" h="1136" extrusionOk="0">
                    <a:moveTo>
                      <a:pt x="525" y="0"/>
                    </a:moveTo>
                    <a:cubicBezTo>
                      <a:pt x="235" y="0"/>
                      <a:pt x="1" y="232"/>
                      <a:pt x="1" y="522"/>
                    </a:cubicBezTo>
                    <a:lnTo>
                      <a:pt x="1" y="614"/>
                    </a:lnTo>
                    <a:cubicBezTo>
                      <a:pt x="1" y="902"/>
                      <a:pt x="238" y="1136"/>
                      <a:pt x="525" y="1136"/>
                    </a:cubicBezTo>
                    <a:lnTo>
                      <a:pt x="1627" y="1136"/>
                    </a:lnTo>
                    <a:cubicBezTo>
                      <a:pt x="1917" y="1136"/>
                      <a:pt x="2149" y="902"/>
                      <a:pt x="2149" y="614"/>
                    </a:cubicBezTo>
                    <a:lnTo>
                      <a:pt x="2149" y="522"/>
                    </a:lnTo>
                    <a:cubicBezTo>
                      <a:pt x="2149" y="232"/>
                      <a:pt x="1917" y="0"/>
                      <a:pt x="16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5"/>
              <p:cNvSpPr/>
              <p:nvPr/>
            </p:nvSpPr>
            <p:spPr>
              <a:xfrm>
                <a:off x="2989073" y="4085383"/>
                <a:ext cx="186592" cy="98636"/>
              </a:xfrm>
              <a:custGeom>
                <a:avLst/>
                <a:gdLst/>
                <a:ahLst/>
                <a:cxnLst/>
                <a:rect l="l" t="t" r="r" b="b"/>
                <a:pathLst>
                  <a:path w="2149" h="1136" extrusionOk="0">
                    <a:moveTo>
                      <a:pt x="522" y="0"/>
                    </a:moveTo>
                    <a:cubicBezTo>
                      <a:pt x="235" y="0"/>
                      <a:pt x="1" y="232"/>
                      <a:pt x="1" y="522"/>
                    </a:cubicBezTo>
                    <a:lnTo>
                      <a:pt x="1" y="614"/>
                    </a:lnTo>
                    <a:cubicBezTo>
                      <a:pt x="1" y="898"/>
                      <a:pt x="235" y="1136"/>
                      <a:pt x="522" y="1136"/>
                    </a:cubicBezTo>
                    <a:lnTo>
                      <a:pt x="1624" y="1136"/>
                    </a:lnTo>
                    <a:cubicBezTo>
                      <a:pt x="1914" y="1136"/>
                      <a:pt x="2149" y="901"/>
                      <a:pt x="2149" y="614"/>
                    </a:cubicBezTo>
                    <a:lnTo>
                      <a:pt x="2149" y="522"/>
                    </a:lnTo>
                    <a:cubicBezTo>
                      <a:pt x="2149" y="232"/>
                      <a:pt x="1914" y="0"/>
                      <a:pt x="16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5"/>
              <p:cNvSpPr/>
              <p:nvPr/>
            </p:nvSpPr>
            <p:spPr>
              <a:xfrm>
                <a:off x="1260782" y="3061172"/>
                <a:ext cx="186592" cy="98983"/>
              </a:xfrm>
              <a:custGeom>
                <a:avLst/>
                <a:gdLst/>
                <a:ahLst/>
                <a:cxnLst/>
                <a:rect l="l" t="t" r="r" b="b"/>
                <a:pathLst>
                  <a:path w="2149" h="1140" extrusionOk="0">
                    <a:moveTo>
                      <a:pt x="522" y="1"/>
                    </a:moveTo>
                    <a:cubicBezTo>
                      <a:pt x="235" y="1"/>
                      <a:pt x="0" y="235"/>
                      <a:pt x="0" y="525"/>
                    </a:cubicBezTo>
                    <a:lnTo>
                      <a:pt x="0" y="615"/>
                    </a:lnTo>
                    <a:cubicBezTo>
                      <a:pt x="0" y="905"/>
                      <a:pt x="235" y="1139"/>
                      <a:pt x="522" y="1139"/>
                    </a:cubicBezTo>
                    <a:lnTo>
                      <a:pt x="1624" y="1139"/>
                    </a:lnTo>
                    <a:cubicBezTo>
                      <a:pt x="1914" y="1139"/>
                      <a:pt x="2149" y="905"/>
                      <a:pt x="2149" y="615"/>
                    </a:cubicBezTo>
                    <a:lnTo>
                      <a:pt x="2149" y="525"/>
                    </a:lnTo>
                    <a:cubicBezTo>
                      <a:pt x="2149" y="235"/>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5"/>
              <p:cNvSpPr/>
              <p:nvPr/>
            </p:nvSpPr>
            <p:spPr>
              <a:xfrm>
                <a:off x="643616" y="2389045"/>
                <a:ext cx="186592" cy="98897"/>
              </a:xfrm>
              <a:custGeom>
                <a:avLst/>
                <a:gdLst/>
                <a:ahLst/>
                <a:cxnLst/>
                <a:rect l="l" t="t" r="r" b="b"/>
                <a:pathLst>
                  <a:path w="2149" h="1139" extrusionOk="0">
                    <a:moveTo>
                      <a:pt x="525" y="0"/>
                    </a:moveTo>
                    <a:cubicBezTo>
                      <a:pt x="234" y="0"/>
                      <a:pt x="0" y="235"/>
                      <a:pt x="0" y="525"/>
                    </a:cubicBezTo>
                    <a:lnTo>
                      <a:pt x="0" y="614"/>
                    </a:lnTo>
                    <a:cubicBezTo>
                      <a:pt x="0" y="904"/>
                      <a:pt x="234" y="1139"/>
                      <a:pt x="525" y="1139"/>
                    </a:cubicBezTo>
                    <a:lnTo>
                      <a:pt x="1626" y="1139"/>
                    </a:lnTo>
                    <a:cubicBezTo>
                      <a:pt x="1917" y="1139"/>
                      <a:pt x="2148" y="904"/>
                      <a:pt x="2148" y="614"/>
                    </a:cubicBezTo>
                    <a:lnTo>
                      <a:pt x="2148" y="525"/>
                    </a:lnTo>
                    <a:cubicBezTo>
                      <a:pt x="2148" y="235"/>
                      <a:pt x="1917" y="0"/>
                      <a:pt x="1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5"/>
              <p:cNvSpPr/>
              <p:nvPr/>
            </p:nvSpPr>
            <p:spPr>
              <a:xfrm>
                <a:off x="119876" y="2985633"/>
                <a:ext cx="186592" cy="98636"/>
              </a:xfrm>
              <a:custGeom>
                <a:avLst/>
                <a:gdLst/>
                <a:ahLst/>
                <a:cxnLst/>
                <a:rect l="l" t="t" r="r" b="b"/>
                <a:pathLst>
                  <a:path w="2149" h="1136" extrusionOk="0">
                    <a:moveTo>
                      <a:pt x="522" y="1"/>
                    </a:moveTo>
                    <a:cubicBezTo>
                      <a:pt x="232" y="1"/>
                      <a:pt x="1" y="232"/>
                      <a:pt x="1" y="522"/>
                    </a:cubicBezTo>
                    <a:lnTo>
                      <a:pt x="1" y="614"/>
                    </a:lnTo>
                    <a:cubicBezTo>
                      <a:pt x="1" y="902"/>
                      <a:pt x="235" y="1136"/>
                      <a:pt x="522" y="1136"/>
                    </a:cubicBezTo>
                    <a:lnTo>
                      <a:pt x="1624" y="1136"/>
                    </a:lnTo>
                    <a:cubicBezTo>
                      <a:pt x="1914" y="1136"/>
                      <a:pt x="2149" y="902"/>
                      <a:pt x="2149" y="614"/>
                    </a:cubicBezTo>
                    <a:lnTo>
                      <a:pt x="2149" y="522"/>
                    </a:lnTo>
                    <a:cubicBezTo>
                      <a:pt x="2149" y="232"/>
                      <a:pt x="1914" y="1"/>
                      <a:pt x="16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5"/>
              <p:cNvSpPr/>
              <p:nvPr/>
            </p:nvSpPr>
            <p:spPr>
              <a:xfrm>
                <a:off x="8545131" y="3141835"/>
                <a:ext cx="168185" cy="142310"/>
              </a:xfrm>
              <a:custGeom>
                <a:avLst/>
                <a:gdLst/>
                <a:ahLst/>
                <a:cxnLst/>
                <a:rect l="l" t="t" r="r" b="b"/>
                <a:pathLst>
                  <a:path w="1937" h="1639" extrusionOk="0">
                    <a:moveTo>
                      <a:pt x="525" y="1"/>
                    </a:moveTo>
                    <a:cubicBezTo>
                      <a:pt x="234" y="1"/>
                      <a:pt x="0" y="232"/>
                      <a:pt x="0" y="523"/>
                    </a:cubicBezTo>
                    <a:lnTo>
                      <a:pt x="0" y="1117"/>
                    </a:lnTo>
                    <a:cubicBezTo>
                      <a:pt x="0" y="1404"/>
                      <a:pt x="234" y="1639"/>
                      <a:pt x="525" y="1639"/>
                    </a:cubicBezTo>
                    <a:lnTo>
                      <a:pt x="1414" y="1639"/>
                    </a:lnTo>
                    <a:cubicBezTo>
                      <a:pt x="1702" y="1639"/>
                      <a:pt x="1936" y="1404"/>
                      <a:pt x="1936" y="1117"/>
                    </a:cubicBezTo>
                    <a:lnTo>
                      <a:pt x="1936" y="523"/>
                    </a:lnTo>
                    <a:cubicBezTo>
                      <a:pt x="1936" y="232"/>
                      <a:pt x="1702" y="1"/>
                      <a:pt x="14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5"/>
              <p:cNvSpPr/>
              <p:nvPr/>
            </p:nvSpPr>
            <p:spPr>
              <a:xfrm>
                <a:off x="9093703" y="4072793"/>
                <a:ext cx="168272" cy="142484"/>
              </a:xfrm>
              <a:custGeom>
                <a:avLst/>
                <a:gdLst/>
                <a:ahLst/>
                <a:cxnLst/>
                <a:rect l="l" t="t" r="r" b="b"/>
                <a:pathLst>
                  <a:path w="1938" h="1641" extrusionOk="0">
                    <a:moveTo>
                      <a:pt x="525" y="0"/>
                    </a:moveTo>
                    <a:cubicBezTo>
                      <a:pt x="235" y="0"/>
                      <a:pt x="1" y="234"/>
                      <a:pt x="1" y="525"/>
                    </a:cubicBezTo>
                    <a:lnTo>
                      <a:pt x="1" y="1116"/>
                    </a:lnTo>
                    <a:cubicBezTo>
                      <a:pt x="1" y="1406"/>
                      <a:pt x="235" y="1640"/>
                      <a:pt x="525" y="1640"/>
                    </a:cubicBezTo>
                    <a:lnTo>
                      <a:pt x="1415" y="1640"/>
                    </a:lnTo>
                    <a:cubicBezTo>
                      <a:pt x="1703" y="1640"/>
                      <a:pt x="1937" y="1406"/>
                      <a:pt x="1937" y="1116"/>
                    </a:cubicBezTo>
                    <a:lnTo>
                      <a:pt x="1937" y="525"/>
                    </a:lnTo>
                    <a:cubicBezTo>
                      <a:pt x="1937" y="234"/>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5"/>
              <p:cNvSpPr/>
              <p:nvPr/>
            </p:nvSpPr>
            <p:spPr>
              <a:xfrm>
                <a:off x="8609296" y="4087293"/>
                <a:ext cx="168185" cy="142484"/>
              </a:xfrm>
              <a:custGeom>
                <a:avLst/>
                <a:gdLst/>
                <a:ahLst/>
                <a:cxnLst/>
                <a:rect l="l" t="t" r="r" b="b"/>
                <a:pathLst>
                  <a:path w="1937" h="1641" extrusionOk="0">
                    <a:moveTo>
                      <a:pt x="525" y="0"/>
                    </a:moveTo>
                    <a:cubicBezTo>
                      <a:pt x="235" y="0"/>
                      <a:pt x="0" y="235"/>
                      <a:pt x="0" y="525"/>
                    </a:cubicBezTo>
                    <a:lnTo>
                      <a:pt x="0" y="1116"/>
                    </a:lnTo>
                    <a:cubicBezTo>
                      <a:pt x="0" y="1407"/>
                      <a:pt x="235" y="1641"/>
                      <a:pt x="525" y="1641"/>
                    </a:cubicBezTo>
                    <a:lnTo>
                      <a:pt x="1415" y="1641"/>
                    </a:lnTo>
                    <a:cubicBezTo>
                      <a:pt x="1702" y="1641"/>
                      <a:pt x="1936" y="1407"/>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5"/>
              <p:cNvSpPr/>
              <p:nvPr/>
            </p:nvSpPr>
            <p:spPr>
              <a:xfrm>
                <a:off x="7808491" y="3711333"/>
                <a:ext cx="168185" cy="142310"/>
              </a:xfrm>
              <a:custGeom>
                <a:avLst/>
                <a:gdLst/>
                <a:ahLst/>
                <a:cxnLst/>
                <a:rect l="l" t="t" r="r" b="b"/>
                <a:pathLst>
                  <a:path w="1937" h="1639" extrusionOk="0">
                    <a:moveTo>
                      <a:pt x="525" y="1"/>
                    </a:moveTo>
                    <a:cubicBezTo>
                      <a:pt x="235" y="1"/>
                      <a:pt x="0" y="235"/>
                      <a:pt x="0" y="522"/>
                    </a:cubicBezTo>
                    <a:lnTo>
                      <a:pt x="0" y="1117"/>
                    </a:lnTo>
                    <a:cubicBezTo>
                      <a:pt x="0" y="1401"/>
                      <a:pt x="235" y="1638"/>
                      <a:pt x="525" y="1638"/>
                    </a:cubicBezTo>
                    <a:lnTo>
                      <a:pt x="1412" y="1638"/>
                    </a:lnTo>
                    <a:cubicBezTo>
                      <a:pt x="1702" y="1638"/>
                      <a:pt x="1936" y="1407"/>
                      <a:pt x="1936" y="1117"/>
                    </a:cubicBezTo>
                    <a:lnTo>
                      <a:pt x="1936" y="522"/>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5"/>
              <p:cNvSpPr/>
              <p:nvPr/>
            </p:nvSpPr>
            <p:spPr>
              <a:xfrm>
                <a:off x="7864407" y="2635633"/>
                <a:ext cx="168185" cy="142223"/>
              </a:xfrm>
              <a:custGeom>
                <a:avLst/>
                <a:gdLst/>
                <a:ahLst/>
                <a:cxnLst/>
                <a:rect l="l" t="t" r="r" b="b"/>
                <a:pathLst>
                  <a:path w="1937" h="1638" extrusionOk="0">
                    <a:moveTo>
                      <a:pt x="525" y="0"/>
                    </a:moveTo>
                    <a:cubicBezTo>
                      <a:pt x="235" y="0"/>
                      <a:pt x="1" y="232"/>
                      <a:pt x="1" y="522"/>
                    </a:cubicBezTo>
                    <a:lnTo>
                      <a:pt x="1" y="1116"/>
                    </a:lnTo>
                    <a:cubicBezTo>
                      <a:pt x="1" y="1401"/>
                      <a:pt x="238" y="1638"/>
                      <a:pt x="525" y="1638"/>
                    </a:cubicBezTo>
                    <a:lnTo>
                      <a:pt x="1415" y="1638"/>
                    </a:lnTo>
                    <a:cubicBezTo>
                      <a:pt x="1703" y="1638"/>
                      <a:pt x="1937" y="1404"/>
                      <a:pt x="1937" y="1116"/>
                    </a:cubicBezTo>
                    <a:lnTo>
                      <a:pt x="1937" y="522"/>
                    </a:lnTo>
                    <a:cubicBezTo>
                      <a:pt x="1937" y="232"/>
                      <a:pt x="1703"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5"/>
              <p:cNvSpPr/>
              <p:nvPr/>
            </p:nvSpPr>
            <p:spPr>
              <a:xfrm>
                <a:off x="6819705" y="3952364"/>
                <a:ext cx="167924" cy="142310"/>
              </a:xfrm>
              <a:custGeom>
                <a:avLst/>
                <a:gdLst/>
                <a:ahLst/>
                <a:cxnLst/>
                <a:rect l="l" t="t" r="r" b="b"/>
                <a:pathLst>
                  <a:path w="1934" h="1639" extrusionOk="0">
                    <a:moveTo>
                      <a:pt x="522" y="1"/>
                    </a:moveTo>
                    <a:cubicBezTo>
                      <a:pt x="232" y="1"/>
                      <a:pt x="0" y="232"/>
                      <a:pt x="0" y="522"/>
                    </a:cubicBezTo>
                    <a:lnTo>
                      <a:pt x="0" y="1116"/>
                    </a:lnTo>
                    <a:cubicBezTo>
                      <a:pt x="0" y="1407"/>
                      <a:pt x="232" y="1638"/>
                      <a:pt x="522" y="1638"/>
                    </a:cubicBezTo>
                    <a:lnTo>
                      <a:pt x="1412" y="1638"/>
                    </a:lnTo>
                    <a:cubicBezTo>
                      <a:pt x="1702" y="1638"/>
                      <a:pt x="1934" y="1407"/>
                      <a:pt x="1934" y="1116"/>
                    </a:cubicBezTo>
                    <a:lnTo>
                      <a:pt x="1934" y="522"/>
                    </a:lnTo>
                    <a:cubicBezTo>
                      <a:pt x="1934"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5"/>
              <p:cNvSpPr/>
              <p:nvPr/>
            </p:nvSpPr>
            <p:spPr>
              <a:xfrm>
                <a:off x="6322187" y="3843831"/>
                <a:ext cx="168185" cy="142571"/>
              </a:xfrm>
              <a:custGeom>
                <a:avLst/>
                <a:gdLst/>
                <a:ahLst/>
                <a:cxnLst/>
                <a:rect l="l" t="t" r="r" b="b"/>
                <a:pathLst>
                  <a:path w="1937" h="1642" extrusionOk="0">
                    <a:moveTo>
                      <a:pt x="522" y="1"/>
                    </a:moveTo>
                    <a:cubicBezTo>
                      <a:pt x="234" y="1"/>
                      <a:pt x="0" y="235"/>
                      <a:pt x="0" y="525"/>
                    </a:cubicBezTo>
                    <a:lnTo>
                      <a:pt x="0" y="1117"/>
                    </a:lnTo>
                    <a:cubicBezTo>
                      <a:pt x="0" y="1407"/>
                      <a:pt x="234" y="1641"/>
                      <a:pt x="522" y="1641"/>
                    </a:cubicBezTo>
                    <a:lnTo>
                      <a:pt x="1412" y="1641"/>
                    </a:lnTo>
                    <a:cubicBezTo>
                      <a:pt x="1702" y="1641"/>
                      <a:pt x="1936" y="1407"/>
                      <a:pt x="1936" y="1117"/>
                    </a:cubicBezTo>
                    <a:lnTo>
                      <a:pt x="1936" y="525"/>
                    </a:lnTo>
                    <a:cubicBezTo>
                      <a:pt x="1936" y="235"/>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5"/>
              <p:cNvSpPr/>
              <p:nvPr/>
            </p:nvSpPr>
            <p:spPr>
              <a:xfrm>
                <a:off x="5514349" y="4005416"/>
                <a:ext cx="168185" cy="142310"/>
              </a:xfrm>
              <a:custGeom>
                <a:avLst/>
                <a:gdLst/>
                <a:ahLst/>
                <a:cxnLst/>
                <a:rect l="l" t="t" r="r" b="b"/>
                <a:pathLst>
                  <a:path w="1937" h="1639" extrusionOk="0">
                    <a:moveTo>
                      <a:pt x="522" y="1"/>
                    </a:moveTo>
                    <a:cubicBezTo>
                      <a:pt x="232" y="1"/>
                      <a:pt x="0" y="232"/>
                      <a:pt x="0" y="522"/>
                    </a:cubicBezTo>
                    <a:lnTo>
                      <a:pt x="0" y="1116"/>
                    </a:lnTo>
                    <a:cubicBezTo>
                      <a:pt x="0" y="1404"/>
                      <a:pt x="232" y="1638"/>
                      <a:pt x="522" y="1638"/>
                    </a:cubicBezTo>
                    <a:lnTo>
                      <a:pt x="1412" y="1638"/>
                    </a:lnTo>
                    <a:cubicBezTo>
                      <a:pt x="1702" y="1638"/>
                      <a:pt x="1936" y="1404"/>
                      <a:pt x="1936" y="1116"/>
                    </a:cubicBezTo>
                    <a:lnTo>
                      <a:pt x="1936" y="522"/>
                    </a:lnTo>
                    <a:cubicBezTo>
                      <a:pt x="1936" y="232"/>
                      <a:pt x="1702" y="1"/>
                      <a:pt x="1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5"/>
              <p:cNvSpPr/>
              <p:nvPr/>
            </p:nvSpPr>
            <p:spPr>
              <a:xfrm>
                <a:off x="7360116" y="3818911"/>
                <a:ext cx="168185" cy="142223"/>
              </a:xfrm>
              <a:custGeom>
                <a:avLst/>
                <a:gdLst/>
                <a:ahLst/>
                <a:cxnLst/>
                <a:rect l="l" t="t" r="r" b="b"/>
                <a:pathLst>
                  <a:path w="1937" h="1638" extrusionOk="0">
                    <a:moveTo>
                      <a:pt x="522" y="0"/>
                    </a:moveTo>
                    <a:cubicBezTo>
                      <a:pt x="235" y="0"/>
                      <a:pt x="0" y="232"/>
                      <a:pt x="0" y="522"/>
                    </a:cubicBezTo>
                    <a:lnTo>
                      <a:pt x="0" y="1116"/>
                    </a:lnTo>
                    <a:cubicBezTo>
                      <a:pt x="0" y="1404"/>
                      <a:pt x="235" y="1638"/>
                      <a:pt x="522" y="1638"/>
                    </a:cubicBezTo>
                    <a:lnTo>
                      <a:pt x="1412" y="1638"/>
                    </a:lnTo>
                    <a:cubicBezTo>
                      <a:pt x="1702" y="1638"/>
                      <a:pt x="1936" y="1404"/>
                      <a:pt x="1936" y="1116"/>
                    </a:cubicBezTo>
                    <a:lnTo>
                      <a:pt x="1936" y="522"/>
                    </a:lnTo>
                    <a:cubicBezTo>
                      <a:pt x="1936" y="232"/>
                      <a:pt x="1702" y="0"/>
                      <a:pt x="14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5"/>
              <p:cNvSpPr/>
              <p:nvPr/>
            </p:nvSpPr>
            <p:spPr>
              <a:xfrm>
                <a:off x="8112732" y="4120982"/>
                <a:ext cx="168185" cy="142484"/>
              </a:xfrm>
              <a:custGeom>
                <a:avLst/>
                <a:gdLst/>
                <a:ahLst/>
                <a:cxnLst/>
                <a:rect l="l" t="t" r="r" b="b"/>
                <a:pathLst>
                  <a:path w="1937" h="1641" extrusionOk="0">
                    <a:moveTo>
                      <a:pt x="525" y="0"/>
                    </a:moveTo>
                    <a:cubicBezTo>
                      <a:pt x="235" y="0"/>
                      <a:pt x="0" y="235"/>
                      <a:pt x="0" y="525"/>
                    </a:cubicBezTo>
                    <a:lnTo>
                      <a:pt x="0" y="1116"/>
                    </a:lnTo>
                    <a:cubicBezTo>
                      <a:pt x="0" y="1404"/>
                      <a:pt x="235" y="1641"/>
                      <a:pt x="525" y="1641"/>
                    </a:cubicBezTo>
                    <a:lnTo>
                      <a:pt x="1415" y="1641"/>
                    </a:lnTo>
                    <a:cubicBezTo>
                      <a:pt x="1702" y="1641"/>
                      <a:pt x="1936" y="1406"/>
                      <a:pt x="1936" y="1116"/>
                    </a:cubicBezTo>
                    <a:lnTo>
                      <a:pt x="1936" y="525"/>
                    </a:lnTo>
                    <a:cubicBezTo>
                      <a:pt x="1936" y="235"/>
                      <a:pt x="1702" y="0"/>
                      <a:pt x="14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5"/>
              <p:cNvSpPr/>
              <p:nvPr/>
            </p:nvSpPr>
            <p:spPr>
              <a:xfrm>
                <a:off x="7380955" y="3359163"/>
                <a:ext cx="354690" cy="299989"/>
              </a:xfrm>
              <a:custGeom>
                <a:avLst/>
                <a:gdLst/>
                <a:ahLst/>
                <a:cxnLst/>
                <a:rect l="l" t="t" r="r" b="b"/>
                <a:pathLst>
                  <a:path w="4085" h="3455" extrusionOk="0">
                    <a:moveTo>
                      <a:pt x="525" y="0"/>
                    </a:moveTo>
                    <a:cubicBezTo>
                      <a:pt x="235" y="0"/>
                      <a:pt x="0" y="235"/>
                      <a:pt x="0" y="525"/>
                    </a:cubicBezTo>
                    <a:lnTo>
                      <a:pt x="0" y="2930"/>
                    </a:lnTo>
                    <a:cubicBezTo>
                      <a:pt x="0" y="3220"/>
                      <a:pt x="235" y="3454"/>
                      <a:pt x="525" y="3454"/>
                    </a:cubicBezTo>
                    <a:lnTo>
                      <a:pt x="3560" y="3454"/>
                    </a:lnTo>
                    <a:cubicBezTo>
                      <a:pt x="3850" y="3454"/>
                      <a:pt x="4085" y="3220"/>
                      <a:pt x="4085" y="2930"/>
                    </a:cubicBezTo>
                    <a:lnTo>
                      <a:pt x="4085" y="525"/>
                    </a:lnTo>
                    <a:cubicBezTo>
                      <a:pt x="4085" y="235"/>
                      <a:pt x="3850" y="0"/>
                      <a:pt x="35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5"/>
              <p:cNvSpPr/>
              <p:nvPr/>
            </p:nvSpPr>
            <p:spPr>
              <a:xfrm>
                <a:off x="7337368" y="2848273"/>
                <a:ext cx="271075" cy="229051"/>
              </a:xfrm>
              <a:custGeom>
                <a:avLst/>
                <a:gdLst/>
                <a:ahLst/>
                <a:cxnLst/>
                <a:rect l="l" t="t" r="r" b="b"/>
                <a:pathLst>
                  <a:path w="3122" h="2638" extrusionOk="0">
                    <a:moveTo>
                      <a:pt x="527" y="1"/>
                    </a:moveTo>
                    <a:cubicBezTo>
                      <a:pt x="237" y="1"/>
                      <a:pt x="3" y="235"/>
                      <a:pt x="3" y="525"/>
                    </a:cubicBezTo>
                    <a:lnTo>
                      <a:pt x="3" y="2115"/>
                    </a:lnTo>
                    <a:cubicBezTo>
                      <a:pt x="0" y="2406"/>
                      <a:pt x="237" y="2637"/>
                      <a:pt x="527" y="2637"/>
                    </a:cubicBezTo>
                    <a:lnTo>
                      <a:pt x="2597" y="2637"/>
                    </a:lnTo>
                    <a:cubicBezTo>
                      <a:pt x="2888" y="2637"/>
                      <a:pt x="3122" y="2406"/>
                      <a:pt x="3122" y="2115"/>
                    </a:cubicBezTo>
                    <a:lnTo>
                      <a:pt x="3122" y="525"/>
                    </a:lnTo>
                    <a:cubicBezTo>
                      <a:pt x="3122" y="235"/>
                      <a:pt x="2888" y="1"/>
                      <a:pt x="2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5"/>
              <p:cNvSpPr/>
              <p:nvPr/>
            </p:nvSpPr>
            <p:spPr>
              <a:xfrm>
                <a:off x="8566924" y="2739739"/>
                <a:ext cx="270902" cy="229051"/>
              </a:xfrm>
              <a:custGeom>
                <a:avLst/>
                <a:gdLst/>
                <a:ahLst/>
                <a:cxnLst/>
                <a:rect l="l" t="t" r="r" b="b"/>
                <a:pathLst>
                  <a:path w="3120" h="2638" extrusionOk="0">
                    <a:moveTo>
                      <a:pt x="525" y="1"/>
                    </a:moveTo>
                    <a:cubicBezTo>
                      <a:pt x="234" y="1"/>
                      <a:pt x="0" y="232"/>
                      <a:pt x="0" y="523"/>
                    </a:cubicBezTo>
                    <a:lnTo>
                      <a:pt x="0" y="2113"/>
                    </a:lnTo>
                    <a:cubicBezTo>
                      <a:pt x="0" y="2403"/>
                      <a:pt x="234" y="2637"/>
                      <a:pt x="525" y="2637"/>
                    </a:cubicBezTo>
                    <a:lnTo>
                      <a:pt x="2595" y="2637"/>
                    </a:lnTo>
                    <a:cubicBezTo>
                      <a:pt x="2885" y="2637"/>
                      <a:pt x="3119" y="2403"/>
                      <a:pt x="3119" y="2113"/>
                    </a:cubicBezTo>
                    <a:lnTo>
                      <a:pt x="3119" y="523"/>
                    </a:lnTo>
                    <a:cubicBezTo>
                      <a:pt x="3119" y="232"/>
                      <a:pt x="2885" y="1"/>
                      <a:pt x="2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5"/>
              <p:cNvSpPr/>
              <p:nvPr/>
            </p:nvSpPr>
            <p:spPr>
              <a:xfrm>
                <a:off x="8362968" y="3735557"/>
                <a:ext cx="354690" cy="299729"/>
              </a:xfrm>
              <a:custGeom>
                <a:avLst/>
                <a:gdLst/>
                <a:ahLst/>
                <a:cxnLst/>
                <a:rect l="l" t="t" r="r" b="b"/>
                <a:pathLst>
                  <a:path w="4085" h="3452" extrusionOk="0">
                    <a:moveTo>
                      <a:pt x="522" y="1"/>
                    </a:moveTo>
                    <a:cubicBezTo>
                      <a:pt x="234" y="1"/>
                      <a:pt x="0" y="235"/>
                      <a:pt x="0" y="522"/>
                    </a:cubicBezTo>
                    <a:lnTo>
                      <a:pt x="0" y="2930"/>
                    </a:lnTo>
                    <a:cubicBezTo>
                      <a:pt x="0" y="3220"/>
                      <a:pt x="234" y="3452"/>
                      <a:pt x="522" y="3452"/>
                    </a:cubicBezTo>
                    <a:lnTo>
                      <a:pt x="3560" y="3452"/>
                    </a:lnTo>
                    <a:cubicBezTo>
                      <a:pt x="3850" y="3452"/>
                      <a:pt x="4084" y="3220"/>
                      <a:pt x="4084" y="2930"/>
                    </a:cubicBezTo>
                    <a:lnTo>
                      <a:pt x="4084" y="522"/>
                    </a:lnTo>
                    <a:cubicBezTo>
                      <a:pt x="4084" y="235"/>
                      <a:pt x="3850"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5"/>
              <p:cNvSpPr/>
              <p:nvPr/>
            </p:nvSpPr>
            <p:spPr>
              <a:xfrm>
                <a:off x="8963637" y="3098768"/>
                <a:ext cx="354777" cy="299989"/>
              </a:xfrm>
              <a:custGeom>
                <a:avLst/>
                <a:gdLst/>
                <a:ahLst/>
                <a:cxnLst/>
                <a:rect l="l" t="t" r="r" b="b"/>
                <a:pathLst>
                  <a:path w="4086" h="3455" extrusionOk="0">
                    <a:moveTo>
                      <a:pt x="522" y="0"/>
                    </a:moveTo>
                    <a:cubicBezTo>
                      <a:pt x="232" y="0"/>
                      <a:pt x="1" y="235"/>
                      <a:pt x="1" y="525"/>
                    </a:cubicBezTo>
                    <a:lnTo>
                      <a:pt x="1" y="2930"/>
                    </a:lnTo>
                    <a:cubicBezTo>
                      <a:pt x="1" y="3217"/>
                      <a:pt x="235" y="3454"/>
                      <a:pt x="522" y="3454"/>
                    </a:cubicBezTo>
                    <a:lnTo>
                      <a:pt x="3561" y="3454"/>
                    </a:lnTo>
                    <a:cubicBezTo>
                      <a:pt x="3851" y="3454"/>
                      <a:pt x="4085" y="3220"/>
                      <a:pt x="4085" y="2930"/>
                    </a:cubicBezTo>
                    <a:lnTo>
                      <a:pt x="4085" y="525"/>
                    </a:lnTo>
                    <a:cubicBezTo>
                      <a:pt x="4085" y="235"/>
                      <a:pt x="3851" y="0"/>
                      <a:pt x="35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5"/>
              <p:cNvSpPr/>
              <p:nvPr/>
            </p:nvSpPr>
            <p:spPr>
              <a:xfrm>
                <a:off x="5736191" y="3918936"/>
                <a:ext cx="354690" cy="299989"/>
              </a:xfrm>
              <a:custGeom>
                <a:avLst/>
                <a:gdLst/>
                <a:ahLst/>
                <a:cxnLst/>
                <a:rect l="l" t="t" r="r" b="b"/>
                <a:pathLst>
                  <a:path w="4085" h="3455" extrusionOk="0">
                    <a:moveTo>
                      <a:pt x="525" y="1"/>
                    </a:moveTo>
                    <a:cubicBezTo>
                      <a:pt x="235" y="1"/>
                      <a:pt x="1" y="235"/>
                      <a:pt x="1" y="525"/>
                    </a:cubicBezTo>
                    <a:lnTo>
                      <a:pt x="1" y="2930"/>
                    </a:lnTo>
                    <a:cubicBezTo>
                      <a:pt x="1" y="3217"/>
                      <a:pt x="235" y="3454"/>
                      <a:pt x="525" y="3454"/>
                    </a:cubicBezTo>
                    <a:lnTo>
                      <a:pt x="3560" y="3454"/>
                    </a:lnTo>
                    <a:cubicBezTo>
                      <a:pt x="3851" y="3454"/>
                      <a:pt x="4085" y="3220"/>
                      <a:pt x="4085" y="2930"/>
                    </a:cubicBezTo>
                    <a:lnTo>
                      <a:pt x="4085" y="525"/>
                    </a:lnTo>
                    <a:cubicBezTo>
                      <a:pt x="4085" y="235"/>
                      <a:pt x="3851" y="1"/>
                      <a:pt x="3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5"/>
              <p:cNvSpPr/>
              <p:nvPr/>
            </p:nvSpPr>
            <p:spPr>
              <a:xfrm>
                <a:off x="6565389" y="4130881"/>
                <a:ext cx="137882" cy="98897"/>
              </a:xfrm>
              <a:custGeom>
                <a:avLst/>
                <a:gdLst/>
                <a:ahLst/>
                <a:cxnLst/>
                <a:rect l="l" t="t" r="r" b="b"/>
                <a:pathLst>
                  <a:path w="1588" h="1139" extrusionOk="0">
                    <a:moveTo>
                      <a:pt x="522" y="1"/>
                    </a:moveTo>
                    <a:cubicBezTo>
                      <a:pt x="232" y="1"/>
                      <a:pt x="0" y="235"/>
                      <a:pt x="0" y="525"/>
                    </a:cubicBezTo>
                    <a:lnTo>
                      <a:pt x="0" y="614"/>
                    </a:lnTo>
                    <a:cubicBezTo>
                      <a:pt x="0" y="905"/>
                      <a:pt x="232" y="1139"/>
                      <a:pt x="522" y="1139"/>
                    </a:cubicBezTo>
                    <a:lnTo>
                      <a:pt x="1066" y="1139"/>
                    </a:lnTo>
                    <a:cubicBezTo>
                      <a:pt x="1356" y="1139"/>
                      <a:pt x="1587" y="905"/>
                      <a:pt x="1587" y="614"/>
                    </a:cubicBezTo>
                    <a:lnTo>
                      <a:pt x="1587" y="525"/>
                    </a:lnTo>
                    <a:cubicBezTo>
                      <a:pt x="1587" y="235"/>
                      <a:pt x="1356" y="1"/>
                      <a:pt x="10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5"/>
              <p:cNvSpPr/>
              <p:nvPr/>
            </p:nvSpPr>
            <p:spPr>
              <a:xfrm>
                <a:off x="7001608" y="4102315"/>
                <a:ext cx="138403" cy="98636"/>
              </a:xfrm>
              <a:custGeom>
                <a:avLst/>
                <a:gdLst/>
                <a:ahLst/>
                <a:cxnLst/>
                <a:rect l="l" t="t" r="r" b="b"/>
                <a:pathLst>
                  <a:path w="1594" h="1136" extrusionOk="0">
                    <a:moveTo>
                      <a:pt x="528" y="0"/>
                    </a:moveTo>
                    <a:cubicBezTo>
                      <a:pt x="238" y="0"/>
                      <a:pt x="3" y="232"/>
                      <a:pt x="3" y="522"/>
                    </a:cubicBezTo>
                    <a:lnTo>
                      <a:pt x="3" y="614"/>
                    </a:lnTo>
                    <a:cubicBezTo>
                      <a:pt x="0" y="902"/>
                      <a:pt x="235" y="1136"/>
                      <a:pt x="528" y="1136"/>
                    </a:cubicBezTo>
                    <a:lnTo>
                      <a:pt x="1072" y="1136"/>
                    </a:lnTo>
                    <a:cubicBezTo>
                      <a:pt x="1359" y="1136"/>
                      <a:pt x="1593" y="902"/>
                      <a:pt x="1593" y="614"/>
                    </a:cubicBezTo>
                    <a:lnTo>
                      <a:pt x="1593" y="522"/>
                    </a:lnTo>
                    <a:cubicBezTo>
                      <a:pt x="1593" y="232"/>
                      <a:pt x="1359"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5"/>
              <p:cNvSpPr/>
              <p:nvPr/>
            </p:nvSpPr>
            <p:spPr>
              <a:xfrm>
                <a:off x="8290033" y="3177000"/>
                <a:ext cx="138143" cy="98636"/>
              </a:xfrm>
              <a:custGeom>
                <a:avLst/>
                <a:gdLst/>
                <a:ahLst/>
                <a:cxnLst/>
                <a:rect l="l" t="t" r="r" b="b"/>
                <a:pathLst>
                  <a:path w="1591" h="1136" extrusionOk="0">
                    <a:moveTo>
                      <a:pt x="522" y="0"/>
                    </a:moveTo>
                    <a:cubicBezTo>
                      <a:pt x="232" y="0"/>
                      <a:pt x="0" y="232"/>
                      <a:pt x="0" y="522"/>
                    </a:cubicBezTo>
                    <a:lnTo>
                      <a:pt x="0" y="614"/>
                    </a:lnTo>
                    <a:cubicBezTo>
                      <a:pt x="0" y="902"/>
                      <a:pt x="232" y="1136"/>
                      <a:pt x="522" y="1136"/>
                    </a:cubicBezTo>
                    <a:lnTo>
                      <a:pt x="1066" y="1136"/>
                    </a:lnTo>
                    <a:cubicBezTo>
                      <a:pt x="1356" y="1136"/>
                      <a:pt x="1591" y="902"/>
                      <a:pt x="1591" y="614"/>
                    </a:cubicBezTo>
                    <a:lnTo>
                      <a:pt x="1591" y="522"/>
                    </a:lnTo>
                    <a:cubicBezTo>
                      <a:pt x="1591" y="232"/>
                      <a:pt x="1356"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5"/>
              <p:cNvSpPr/>
              <p:nvPr/>
            </p:nvSpPr>
            <p:spPr>
              <a:xfrm>
                <a:off x="8142774" y="2787494"/>
                <a:ext cx="138143" cy="98897"/>
              </a:xfrm>
              <a:custGeom>
                <a:avLst/>
                <a:gdLst/>
                <a:ahLst/>
                <a:cxnLst/>
                <a:rect l="l" t="t" r="r" b="b"/>
                <a:pathLst>
                  <a:path w="1591" h="1139" extrusionOk="0">
                    <a:moveTo>
                      <a:pt x="525" y="0"/>
                    </a:moveTo>
                    <a:cubicBezTo>
                      <a:pt x="235" y="0"/>
                      <a:pt x="0" y="235"/>
                      <a:pt x="0" y="525"/>
                    </a:cubicBezTo>
                    <a:lnTo>
                      <a:pt x="0" y="614"/>
                    </a:lnTo>
                    <a:cubicBezTo>
                      <a:pt x="0" y="904"/>
                      <a:pt x="237" y="1139"/>
                      <a:pt x="525" y="1139"/>
                    </a:cubicBezTo>
                    <a:lnTo>
                      <a:pt x="1069" y="1139"/>
                    </a:lnTo>
                    <a:cubicBezTo>
                      <a:pt x="1356" y="1139"/>
                      <a:pt x="1590" y="904"/>
                      <a:pt x="1590" y="614"/>
                    </a:cubicBezTo>
                    <a:lnTo>
                      <a:pt x="1590" y="525"/>
                    </a:lnTo>
                    <a:cubicBezTo>
                      <a:pt x="1590" y="235"/>
                      <a:pt x="1356"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5"/>
              <p:cNvSpPr/>
              <p:nvPr/>
            </p:nvSpPr>
            <p:spPr>
              <a:xfrm>
                <a:off x="7610091" y="4085383"/>
                <a:ext cx="138664" cy="98636"/>
              </a:xfrm>
              <a:custGeom>
                <a:avLst/>
                <a:gdLst/>
                <a:ahLst/>
                <a:cxnLst/>
                <a:rect l="l" t="t" r="r" b="b"/>
                <a:pathLst>
                  <a:path w="1597" h="1136" extrusionOk="0">
                    <a:moveTo>
                      <a:pt x="528" y="0"/>
                    </a:moveTo>
                    <a:cubicBezTo>
                      <a:pt x="238" y="0"/>
                      <a:pt x="6" y="232"/>
                      <a:pt x="6" y="522"/>
                    </a:cubicBezTo>
                    <a:lnTo>
                      <a:pt x="6" y="614"/>
                    </a:lnTo>
                    <a:cubicBezTo>
                      <a:pt x="0" y="898"/>
                      <a:pt x="235" y="1136"/>
                      <a:pt x="528" y="1136"/>
                    </a:cubicBezTo>
                    <a:lnTo>
                      <a:pt x="1072" y="1136"/>
                    </a:lnTo>
                    <a:cubicBezTo>
                      <a:pt x="1362" y="1136"/>
                      <a:pt x="1596" y="901"/>
                      <a:pt x="1596" y="614"/>
                    </a:cubicBezTo>
                    <a:lnTo>
                      <a:pt x="1596" y="522"/>
                    </a:lnTo>
                    <a:cubicBezTo>
                      <a:pt x="1596" y="232"/>
                      <a:pt x="1362" y="0"/>
                      <a:pt x="10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5"/>
              <p:cNvSpPr/>
              <p:nvPr/>
            </p:nvSpPr>
            <p:spPr>
              <a:xfrm>
                <a:off x="9131994" y="3834193"/>
                <a:ext cx="138143" cy="98897"/>
              </a:xfrm>
              <a:custGeom>
                <a:avLst/>
                <a:gdLst/>
                <a:ahLst/>
                <a:cxnLst/>
                <a:rect l="l" t="t" r="r" b="b"/>
                <a:pathLst>
                  <a:path w="1591" h="1139" extrusionOk="0">
                    <a:moveTo>
                      <a:pt x="522" y="0"/>
                    </a:moveTo>
                    <a:cubicBezTo>
                      <a:pt x="235" y="0"/>
                      <a:pt x="1" y="234"/>
                      <a:pt x="1" y="525"/>
                    </a:cubicBezTo>
                    <a:lnTo>
                      <a:pt x="1" y="614"/>
                    </a:lnTo>
                    <a:cubicBezTo>
                      <a:pt x="1" y="904"/>
                      <a:pt x="235" y="1138"/>
                      <a:pt x="522" y="1138"/>
                    </a:cubicBezTo>
                    <a:lnTo>
                      <a:pt x="1066" y="1138"/>
                    </a:lnTo>
                    <a:cubicBezTo>
                      <a:pt x="1357" y="1138"/>
                      <a:pt x="1591" y="904"/>
                      <a:pt x="1591" y="614"/>
                    </a:cubicBezTo>
                    <a:lnTo>
                      <a:pt x="1591" y="525"/>
                    </a:lnTo>
                    <a:cubicBezTo>
                      <a:pt x="1591" y="234"/>
                      <a:pt x="1357" y="0"/>
                      <a:pt x="10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5"/>
              <p:cNvSpPr/>
              <p:nvPr/>
            </p:nvSpPr>
            <p:spPr>
              <a:xfrm>
                <a:off x="8065933" y="3536724"/>
                <a:ext cx="138229" cy="98636"/>
              </a:xfrm>
              <a:custGeom>
                <a:avLst/>
                <a:gdLst/>
                <a:ahLst/>
                <a:cxnLst/>
                <a:rect l="l" t="t" r="r" b="b"/>
                <a:pathLst>
                  <a:path w="1592" h="1136" extrusionOk="0">
                    <a:moveTo>
                      <a:pt x="523" y="0"/>
                    </a:moveTo>
                    <a:cubicBezTo>
                      <a:pt x="232" y="0"/>
                      <a:pt x="1" y="232"/>
                      <a:pt x="1" y="522"/>
                    </a:cubicBezTo>
                    <a:lnTo>
                      <a:pt x="1" y="614"/>
                    </a:lnTo>
                    <a:cubicBezTo>
                      <a:pt x="1" y="901"/>
                      <a:pt x="232" y="1136"/>
                      <a:pt x="523" y="1136"/>
                    </a:cubicBezTo>
                    <a:lnTo>
                      <a:pt x="1067" y="1136"/>
                    </a:lnTo>
                    <a:cubicBezTo>
                      <a:pt x="1357" y="1136"/>
                      <a:pt x="1591" y="901"/>
                      <a:pt x="1591" y="614"/>
                    </a:cubicBezTo>
                    <a:lnTo>
                      <a:pt x="1591" y="522"/>
                    </a:lnTo>
                    <a:cubicBezTo>
                      <a:pt x="1591" y="232"/>
                      <a:pt x="1357" y="0"/>
                      <a:pt x="10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5"/>
              <p:cNvSpPr/>
              <p:nvPr/>
            </p:nvSpPr>
            <p:spPr>
              <a:xfrm>
                <a:off x="7894449" y="3003085"/>
                <a:ext cx="138143" cy="98897"/>
              </a:xfrm>
              <a:custGeom>
                <a:avLst/>
                <a:gdLst/>
                <a:ahLst/>
                <a:cxnLst/>
                <a:rect l="l" t="t" r="r" b="b"/>
                <a:pathLst>
                  <a:path w="1591" h="1139" extrusionOk="0">
                    <a:moveTo>
                      <a:pt x="525" y="0"/>
                    </a:moveTo>
                    <a:cubicBezTo>
                      <a:pt x="235" y="0"/>
                      <a:pt x="1" y="235"/>
                      <a:pt x="1" y="525"/>
                    </a:cubicBezTo>
                    <a:lnTo>
                      <a:pt x="1" y="614"/>
                    </a:lnTo>
                    <a:cubicBezTo>
                      <a:pt x="1" y="904"/>
                      <a:pt x="238" y="1139"/>
                      <a:pt x="525" y="1139"/>
                    </a:cubicBezTo>
                    <a:lnTo>
                      <a:pt x="1069" y="1139"/>
                    </a:lnTo>
                    <a:cubicBezTo>
                      <a:pt x="1357" y="1139"/>
                      <a:pt x="1591" y="904"/>
                      <a:pt x="1591" y="614"/>
                    </a:cubicBezTo>
                    <a:lnTo>
                      <a:pt x="1591" y="525"/>
                    </a:lnTo>
                    <a:cubicBezTo>
                      <a:pt x="1591" y="235"/>
                      <a:pt x="1357" y="0"/>
                      <a:pt x="1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5"/>
              <p:cNvSpPr/>
              <p:nvPr/>
            </p:nvSpPr>
            <p:spPr>
              <a:xfrm>
                <a:off x="8892438" y="2347368"/>
                <a:ext cx="168445" cy="142310"/>
              </a:xfrm>
              <a:custGeom>
                <a:avLst/>
                <a:gdLst/>
                <a:ahLst/>
                <a:cxnLst/>
                <a:rect l="l" t="t" r="r" b="b"/>
                <a:pathLst>
                  <a:path w="1940" h="1639" extrusionOk="0">
                    <a:moveTo>
                      <a:pt x="528" y="0"/>
                    </a:moveTo>
                    <a:cubicBezTo>
                      <a:pt x="238" y="0"/>
                      <a:pt x="3" y="232"/>
                      <a:pt x="3" y="522"/>
                    </a:cubicBezTo>
                    <a:lnTo>
                      <a:pt x="3" y="1116"/>
                    </a:lnTo>
                    <a:cubicBezTo>
                      <a:pt x="1" y="1404"/>
                      <a:pt x="238" y="1638"/>
                      <a:pt x="528" y="1638"/>
                    </a:cubicBezTo>
                    <a:lnTo>
                      <a:pt x="1418" y="1638"/>
                    </a:lnTo>
                    <a:cubicBezTo>
                      <a:pt x="1705" y="1638"/>
                      <a:pt x="1940" y="1404"/>
                      <a:pt x="1940" y="1116"/>
                    </a:cubicBezTo>
                    <a:lnTo>
                      <a:pt x="1940" y="522"/>
                    </a:lnTo>
                    <a:cubicBezTo>
                      <a:pt x="1940" y="232"/>
                      <a:pt x="1705" y="0"/>
                      <a:pt x="1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4" name="Google Shape;2864;p15"/>
              <p:cNvGrpSpPr/>
              <p:nvPr/>
            </p:nvGrpSpPr>
            <p:grpSpPr>
              <a:xfrm>
                <a:off x="8010038" y="1066236"/>
                <a:ext cx="739597" cy="2531629"/>
                <a:chOff x="7476638" y="1066236"/>
                <a:chExt cx="739597" cy="2531629"/>
              </a:xfrm>
            </p:grpSpPr>
            <p:sp>
              <p:nvSpPr>
                <p:cNvPr id="2865" name="Google Shape;2865;p15"/>
                <p:cNvSpPr/>
                <p:nvPr/>
              </p:nvSpPr>
              <p:spPr>
                <a:xfrm>
                  <a:off x="7476638" y="1066236"/>
                  <a:ext cx="739597" cy="2531629"/>
                </a:xfrm>
                <a:custGeom>
                  <a:avLst/>
                  <a:gdLst/>
                  <a:ahLst/>
                  <a:cxnLst/>
                  <a:rect l="l" t="t" r="r" b="b"/>
                  <a:pathLst>
                    <a:path w="8518" h="29157" extrusionOk="0">
                      <a:moveTo>
                        <a:pt x="4257" y="0"/>
                      </a:moveTo>
                      <a:cubicBezTo>
                        <a:pt x="4257" y="0"/>
                        <a:pt x="1200" y="6905"/>
                        <a:pt x="793" y="9413"/>
                      </a:cubicBezTo>
                      <a:cubicBezTo>
                        <a:pt x="0" y="14267"/>
                        <a:pt x="1317" y="29156"/>
                        <a:pt x="1317" y="29156"/>
                      </a:cubicBezTo>
                      <a:lnTo>
                        <a:pt x="7201" y="29156"/>
                      </a:lnTo>
                      <a:cubicBezTo>
                        <a:pt x="7198" y="29154"/>
                        <a:pt x="8517" y="14269"/>
                        <a:pt x="7725" y="9413"/>
                      </a:cubicBezTo>
                      <a:cubicBezTo>
                        <a:pt x="7318" y="6905"/>
                        <a:pt x="4257" y="0"/>
                        <a:pt x="4257" y="0"/>
                      </a:cubicBezTo>
                      <a:close/>
                      <a:moveTo>
                        <a:pt x="7201" y="29156"/>
                      </a:move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5"/>
                <p:cNvSpPr/>
                <p:nvPr/>
              </p:nvSpPr>
              <p:spPr>
                <a:xfrm>
                  <a:off x="7502078" y="1123368"/>
                  <a:ext cx="688716" cy="2417278"/>
                </a:xfrm>
                <a:custGeom>
                  <a:avLst/>
                  <a:gdLst/>
                  <a:ahLst/>
                  <a:cxnLst/>
                  <a:rect l="l" t="t" r="r" b="b"/>
                  <a:pathLst>
                    <a:path w="7932" h="27840" extrusionOk="0">
                      <a:moveTo>
                        <a:pt x="3964" y="1"/>
                      </a:moveTo>
                      <a:cubicBezTo>
                        <a:pt x="3964" y="1"/>
                        <a:pt x="1119" y="6590"/>
                        <a:pt x="737" y="8987"/>
                      </a:cubicBezTo>
                      <a:cubicBezTo>
                        <a:pt x="0" y="13623"/>
                        <a:pt x="1225" y="27840"/>
                        <a:pt x="1225" y="27840"/>
                      </a:cubicBezTo>
                      <a:lnTo>
                        <a:pt x="6698" y="27840"/>
                      </a:lnTo>
                      <a:cubicBezTo>
                        <a:pt x="6704" y="27840"/>
                        <a:pt x="7932" y="13626"/>
                        <a:pt x="7195" y="8987"/>
                      </a:cubicBezTo>
                      <a:cubicBezTo>
                        <a:pt x="6816" y="6593"/>
                        <a:pt x="3964" y="1"/>
                        <a:pt x="3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5"/>
                <p:cNvSpPr/>
                <p:nvPr/>
              </p:nvSpPr>
              <p:spPr>
                <a:xfrm>
                  <a:off x="7642825" y="2889429"/>
                  <a:ext cx="406960" cy="627242"/>
                </a:xfrm>
                <a:custGeom>
                  <a:avLst/>
                  <a:gdLst/>
                  <a:ahLst/>
                  <a:cxnLst/>
                  <a:rect l="l" t="t" r="r" b="b"/>
                  <a:pathLst>
                    <a:path w="4687" h="7224" extrusionOk="0">
                      <a:moveTo>
                        <a:pt x="1289"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5"/>
                <p:cNvSpPr/>
                <p:nvPr/>
              </p:nvSpPr>
              <p:spPr>
                <a:xfrm>
                  <a:off x="7706035" y="1590410"/>
                  <a:ext cx="280279" cy="1253876"/>
                </a:xfrm>
                <a:custGeom>
                  <a:avLst/>
                  <a:gdLst/>
                  <a:ahLst/>
                  <a:cxnLst/>
                  <a:rect l="l" t="t" r="r" b="b"/>
                  <a:pathLst>
                    <a:path w="3228" h="14441" extrusionOk="0">
                      <a:moveTo>
                        <a:pt x="1615" y="0"/>
                      </a:moveTo>
                      <a:cubicBezTo>
                        <a:pt x="1615" y="0"/>
                        <a:pt x="463" y="2796"/>
                        <a:pt x="310" y="4076"/>
                      </a:cubicBezTo>
                      <a:cubicBezTo>
                        <a:pt x="0" y="6643"/>
                        <a:pt x="508" y="14440"/>
                        <a:pt x="508" y="14440"/>
                      </a:cubicBezTo>
                      <a:lnTo>
                        <a:pt x="2726" y="14440"/>
                      </a:lnTo>
                      <a:cubicBezTo>
                        <a:pt x="2726" y="14440"/>
                        <a:pt x="3228" y="6643"/>
                        <a:pt x="2924" y="4076"/>
                      </a:cubicBezTo>
                      <a:cubicBezTo>
                        <a:pt x="2770" y="2799"/>
                        <a:pt x="1615" y="0"/>
                        <a:pt x="16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5"/>
                <p:cNvSpPr/>
                <p:nvPr/>
              </p:nvSpPr>
              <p:spPr>
                <a:xfrm>
                  <a:off x="7834191"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5"/>
                <p:cNvSpPr/>
                <p:nvPr/>
              </p:nvSpPr>
              <p:spPr>
                <a:xfrm>
                  <a:off x="7695616" y="2035399"/>
                  <a:ext cx="280106" cy="24051"/>
                </a:xfrm>
                <a:custGeom>
                  <a:avLst/>
                  <a:gdLst/>
                  <a:ahLst/>
                  <a:cxnLst/>
                  <a:rect l="l" t="t" r="r" b="b"/>
                  <a:pathLst>
                    <a:path w="3226" h="277" extrusionOk="0">
                      <a:moveTo>
                        <a:pt x="0" y="0"/>
                      </a:moveTo>
                      <a:lnTo>
                        <a:pt x="0" y="276"/>
                      </a:lnTo>
                      <a:lnTo>
                        <a:pt x="3225" y="276"/>
                      </a:lnTo>
                      <a:lnTo>
                        <a:pt x="322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5"/>
                <p:cNvSpPr/>
                <p:nvPr/>
              </p:nvSpPr>
              <p:spPr>
                <a:xfrm>
                  <a:off x="7695616" y="2487333"/>
                  <a:ext cx="280106" cy="24138"/>
                </a:xfrm>
                <a:custGeom>
                  <a:avLst/>
                  <a:gdLst/>
                  <a:ahLst/>
                  <a:cxnLst/>
                  <a:rect l="l" t="t" r="r" b="b"/>
                  <a:pathLst>
                    <a:path w="3226" h="278" extrusionOk="0">
                      <a:moveTo>
                        <a:pt x="0" y="1"/>
                      </a:moveTo>
                      <a:lnTo>
                        <a:pt x="0" y="277"/>
                      </a:lnTo>
                      <a:lnTo>
                        <a:pt x="3225" y="277"/>
                      </a:lnTo>
                      <a:lnTo>
                        <a:pt x="32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2" name="Google Shape;2872;p15"/>
              <p:cNvGrpSpPr/>
              <p:nvPr/>
            </p:nvGrpSpPr>
            <p:grpSpPr>
              <a:xfrm>
                <a:off x="472806" y="1066236"/>
                <a:ext cx="739336" cy="2612278"/>
                <a:chOff x="1006206" y="1066236"/>
                <a:chExt cx="739336" cy="2612278"/>
              </a:xfrm>
            </p:grpSpPr>
            <p:sp>
              <p:nvSpPr>
                <p:cNvPr id="2873" name="Google Shape;2873;p15"/>
                <p:cNvSpPr/>
                <p:nvPr/>
              </p:nvSpPr>
              <p:spPr>
                <a:xfrm>
                  <a:off x="1097027" y="3378525"/>
                  <a:ext cx="478940" cy="299989"/>
                </a:xfrm>
                <a:custGeom>
                  <a:avLst/>
                  <a:gdLst/>
                  <a:ahLst/>
                  <a:cxnLst/>
                  <a:rect l="l" t="t" r="r" b="b"/>
                  <a:pathLst>
                    <a:path w="5516" h="3455" extrusionOk="0">
                      <a:moveTo>
                        <a:pt x="522" y="1"/>
                      </a:moveTo>
                      <a:cubicBezTo>
                        <a:pt x="232" y="1"/>
                        <a:pt x="1" y="235"/>
                        <a:pt x="1" y="525"/>
                      </a:cubicBezTo>
                      <a:lnTo>
                        <a:pt x="1" y="2933"/>
                      </a:lnTo>
                      <a:cubicBezTo>
                        <a:pt x="1" y="3217"/>
                        <a:pt x="232" y="3454"/>
                        <a:pt x="522" y="3454"/>
                      </a:cubicBezTo>
                      <a:lnTo>
                        <a:pt x="4994" y="3454"/>
                      </a:lnTo>
                      <a:cubicBezTo>
                        <a:pt x="5282" y="3454"/>
                        <a:pt x="5516" y="3220"/>
                        <a:pt x="5516" y="2930"/>
                      </a:cubicBezTo>
                      <a:lnTo>
                        <a:pt x="5516" y="525"/>
                      </a:lnTo>
                      <a:cubicBezTo>
                        <a:pt x="5516" y="235"/>
                        <a:pt x="5282"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5"/>
                <p:cNvSpPr/>
                <p:nvPr/>
              </p:nvSpPr>
              <p:spPr>
                <a:xfrm>
                  <a:off x="1006206" y="1066236"/>
                  <a:ext cx="739336" cy="2531629"/>
                </a:xfrm>
                <a:custGeom>
                  <a:avLst/>
                  <a:gdLst/>
                  <a:ahLst/>
                  <a:cxnLst/>
                  <a:rect l="l" t="t" r="r" b="b"/>
                  <a:pathLst>
                    <a:path w="8515" h="29157" extrusionOk="0">
                      <a:moveTo>
                        <a:pt x="4258" y="0"/>
                      </a:moveTo>
                      <a:cubicBezTo>
                        <a:pt x="4258" y="0"/>
                        <a:pt x="1200" y="6905"/>
                        <a:pt x="790" y="9413"/>
                      </a:cubicBezTo>
                      <a:cubicBezTo>
                        <a:pt x="0" y="14267"/>
                        <a:pt x="1317" y="29156"/>
                        <a:pt x="1317" y="29156"/>
                      </a:cubicBezTo>
                      <a:lnTo>
                        <a:pt x="7201" y="29156"/>
                      </a:lnTo>
                      <a:cubicBezTo>
                        <a:pt x="7199" y="29154"/>
                        <a:pt x="8515" y="14269"/>
                        <a:pt x="7722" y="9413"/>
                      </a:cubicBezTo>
                      <a:cubicBezTo>
                        <a:pt x="7315" y="6905"/>
                        <a:pt x="4258" y="0"/>
                        <a:pt x="4258" y="0"/>
                      </a:cubicBezTo>
                      <a:close/>
                      <a:moveTo>
                        <a:pt x="7201" y="29156"/>
                      </a:moveTo>
                      <a:lnTo>
                        <a:pt x="7201" y="29156"/>
                      </a:lnTo>
                      <a:cubicBezTo>
                        <a:pt x="7201" y="29156"/>
                        <a:pt x="7201" y="29156"/>
                        <a:pt x="7201" y="29156"/>
                      </a:cubicBezTo>
                      <a:cubicBezTo>
                        <a:pt x="7201" y="29156"/>
                        <a:pt x="7201" y="29156"/>
                        <a:pt x="7201" y="2915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5"/>
                <p:cNvSpPr/>
                <p:nvPr/>
              </p:nvSpPr>
              <p:spPr>
                <a:xfrm>
                  <a:off x="1031385" y="1123368"/>
                  <a:ext cx="688716" cy="2417278"/>
                </a:xfrm>
                <a:custGeom>
                  <a:avLst/>
                  <a:gdLst/>
                  <a:ahLst/>
                  <a:cxnLst/>
                  <a:rect l="l" t="t" r="r" b="b"/>
                  <a:pathLst>
                    <a:path w="7932" h="27840" extrusionOk="0">
                      <a:moveTo>
                        <a:pt x="3968" y="1"/>
                      </a:moveTo>
                      <a:cubicBezTo>
                        <a:pt x="3968" y="1"/>
                        <a:pt x="1122" y="6590"/>
                        <a:pt x="737" y="8987"/>
                      </a:cubicBezTo>
                      <a:cubicBezTo>
                        <a:pt x="0" y="13623"/>
                        <a:pt x="1225" y="27840"/>
                        <a:pt x="1225" y="27840"/>
                      </a:cubicBezTo>
                      <a:lnTo>
                        <a:pt x="6702" y="27840"/>
                      </a:lnTo>
                      <a:cubicBezTo>
                        <a:pt x="6704" y="27840"/>
                        <a:pt x="7932" y="13626"/>
                        <a:pt x="7195" y="8987"/>
                      </a:cubicBezTo>
                      <a:cubicBezTo>
                        <a:pt x="6816" y="6593"/>
                        <a:pt x="3968" y="1"/>
                        <a:pt x="39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5"/>
                <p:cNvSpPr/>
                <p:nvPr/>
              </p:nvSpPr>
              <p:spPr>
                <a:xfrm>
                  <a:off x="1172392" y="2889429"/>
                  <a:ext cx="406960" cy="627242"/>
                </a:xfrm>
                <a:custGeom>
                  <a:avLst/>
                  <a:gdLst/>
                  <a:ahLst/>
                  <a:cxnLst/>
                  <a:rect l="l" t="t" r="r" b="b"/>
                  <a:pathLst>
                    <a:path w="4687" h="7224" extrusionOk="0">
                      <a:moveTo>
                        <a:pt x="1283" y="1"/>
                      </a:moveTo>
                      <a:lnTo>
                        <a:pt x="0" y="7224"/>
                      </a:lnTo>
                      <a:lnTo>
                        <a:pt x="4687" y="7224"/>
                      </a:lnTo>
                      <a:lnTo>
                        <a:pt x="340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5"/>
                <p:cNvSpPr/>
                <p:nvPr/>
              </p:nvSpPr>
              <p:spPr>
                <a:xfrm>
                  <a:off x="1235603" y="1590410"/>
                  <a:ext cx="280106" cy="1253876"/>
                </a:xfrm>
                <a:custGeom>
                  <a:avLst/>
                  <a:gdLst/>
                  <a:ahLst/>
                  <a:cxnLst/>
                  <a:rect l="l" t="t" r="r" b="b"/>
                  <a:pathLst>
                    <a:path w="3226" h="14441" extrusionOk="0">
                      <a:moveTo>
                        <a:pt x="1616" y="0"/>
                      </a:moveTo>
                      <a:cubicBezTo>
                        <a:pt x="1616" y="0"/>
                        <a:pt x="461" y="2796"/>
                        <a:pt x="307" y="4076"/>
                      </a:cubicBezTo>
                      <a:cubicBezTo>
                        <a:pt x="0" y="6643"/>
                        <a:pt x="505" y="14440"/>
                        <a:pt x="505" y="14440"/>
                      </a:cubicBezTo>
                      <a:lnTo>
                        <a:pt x="2723" y="14440"/>
                      </a:lnTo>
                      <a:cubicBezTo>
                        <a:pt x="2723" y="14440"/>
                        <a:pt x="3225" y="6643"/>
                        <a:pt x="2924" y="4076"/>
                      </a:cubicBezTo>
                      <a:cubicBezTo>
                        <a:pt x="2771" y="2799"/>
                        <a:pt x="1616" y="0"/>
                        <a:pt x="16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5"/>
                <p:cNvSpPr/>
                <p:nvPr/>
              </p:nvSpPr>
              <p:spPr>
                <a:xfrm>
                  <a:off x="1363759" y="1554551"/>
                  <a:ext cx="24051" cy="1316392"/>
                </a:xfrm>
                <a:custGeom>
                  <a:avLst/>
                  <a:gdLst/>
                  <a:ahLst/>
                  <a:cxnLst/>
                  <a:rect l="l" t="t" r="r" b="b"/>
                  <a:pathLst>
                    <a:path w="277" h="15161" extrusionOk="0">
                      <a:moveTo>
                        <a:pt x="0" y="0"/>
                      </a:moveTo>
                      <a:lnTo>
                        <a:pt x="0" y="15160"/>
                      </a:lnTo>
                      <a:lnTo>
                        <a:pt x="276" y="15160"/>
                      </a:lnTo>
                      <a:lnTo>
                        <a:pt x="27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5"/>
                <p:cNvSpPr/>
                <p:nvPr/>
              </p:nvSpPr>
              <p:spPr>
                <a:xfrm>
                  <a:off x="1224923" y="2035399"/>
                  <a:ext cx="280366" cy="24051"/>
                </a:xfrm>
                <a:custGeom>
                  <a:avLst/>
                  <a:gdLst/>
                  <a:ahLst/>
                  <a:cxnLst/>
                  <a:rect l="l" t="t" r="r" b="b"/>
                  <a:pathLst>
                    <a:path w="3229" h="277" extrusionOk="0">
                      <a:moveTo>
                        <a:pt x="1" y="0"/>
                      </a:moveTo>
                      <a:lnTo>
                        <a:pt x="1" y="276"/>
                      </a:lnTo>
                      <a:lnTo>
                        <a:pt x="3228" y="276"/>
                      </a:lnTo>
                      <a:lnTo>
                        <a:pt x="3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5"/>
                <p:cNvSpPr/>
                <p:nvPr/>
              </p:nvSpPr>
              <p:spPr>
                <a:xfrm>
                  <a:off x="1224923" y="2487333"/>
                  <a:ext cx="280366" cy="24138"/>
                </a:xfrm>
                <a:custGeom>
                  <a:avLst/>
                  <a:gdLst/>
                  <a:ahLst/>
                  <a:cxnLst/>
                  <a:rect l="l" t="t" r="r" b="b"/>
                  <a:pathLst>
                    <a:path w="3229" h="278" extrusionOk="0">
                      <a:moveTo>
                        <a:pt x="1" y="1"/>
                      </a:moveTo>
                      <a:lnTo>
                        <a:pt x="1" y="277"/>
                      </a:lnTo>
                      <a:lnTo>
                        <a:pt x="3228" y="277"/>
                      </a:lnTo>
                      <a:lnTo>
                        <a:pt x="32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1" name="Google Shape;2881;p15"/>
              <p:cNvSpPr/>
              <p:nvPr/>
            </p:nvSpPr>
            <p:spPr>
              <a:xfrm>
                <a:off x="2857096" y="157592"/>
                <a:ext cx="1818515" cy="1827719"/>
              </a:xfrm>
              <a:custGeom>
                <a:avLst/>
                <a:gdLst/>
                <a:ahLst/>
                <a:cxnLst/>
                <a:rect l="l" t="t" r="r" b="b"/>
                <a:pathLst>
                  <a:path w="20944" h="21050" extrusionOk="0">
                    <a:moveTo>
                      <a:pt x="0" y="1"/>
                    </a:moveTo>
                    <a:lnTo>
                      <a:pt x="0" y="21050"/>
                    </a:lnTo>
                    <a:lnTo>
                      <a:pt x="438" y="21050"/>
                    </a:lnTo>
                    <a:cubicBezTo>
                      <a:pt x="4790" y="10301"/>
                      <a:pt x="11966" y="4264"/>
                      <a:pt x="20943" y="1256"/>
                    </a:cubicBezTo>
                    <a:lnTo>
                      <a:pt x="209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5"/>
              <p:cNvSpPr/>
              <p:nvPr/>
            </p:nvSpPr>
            <p:spPr>
              <a:xfrm>
                <a:off x="1363759" y="157592"/>
                <a:ext cx="1653543" cy="1827719"/>
              </a:xfrm>
              <a:custGeom>
                <a:avLst/>
                <a:gdLst/>
                <a:ahLst/>
                <a:cxnLst/>
                <a:rect l="l" t="t" r="r" b="b"/>
                <a:pathLst>
                  <a:path w="19044" h="21050" extrusionOk="0">
                    <a:moveTo>
                      <a:pt x="0" y="1"/>
                    </a:moveTo>
                    <a:lnTo>
                      <a:pt x="0" y="1256"/>
                    </a:lnTo>
                    <a:cubicBezTo>
                      <a:pt x="8143" y="4264"/>
                      <a:pt x="14646" y="10301"/>
                      <a:pt x="18594" y="21050"/>
                    </a:cubicBezTo>
                    <a:lnTo>
                      <a:pt x="19043" y="21050"/>
                    </a:lnTo>
                    <a:lnTo>
                      <a:pt x="1904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5"/>
              <p:cNvSpPr/>
              <p:nvPr/>
            </p:nvSpPr>
            <p:spPr>
              <a:xfrm>
                <a:off x="-35892" y="157592"/>
                <a:ext cx="1576527" cy="1827719"/>
              </a:xfrm>
              <a:custGeom>
                <a:avLst/>
                <a:gdLst/>
                <a:ahLst/>
                <a:cxnLst/>
                <a:rect l="l" t="t" r="r" b="b"/>
                <a:pathLst>
                  <a:path w="18157" h="21050" extrusionOk="0">
                    <a:moveTo>
                      <a:pt x="1" y="1"/>
                    </a:moveTo>
                    <a:lnTo>
                      <a:pt x="1" y="21050"/>
                    </a:lnTo>
                    <a:lnTo>
                      <a:pt x="383" y="21050"/>
                    </a:lnTo>
                    <a:cubicBezTo>
                      <a:pt x="4155" y="10301"/>
                      <a:pt x="10373" y="4264"/>
                      <a:pt x="18157" y="1256"/>
                    </a:cubicBezTo>
                    <a:lnTo>
                      <a:pt x="181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5"/>
              <p:cNvSpPr/>
              <p:nvPr/>
            </p:nvSpPr>
            <p:spPr>
              <a:xfrm>
                <a:off x="4594330" y="157592"/>
                <a:ext cx="1823638" cy="1827719"/>
              </a:xfrm>
              <a:custGeom>
                <a:avLst/>
                <a:gdLst/>
                <a:ahLst/>
                <a:cxnLst/>
                <a:rect l="l" t="t" r="r" b="b"/>
                <a:pathLst>
                  <a:path w="21003" h="21050" extrusionOk="0">
                    <a:moveTo>
                      <a:pt x="1" y="1"/>
                    </a:moveTo>
                    <a:lnTo>
                      <a:pt x="1" y="1256"/>
                    </a:lnTo>
                    <a:cubicBezTo>
                      <a:pt x="8981" y="4264"/>
                      <a:pt x="16153" y="10301"/>
                      <a:pt x="20506" y="21050"/>
                    </a:cubicBezTo>
                    <a:lnTo>
                      <a:pt x="21002" y="21050"/>
                    </a:lnTo>
                    <a:lnTo>
                      <a:pt x="210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5"/>
              <p:cNvSpPr/>
              <p:nvPr/>
            </p:nvSpPr>
            <p:spPr>
              <a:xfrm>
                <a:off x="6278773" y="157592"/>
                <a:ext cx="1559596" cy="1827719"/>
              </a:xfrm>
              <a:custGeom>
                <a:avLst/>
                <a:gdLst/>
                <a:ahLst/>
                <a:cxnLst/>
                <a:rect l="l" t="t" r="r" b="b"/>
                <a:pathLst>
                  <a:path w="17962" h="21050" extrusionOk="0">
                    <a:moveTo>
                      <a:pt x="1" y="1"/>
                    </a:moveTo>
                    <a:lnTo>
                      <a:pt x="1" y="21050"/>
                    </a:lnTo>
                    <a:lnTo>
                      <a:pt x="377" y="21050"/>
                    </a:lnTo>
                    <a:cubicBezTo>
                      <a:pt x="4110" y="10301"/>
                      <a:pt x="10262" y="4264"/>
                      <a:pt x="17961" y="1256"/>
                    </a:cubicBezTo>
                    <a:lnTo>
                      <a:pt x="1796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5"/>
              <p:cNvSpPr/>
              <p:nvPr/>
            </p:nvSpPr>
            <p:spPr>
              <a:xfrm>
                <a:off x="7717670" y="157592"/>
                <a:ext cx="1618899" cy="1827719"/>
              </a:xfrm>
              <a:custGeom>
                <a:avLst/>
                <a:gdLst/>
                <a:ahLst/>
                <a:cxnLst/>
                <a:rect l="l" t="t" r="r" b="b"/>
                <a:pathLst>
                  <a:path w="18645" h="21050" extrusionOk="0">
                    <a:moveTo>
                      <a:pt x="0" y="1"/>
                    </a:moveTo>
                    <a:lnTo>
                      <a:pt x="0" y="1256"/>
                    </a:lnTo>
                    <a:cubicBezTo>
                      <a:pt x="7973" y="4264"/>
                      <a:pt x="14340" y="10301"/>
                      <a:pt x="18204" y="21050"/>
                    </a:cubicBezTo>
                    <a:lnTo>
                      <a:pt x="18644" y="21050"/>
                    </a:lnTo>
                    <a:lnTo>
                      <a:pt x="1864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5"/>
              <p:cNvSpPr/>
              <p:nvPr/>
            </p:nvSpPr>
            <p:spPr>
              <a:xfrm>
                <a:off x="2904764" y="157592"/>
                <a:ext cx="1770847" cy="934177"/>
              </a:xfrm>
              <a:custGeom>
                <a:avLst/>
                <a:gdLst/>
                <a:ahLst/>
                <a:cxnLst/>
                <a:rect l="l" t="t" r="r" b="b"/>
                <a:pathLst>
                  <a:path w="20395" h="10759" extrusionOk="0">
                    <a:moveTo>
                      <a:pt x="1" y="1"/>
                    </a:moveTo>
                    <a:lnTo>
                      <a:pt x="1" y="10758"/>
                    </a:lnTo>
                    <a:lnTo>
                      <a:pt x="430" y="10758"/>
                    </a:lnTo>
                    <a:cubicBezTo>
                      <a:pt x="4668" y="5265"/>
                      <a:pt x="11648" y="2180"/>
                      <a:pt x="20394" y="642"/>
                    </a:cubicBezTo>
                    <a:lnTo>
                      <a:pt x="2039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5"/>
              <p:cNvSpPr/>
              <p:nvPr/>
            </p:nvSpPr>
            <p:spPr>
              <a:xfrm>
                <a:off x="1363759" y="157592"/>
                <a:ext cx="1579392" cy="934177"/>
              </a:xfrm>
              <a:custGeom>
                <a:avLst/>
                <a:gdLst/>
                <a:ahLst/>
                <a:cxnLst/>
                <a:rect l="l" t="t" r="r" b="b"/>
                <a:pathLst>
                  <a:path w="18190" h="10759" extrusionOk="0">
                    <a:moveTo>
                      <a:pt x="0" y="1"/>
                    </a:moveTo>
                    <a:lnTo>
                      <a:pt x="0" y="642"/>
                    </a:lnTo>
                    <a:cubicBezTo>
                      <a:pt x="7781" y="2180"/>
                      <a:pt x="13991" y="5265"/>
                      <a:pt x="17760" y="10758"/>
                    </a:cubicBezTo>
                    <a:lnTo>
                      <a:pt x="18190" y="10758"/>
                    </a:lnTo>
                    <a:lnTo>
                      <a:pt x="1819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5"/>
              <p:cNvSpPr/>
              <p:nvPr/>
            </p:nvSpPr>
            <p:spPr>
              <a:xfrm>
                <a:off x="-35892" y="157592"/>
                <a:ext cx="1576527" cy="934177"/>
              </a:xfrm>
              <a:custGeom>
                <a:avLst/>
                <a:gdLst/>
                <a:ahLst/>
                <a:cxnLst/>
                <a:rect l="l" t="t" r="r" b="b"/>
                <a:pathLst>
                  <a:path w="18157" h="10759" extrusionOk="0">
                    <a:moveTo>
                      <a:pt x="1" y="1"/>
                    </a:moveTo>
                    <a:lnTo>
                      <a:pt x="1" y="10758"/>
                    </a:lnTo>
                    <a:lnTo>
                      <a:pt x="383" y="10758"/>
                    </a:lnTo>
                    <a:cubicBezTo>
                      <a:pt x="4155" y="5265"/>
                      <a:pt x="10373" y="2180"/>
                      <a:pt x="18157" y="642"/>
                    </a:cubicBezTo>
                    <a:lnTo>
                      <a:pt x="1815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5"/>
              <p:cNvSpPr/>
              <p:nvPr/>
            </p:nvSpPr>
            <p:spPr>
              <a:xfrm>
                <a:off x="4594070" y="157592"/>
                <a:ext cx="1751918" cy="934177"/>
              </a:xfrm>
              <a:custGeom>
                <a:avLst/>
                <a:gdLst/>
                <a:ahLst/>
                <a:cxnLst/>
                <a:rect l="l" t="t" r="r" b="b"/>
                <a:pathLst>
                  <a:path w="20177" h="10759" extrusionOk="0">
                    <a:moveTo>
                      <a:pt x="1" y="1"/>
                    </a:moveTo>
                    <a:lnTo>
                      <a:pt x="1" y="642"/>
                    </a:lnTo>
                    <a:cubicBezTo>
                      <a:pt x="8630" y="2180"/>
                      <a:pt x="15520" y="5265"/>
                      <a:pt x="19699" y="10758"/>
                    </a:cubicBezTo>
                    <a:lnTo>
                      <a:pt x="20177" y="10758"/>
                    </a:lnTo>
                    <a:lnTo>
                      <a:pt x="2017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5"/>
              <p:cNvSpPr/>
              <p:nvPr/>
            </p:nvSpPr>
            <p:spPr>
              <a:xfrm>
                <a:off x="6326528" y="157592"/>
                <a:ext cx="1511580" cy="934177"/>
              </a:xfrm>
              <a:custGeom>
                <a:avLst/>
                <a:gdLst/>
                <a:ahLst/>
                <a:cxnLst/>
                <a:rect l="l" t="t" r="r" b="b"/>
                <a:pathLst>
                  <a:path w="17409" h="10759" extrusionOk="0">
                    <a:moveTo>
                      <a:pt x="0" y="1"/>
                    </a:moveTo>
                    <a:lnTo>
                      <a:pt x="0" y="10758"/>
                    </a:lnTo>
                    <a:lnTo>
                      <a:pt x="369" y="10758"/>
                    </a:lnTo>
                    <a:cubicBezTo>
                      <a:pt x="3984" y="5265"/>
                      <a:pt x="9946" y="2180"/>
                      <a:pt x="17409" y="642"/>
                    </a:cubicBezTo>
                    <a:lnTo>
                      <a:pt x="1740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5"/>
              <p:cNvSpPr/>
              <p:nvPr/>
            </p:nvSpPr>
            <p:spPr>
              <a:xfrm>
                <a:off x="7717670" y="157592"/>
                <a:ext cx="1618899" cy="934177"/>
              </a:xfrm>
              <a:custGeom>
                <a:avLst/>
                <a:gdLst/>
                <a:ahLst/>
                <a:cxnLst/>
                <a:rect l="l" t="t" r="r" b="b"/>
                <a:pathLst>
                  <a:path w="18645" h="10759" extrusionOk="0">
                    <a:moveTo>
                      <a:pt x="0" y="1"/>
                    </a:moveTo>
                    <a:lnTo>
                      <a:pt x="0" y="642"/>
                    </a:lnTo>
                    <a:cubicBezTo>
                      <a:pt x="7973" y="2180"/>
                      <a:pt x="14340" y="5265"/>
                      <a:pt x="18204" y="10758"/>
                    </a:cubicBezTo>
                    <a:lnTo>
                      <a:pt x="18644" y="10758"/>
                    </a:lnTo>
                    <a:lnTo>
                      <a:pt x="186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5"/>
              <p:cNvSpPr/>
              <p:nvPr/>
            </p:nvSpPr>
            <p:spPr>
              <a:xfrm>
                <a:off x="2721907" y="1429520"/>
                <a:ext cx="456192" cy="20231"/>
              </a:xfrm>
              <a:custGeom>
                <a:avLst/>
                <a:gdLst/>
                <a:ahLst/>
                <a:cxnLst/>
                <a:rect l="l" t="t" r="r" b="b"/>
                <a:pathLst>
                  <a:path w="5254" h="233" extrusionOk="0">
                    <a:moveTo>
                      <a:pt x="0" y="1"/>
                    </a:moveTo>
                    <a:lnTo>
                      <a:pt x="0" y="1"/>
                    </a:lnTo>
                    <a:cubicBezTo>
                      <a:pt x="42" y="73"/>
                      <a:pt x="90" y="154"/>
                      <a:pt x="132" y="230"/>
                    </a:cubicBezTo>
                    <a:lnTo>
                      <a:pt x="5106" y="233"/>
                    </a:lnTo>
                    <a:lnTo>
                      <a:pt x="5254" y="4"/>
                    </a:lnTo>
                    <a:lnTo>
                      <a:pt x="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5"/>
              <p:cNvSpPr/>
              <p:nvPr/>
            </p:nvSpPr>
            <p:spPr>
              <a:xfrm>
                <a:off x="-36152" y="155421"/>
                <a:ext cx="4726021" cy="1313005"/>
              </a:xfrm>
              <a:custGeom>
                <a:avLst/>
                <a:gdLst/>
                <a:ahLst/>
                <a:cxnLst/>
                <a:rect l="l" t="t" r="r" b="b"/>
                <a:pathLst>
                  <a:path w="54430" h="15122" extrusionOk="0">
                    <a:moveTo>
                      <a:pt x="40860" y="1248"/>
                    </a:moveTo>
                    <a:lnTo>
                      <a:pt x="42283" y="1251"/>
                    </a:lnTo>
                    <a:lnTo>
                      <a:pt x="42682" y="1256"/>
                    </a:lnTo>
                    <a:lnTo>
                      <a:pt x="44766" y="1262"/>
                    </a:lnTo>
                    <a:lnTo>
                      <a:pt x="44727" y="3780"/>
                    </a:lnTo>
                    <a:lnTo>
                      <a:pt x="44727" y="3780"/>
                    </a:lnTo>
                    <a:lnTo>
                      <a:pt x="42640" y="3775"/>
                    </a:lnTo>
                    <a:lnTo>
                      <a:pt x="42241" y="3775"/>
                    </a:lnTo>
                    <a:lnTo>
                      <a:pt x="40860" y="3772"/>
                    </a:lnTo>
                    <a:lnTo>
                      <a:pt x="40863" y="1412"/>
                    </a:lnTo>
                    <a:lnTo>
                      <a:pt x="40860" y="1278"/>
                    </a:lnTo>
                    <a:lnTo>
                      <a:pt x="40860" y="1248"/>
                    </a:lnTo>
                    <a:close/>
                    <a:moveTo>
                      <a:pt x="2082" y="1245"/>
                    </a:moveTo>
                    <a:lnTo>
                      <a:pt x="8769" y="1262"/>
                    </a:lnTo>
                    <a:lnTo>
                      <a:pt x="8750" y="3784"/>
                    </a:lnTo>
                    <a:lnTo>
                      <a:pt x="2049" y="3770"/>
                    </a:lnTo>
                    <a:lnTo>
                      <a:pt x="2082" y="1245"/>
                    </a:lnTo>
                    <a:close/>
                    <a:moveTo>
                      <a:pt x="27391" y="1245"/>
                    </a:moveTo>
                    <a:lnTo>
                      <a:pt x="28702" y="1248"/>
                    </a:lnTo>
                    <a:lnTo>
                      <a:pt x="29098" y="1253"/>
                    </a:lnTo>
                    <a:lnTo>
                      <a:pt x="30870" y="1256"/>
                    </a:lnTo>
                    <a:lnTo>
                      <a:pt x="30831" y="3772"/>
                    </a:lnTo>
                    <a:lnTo>
                      <a:pt x="31230" y="3772"/>
                    </a:lnTo>
                    <a:lnTo>
                      <a:pt x="31263" y="1256"/>
                    </a:lnTo>
                    <a:lnTo>
                      <a:pt x="35780" y="1264"/>
                    </a:lnTo>
                    <a:lnTo>
                      <a:pt x="35763" y="3786"/>
                    </a:lnTo>
                    <a:lnTo>
                      <a:pt x="29059" y="3772"/>
                    </a:lnTo>
                    <a:lnTo>
                      <a:pt x="28663" y="3772"/>
                    </a:lnTo>
                    <a:lnTo>
                      <a:pt x="27391" y="3770"/>
                    </a:lnTo>
                    <a:lnTo>
                      <a:pt x="27394" y="1410"/>
                    </a:lnTo>
                    <a:lnTo>
                      <a:pt x="27391" y="1276"/>
                    </a:lnTo>
                    <a:lnTo>
                      <a:pt x="27391" y="1245"/>
                    </a:lnTo>
                    <a:close/>
                    <a:moveTo>
                      <a:pt x="36173" y="1262"/>
                    </a:moveTo>
                    <a:lnTo>
                      <a:pt x="40450" y="1273"/>
                    </a:lnTo>
                    <a:lnTo>
                      <a:pt x="40442" y="3795"/>
                    </a:lnTo>
                    <a:lnTo>
                      <a:pt x="36157" y="3784"/>
                    </a:lnTo>
                    <a:lnTo>
                      <a:pt x="36173" y="1262"/>
                    </a:lnTo>
                    <a:close/>
                    <a:moveTo>
                      <a:pt x="22724" y="1267"/>
                    </a:moveTo>
                    <a:lnTo>
                      <a:pt x="27000" y="1276"/>
                    </a:lnTo>
                    <a:lnTo>
                      <a:pt x="26995" y="3770"/>
                    </a:lnTo>
                    <a:lnTo>
                      <a:pt x="26903" y="3770"/>
                    </a:lnTo>
                    <a:lnTo>
                      <a:pt x="26897" y="3798"/>
                    </a:lnTo>
                    <a:lnTo>
                      <a:pt x="22707" y="3786"/>
                    </a:lnTo>
                    <a:lnTo>
                      <a:pt x="22724" y="1267"/>
                    </a:lnTo>
                    <a:close/>
                    <a:moveTo>
                      <a:pt x="27533" y="4032"/>
                    </a:moveTo>
                    <a:lnTo>
                      <a:pt x="32845" y="4043"/>
                    </a:lnTo>
                    <a:lnTo>
                      <a:pt x="32817" y="6699"/>
                    </a:lnTo>
                    <a:lnTo>
                      <a:pt x="32817" y="6699"/>
                    </a:lnTo>
                    <a:lnTo>
                      <a:pt x="27491" y="6693"/>
                    </a:lnTo>
                    <a:lnTo>
                      <a:pt x="27533" y="4032"/>
                    </a:lnTo>
                    <a:close/>
                    <a:moveTo>
                      <a:pt x="520" y="4029"/>
                    </a:moveTo>
                    <a:lnTo>
                      <a:pt x="5832" y="4038"/>
                    </a:lnTo>
                    <a:lnTo>
                      <a:pt x="5804" y="6696"/>
                    </a:lnTo>
                    <a:lnTo>
                      <a:pt x="5845" y="6696"/>
                    </a:lnTo>
                    <a:lnTo>
                      <a:pt x="5845" y="6699"/>
                    </a:lnTo>
                    <a:lnTo>
                      <a:pt x="478" y="6688"/>
                    </a:lnTo>
                    <a:lnTo>
                      <a:pt x="520" y="4029"/>
                    </a:lnTo>
                    <a:close/>
                    <a:moveTo>
                      <a:pt x="33241" y="4046"/>
                    </a:moveTo>
                    <a:lnTo>
                      <a:pt x="38082" y="4057"/>
                    </a:lnTo>
                    <a:lnTo>
                      <a:pt x="38070" y="6713"/>
                    </a:lnTo>
                    <a:lnTo>
                      <a:pt x="33216" y="6702"/>
                    </a:lnTo>
                    <a:lnTo>
                      <a:pt x="33241" y="4046"/>
                    </a:lnTo>
                    <a:close/>
                    <a:moveTo>
                      <a:pt x="38475" y="4051"/>
                    </a:moveTo>
                    <a:lnTo>
                      <a:pt x="40693" y="4054"/>
                    </a:lnTo>
                    <a:lnTo>
                      <a:pt x="40651" y="6688"/>
                    </a:lnTo>
                    <a:lnTo>
                      <a:pt x="40269" y="6693"/>
                    </a:lnTo>
                    <a:lnTo>
                      <a:pt x="40266" y="6713"/>
                    </a:lnTo>
                    <a:lnTo>
                      <a:pt x="38467" y="6710"/>
                    </a:lnTo>
                    <a:lnTo>
                      <a:pt x="38475" y="4051"/>
                    </a:lnTo>
                    <a:close/>
                    <a:moveTo>
                      <a:pt x="28415" y="6953"/>
                    </a:moveTo>
                    <a:lnTo>
                      <a:pt x="35155" y="6964"/>
                    </a:lnTo>
                    <a:lnTo>
                      <a:pt x="35138" y="9196"/>
                    </a:lnTo>
                    <a:lnTo>
                      <a:pt x="28384" y="9185"/>
                    </a:lnTo>
                    <a:lnTo>
                      <a:pt x="28415" y="6953"/>
                    </a:lnTo>
                    <a:close/>
                    <a:moveTo>
                      <a:pt x="32237" y="9461"/>
                    </a:moveTo>
                    <a:lnTo>
                      <a:pt x="37791" y="9469"/>
                    </a:lnTo>
                    <a:lnTo>
                      <a:pt x="37783" y="11626"/>
                    </a:lnTo>
                    <a:lnTo>
                      <a:pt x="32212" y="11620"/>
                    </a:lnTo>
                    <a:lnTo>
                      <a:pt x="32237" y="9461"/>
                    </a:lnTo>
                    <a:close/>
                    <a:moveTo>
                      <a:pt x="2872" y="1"/>
                    </a:moveTo>
                    <a:lnTo>
                      <a:pt x="2858" y="966"/>
                    </a:lnTo>
                    <a:lnTo>
                      <a:pt x="68" y="960"/>
                    </a:lnTo>
                    <a:lnTo>
                      <a:pt x="51" y="1220"/>
                    </a:lnTo>
                    <a:lnTo>
                      <a:pt x="1689" y="1225"/>
                    </a:lnTo>
                    <a:lnTo>
                      <a:pt x="1650" y="3750"/>
                    </a:lnTo>
                    <a:lnTo>
                      <a:pt x="1" y="3745"/>
                    </a:lnTo>
                    <a:lnTo>
                      <a:pt x="1" y="4007"/>
                    </a:lnTo>
                    <a:lnTo>
                      <a:pt x="124" y="4007"/>
                    </a:lnTo>
                    <a:lnTo>
                      <a:pt x="82" y="6668"/>
                    </a:lnTo>
                    <a:lnTo>
                      <a:pt x="1" y="6668"/>
                    </a:lnTo>
                    <a:lnTo>
                      <a:pt x="1" y="6933"/>
                    </a:lnTo>
                    <a:lnTo>
                      <a:pt x="1005" y="6936"/>
                    </a:lnTo>
                    <a:lnTo>
                      <a:pt x="972" y="9168"/>
                    </a:lnTo>
                    <a:lnTo>
                      <a:pt x="1" y="9165"/>
                    </a:lnTo>
                    <a:lnTo>
                      <a:pt x="1" y="9430"/>
                    </a:lnTo>
                    <a:lnTo>
                      <a:pt x="4824" y="9436"/>
                    </a:lnTo>
                    <a:lnTo>
                      <a:pt x="4799" y="11623"/>
                    </a:lnTo>
                    <a:lnTo>
                      <a:pt x="1" y="11620"/>
                    </a:lnTo>
                    <a:lnTo>
                      <a:pt x="1" y="11888"/>
                    </a:lnTo>
                    <a:lnTo>
                      <a:pt x="1" y="14675"/>
                    </a:lnTo>
                    <a:lnTo>
                      <a:pt x="1" y="14904"/>
                    </a:lnTo>
                    <a:lnTo>
                      <a:pt x="2969" y="14909"/>
                    </a:lnTo>
                    <a:lnTo>
                      <a:pt x="2964" y="15121"/>
                    </a:lnTo>
                    <a:cubicBezTo>
                      <a:pt x="3003" y="15052"/>
                      <a:pt x="3042" y="14979"/>
                      <a:pt x="3081" y="14909"/>
                    </a:cubicBezTo>
                    <a:lnTo>
                      <a:pt x="3206" y="14678"/>
                    </a:lnTo>
                    <a:lnTo>
                      <a:pt x="227" y="14675"/>
                    </a:lnTo>
                    <a:lnTo>
                      <a:pt x="274" y="11888"/>
                    </a:lnTo>
                    <a:lnTo>
                      <a:pt x="4905" y="11891"/>
                    </a:lnTo>
                    <a:cubicBezTo>
                      <a:pt x="4967" y="11801"/>
                      <a:pt x="5025" y="11715"/>
                      <a:pt x="5089" y="11626"/>
                    </a:cubicBezTo>
                    <a:cubicBezTo>
                      <a:pt x="5129" y="11570"/>
                      <a:pt x="5165" y="11514"/>
                      <a:pt x="5207" y="11464"/>
                    </a:cubicBezTo>
                    <a:lnTo>
                      <a:pt x="5229" y="9469"/>
                    </a:lnTo>
                    <a:lnTo>
                      <a:pt x="6727" y="9472"/>
                    </a:lnTo>
                    <a:cubicBezTo>
                      <a:pt x="6802" y="9380"/>
                      <a:pt x="6878" y="9293"/>
                      <a:pt x="6950" y="9207"/>
                    </a:cubicBezTo>
                    <a:lnTo>
                      <a:pt x="1373" y="9199"/>
                    </a:lnTo>
                    <a:lnTo>
                      <a:pt x="1407" y="6967"/>
                    </a:lnTo>
                    <a:lnTo>
                      <a:pt x="8147" y="6978"/>
                    </a:lnTo>
                    <a:lnTo>
                      <a:pt x="8139" y="7896"/>
                    </a:lnTo>
                    <a:cubicBezTo>
                      <a:pt x="8273" y="7759"/>
                      <a:pt x="8407" y="7622"/>
                      <a:pt x="8540" y="7488"/>
                    </a:cubicBezTo>
                    <a:lnTo>
                      <a:pt x="8546" y="6978"/>
                    </a:lnTo>
                    <a:lnTo>
                      <a:pt x="9068" y="6978"/>
                    </a:lnTo>
                    <a:cubicBezTo>
                      <a:pt x="9163" y="6891"/>
                      <a:pt x="9255" y="6799"/>
                      <a:pt x="9355" y="6713"/>
                    </a:cubicBezTo>
                    <a:lnTo>
                      <a:pt x="6208" y="6707"/>
                    </a:lnTo>
                    <a:lnTo>
                      <a:pt x="6233" y="4049"/>
                    </a:lnTo>
                    <a:lnTo>
                      <a:pt x="11074" y="4060"/>
                    </a:lnTo>
                    <a:lnTo>
                      <a:pt x="11065" y="5262"/>
                    </a:lnTo>
                    <a:cubicBezTo>
                      <a:pt x="11199" y="5162"/>
                      <a:pt x="11330" y="5061"/>
                      <a:pt x="11464" y="4964"/>
                    </a:cubicBezTo>
                    <a:lnTo>
                      <a:pt x="11467" y="4060"/>
                    </a:lnTo>
                    <a:lnTo>
                      <a:pt x="12747" y="4063"/>
                    </a:lnTo>
                    <a:cubicBezTo>
                      <a:pt x="12881" y="3976"/>
                      <a:pt x="13015" y="3884"/>
                      <a:pt x="13152" y="3800"/>
                    </a:cubicBezTo>
                    <a:lnTo>
                      <a:pt x="9149" y="3795"/>
                    </a:lnTo>
                    <a:lnTo>
                      <a:pt x="9165" y="1273"/>
                    </a:lnTo>
                    <a:lnTo>
                      <a:pt x="13439" y="1284"/>
                    </a:lnTo>
                    <a:lnTo>
                      <a:pt x="13437" y="3627"/>
                    </a:lnTo>
                    <a:cubicBezTo>
                      <a:pt x="13570" y="3547"/>
                      <a:pt x="13699" y="3466"/>
                      <a:pt x="13835" y="3387"/>
                    </a:cubicBezTo>
                    <a:lnTo>
                      <a:pt x="13838" y="1415"/>
                    </a:lnTo>
                    <a:lnTo>
                      <a:pt x="13835" y="1284"/>
                    </a:lnTo>
                    <a:lnTo>
                      <a:pt x="13835" y="1253"/>
                    </a:lnTo>
                    <a:lnTo>
                      <a:pt x="15258" y="1256"/>
                    </a:lnTo>
                    <a:lnTo>
                      <a:pt x="15654" y="1259"/>
                    </a:lnTo>
                    <a:lnTo>
                      <a:pt x="17741" y="1264"/>
                    </a:lnTo>
                    <a:lnTo>
                      <a:pt x="17730" y="1931"/>
                    </a:lnTo>
                    <a:cubicBezTo>
                      <a:pt x="17861" y="1990"/>
                      <a:pt x="17992" y="2046"/>
                      <a:pt x="18123" y="2107"/>
                    </a:cubicBezTo>
                    <a:lnTo>
                      <a:pt x="18137" y="1264"/>
                    </a:lnTo>
                    <a:lnTo>
                      <a:pt x="22339" y="1276"/>
                    </a:lnTo>
                    <a:lnTo>
                      <a:pt x="22322" y="3798"/>
                    </a:lnTo>
                    <a:lnTo>
                      <a:pt x="21357" y="3795"/>
                    </a:lnTo>
                    <a:lnTo>
                      <a:pt x="21357" y="3795"/>
                    </a:lnTo>
                    <a:cubicBezTo>
                      <a:pt x="21499" y="3881"/>
                      <a:pt x="21641" y="3968"/>
                      <a:pt x="21781" y="4054"/>
                    </a:cubicBezTo>
                    <a:lnTo>
                      <a:pt x="24638" y="4063"/>
                    </a:lnTo>
                    <a:lnTo>
                      <a:pt x="24626" y="6105"/>
                    </a:lnTo>
                    <a:cubicBezTo>
                      <a:pt x="24760" y="6214"/>
                      <a:pt x="24891" y="6325"/>
                      <a:pt x="25025" y="6437"/>
                    </a:cubicBezTo>
                    <a:lnTo>
                      <a:pt x="25036" y="4063"/>
                    </a:lnTo>
                    <a:lnTo>
                      <a:pt x="27146" y="4065"/>
                    </a:lnTo>
                    <a:lnTo>
                      <a:pt x="27104" y="6699"/>
                    </a:lnTo>
                    <a:lnTo>
                      <a:pt x="26719" y="6699"/>
                    </a:lnTo>
                    <a:lnTo>
                      <a:pt x="26716" y="6718"/>
                    </a:lnTo>
                    <a:lnTo>
                      <a:pt x="25357" y="6716"/>
                    </a:lnTo>
                    <a:lnTo>
                      <a:pt x="25357" y="6716"/>
                    </a:lnTo>
                    <a:cubicBezTo>
                      <a:pt x="25455" y="6802"/>
                      <a:pt x="25553" y="6894"/>
                      <a:pt x="25653" y="6981"/>
                    </a:cubicBezTo>
                    <a:lnTo>
                      <a:pt x="27553" y="6984"/>
                    </a:lnTo>
                    <a:lnTo>
                      <a:pt x="27553" y="6964"/>
                    </a:lnTo>
                    <a:lnTo>
                      <a:pt x="28027" y="6964"/>
                    </a:lnTo>
                    <a:lnTo>
                      <a:pt x="27994" y="9196"/>
                    </a:lnTo>
                    <a:lnTo>
                      <a:pt x="27854" y="9196"/>
                    </a:lnTo>
                    <a:cubicBezTo>
                      <a:pt x="27929" y="9282"/>
                      <a:pt x="28008" y="9374"/>
                      <a:pt x="28086" y="9461"/>
                    </a:cubicBezTo>
                    <a:lnTo>
                      <a:pt x="31849" y="9464"/>
                    </a:lnTo>
                    <a:lnTo>
                      <a:pt x="31824" y="11623"/>
                    </a:lnTo>
                    <a:lnTo>
                      <a:pt x="29810" y="11620"/>
                    </a:lnTo>
                    <a:lnTo>
                      <a:pt x="29810" y="11620"/>
                    </a:lnTo>
                    <a:cubicBezTo>
                      <a:pt x="29877" y="11707"/>
                      <a:pt x="29938" y="11796"/>
                      <a:pt x="30002" y="11888"/>
                    </a:cubicBezTo>
                    <a:lnTo>
                      <a:pt x="35685" y="11894"/>
                    </a:lnTo>
                    <a:lnTo>
                      <a:pt x="35640" y="14675"/>
                    </a:lnTo>
                    <a:lnTo>
                      <a:pt x="36042" y="14675"/>
                    </a:lnTo>
                    <a:lnTo>
                      <a:pt x="36087" y="11894"/>
                    </a:lnTo>
                    <a:lnTo>
                      <a:pt x="38988" y="11899"/>
                    </a:lnTo>
                    <a:cubicBezTo>
                      <a:pt x="39058" y="11807"/>
                      <a:pt x="39128" y="11721"/>
                      <a:pt x="39197" y="11634"/>
                    </a:cubicBezTo>
                    <a:lnTo>
                      <a:pt x="38196" y="11634"/>
                    </a:lnTo>
                    <a:lnTo>
                      <a:pt x="38207" y="9475"/>
                    </a:lnTo>
                    <a:lnTo>
                      <a:pt x="41081" y="9478"/>
                    </a:lnTo>
                    <a:lnTo>
                      <a:pt x="41081" y="9461"/>
                    </a:lnTo>
                    <a:lnTo>
                      <a:pt x="41100" y="9461"/>
                    </a:lnTo>
                    <a:cubicBezTo>
                      <a:pt x="41187" y="9374"/>
                      <a:pt x="41273" y="9282"/>
                      <a:pt x="41360" y="9196"/>
                    </a:cubicBezTo>
                    <a:lnTo>
                      <a:pt x="40121" y="9193"/>
                    </a:lnTo>
                    <a:lnTo>
                      <a:pt x="40118" y="9210"/>
                    </a:lnTo>
                    <a:lnTo>
                      <a:pt x="35551" y="9201"/>
                    </a:lnTo>
                    <a:lnTo>
                      <a:pt x="35568" y="6975"/>
                    </a:lnTo>
                    <a:lnTo>
                      <a:pt x="41011" y="6984"/>
                    </a:lnTo>
                    <a:lnTo>
                      <a:pt x="41011" y="6964"/>
                    </a:lnTo>
                    <a:lnTo>
                      <a:pt x="41594" y="6967"/>
                    </a:lnTo>
                    <a:lnTo>
                      <a:pt x="41560" y="8992"/>
                    </a:lnTo>
                    <a:cubicBezTo>
                      <a:pt x="41697" y="8861"/>
                      <a:pt x="41831" y="8727"/>
                      <a:pt x="41965" y="8596"/>
                    </a:cubicBezTo>
                    <a:lnTo>
                      <a:pt x="41990" y="6967"/>
                    </a:lnTo>
                    <a:lnTo>
                      <a:pt x="43801" y="6970"/>
                    </a:lnTo>
                    <a:cubicBezTo>
                      <a:pt x="43909" y="6880"/>
                      <a:pt x="44021" y="6794"/>
                      <a:pt x="44133" y="6705"/>
                    </a:cubicBezTo>
                    <a:lnTo>
                      <a:pt x="41067" y="6699"/>
                    </a:lnTo>
                    <a:lnTo>
                      <a:pt x="41108" y="4038"/>
                    </a:lnTo>
                    <a:lnTo>
                      <a:pt x="46420" y="4049"/>
                    </a:lnTo>
                    <a:lnTo>
                      <a:pt x="46409" y="5056"/>
                    </a:lnTo>
                    <a:cubicBezTo>
                      <a:pt x="46540" y="4969"/>
                      <a:pt x="46674" y="4883"/>
                      <a:pt x="46811" y="4799"/>
                    </a:cubicBezTo>
                    <a:lnTo>
                      <a:pt x="46816" y="4049"/>
                    </a:lnTo>
                    <a:lnTo>
                      <a:pt x="48058" y="4051"/>
                    </a:lnTo>
                    <a:cubicBezTo>
                      <a:pt x="48211" y="3965"/>
                      <a:pt x="48370" y="3879"/>
                      <a:pt x="48529" y="3789"/>
                    </a:cubicBezTo>
                    <a:lnTo>
                      <a:pt x="44996" y="3781"/>
                    </a:lnTo>
                    <a:lnTo>
                      <a:pt x="45126" y="3781"/>
                    </a:lnTo>
                    <a:lnTo>
                      <a:pt x="45162" y="1262"/>
                    </a:lnTo>
                    <a:lnTo>
                      <a:pt x="49363" y="1273"/>
                    </a:lnTo>
                    <a:lnTo>
                      <a:pt x="49350" y="3362"/>
                    </a:lnTo>
                    <a:cubicBezTo>
                      <a:pt x="49481" y="3293"/>
                      <a:pt x="49615" y="3226"/>
                      <a:pt x="49746" y="3162"/>
                    </a:cubicBezTo>
                    <a:lnTo>
                      <a:pt x="49760" y="1276"/>
                    </a:lnTo>
                    <a:lnTo>
                      <a:pt x="54036" y="1287"/>
                    </a:lnTo>
                    <a:lnTo>
                      <a:pt x="54036" y="1527"/>
                    </a:lnTo>
                    <a:cubicBezTo>
                      <a:pt x="54167" y="1571"/>
                      <a:pt x="54299" y="1622"/>
                      <a:pt x="54430" y="1669"/>
                    </a:cubicBezTo>
                    <a:lnTo>
                      <a:pt x="54430" y="1418"/>
                    </a:lnTo>
                    <a:lnTo>
                      <a:pt x="54427" y="1287"/>
                    </a:lnTo>
                    <a:lnTo>
                      <a:pt x="54391" y="1016"/>
                    </a:lnTo>
                    <a:lnTo>
                      <a:pt x="52309" y="1008"/>
                    </a:lnTo>
                    <a:lnTo>
                      <a:pt x="52312" y="20"/>
                    </a:lnTo>
                    <a:lnTo>
                      <a:pt x="51919" y="20"/>
                    </a:lnTo>
                    <a:lnTo>
                      <a:pt x="51916" y="1005"/>
                    </a:lnTo>
                    <a:lnTo>
                      <a:pt x="48331" y="994"/>
                    </a:lnTo>
                    <a:lnTo>
                      <a:pt x="48337" y="17"/>
                    </a:lnTo>
                    <a:lnTo>
                      <a:pt x="47943" y="17"/>
                    </a:lnTo>
                    <a:lnTo>
                      <a:pt x="47932" y="994"/>
                    </a:lnTo>
                    <a:lnTo>
                      <a:pt x="43817" y="983"/>
                    </a:lnTo>
                    <a:lnTo>
                      <a:pt x="43831" y="17"/>
                    </a:lnTo>
                    <a:lnTo>
                      <a:pt x="43441" y="17"/>
                    </a:lnTo>
                    <a:lnTo>
                      <a:pt x="43427" y="983"/>
                    </a:lnTo>
                    <a:lnTo>
                      <a:pt x="40637" y="977"/>
                    </a:lnTo>
                    <a:lnTo>
                      <a:pt x="40634" y="1008"/>
                    </a:lnTo>
                    <a:lnTo>
                      <a:pt x="38751" y="1002"/>
                    </a:lnTo>
                    <a:lnTo>
                      <a:pt x="38754" y="15"/>
                    </a:lnTo>
                    <a:lnTo>
                      <a:pt x="38361" y="15"/>
                    </a:lnTo>
                    <a:lnTo>
                      <a:pt x="38358" y="997"/>
                    </a:lnTo>
                    <a:lnTo>
                      <a:pt x="34773" y="988"/>
                    </a:lnTo>
                    <a:lnTo>
                      <a:pt x="34778" y="12"/>
                    </a:lnTo>
                    <a:lnTo>
                      <a:pt x="34385" y="12"/>
                    </a:lnTo>
                    <a:lnTo>
                      <a:pt x="34379" y="988"/>
                    </a:lnTo>
                    <a:lnTo>
                      <a:pt x="30265" y="977"/>
                    </a:lnTo>
                    <a:lnTo>
                      <a:pt x="30278" y="12"/>
                    </a:lnTo>
                    <a:lnTo>
                      <a:pt x="29882" y="12"/>
                    </a:lnTo>
                    <a:lnTo>
                      <a:pt x="29868" y="977"/>
                    </a:lnTo>
                    <a:lnTo>
                      <a:pt x="27079" y="969"/>
                    </a:lnTo>
                    <a:lnTo>
                      <a:pt x="27076" y="1002"/>
                    </a:lnTo>
                    <a:lnTo>
                      <a:pt x="25301" y="997"/>
                    </a:lnTo>
                    <a:lnTo>
                      <a:pt x="25304" y="12"/>
                    </a:lnTo>
                    <a:lnTo>
                      <a:pt x="24911" y="12"/>
                    </a:lnTo>
                    <a:lnTo>
                      <a:pt x="24908" y="994"/>
                    </a:lnTo>
                    <a:lnTo>
                      <a:pt x="21323" y="983"/>
                    </a:lnTo>
                    <a:lnTo>
                      <a:pt x="21329" y="6"/>
                    </a:lnTo>
                    <a:lnTo>
                      <a:pt x="20935" y="6"/>
                    </a:lnTo>
                    <a:lnTo>
                      <a:pt x="20924" y="983"/>
                    </a:lnTo>
                    <a:lnTo>
                      <a:pt x="16809" y="974"/>
                    </a:lnTo>
                    <a:lnTo>
                      <a:pt x="16823" y="6"/>
                    </a:lnTo>
                    <a:lnTo>
                      <a:pt x="16433" y="6"/>
                    </a:lnTo>
                    <a:lnTo>
                      <a:pt x="16419" y="974"/>
                    </a:lnTo>
                    <a:lnTo>
                      <a:pt x="13629" y="966"/>
                    </a:lnTo>
                    <a:lnTo>
                      <a:pt x="13626" y="997"/>
                    </a:lnTo>
                    <a:lnTo>
                      <a:pt x="11743" y="991"/>
                    </a:lnTo>
                    <a:lnTo>
                      <a:pt x="11746" y="3"/>
                    </a:lnTo>
                    <a:lnTo>
                      <a:pt x="11353" y="3"/>
                    </a:lnTo>
                    <a:lnTo>
                      <a:pt x="11350" y="988"/>
                    </a:lnTo>
                    <a:lnTo>
                      <a:pt x="7765" y="977"/>
                    </a:lnTo>
                    <a:lnTo>
                      <a:pt x="7770" y="1"/>
                    </a:lnTo>
                    <a:lnTo>
                      <a:pt x="7377" y="1"/>
                    </a:lnTo>
                    <a:lnTo>
                      <a:pt x="7366" y="977"/>
                    </a:lnTo>
                    <a:lnTo>
                      <a:pt x="3251" y="966"/>
                    </a:lnTo>
                    <a:lnTo>
                      <a:pt x="326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5"/>
              <p:cNvSpPr/>
              <p:nvPr/>
            </p:nvSpPr>
            <p:spPr>
              <a:xfrm>
                <a:off x="6092269" y="1429520"/>
                <a:ext cx="462530" cy="104974"/>
              </a:xfrm>
              <a:custGeom>
                <a:avLst/>
                <a:gdLst/>
                <a:ahLst/>
                <a:cxnLst/>
                <a:rect l="l" t="t" r="r" b="b"/>
                <a:pathLst>
                  <a:path w="5327" h="1209" extrusionOk="0">
                    <a:moveTo>
                      <a:pt x="1" y="1"/>
                    </a:moveTo>
                    <a:lnTo>
                      <a:pt x="1" y="1"/>
                    </a:lnTo>
                    <a:cubicBezTo>
                      <a:pt x="42" y="73"/>
                      <a:pt x="93" y="154"/>
                      <a:pt x="140" y="230"/>
                    </a:cubicBezTo>
                    <a:lnTo>
                      <a:pt x="338" y="230"/>
                    </a:lnTo>
                    <a:lnTo>
                      <a:pt x="335" y="548"/>
                    </a:lnTo>
                    <a:cubicBezTo>
                      <a:pt x="469" y="763"/>
                      <a:pt x="598" y="986"/>
                      <a:pt x="729" y="1209"/>
                    </a:cubicBezTo>
                    <a:lnTo>
                      <a:pt x="743" y="230"/>
                    </a:lnTo>
                    <a:lnTo>
                      <a:pt x="5201" y="233"/>
                    </a:lnTo>
                    <a:lnTo>
                      <a:pt x="5326" y="4"/>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5"/>
              <p:cNvSpPr/>
              <p:nvPr/>
            </p:nvSpPr>
            <p:spPr>
              <a:xfrm>
                <a:off x="4690013" y="155421"/>
                <a:ext cx="4647268" cy="1294077"/>
              </a:xfrm>
              <a:custGeom>
                <a:avLst/>
                <a:gdLst/>
                <a:ahLst/>
                <a:cxnLst/>
                <a:rect l="l" t="t" r="r" b="b"/>
                <a:pathLst>
                  <a:path w="53523" h="14904" extrusionOk="0">
                    <a:moveTo>
                      <a:pt x="40896" y="1242"/>
                    </a:moveTo>
                    <a:lnTo>
                      <a:pt x="42319" y="1245"/>
                    </a:lnTo>
                    <a:lnTo>
                      <a:pt x="42718" y="1248"/>
                    </a:lnTo>
                    <a:lnTo>
                      <a:pt x="44802" y="1256"/>
                    </a:lnTo>
                    <a:lnTo>
                      <a:pt x="44763" y="3772"/>
                    </a:lnTo>
                    <a:lnTo>
                      <a:pt x="45162" y="3772"/>
                    </a:lnTo>
                    <a:lnTo>
                      <a:pt x="45195" y="1256"/>
                    </a:lnTo>
                    <a:lnTo>
                      <a:pt x="49399" y="1264"/>
                    </a:lnTo>
                    <a:lnTo>
                      <a:pt x="49377" y="3784"/>
                    </a:lnTo>
                    <a:lnTo>
                      <a:pt x="42676" y="3770"/>
                    </a:lnTo>
                    <a:lnTo>
                      <a:pt x="42277" y="3770"/>
                    </a:lnTo>
                    <a:lnTo>
                      <a:pt x="40896" y="3767"/>
                    </a:lnTo>
                    <a:lnTo>
                      <a:pt x="40899" y="1407"/>
                    </a:lnTo>
                    <a:lnTo>
                      <a:pt x="40896" y="1273"/>
                    </a:lnTo>
                    <a:lnTo>
                      <a:pt x="40896" y="1242"/>
                    </a:lnTo>
                    <a:close/>
                    <a:moveTo>
                      <a:pt x="15205" y="1248"/>
                    </a:moveTo>
                    <a:lnTo>
                      <a:pt x="15604" y="1253"/>
                    </a:lnTo>
                    <a:lnTo>
                      <a:pt x="17688" y="1259"/>
                    </a:lnTo>
                    <a:lnTo>
                      <a:pt x="17652" y="3778"/>
                    </a:lnTo>
                    <a:lnTo>
                      <a:pt x="18048" y="3778"/>
                    </a:lnTo>
                    <a:lnTo>
                      <a:pt x="18084" y="1259"/>
                    </a:lnTo>
                    <a:lnTo>
                      <a:pt x="22285" y="1270"/>
                    </a:lnTo>
                    <a:lnTo>
                      <a:pt x="22269" y="3792"/>
                    </a:lnTo>
                    <a:lnTo>
                      <a:pt x="15565" y="3775"/>
                    </a:lnTo>
                    <a:lnTo>
                      <a:pt x="15169" y="3775"/>
                    </a:lnTo>
                    <a:lnTo>
                      <a:pt x="13788" y="3772"/>
                    </a:lnTo>
                    <a:lnTo>
                      <a:pt x="13790" y="1412"/>
                    </a:lnTo>
                    <a:lnTo>
                      <a:pt x="13788" y="1281"/>
                    </a:lnTo>
                    <a:lnTo>
                      <a:pt x="13788" y="1248"/>
                    </a:lnTo>
                    <a:close/>
                    <a:moveTo>
                      <a:pt x="9123" y="1267"/>
                    </a:moveTo>
                    <a:lnTo>
                      <a:pt x="13400" y="1276"/>
                    </a:lnTo>
                    <a:lnTo>
                      <a:pt x="13397" y="3795"/>
                    </a:lnTo>
                    <a:lnTo>
                      <a:pt x="9106" y="3786"/>
                    </a:lnTo>
                    <a:lnTo>
                      <a:pt x="9123" y="1267"/>
                    </a:lnTo>
                    <a:close/>
                    <a:moveTo>
                      <a:pt x="22679" y="1262"/>
                    </a:moveTo>
                    <a:lnTo>
                      <a:pt x="26953" y="1273"/>
                    </a:lnTo>
                    <a:lnTo>
                      <a:pt x="26950" y="3767"/>
                    </a:lnTo>
                    <a:lnTo>
                      <a:pt x="26947" y="3795"/>
                    </a:lnTo>
                    <a:lnTo>
                      <a:pt x="22662" y="3784"/>
                    </a:lnTo>
                    <a:lnTo>
                      <a:pt x="22679" y="1262"/>
                    </a:lnTo>
                    <a:close/>
                    <a:moveTo>
                      <a:pt x="14042" y="4032"/>
                    </a:moveTo>
                    <a:lnTo>
                      <a:pt x="19351" y="4043"/>
                    </a:lnTo>
                    <a:lnTo>
                      <a:pt x="19323" y="6699"/>
                    </a:lnTo>
                    <a:lnTo>
                      <a:pt x="19323" y="6699"/>
                    </a:lnTo>
                    <a:lnTo>
                      <a:pt x="14000" y="6693"/>
                    </a:lnTo>
                    <a:lnTo>
                      <a:pt x="14042" y="4032"/>
                    </a:lnTo>
                    <a:close/>
                    <a:moveTo>
                      <a:pt x="11422" y="4051"/>
                    </a:moveTo>
                    <a:lnTo>
                      <a:pt x="13640" y="4057"/>
                    </a:lnTo>
                    <a:lnTo>
                      <a:pt x="13598" y="6688"/>
                    </a:lnTo>
                    <a:lnTo>
                      <a:pt x="13216" y="6688"/>
                    </a:lnTo>
                    <a:lnTo>
                      <a:pt x="13210" y="6710"/>
                    </a:lnTo>
                    <a:lnTo>
                      <a:pt x="11411" y="6707"/>
                    </a:lnTo>
                    <a:lnTo>
                      <a:pt x="11422" y="4051"/>
                    </a:lnTo>
                    <a:close/>
                    <a:moveTo>
                      <a:pt x="46852" y="4046"/>
                    </a:moveTo>
                    <a:lnTo>
                      <a:pt x="51693" y="4051"/>
                    </a:lnTo>
                    <a:lnTo>
                      <a:pt x="51681" y="6710"/>
                    </a:lnTo>
                    <a:lnTo>
                      <a:pt x="46827" y="6702"/>
                    </a:lnTo>
                    <a:lnTo>
                      <a:pt x="46852" y="4046"/>
                    </a:lnTo>
                    <a:close/>
                    <a:moveTo>
                      <a:pt x="19747" y="4046"/>
                    </a:moveTo>
                    <a:lnTo>
                      <a:pt x="24587" y="4057"/>
                    </a:lnTo>
                    <a:lnTo>
                      <a:pt x="24576" y="6713"/>
                    </a:lnTo>
                    <a:lnTo>
                      <a:pt x="19722" y="6702"/>
                    </a:lnTo>
                    <a:lnTo>
                      <a:pt x="19747" y="4046"/>
                    </a:lnTo>
                    <a:close/>
                    <a:moveTo>
                      <a:pt x="24983" y="4051"/>
                    </a:moveTo>
                    <a:lnTo>
                      <a:pt x="27193" y="4054"/>
                    </a:lnTo>
                    <a:lnTo>
                      <a:pt x="27151" y="6688"/>
                    </a:lnTo>
                    <a:lnTo>
                      <a:pt x="26763" y="6693"/>
                    </a:lnTo>
                    <a:lnTo>
                      <a:pt x="26760" y="6713"/>
                    </a:lnTo>
                    <a:lnTo>
                      <a:pt x="24975" y="6710"/>
                    </a:lnTo>
                    <a:lnTo>
                      <a:pt x="24983" y="4051"/>
                    </a:lnTo>
                    <a:close/>
                    <a:moveTo>
                      <a:pt x="14923" y="6953"/>
                    </a:moveTo>
                    <a:lnTo>
                      <a:pt x="21663" y="6964"/>
                    </a:lnTo>
                    <a:lnTo>
                      <a:pt x="21647" y="9196"/>
                    </a:lnTo>
                    <a:lnTo>
                      <a:pt x="14892" y="9185"/>
                    </a:lnTo>
                    <a:lnTo>
                      <a:pt x="14923" y="6953"/>
                    </a:lnTo>
                    <a:close/>
                    <a:moveTo>
                      <a:pt x="2824" y="1"/>
                    </a:moveTo>
                    <a:lnTo>
                      <a:pt x="2810" y="966"/>
                    </a:lnTo>
                    <a:lnTo>
                      <a:pt x="20" y="960"/>
                    </a:lnTo>
                    <a:lnTo>
                      <a:pt x="1" y="1220"/>
                    </a:lnTo>
                    <a:lnTo>
                      <a:pt x="1641" y="1225"/>
                    </a:lnTo>
                    <a:lnTo>
                      <a:pt x="2037" y="1228"/>
                    </a:lnTo>
                    <a:lnTo>
                      <a:pt x="3809" y="1231"/>
                    </a:lnTo>
                    <a:lnTo>
                      <a:pt x="3778" y="3298"/>
                    </a:lnTo>
                    <a:cubicBezTo>
                      <a:pt x="3912" y="3365"/>
                      <a:pt x="4040" y="3435"/>
                      <a:pt x="4171" y="3505"/>
                    </a:cubicBezTo>
                    <a:lnTo>
                      <a:pt x="4205" y="1231"/>
                    </a:lnTo>
                    <a:lnTo>
                      <a:pt x="8719" y="1242"/>
                    </a:lnTo>
                    <a:lnTo>
                      <a:pt x="8702" y="3764"/>
                    </a:lnTo>
                    <a:lnTo>
                      <a:pt x="4637" y="3753"/>
                    </a:lnTo>
                    <a:lnTo>
                      <a:pt x="4637" y="3753"/>
                    </a:lnTo>
                    <a:cubicBezTo>
                      <a:pt x="4793" y="3839"/>
                      <a:pt x="4952" y="3926"/>
                      <a:pt x="5111" y="4015"/>
                    </a:cubicBezTo>
                    <a:lnTo>
                      <a:pt x="5781" y="4018"/>
                    </a:lnTo>
                    <a:lnTo>
                      <a:pt x="5775" y="4409"/>
                    </a:lnTo>
                    <a:cubicBezTo>
                      <a:pt x="5909" y="4489"/>
                      <a:pt x="6038" y="4568"/>
                      <a:pt x="6172" y="4651"/>
                    </a:cubicBezTo>
                    <a:lnTo>
                      <a:pt x="6177" y="4018"/>
                    </a:lnTo>
                    <a:lnTo>
                      <a:pt x="11017" y="4029"/>
                    </a:lnTo>
                    <a:lnTo>
                      <a:pt x="11006" y="6685"/>
                    </a:lnTo>
                    <a:lnTo>
                      <a:pt x="9053" y="6682"/>
                    </a:lnTo>
                    <a:lnTo>
                      <a:pt x="9053" y="6682"/>
                    </a:lnTo>
                    <a:cubicBezTo>
                      <a:pt x="9162" y="6769"/>
                      <a:pt x="9271" y="6861"/>
                      <a:pt x="9380" y="6947"/>
                    </a:cubicBezTo>
                    <a:lnTo>
                      <a:pt x="13933" y="6953"/>
                    </a:lnTo>
                    <a:lnTo>
                      <a:pt x="13933" y="6933"/>
                    </a:lnTo>
                    <a:lnTo>
                      <a:pt x="14516" y="6936"/>
                    </a:lnTo>
                    <a:lnTo>
                      <a:pt x="14480" y="9168"/>
                    </a:lnTo>
                    <a:lnTo>
                      <a:pt x="13043" y="9165"/>
                    </a:lnTo>
                    <a:lnTo>
                      <a:pt x="13040" y="9182"/>
                    </a:lnTo>
                    <a:lnTo>
                      <a:pt x="11824" y="9179"/>
                    </a:lnTo>
                    <a:lnTo>
                      <a:pt x="11824" y="9179"/>
                    </a:lnTo>
                    <a:cubicBezTo>
                      <a:pt x="11910" y="9266"/>
                      <a:pt x="11997" y="9358"/>
                      <a:pt x="12080" y="9444"/>
                    </a:cubicBezTo>
                    <a:lnTo>
                      <a:pt x="14000" y="9447"/>
                    </a:lnTo>
                    <a:lnTo>
                      <a:pt x="14000" y="9430"/>
                    </a:lnTo>
                    <a:lnTo>
                      <a:pt x="18329" y="9436"/>
                    </a:lnTo>
                    <a:lnTo>
                      <a:pt x="18307" y="11595"/>
                    </a:lnTo>
                    <a:lnTo>
                      <a:pt x="13958" y="11592"/>
                    </a:lnTo>
                    <a:lnTo>
                      <a:pt x="13958" y="11592"/>
                    </a:lnTo>
                    <a:cubicBezTo>
                      <a:pt x="14030" y="11679"/>
                      <a:pt x="14100" y="11771"/>
                      <a:pt x="14170" y="11860"/>
                    </a:cubicBezTo>
                    <a:lnTo>
                      <a:pt x="22163" y="11868"/>
                    </a:lnTo>
                    <a:lnTo>
                      <a:pt x="22135" y="13450"/>
                    </a:lnTo>
                    <a:cubicBezTo>
                      <a:pt x="22271" y="13221"/>
                      <a:pt x="22408" y="12993"/>
                      <a:pt x="22548" y="12775"/>
                    </a:cubicBezTo>
                    <a:lnTo>
                      <a:pt x="22562" y="11871"/>
                    </a:lnTo>
                    <a:lnTo>
                      <a:pt x="23133" y="11871"/>
                    </a:lnTo>
                    <a:cubicBezTo>
                      <a:pt x="23192" y="11779"/>
                      <a:pt x="23251" y="11693"/>
                      <a:pt x="23315" y="11606"/>
                    </a:cubicBezTo>
                    <a:lnTo>
                      <a:pt x="23315" y="11606"/>
                    </a:lnTo>
                    <a:lnTo>
                      <a:pt x="18717" y="11623"/>
                    </a:lnTo>
                    <a:lnTo>
                      <a:pt x="18742" y="9464"/>
                    </a:lnTo>
                    <a:lnTo>
                      <a:pt x="24300" y="9472"/>
                    </a:lnTo>
                    <a:lnTo>
                      <a:pt x="24297" y="10292"/>
                    </a:lnTo>
                    <a:cubicBezTo>
                      <a:pt x="24431" y="10116"/>
                      <a:pt x="24562" y="9946"/>
                      <a:pt x="24699" y="9779"/>
                    </a:cubicBezTo>
                    <a:lnTo>
                      <a:pt x="24701" y="9472"/>
                    </a:lnTo>
                    <a:lnTo>
                      <a:pt x="24952" y="9472"/>
                    </a:lnTo>
                    <a:cubicBezTo>
                      <a:pt x="25025" y="9386"/>
                      <a:pt x="25097" y="9293"/>
                      <a:pt x="25167" y="9207"/>
                    </a:cubicBezTo>
                    <a:lnTo>
                      <a:pt x="22048" y="9204"/>
                    </a:lnTo>
                    <a:lnTo>
                      <a:pt x="22065" y="6975"/>
                    </a:lnTo>
                    <a:lnTo>
                      <a:pt x="27265" y="6981"/>
                    </a:lnTo>
                    <a:lnTo>
                      <a:pt x="27285" y="6961"/>
                    </a:lnTo>
                    <a:cubicBezTo>
                      <a:pt x="27380" y="6875"/>
                      <a:pt x="27474" y="6783"/>
                      <a:pt x="27566" y="6696"/>
                    </a:cubicBezTo>
                    <a:lnTo>
                      <a:pt x="27552" y="6696"/>
                    </a:lnTo>
                    <a:lnTo>
                      <a:pt x="27594" y="4035"/>
                    </a:lnTo>
                    <a:lnTo>
                      <a:pt x="30939" y="4043"/>
                    </a:lnTo>
                    <a:cubicBezTo>
                      <a:pt x="31073" y="3954"/>
                      <a:pt x="31207" y="3865"/>
                      <a:pt x="31341" y="3781"/>
                    </a:cubicBezTo>
                    <a:lnTo>
                      <a:pt x="29120" y="3778"/>
                    </a:lnTo>
                    <a:lnTo>
                      <a:pt x="28721" y="3778"/>
                    </a:lnTo>
                    <a:lnTo>
                      <a:pt x="27352" y="3772"/>
                    </a:lnTo>
                    <a:lnTo>
                      <a:pt x="27354" y="1412"/>
                    </a:lnTo>
                    <a:lnTo>
                      <a:pt x="27352" y="1281"/>
                    </a:lnTo>
                    <a:lnTo>
                      <a:pt x="27352" y="1248"/>
                    </a:lnTo>
                    <a:lnTo>
                      <a:pt x="28760" y="1253"/>
                    </a:lnTo>
                    <a:lnTo>
                      <a:pt x="29157" y="1256"/>
                    </a:lnTo>
                    <a:lnTo>
                      <a:pt x="30928" y="1259"/>
                    </a:lnTo>
                    <a:lnTo>
                      <a:pt x="30892" y="3778"/>
                    </a:lnTo>
                    <a:lnTo>
                      <a:pt x="31288" y="3778"/>
                    </a:lnTo>
                    <a:lnTo>
                      <a:pt x="31324" y="1259"/>
                    </a:lnTo>
                    <a:lnTo>
                      <a:pt x="35838" y="1270"/>
                    </a:lnTo>
                    <a:lnTo>
                      <a:pt x="35835" y="1666"/>
                    </a:lnTo>
                    <a:cubicBezTo>
                      <a:pt x="35969" y="1719"/>
                      <a:pt x="36098" y="1775"/>
                      <a:pt x="36232" y="1834"/>
                    </a:cubicBezTo>
                    <a:lnTo>
                      <a:pt x="36234" y="1270"/>
                    </a:lnTo>
                    <a:lnTo>
                      <a:pt x="40508" y="1281"/>
                    </a:lnTo>
                    <a:lnTo>
                      <a:pt x="40505" y="3798"/>
                    </a:lnTo>
                    <a:lnTo>
                      <a:pt x="40012" y="3795"/>
                    </a:lnTo>
                    <a:lnTo>
                      <a:pt x="40430" y="4057"/>
                    </a:lnTo>
                    <a:lnTo>
                      <a:pt x="40757" y="4057"/>
                    </a:lnTo>
                    <a:lnTo>
                      <a:pt x="40754" y="4269"/>
                    </a:lnTo>
                    <a:cubicBezTo>
                      <a:pt x="40885" y="4356"/>
                      <a:pt x="41016" y="4448"/>
                      <a:pt x="41144" y="4534"/>
                    </a:cubicBezTo>
                    <a:lnTo>
                      <a:pt x="41150" y="4032"/>
                    </a:lnTo>
                    <a:lnTo>
                      <a:pt x="46462" y="4043"/>
                    </a:lnTo>
                    <a:lnTo>
                      <a:pt x="46434" y="6699"/>
                    </a:lnTo>
                    <a:lnTo>
                      <a:pt x="46434" y="6699"/>
                    </a:lnTo>
                    <a:lnTo>
                      <a:pt x="43890" y="6696"/>
                    </a:lnTo>
                    <a:lnTo>
                      <a:pt x="43890" y="6696"/>
                    </a:lnTo>
                    <a:cubicBezTo>
                      <a:pt x="43987" y="6783"/>
                      <a:pt x="44082" y="6875"/>
                      <a:pt x="44182" y="6961"/>
                    </a:cubicBezTo>
                    <a:lnTo>
                      <a:pt x="48772" y="6967"/>
                    </a:lnTo>
                    <a:lnTo>
                      <a:pt x="48752" y="9196"/>
                    </a:lnTo>
                    <a:lnTo>
                      <a:pt x="46353" y="9193"/>
                    </a:lnTo>
                    <a:lnTo>
                      <a:pt x="46353" y="9193"/>
                    </a:lnTo>
                    <a:cubicBezTo>
                      <a:pt x="46431" y="9280"/>
                      <a:pt x="46506" y="9372"/>
                      <a:pt x="46584" y="9458"/>
                    </a:cubicBezTo>
                    <a:lnTo>
                      <a:pt x="51405" y="9464"/>
                    </a:lnTo>
                    <a:lnTo>
                      <a:pt x="51397" y="11623"/>
                    </a:lnTo>
                    <a:lnTo>
                      <a:pt x="48261" y="11620"/>
                    </a:lnTo>
                    <a:lnTo>
                      <a:pt x="48261" y="11620"/>
                    </a:lnTo>
                    <a:cubicBezTo>
                      <a:pt x="48322" y="11707"/>
                      <a:pt x="48387" y="11799"/>
                      <a:pt x="48448" y="11888"/>
                    </a:cubicBezTo>
                    <a:lnTo>
                      <a:pt x="49282" y="11888"/>
                    </a:lnTo>
                    <a:lnTo>
                      <a:pt x="49263" y="13118"/>
                    </a:lnTo>
                    <a:cubicBezTo>
                      <a:pt x="49394" y="13327"/>
                      <a:pt x="49522" y="13542"/>
                      <a:pt x="49653" y="13754"/>
                    </a:cubicBezTo>
                    <a:lnTo>
                      <a:pt x="49684" y="11888"/>
                    </a:lnTo>
                    <a:lnTo>
                      <a:pt x="52758" y="11891"/>
                    </a:lnTo>
                    <a:lnTo>
                      <a:pt x="52750" y="14675"/>
                    </a:lnTo>
                    <a:lnTo>
                      <a:pt x="50186" y="14672"/>
                    </a:lnTo>
                    <a:lnTo>
                      <a:pt x="50186" y="14672"/>
                    </a:lnTo>
                    <a:cubicBezTo>
                      <a:pt x="50228" y="14747"/>
                      <a:pt x="50273" y="14826"/>
                      <a:pt x="50314" y="14901"/>
                    </a:cubicBezTo>
                    <a:lnTo>
                      <a:pt x="51082" y="14901"/>
                    </a:lnTo>
                    <a:lnTo>
                      <a:pt x="53517" y="14904"/>
                    </a:lnTo>
                    <a:lnTo>
                      <a:pt x="53517" y="14672"/>
                    </a:lnTo>
                    <a:lnTo>
                      <a:pt x="53154" y="14672"/>
                    </a:lnTo>
                    <a:lnTo>
                      <a:pt x="53160" y="11888"/>
                    </a:lnTo>
                    <a:lnTo>
                      <a:pt x="53517" y="11888"/>
                    </a:lnTo>
                    <a:lnTo>
                      <a:pt x="53517" y="11623"/>
                    </a:lnTo>
                    <a:lnTo>
                      <a:pt x="51796" y="11620"/>
                    </a:lnTo>
                    <a:lnTo>
                      <a:pt x="51807" y="9461"/>
                    </a:lnTo>
                    <a:lnTo>
                      <a:pt x="53520" y="9464"/>
                    </a:lnTo>
                    <a:lnTo>
                      <a:pt x="53520" y="9199"/>
                    </a:lnTo>
                    <a:lnTo>
                      <a:pt x="49157" y="9193"/>
                    </a:lnTo>
                    <a:lnTo>
                      <a:pt x="49173" y="6964"/>
                    </a:lnTo>
                    <a:lnTo>
                      <a:pt x="53523" y="6972"/>
                    </a:lnTo>
                    <a:lnTo>
                      <a:pt x="53523" y="6707"/>
                    </a:lnTo>
                    <a:lnTo>
                      <a:pt x="52086" y="6702"/>
                    </a:lnTo>
                    <a:lnTo>
                      <a:pt x="52097" y="4046"/>
                    </a:lnTo>
                    <a:lnTo>
                      <a:pt x="53523" y="4049"/>
                    </a:lnTo>
                    <a:lnTo>
                      <a:pt x="53523" y="3786"/>
                    </a:lnTo>
                    <a:lnTo>
                      <a:pt x="49782" y="3781"/>
                    </a:lnTo>
                    <a:lnTo>
                      <a:pt x="49798" y="1259"/>
                    </a:lnTo>
                    <a:lnTo>
                      <a:pt x="53517" y="1273"/>
                    </a:lnTo>
                    <a:lnTo>
                      <a:pt x="53517" y="1011"/>
                    </a:lnTo>
                    <a:lnTo>
                      <a:pt x="52365" y="1008"/>
                    </a:lnTo>
                    <a:lnTo>
                      <a:pt x="52370" y="20"/>
                    </a:lnTo>
                    <a:lnTo>
                      <a:pt x="51974" y="20"/>
                    </a:lnTo>
                    <a:lnTo>
                      <a:pt x="51972" y="1005"/>
                    </a:lnTo>
                    <a:lnTo>
                      <a:pt x="48387" y="994"/>
                    </a:lnTo>
                    <a:lnTo>
                      <a:pt x="48392" y="17"/>
                    </a:lnTo>
                    <a:lnTo>
                      <a:pt x="47999" y="17"/>
                    </a:lnTo>
                    <a:lnTo>
                      <a:pt x="47988" y="994"/>
                    </a:lnTo>
                    <a:lnTo>
                      <a:pt x="43873" y="983"/>
                    </a:lnTo>
                    <a:lnTo>
                      <a:pt x="43887" y="17"/>
                    </a:lnTo>
                    <a:lnTo>
                      <a:pt x="43493" y="17"/>
                    </a:lnTo>
                    <a:lnTo>
                      <a:pt x="43479" y="983"/>
                    </a:lnTo>
                    <a:lnTo>
                      <a:pt x="40690" y="977"/>
                    </a:lnTo>
                    <a:lnTo>
                      <a:pt x="40687" y="1008"/>
                    </a:lnTo>
                    <a:lnTo>
                      <a:pt x="38804" y="1002"/>
                    </a:lnTo>
                    <a:lnTo>
                      <a:pt x="38807" y="15"/>
                    </a:lnTo>
                    <a:lnTo>
                      <a:pt x="38413" y="15"/>
                    </a:lnTo>
                    <a:lnTo>
                      <a:pt x="38410" y="997"/>
                    </a:lnTo>
                    <a:lnTo>
                      <a:pt x="34825" y="988"/>
                    </a:lnTo>
                    <a:lnTo>
                      <a:pt x="34831" y="12"/>
                    </a:lnTo>
                    <a:lnTo>
                      <a:pt x="34438" y="12"/>
                    </a:lnTo>
                    <a:lnTo>
                      <a:pt x="34427" y="988"/>
                    </a:lnTo>
                    <a:lnTo>
                      <a:pt x="30312" y="977"/>
                    </a:lnTo>
                    <a:lnTo>
                      <a:pt x="30326" y="12"/>
                    </a:lnTo>
                    <a:lnTo>
                      <a:pt x="29932" y="12"/>
                    </a:lnTo>
                    <a:lnTo>
                      <a:pt x="29918" y="977"/>
                    </a:lnTo>
                    <a:lnTo>
                      <a:pt x="27128" y="969"/>
                    </a:lnTo>
                    <a:lnTo>
                      <a:pt x="27126" y="1002"/>
                    </a:lnTo>
                    <a:lnTo>
                      <a:pt x="25251" y="997"/>
                    </a:lnTo>
                    <a:lnTo>
                      <a:pt x="25256" y="12"/>
                    </a:lnTo>
                    <a:lnTo>
                      <a:pt x="24860" y="12"/>
                    </a:lnTo>
                    <a:lnTo>
                      <a:pt x="24858" y="994"/>
                    </a:lnTo>
                    <a:lnTo>
                      <a:pt x="21273" y="983"/>
                    </a:lnTo>
                    <a:lnTo>
                      <a:pt x="21281" y="6"/>
                    </a:lnTo>
                    <a:lnTo>
                      <a:pt x="20885" y="6"/>
                    </a:lnTo>
                    <a:lnTo>
                      <a:pt x="20877" y="983"/>
                    </a:lnTo>
                    <a:lnTo>
                      <a:pt x="16762" y="974"/>
                    </a:lnTo>
                    <a:lnTo>
                      <a:pt x="16776" y="6"/>
                    </a:lnTo>
                    <a:lnTo>
                      <a:pt x="16382" y="6"/>
                    </a:lnTo>
                    <a:lnTo>
                      <a:pt x="16368" y="974"/>
                    </a:lnTo>
                    <a:lnTo>
                      <a:pt x="13578" y="966"/>
                    </a:lnTo>
                    <a:lnTo>
                      <a:pt x="13573" y="997"/>
                    </a:lnTo>
                    <a:lnTo>
                      <a:pt x="11690" y="991"/>
                    </a:lnTo>
                    <a:lnTo>
                      <a:pt x="11695" y="3"/>
                    </a:lnTo>
                    <a:lnTo>
                      <a:pt x="11299" y="3"/>
                    </a:lnTo>
                    <a:lnTo>
                      <a:pt x="11296" y="988"/>
                    </a:lnTo>
                    <a:lnTo>
                      <a:pt x="7711" y="977"/>
                    </a:lnTo>
                    <a:lnTo>
                      <a:pt x="7720" y="1"/>
                    </a:lnTo>
                    <a:lnTo>
                      <a:pt x="7324" y="1"/>
                    </a:lnTo>
                    <a:lnTo>
                      <a:pt x="7318" y="977"/>
                    </a:lnTo>
                    <a:lnTo>
                      <a:pt x="3203" y="966"/>
                    </a:lnTo>
                    <a:lnTo>
                      <a:pt x="321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5"/>
              <p:cNvSpPr/>
              <p:nvPr/>
            </p:nvSpPr>
            <p:spPr>
              <a:xfrm>
                <a:off x="6119880" y="4249313"/>
                <a:ext cx="419898" cy="184422"/>
              </a:xfrm>
              <a:custGeom>
                <a:avLst/>
                <a:gdLst/>
                <a:ahLst/>
                <a:cxnLst/>
                <a:rect l="l" t="t" r="r" b="b"/>
                <a:pathLst>
                  <a:path w="4836" h="2124" extrusionOk="0">
                    <a:moveTo>
                      <a:pt x="4325" y="1"/>
                    </a:moveTo>
                    <a:cubicBezTo>
                      <a:pt x="4085" y="807"/>
                      <a:pt x="3309" y="1393"/>
                      <a:pt x="2391" y="1393"/>
                    </a:cubicBezTo>
                    <a:cubicBezTo>
                      <a:pt x="1507" y="1393"/>
                      <a:pt x="757" y="849"/>
                      <a:pt x="489" y="87"/>
                    </a:cubicBezTo>
                    <a:lnTo>
                      <a:pt x="1" y="2124"/>
                    </a:lnTo>
                    <a:lnTo>
                      <a:pt x="4835" y="2124"/>
                    </a:lnTo>
                    <a:lnTo>
                      <a:pt x="43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5"/>
              <p:cNvSpPr/>
              <p:nvPr/>
            </p:nvSpPr>
            <p:spPr>
              <a:xfrm>
                <a:off x="-35892" y="4387628"/>
                <a:ext cx="9372768" cy="179646"/>
              </a:xfrm>
              <a:custGeom>
                <a:avLst/>
                <a:gdLst/>
                <a:ahLst/>
                <a:cxnLst/>
                <a:rect l="l" t="t" r="r" b="b"/>
                <a:pathLst>
                  <a:path w="107947" h="2069" extrusionOk="0">
                    <a:moveTo>
                      <a:pt x="1" y="1"/>
                    </a:moveTo>
                    <a:lnTo>
                      <a:pt x="1" y="2068"/>
                    </a:lnTo>
                    <a:lnTo>
                      <a:pt x="107946" y="2068"/>
                    </a:lnTo>
                    <a:lnTo>
                      <a:pt x="1079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5"/>
              <p:cNvSpPr/>
              <p:nvPr/>
            </p:nvSpPr>
            <p:spPr>
              <a:xfrm>
                <a:off x="1230219" y="4387628"/>
                <a:ext cx="6840270" cy="179386"/>
              </a:xfrm>
              <a:custGeom>
                <a:avLst/>
                <a:gdLst/>
                <a:ahLst/>
                <a:cxnLst/>
                <a:rect l="l" t="t" r="r" b="b"/>
                <a:pathLst>
                  <a:path w="78780" h="2066" extrusionOk="0">
                    <a:moveTo>
                      <a:pt x="22687" y="1"/>
                    </a:moveTo>
                    <a:lnTo>
                      <a:pt x="1" y="2065"/>
                    </a:lnTo>
                    <a:lnTo>
                      <a:pt x="56092" y="2065"/>
                    </a:lnTo>
                    <a:lnTo>
                      <a:pt x="787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5"/>
              <p:cNvSpPr/>
              <p:nvPr/>
            </p:nvSpPr>
            <p:spPr>
              <a:xfrm>
                <a:off x="6070736" y="338105"/>
                <a:ext cx="57740" cy="57480"/>
              </a:xfrm>
              <a:custGeom>
                <a:avLst/>
                <a:gdLst/>
                <a:ahLst/>
                <a:cxnLst/>
                <a:rect l="l" t="t" r="r" b="b"/>
                <a:pathLst>
                  <a:path w="665" h="662" extrusionOk="0">
                    <a:moveTo>
                      <a:pt x="332" y="0"/>
                    </a:moveTo>
                    <a:cubicBezTo>
                      <a:pt x="148" y="0"/>
                      <a:pt x="0" y="148"/>
                      <a:pt x="0" y="329"/>
                    </a:cubicBezTo>
                    <a:cubicBezTo>
                      <a:pt x="0" y="511"/>
                      <a:pt x="148" y="661"/>
                      <a:pt x="332" y="661"/>
                    </a:cubicBezTo>
                    <a:cubicBezTo>
                      <a:pt x="516" y="661"/>
                      <a:pt x="664" y="516"/>
                      <a:pt x="664" y="329"/>
                    </a:cubicBezTo>
                    <a:cubicBezTo>
                      <a:pt x="664"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5"/>
              <p:cNvSpPr/>
              <p:nvPr/>
            </p:nvSpPr>
            <p:spPr>
              <a:xfrm>
                <a:off x="6504784" y="336108"/>
                <a:ext cx="57480" cy="57740"/>
              </a:xfrm>
              <a:custGeom>
                <a:avLst/>
                <a:gdLst/>
                <a:ahLst/>
                <a:cxnLst/>
                <a:rect l="l" t="t" r="r" b="b"/>
                <a:pathLst>
                  <a:path w="662" h="665" extrusionOk="0">
                    <a:moveTo>
                      <a:pt x="330" y="1"/>
                    </a:moveTo>
                    <a:cubicBezTo>
                      <a:pt x="146" y="1"/>
                      <a:pt x="1" y="152"/>
                      <a:pt x="1" y="333"/>
                    </a:cubicBezTo>
                    <a:cubicBezTo>
                      <a:pt x="1" y="514"/>
                      <a:pt x="146" y="665"/>
                      <a:pt x="330" y="665"/>
                    </a:cubicBezTo>
                    <a:cubicBezTo>
                      <a:pt x="517" y="665"/>
                      <a:pt x="662" y="517"/>
                      <a:pt x="662" y="333"/>
                    </a:cubicBezTo>
                    <a:cubicBezTo>
                      <a:pt x="662" y="149"/>
                      <a:pt x="517" y="1"/>
                      <a:pt x="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5"/>
              <p:cNvSpPr/>
              <p:nvPr/>
            </p:nvSpPr>
            <p:spPr>
              <a:xfrm>
                <a:off x="6101733"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5"/>
              <p:cNvSpPr/>
              <p:nvPr/>
            </p:nvSpPr>
            <p:spPr>
              <a:xfrm>
                <a:off x="6056930" y="362504"/>
                <a:ext cx="513845" cy="852125"/>
              </a:xfrm>
              <a:custGeom>
                <a:avLst/>
                <a:gdLst/>
                <a:ahLst/>
                <a:cxnLst/>
                <a:rect l="l" t="t" r="r" b="b"/>
                <a:pathLst>
                  <a:path w="5918" h="9814" extrusionOk="0">
                    <a:moveTo>
                      <a:pt x="463" y="1"/>
                    </a:moveTo>
                    <a:lnTo>
                      <a:pt x="0" y="9712"/>
                    </a:lnTo>
                    <a:cubicBezTo>
                      <a:pt x="884" y="9454"/>
                      <a:pt x="1490" y="9365"/>
                      <a:pt x="1991" y="9365"/>
                    </a:cubicBezTo>
                    <a:cubicBezTo>
                      <a:pt x="3116" y="9365"/>
                      <a:pt x="3715" y="9814"/>
                      <a:pt x="5740" y="9814"/>
                    </a:cubicBezTo>
                    <a:cubicBezTo>
                      <a:pt x="5798" y="9814"/>
                      <a:pt x="5857" y="9813"/>
                      <a:pt x="5917" y="9813"/>
                    </a:cubicBezTo>
                    <a:lnTo>
                      <a:pt x="5507" y="99"/>
                    </a:lnTo>
                    <a:cubicBezTo>
                      <a:pt x="4825" y="620"/>
                      <a:pt x="3662" y="1050"/>
                      <a:pt x="2592" y="1050"/>
                    </a:cubicBezTo>
                    <a:cubicBezTo>
                      <a:pt x="1716" y="1050"/>
                      <a:pt x="902" y="762"/>
                      <a:pt x="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5"/>
              <p:cNvSpPr/>
              <p:nvPr/>
            </p:nvSpPr>
            <p:spPr>
              <a:xfrm>
                <a:off x="6080894" y="365195"/>
                <a:ext cx="465395" cy="806541"/>
              </a:xfrm>
              <a:custGeom>
                <a:avLst/>
                <a:gdLst/>
                <a:ahLst/>
                <a:cxnLst/>
                <a:rect l="l" t="t" r="r" b="b"/>
                <a:pathLst>
                  <a:path w="5360" h="9289" extrusionOk="0">
                    <a:moveTo>
                      <a:pt x="293" y="1"/>
                    </a:moveTo>
                    <a:lnTo>
                      <a:pt x="0" y="9187"/>
                    </a:lnTo>
                    <a:cubicBezTo>
                      <a:pt x="800" y="8928"/>
                      <a:pt x="1349" y="8839"/>
                      <a:pt x="1804" y="8839"/>
                    </a:cubicBezTo>
                    <a:cubicBezTo>
                      <a:pt x="2822" y="8839"/>
                      <a:pt x="3366" y="9289"/>
                      <a:pt x="5199" y="9289"/>
                    </a:cubicBezTo>
                    <a:cubicBezTo>
                      <a:pt x="5252" y="9289"/>
                      <a:pt x="5305" y="9289"/>
                      <a:pt x="5360" y="9288"/>
                    </a:cubicBezTo>
                    <a:lnTo>
                      <a:pt x="5156" y="1"/>
                    </a:lnTo>
                    <a:cubicBezTo>
                      <a:pt x="4466" y="312"/>
                      <a:pt x="3611" y="449"/>
                      <a:pt x="2772" y="449"/>
                    </a:cubicBezTo>
                    <a:cubicBezTo>
                      <a:pt x="1847" y="449"/>
                      <a:pt x="940"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5"/>
              <p:cNvSpPr/>
              <p:nvPr/>
            </p:nvSpPr>
            <p:spPr>
              <a:xfrm>
                <a:off x="6272522" y="382908"/>
                <a:ext cx="245201" cy="248587"/>
              </a:xfrm>
              <a:custGeom>
                <a:avLst/>
                <a:gdLst/>
                <a:ahLst/>
                <a:cxnLst/>
                <a:rect l="l" t="t" r="r" b="b"/>
                <a:pathLst>
                  <a:path w="2824" h="2863" extrusionOk="0">
                    <a:moveTo>
                      <a:pt x="2762" y="0"/>
                    </a:moveTo>
                    <a:cubicBezTo>
                      <a:pt x="2158" y="271"/>
                      <a:pt x="1410" y="392"/>
                      <a:pt x="676" y="392"/>
                    </a:cubicBezTo>
                    <a:cubicBezTo>
                      <a:pt x="448" y="392"/>
                      <a:pt x="221" y="380"/>
                      <a:pt x="0" y="357"/>
                    </a:cubicBezTo>
                    <a:lnTo>
                      <a:pt x="0" y="357"/>
                    </a:lnTo>
                    <a:cubicBezTo>
                      <a:pt x="89" y="628"/>
                      <a:pt x="212" y="899"/>
                      <a:pt x="368" y="1164"/>
                    </a:cubicBezTo>
                    <a:cubicBezTo>
                      <a:pt x="991" y="2210"/>
                      <a:pt x="1961" y="2846"/>
                      <a:pt x="2823"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5"/>
              <p:cNvSpPr/>
              <p:nvPr/>
            </p:nvSpPr>
            <p:spPr>
              <a:xfrm>
                <a:off x="6081415" y="497259"/>
                <a:ext cx="465656" cy="674129"/>
              </a:xfrm>
              <a:custGeom>
                <a:avLst/>
                <a:gdLst/>
                <a:ahLst/>
                <a:cxnLst/>
                <a:rect l="l" t="t" r="r" b="b"/>
                <a:pathLst>
                  <a:path w="5363" h="7764" extrusionOk="0">
                    <a:moveTo>
                      <a:pt x="243" y="0"/>
                    </a:moveTo>
                    <a:lnTo>
                      <a:pt x="0" y="7666"/>
                    </a:lnTo>
                    <a:cubicBezTo>
                      <a:pt x="14" y="7658"/>
                      <a:pt x="28" y="7655"/>
                      <a:pt x="42" y="7650"/>
                    </a:cubicBezTo>
                    <a:cubicBezTo>
                      <a:pt x="89" y="5457"/>
                      <a:pt x="809" y="2801"/>
                      <a:pt x="1875" y="2600"/>
                    </a:cubicBezTo>
                    <a:cubicBezTo>
                      <a:pt x="1918" y="2592"/>
                      <a:pt x="1961" y="2588"/>
                      <a:pt x="2005" y="2588"/>
                    </a:cubicBezTo>
                    <a:cubicBezTo>
                      <a:pt x="3204" y="2588"/>
                      <a:pt x="4409" y="5612"/>
                      <a:pt x="4910" y="7758"/>
                    </a:cubicBezTo>
                    <a:cubicBezTo>
                      <a:pt x="5008" y="7760"/>
                      <a:pt x="5110" y="7764"/>
                      <a:pt x="5217" y="7764"/>
                    </a:cubicBezTo>
                    <a:cubicBezTo>
                      <a:pt x="5264" y="7764"/>
                      <a:pt x="5313" y="7763"/>
                      <a:pt x="5362" y="7761"/>
                    </a:cubicBezTo>
                    <a:lnTo>
                      <a:pt x="5273" y="3627"/>
                    </a:lnTo>
                    <a:cubicBezTo>
                      <a:pt x="4411" y="3432"/>
                      <a:pt x="3510" y="3245"/>
                      <a:pt x="2595" y="2611"/>
                    </a:cubicBezTo>
                    <a:cubicBezTo>
                      <a:pt x="1562" y="1900"/>
                      <a:pt x="714" y="812"/>
                      <a:pt x="2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5"/>
              <p:cNvSpPr/>
              <p:nvPr/>
            </p:nvSpPr>
            <p:spPr>
              <a:xfrm>
                <a:off x="6084802"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6" y="82"/>
                      <a:pt x="5239"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5"/>
              <p:cNvSpPr/>
              <p:nvPr/>
            </p:nvSpPr>
            <p:spPr>
              <a:xfrm>
                <a:off x="6084975" y="344878"/>
                <a:ext cx="462530" cy="22575"/>
              </a:xfrm>
              <a:custGeom>
                <a:avLst/>
                <a:gdLst/>
                <a:ahLst/>
                <a:cxnLst/>
                <a:rect l="l" t="t" r="r" b="b"/>
                <a:pathLst>
                  <a:path w="5327" h="260" extrusionOk="0">
                    <a:moveTo>
                      <a:pt x="18" y="0"/>
                    </a:moveTo>
                    <a:cubicBezTo>
                      <a:pt x="6" y="25"/>
                      <a:pt x="1" y="51"/>
                      <a:pt x="1" y="78"/>
                    </a:cubicBezTo>
                    <a:cubicBezTo>
                      <a:pt x="1" y="176"/>
                      <a:pt x="82" y="260"/>
                      <a:pt x="182" y="260"/>
                    </a:cubicBezTo>
                    <a:lnTo>
                      <a:pt x="5145" y="260"/>
                    </a:lnTo>
                    <a:cubicBezTo>
                      <a:pt x="5243" y="260"/>
                      <a:pt x="5327" y="179"/>
                      <a:pt x="5327" y="78"/>
                    </a:cubicBezTo>
                    <a:cubicBezTo>
                      <a:pt x="5327" y="51"/>
                      <a:pt x="5318" y="25"/>
                      <a:pt x="5307" y="0"/>
                    </a:cubicBezTo>
                    <a:cubicBezTo>
                      <a:pt x="5274" y="62"/>
                      <a:pt x="5212" y="104"/>
                      <a:pt x="5143" y="104"/>
                    </a:cubicBezTo>
                    <a:lnTo>
                      <a:pt x="179" y="104"/>
                    </a:lnTo>
                    <a:cubicBezTo>
                      <a:pt x="110" y="104"/>
                      <a:pt x="46" y="62"/>
                      <a:pt x="1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5"/>
              <p:cNvSpPr/>
              <p:nvPr/>
            </p:nvSpPr>
            <p:spPr>
              <a:xfrm>
                <a:off x="6070736" y="322824"/>
                <a:ext cx="57740" cy="57740"/>
              </a:xfrm>
              <a:custGeom>
                <a:avLst/>
                <a:gdLst/>
                <a:ahLst/>
                <a:cxnLst/>
                <a:rect l="l" t="t" r="r" b="b"/>
                <a:pathLst>
                  <a:path w="665" h="665" extrusionOk="0">
                    <a:moveTo>
                      <a:pt x="332" y="0"/>
                    </a:moveTo>
                    <a:cubicBezTo>
                      <a:pt x="148" y="0"/>
                      <a:pt x="0" y="148"/>
                      <a:pt x="0" y="332"/>
                    </a:cubicBezTo>
                    <a:cubicBezTo>
                      <a:pt x="0" y="517"/>
                      <a:pt x="148" y="664"/>
                      <a:pt x="332" y="664"/>
                    </a:cubicBezTo>
                    <a:cubicBezTo>
                      <a:pt x="516" y="664"/>
                      <a:pt x="664" y="517"/>
                      <a:pt x="664" y="332"/>
                    </a:cubicBezTo>
                    <a:cubicBezTo>
                      <a:pt x="664" y="151"/>
                      <a:pt x="516" y="0"/>
                      <a:pt x="332"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5"/>
              <p:cNvSpPr/>
              <p:nvPr/>
            </p:nvSpPr>
            <p:spPr>
              <a:xfrm>
                <a:off x="6505044" y="322824"/>
                <a:ext cx="57480" cy="57740"/>
              </a:xfrm>
              <a:custGeom>
                <a:avLst/>
                <a:gdLst/>
                <a:ahLst/>
                <a:cxnLst/>
                <a:rect l="l" t="t" r="r" b="b"/>
                <a:pathLst>
                  <a:path w="662" h="665" extrusionOk="0">
                    <a:moveTo>
                      <a:pt x="330" y="0"/>
                    </a:moveTo>
                    <a:cubicBezTo>
                      <a:pt x="148" y="0"/>
                      <a:pt x="0" y="148"/>
                      <a:pt x="0" y="332"/>
                    </a:cubicBezTo>
                    <a:cubicBezTo>
                      <a:pt x="0" y="514"/>
                      <a:pt x="148" y="664"/>
                      <a:pt x="330" y="664"/>
                    </a:cubicBezTo>
                    <a:cubicBezTo>
                      <a:pt x="514" y="664"/>
                      <a:pt x="662" y="514"/>
                      <a:pt x="662" y="332"/>
                    </a:cubicBezTo>
                    <a:cubicBezTo>
                      <a:pt x="662" y="148"/>
                      <a:pt x="514" y="0"/>
                      <a:pt x="330"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5"/>
              <p:cNvSpPr/>
              <p:nvPr/>
            </p:nvSpPr>
            <p:spPr>
              <a:xfrm>
                <a:off x="2668161" y="338105"/>
                <a:ext cx="57480" cy="57480"/>
              </a:xfrm>
              <a:custGeom>
                <a:avLst/>
                <a:gdLst/>
                <a:ahLst/>
                <a:cxnLst/>
                <a:rect l="l" t="t" r="r" b="b"/>
                <a:pathLst>
                  <a:path w="662" h="662" extrusionOk="0">
                    <a:moveTo>
                      <a:pt x="332" y="0"/>
                    </a:moveTo>
                    <a:cubicBezTo>
                      <a:pt x="145" y="0"/>
                      <a:pt x="0" y="148"/>
                      <a:pt x="0" y="329"/>
                    </a:cubicBezTo>
                    <a:cubicBezTo>
                      <a:pt x="0" y="511"/>
                      <a:pt x="145" y="661"/>
                      <a:pt x="332" y="661"/>
                    </a:cubicBezTo>
                    <a:cubicBezTo>
                      <a:pt x="516" y="661"/>
                      <a:pt x="661" y="516"/>
                      <a:pt x="661" y="329"/>
                    </a:cubicBezTo>
                    <a:cubicBezTo>
                      <a:pt x="661" y="145"/>
                      <a:pt x="516" y="0"/>
                      <a:pt x="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5"/>
              <p:cNvSpPr/>
              <p:nvPr/>
            </p:nvSpPr>
            <p:spPr>
              <a:xfrm>
                <a:off x="3101948" y="336108"/>
                <a:ext cx="57740" cy="57740"/>
              </a:xfrm>
              <a:custGeom>
                <a:avLst/>
                <a:gdLst/>
                <a:ahLst/>
                <a:cxnLst/>
                <a:rect l="l" t="t" r="r" b="b"/>
                <a:pathLst>
                  <a:path w="665" h="665" extrusionOk="0">
                    <a:moveTo>
                      <a:pt x="333" y="1"/>
                    </a:moveTo>
                    <a:cubicBezTo>
                      <a:pt x="148" y="4"/>
                      <a:pt x="1" y="152"/>
                      <a:pt x="1" y="333"/>
                    </a:cubicBezTo>
                    <a:cubicBezTo>
                      <a:pt x="1" y="514"/>
                      <a:pt x="148" y="665"/>
                      <a:pt x="333" y="665"/>
                    </a:cubicBezTo>
                    <a:cubicBezTo>
                      <a:pt x="514" y="665"/>
                      <a:pt x="665" y="517"/>
                      <a:pt x="665" y="333"/>
                    </a:cubicBezTo>
                    <a:cubicBezTo>
                      <a:pt x="665" y="149"/>
                      <a:pt x="517" y="1"/>
                      <a:pt x="3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5"/>
              <p:cNvSpPr/>
              <p:nvPr/>
            </p:nvSpPr>
            <p:spPr>
              <a:xfrm>
                <a:off x="2698897" y="356512"/>
                <a:ext cx="428841" cy="31518"/>
              </a:xfrm>
              <a:custGeom>
                <a:avLst/>
                <a:gdLst/>
                <a:ahLst/>
                <a:cxnLst/>
                <a:rect l="l" t="t" r="r" b="b"/>
                <a:pathLst>
                  <a:path w="4939" h="363" extrusionOk="0">
                    <a:moveTo>
                      <a:pt x="182" y="0"/>
                    </a:moveTo>
                    <a:cubicBezTo>
                      <a:pt x="84" y="0"/>
                      <a:pt x="0" y="81"/>
                      <a:pt x="0" y="182"/>
                    </a:cubicBezTo>
                    <a:cubicBezTo>
                      <a:pt x="0" y="279"/>
                      <a:pt x="81" y="363"/>
                      <a:pt x="182" y="363"/>
                    </a:cubicBezTo>
                    <a:lnTo>
                      <a:pt x="4757" y="363"/>
                    </a:lnTo>
                    <a:cubicBezTo>
                      <a:pt x="4855" y="363"/>
                      <a:pt x="4938" y="282"/>
                      <a:pt x="4938" y="182"/>
                    </a:cubicBezTo>
                    <a:cubicBezTo>
                      <a:pt x="4936" y="76"/>
                      <a:pt x="4855" y="0"/>
                      <a:pt x="4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5"/>
              <p:cNvSpPr/>
              <p:nvPr/>
            </p:nvSpPr>
            <p:spPr>
              <a:xfrm>
                <a:off x="2654095" y="362504"/>
                <a:ext cx="514106" cy="852125"/>
              </a:xfrm>
              <a:custGeom>
                <a:avLst/>
                <a:gdLst/>
                <a:ahLst/>
                <a:cxnLst/>
                <a:rect l="l" t="t" r="r" b="b"/>
                <a:pathLst>
                  <a:path w="5921" h="9814" extrusionOk="0">
                    <a:moveTo>
                      <a:pt x="466" y="1"/>
                    </a:moveTo>
                    <a:lnTo>
                      <a:pt x="0" y="9712"/>
                    </a:lnTo>
                    <a:cubicBezTo>
                      <a:pt x="884" y="9454"/>
                      <a:pt x="1491" y="9365"/>
                      <a:pt x="1993" y="9365"/>
                    </a:cubicBezTo>
                    <a:cubicBezTo>
                      <a:pt x="3119" y="9365"/>
                      <a:pt x="3718" y="9814"/>
                      <a:pt x="5743" y="9814"/>
                    </a:cubicBezTo>
                    <a:cubicBezTo>
                      <a:pt x="5801" y="9814"/>
                      <a:pt x="5860" y="9813"/>
                      <a:pt x="5920" y="9813"/>
                    </a:cubicBezTo>
                    <a:lnTo>
                      <a:pt x="5507" y="99"/>
                    </a:lnTo>
                    <a:cubicBezTo>
                      <a:pt x="4825" y="620"/>
                      <a:pt x="3662" y="1050"/>
                      <a:pt x="2592" y="1050"/>
                    </a:cubicBezTo>
                    <a:cubicBezTo>
                      <a:pt x="1717" y="1050"/>
                      <a:pt x="903" y="762"/>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5"/>
              <p:cNvSpPr/>
              <p:nvPr/>
            </p:nvSpPr>
            <p:spPr>
              <a:xfrm>
                <a:off x="2678059" y="365195"/>
                <a:ext cx="465395" cy="806541"/>
              </a:xfrm>
              <a:custGeom>
                <a:avLst/>
                <a:gdLst/>
                <a:ahLst/>
                <a:cxnLst/>
                <a:rect l="l" t="t" r="r" b="b"/>
                <a:pathLst>
                  <a:path w="5360" h="9289" extrusionOk="0">
                    <a:moveTo>
                      <a:pt x="293" y="1"/>
                    </a:moveTo>
                    <a:lnTo>
                      <a:pt x="0" y="9187"/>
                    </a:lnTo>
                    <a:cubicBezTo>
                      <a:pt x="801" y="8928"/>
                      <a:pt x="1351" y="8839"/>
                      <a:pt x="1805" y="8839"/>
                    </a:cubicBezTo>
                    <a:cubicBezTo>
                      <a:pt x="2825" y="8839"/>
                      <a:pt x="3368" y="9289"/>
                      <a:pt x="5199" y="9289"/>
                    </a:cubicBezTo>
                    <a:cubicBezTo>
                      <a:pt x="5252" y="9289"/>
                      <a:pt x="5305" y="9289"/>
                      <a:pt x="5360" y="9288"/>
                    </a:cubicBezTo>
                    <a:lnTo>
                      <a:pt x="5159" y="1"/>
                    </a:lnTo>
                    <a:cubicBezTo>
                      <a:pt x="4469" y="312"/>
                      <a:pt x="3614" y="449"/>
                      <a:pt x="2774" y="449"/>
                    </a:cubicBezTo>
                    <a:cubicBezTo>
                      <a:pt x="1849" y="449"/>
                      <a:pt x="941" y="283"/>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5"/>
              <p:cNvSpPr/>
              <p:nvPr/>
            </p:nvSpPr>
            <p:spPr>
              <a:xfrm>
                <a:off x="2869426" y="382908"/>
                <a:ext cx="245461" cy="248587"/>
              </a:xfrm>
              <a:custGeom>
                <a:avLst/>
                <a:gdLst/>
                <a:ahLst/>
                <a:cxnLst/>
                <a:rect l="l" t="t" r="r" b="b"/>
                <a:pathLst>
                  <a:path w="2827" h="2863" extrusionOk="0">
                    <a:moveTo>
                      <a:pt x="2762" y="0"/>
                    </a:moveTo>
                    <a:cubicBezTo>
                      <a:pt x="2158" y="271"/>
                      <a:pt x="1410" y="392"/>
                      <a:pt x="676" y="392"/>
                    </a:cubicBezTo>
                    <a:cubicBezTo>
                      <a:pt x="448" y="392"/>
                      <a:pt x="221" y="380"/>
                      <a:pt x="0" y="357"/>
                    </a:cubicBezTo>
                    <a:lnTo>
                      <a:pt x="0" y="357"/>
                    </a:lnTo>
                    <a:cubicBezTo>
                      <a:pt x="90" y="628"/>
                      <a:pt x="212" y="899"/>
                      <a:pt x="369" y="1164"/>
                    </a:cubicBezTo>
                    <a:cubicBezTo>
                      <a:pt x="991" y="2210"/>
                      <a:pt x="1964" y="2846"/>
                      <a:pt x="2826" y="2863"/>
                    </a:cubicBezTo>
                    <a:lnTo>
                      <a:pt x="276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5"/>
              <p:cNvSpPr/>
              <p:nvPr/>
            </p:nvSpPr>
            <p:spPr>
              <a:xfrm>
                <a:off x="2678319" y="497259"/>
                <a:ext cx="465916" cy="674129"/>
              </a:xfrm>
              <a:custGeom>
                <a:avLst/>
                <a:gdLst/>
                <a:ahLst/>
                <a:cxnLst/>
                <a:rect l="l" t="t" r="r" b="b"/>
                <a:pathLst>
                  <a:path w="5366" h="7764" extrusionOk="0">
                    <a:moveTo>
                      <a:pt x="246" y="0"/>
                    </a:moveTo>
                    <a:lnTo>
                      <a:pt x="0" y="7666"/>
                    </a:lnTo>
                    <a:cubicBezTo>
                      <a:pt x="14" y="7658"/>
                      <a:pt x="28" y="7655"/>
                      <a:pt x="42" y="7650"/>
                    </a:cubicBezTo>
                    <a:cubicBezTo>
                      <a:pt x="92" y="5457"/>
                      <a:pt x="809" y="2801"/>
                      <a:pt x="1878" y="2600"/>
                    </a:cubicBezTo>
                    <a:cubicBezTo>
                      <a:pt x="1921" y="2592"/>
                      <a:pt x="1964" y="2588"/>
                      <a:pt x="2008" y="2588"/>
                    </a:cubicBezTo>
                    <a:cubicBezTo>
                      <a:pt x="3207" y="2588"/>
                      <a:pt x="4409" y="5612"/>
                      <a:pt x="4910" y="7758"/>
                    </a:cubicBezTo>
                    <a:cubicBezTo>
                      <a:pt x="5008" y="7760"/>
                      <a:pt x="5111" y="7764"/>
                      <a:pt x="5218" y="7764"/>
                    </a:cubicBezTo>
                    <a:cubicBezTo>
                      <a:pt x="5266" y="7764"/>
                      <a:pt x="5315" y="7763"/>
                      <a:pt x="5365" y="7761"/>
                    </a:cubicBezTo>
                    <a:lnTo>
                      <a:pt x="5273" y="3627"/>
                    </a:lnTo>
                    <a:cubicBezTo>
                      <a:pt x="4417" y="3432"/>
                      <a:pt x="3510" y="3245"/>
                      <a:pt x="2595" y="2611"/>
                    </a:cubicBezTo>
                    <a:cubicBezTo>
                      <a:pt x="1563" y="1900"/>
                      <a:pt x="714" y="812"/>
                      <a:pt x="2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5"/>
              <p:cNvSpPr/>
              <p:nvPr/>
            </p:nvSpPr>
            <p:spPr>
              <a:xfrm>
                <a:off x="2681966" y="336369"/>
                <a:ext cx="462443" cy="31605"/>
              </a:xfrm>
              <a:custGeom>
                <a:avLst/>
                <a:gdLst/>
                <a:ahLst/>
                <a:cxnLst/>
                <a:rect l="l" t="t" r="r" b="b"/>
                <a:pathLst>
                  <a:path w="5326" h="364" extrusionOk="0">
                    <a:moveTo>
                      <a:pt x="181" y="1"/>
                    </a:moveTo>
                    <a:cubicBezTo>
                      <a:pt x="84" y="1"/>
                      <a:pt x="0" y="82"/>
                      <a:pt x="0" y="182"/>
                    </a:cubicBezTo>
                    <a:cubicBezTo>
                      <a:pt x="0" y="280"/>
                      <a:pt x="81" y="363"/>
                      <a:pt x="181" y="363"/>
                    </a:cubicBezTo>
                    <a:lnTo>
                      <a:pt x="5145" y="363"/>
                    </a:lnTo>
                    <a:cubicBezTo>
                      <a:pt x="5242" y="363"/>
                      <a:pt x="5326" y="285"/>
                      <a:pt x="5326" y="182"/>
                    </a:cubicBezTo>
                    <a:cubicBezTo>
                      <a:pt x="5323" y="82"/>
                      <a:pt x="5242" y="1"/>
                      <a:pt x="5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5"/>
              <p:cNvSpPr/>
              <p:nvPr/>
            </p:nvSpPr>
            <p:spPr>
              <a:xfrm>
                <a:off x="2682400" y="344878"/>
                <a:ext cx="462270" cy="22575"/>
              </a:xfrm>
              <a:custGeom>
                <a:avLst/>
                <a:gdLst/>
                <a:ahLst/>
                <a:cxnLst/>
                <a:rect l="l" t="t" r="r" b="b"/>
                <a:pathLst>
                  <a:path w="5324" h="260" extrusionOk="0">
                    <a:moveTo>
                      <a:pt x="17" y="0"/>
                    </a:moveTo>
                    <a:cubicBezTo>
                      <a:pt x="6" y="25"/>
                      <a:pt x="1" y="51"/>
                      <a:pt x="1" y="78"/>
                    </a:cubicBezTo>
                    <a:cubicBezTo>
                      <a:pt x="1" y="176"/>
                      <a:pt x="79" y="260"/>
                      <a:pt x="182" y="260"/>
                    </a:cubicBezTo>
                    <a:lnTo>
                      <a:pt x="5142" y="260"/>
                    </a:lnTo>
                    <a:cubicBezTo>
                      <a:pt x="5240" y="260"/>
                      <a:pt x="5324" y="179"/>
                      <a:pt x="5324" y="78"/>
                    </a:cubicBezTo>
                    <a:cubicBezTo>
                      <a:pt x="5324" y="51"/>
                      <a:pt x="5318" y="25"/>
                      <a:pt x="5307" y="0"/>
                    </a:cubicBezTo>
                    <a:cubicBezTo>
                      <a:pt x="5273" y="62"/>
                      <a:pt x="5209" y="104"/>
                      <a:pt x="5140" y="104"/>
                    </a:cubicBezTo>
                    <a:lnTo>
                      <a:pt x="176" y="104"/>
                    </a:lnTo>
                    <a:cubicBezTo>
                      <a:pt x="107" y="104"/>
                      <a:pt x="45" y="62"/>
                      <a:pt x="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5"/>
              <p:cNvSpPr/>
              <p:nvPr/>
            </p:nvSpPr>
            <p:spPr>
              <a:xfrm>
                <a:off x="2667900" y="322563"/>
                <a:ext cx="57480" cy="57480"/>
              </a:xfrm>
              <a:custGeom>
                <a:avLst/>
                <a:gdLst/>
                <a:ahLst/>
                <a:cxnLst/>
                <a:rect l="l" t="t" r="r" b="b"/>
                <a:pathLst>
                  <a:path w="662" h="662" extrusionOk="0">
                    <a:moveTo>
                      <a:pt x="330" y="1"/>
                    </a:moveTo>
                    <a:cubicBezTo>
                      <a:pt x="148" y="1"/>
                      <a:pt x="0" y="149"/>
                      <a:pt x="0" y="333"/>
                    </a:cubicBezTo>
                    <a:cubicBezTo>
                      <a:pt x="0" y="514"/>
                      <a:pt x="148" y="662"/>
                      <a:pt x="330" y="662"/>
                    </a:cubicBezTo>
                    <a:cubicBezTo>
                      <a:pt x="514" y="662"/>
                      <a:pt x="662" y="514"/>
                      <a:pt x="662" y="333"/>
                    </a:cubicBezTo>
                    <a:cubicBezTo>
                      <a:pt x="662" y="149"/>
                      <a:pt x="514" y="1"/>
                      <a:pt x="330" y="1"/>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5"/>
              <p:cNvSpPr/>
              <p:nvPr/>
            </p:nvSpPr>
            <p:spPr>
              <a:xfrm>
                <a:off x="3101948" y="322824"/>
                <a:ext cx="57740" cy="57740"/>
              </a:xfrm>
              <a:custGeom>
                <a:avLst/>
                <a:gdLst/>
                <a:ahLst/>
                <a:cxnLst/>
                <a:rect l="l" t="t" r="r" b="b"/>
                <a:pathLst>
                  <a:path w="665" h="665" extrusionOk="0">
                    <a:moveTo>
                      <a:pt x="333" y="0"/>
                    </a:moveTo>
                    <a:cubicBezTo>
                      <a:pt x="148" y="0"/>
                      <a:pt x="1" y="148"/>
                      <a:pt x="1" y="332"/>
                    </a:cubicBezTo>
                    <a:cubicBezTo>
                      <a:pt x="1" y="517"/>
                      <a:pt x="148" y="664"/>
                      <a:pt x="333" y="664"/>
                    </a:cubicBezTo>
                    <a:cubicBezTo>
                      <a:pt x="514" y="664"/>
                      <a:pt x="665" y="517"/>
                      <a:pt x="665" y="332"/>
                    </a:cubicBezTo>
                    <a:cubicBezTo>
                      <a:pt x="665" y="151"/>
                      <a:pt x="517" y="0"/>
                      <a:pt x="333" y="0"/>
                    </a:cubicBezTo>
                    <a:close/>
                  </a:path>
                </a:pathLst>
              </a:custGeom>
              <a:solidFill>
                <a:srgbClr val="F4D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5"/>
              <p:cNvSpPr/>
              <p:nvPr/>
            </p:nvSpPr>
            <p:spPr>
              <a:xfrm>
                <a:off x="6129149" y="1787504"/>
                <a:ext cx="478940" cy="299989"/>
              </a:xfrm>
              <a:custGeom>
                <a:avLst/>
                <a:gdLst/>
                <a:ahLst/>
                <a:cxnLst/>
                <a:rect l="l" t="t" r="r" b="b"/>
                <a:pathLst>
                  <a:path w="5516" h="3455" extrusionOk="0">
                    <a:moveTo>
                      <a:pt x="525" y="1"/>
                    </a:moveTo>
                    <a:cubicBezTo>
                      <a:pt x="235" y="1"/>
                      <a:pt x="0" y="235"/>
                      <a:pt x="0" y="525"/>
                    </a:cubicBezTo>
                    <a:lnTo>
                      <a:pt x="0" y="2933"/>
                    </a:lnTo>
                    <a:cubicBezTo>
                      <a:pt x="0" y="3220"/>
                      <a:pt x="235" y="3454"/>
                      <a:pt x="525" y="3454"/>
                    </a:cubicBezTo>
                    <a:lnTo>
                      <a:pt x="4994" y="3454"/>
                    </a:lnTo>
                    <a:cubicBezTo>
                      <a:pt x="5284" y="3454"/>
                      <a:pt x="5516" y="3220"/>
                      <a:pt x="5516" y="2933"/>
                    </a:cubicBezTo>
                    <a:lnTo>
                      <a:pt x="5516" y="525"/>
                    </a:lnTo>
                    <a:cubicBezTo>
                      <a:pt x="5516" y="235"/>
                      <a:pt x="5284" y="1"/>
                      <a:pt x="49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15"/>
              <p:cNvGrpSpPr/>
              <p:nvPr/>
            </p:nvGrpSpPr>
            <p:grpSpPr>
              <a:xfrm>
                <a:off x="5926253" y="1660903"/>
                <a:ext cx="1413945" cy="2796560"/>
                <a:chOff x="6643175" y="3157775"/>
                <a:chExt cx="543825" cy="1075600"/>
              </a:xfrm>
            </p:grpSpPr>
            <p:sp>
              <p:nvSpPr>
                <p:cNvPr id="2924" name="Google Shape;2924;p15"/>
                <p:cNvSpPr/>
                <p:nvPr/>
              </p:nvSpPr>
              <p:spPr>
                <a:xfrm>
                  <a:off x="6643175" y="3257250"/>
                  <a:ext cx="543825" cy="577975"/>
                </a:xfrm>
                <a:custGeom>
                  <a:avLst/>
                  <a:gdLst/>
                  <a:ahLst/>
                  <a:cxnLst/>
                  <a:rect l="l" t="t" r="r" b="b"/>
                  <a:pathLst>
                    <a:path w="21753" h="23119" extrusionOk="0">
                      <a:moveTo>
                        <a:pt x="10876" y="0"/>
                      </a:moveTo>
                      <a:cubicBezTo>
                        <a:pt x="7992" y="0"/>
                        <a:pt x="5226" y="1219"/>
                        <a:pt x="3185" y="3386"/>
                      </a:cubicBezTo>
                      <a:cubicBezTo>
                        <a:pt x="1146" y="5554"/>
                        <a:pt x="1" y="8494"/>
                        <a:pt x="1" y="11559"/>
                      </a:cubicBezTo>
                      <a:cubicBezTo>
                        <a:pt x="1" y="14626"/>
                        <a:pt x="1146" y="17566"/>
                        <a:pt x="3185" y="19733"/>
                      </a:cubicBezTo>
                      <a:cubicBezTo>
                        <a:pt x="5226" y="21901"/>
                        <a:pt x="7992" y="23118"/>
                        <a:pt x="10876" y="23118"/>
                      </a:cubicBezTo>
                      <a:cubicBezTo>
                        <a:pt x="13761" y="23118"/>
                        <a:pt x="16528" y="21901"/>
                        <a:pt x="18567" y="19733"/>
                      </a:cubicBezTo>
                      <a:cubicBezTo>
                        <a:pt x="20607" y="17566"/>
                        <a:pt x="21752" y="14626"/>
                        <a:pt x="21752" y="11559"/>
                      </a:cubicBezTo>
                      <a:cubicBezTo>
                        <a:pt x="21752" y="8494"/>
                        <a:pt x="20607" y="5554"/>
                        <a:pt x="18567" y="3386"/>
                      </a:cubicBezTo>
                      <a:cubicBezTo>
                        <a:pt x="16528" y="1219"/>
                        <a:pt x="13761" y="0"/>
                        <a:pt x="10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5"/>
                <p:cNvSpPr/>
                <p:nvPr/>
              </p:nvSpPr>
              <p:spPr>
                <a:xfrm>
                  <a:off x="6783650" y="3406575"/>
                  <a:ext cx="262875" cy="279350"/>
                </a:xfrm>
                <a:custGeom>
                  <a:avLst/>
                  <a:gdLst/>
                  <a:ahLst/>
                  <a:cxnLst/>
                  <a:rect l="l" t="t" r="r" b="b"/>
                  <a:pathLst>
                    <a:path w="10515" h="11174" extrusionOk="0">
                      <a:moveTo>
                        <a:pt x="5257" y="1"/>
                      </a:moveTo>
                      <a:cubicBezTo>
                        <a:pt x="2354" y="1"/>
                        <a:pt x="0" y="2501"/>
                        <a:pt x="0" y="5586"/>
                      </a:cubicBezTo>
                      <a:cubicBezTo>
                        <a:pt x="0" y="8671"/>
                        <a:pt x="2354" y="11173"/>
                        <a:pt x="5257" y="11173"/>
                      </a:cubicBezTo>
                      <a:cubicBezTo>
                        <a:pt x="8161" y="11173"/>
                        <a:pt x="10515" y="8671"/>
                        <a:pt x="10515" y="5586"/>
                      </a:cubicBezTo>
                      <a:cubicBezTo>
                        <a:pt x="10515" y="2501"/>
                        <a:pt x="8161" y="1"/>
                        <a:pt x="52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5"/>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B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5"/>
                <p:cNvSpPr/>
                <p:nvPr/>
              </p:nvSpPr>
              <p:spPr>
                <a:xfrm>
                  <a:off x="6956725" y="3365350"/>
                  <a:ext cx="8375" cy="38775"/>
                </a:xfrm>
                <a:custGeom>
                  <a:avLst/>
                  <a:gdLst/>
                  <a:ahLst/>
                  <a:cxnLst/>
                  <a:rect l="l" t="t" r="r" b="b"/>
                  <a:pathLst>
                    <a:path w="335" h="1551" extrusionOk="0">
                      <a:moveTo>
                        <a:pt x="192" y="0"/>
                      </a:moveTo>
                      <a:cubicBezTo>
                        <a:pt x="159" y="190"/>
                        <a:pt x="80" y="400"/>
                        <a:pt x="53" y="586"/>
                      </a:cubicBezTo>
                      <a:cubicBezTo>
                        <a:pt x="1" y="941"/>
                        <a:pt x="149" y="1242"/>
                        <a:pt x="265" y="1551"/>
                      </a:cubicBezTo>
                      <a:cubicBezTo>
                        <a:pt x="297" y="1339"/>
                        <a:pt x="317" y="1128"/>
                        <a:pt x="324" y="920"/>
                      </a:cubicBezTo>
                      <a:cubicBezTo>
                        <a:pt x="334" y="596"/>
                        <a:pt x="314" y="273"/>
                        <a:pt x="1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5"/>
                <p:cNvSpPr/>
                <p:nvPr/>
              </p:nvSpPr>
              <p:spPr>
                <a:xfrm>
                  <a:off x="6867675" y="3233500"/>
                  <a:ext cx="95875" cy="420850"/>
                </a:xfrm>
                <a:custGeom>
                  <a:avLst/>
                  <a:gdLst/>
                  <a:ahLst/>
                  <a:cxnLst/>
                  <a:rect l="l" t="t" r="r" b="b"/>
                  <a:pathLst>
                    <a:path w="3835" h="16834" extrusionOk="0">
                      <a:moveTo>
                        <a:pt x="2334" y="0"/>
                      </a:moveTo>
                      <a:lnTo>
                        <a:pt x="2334" y="0"/>
                      </a:lnTo>
                      <a:cubicBezTo>
                        <a:pt x="2363" y="867"/>
                        <a:pt x="2297" y="1746"/>
                        <a:pt x="2136" y="2601"/>
                      </a:cubicBezTo>
                      <a:cubicBezTo>
                        <a:pt x="2002" y="3305"/>
                        <a:pt x="1785" y="4031"/>
                        <a:pt x="1360" y="4484"/>
                      </a:cubicBezTo>
                      <a:cubicBezTo>
                        <a:pt x="1583" y="5538"/>
                        <a:pt x="1665" y="6658"/>
                        <a:pt x="1604" y="7777"/>
                      </a:cubicBezTo>
                      <a:cubicBezTo>
                        <a:pt x="1591" y="8029"/>
                        <a:pt x="1489" y="8363"/>
                        <a:pt x="1326" y="8363"/>
                      </a:cubicBezTo>
                      <a:cubicBezTo>
                        <a:pt x="1312" y="8363"/>
                        <a:pt x="1297" y="8360"/>
                        <a:pt x="1282" y="8355"/>
                      </a:cubicBezTo>
                      <a:cubicBezTo>
                        <a:pt x="1177" y="8319"/>
                        <a:pt x="1133" y="8159"/>
                        <a:pt x="1108" y="8017"/>
                      </a:cubicBezTo>
                      <a:cubicBezTo>
                        <a:pt x="1070" y="7799"/>
                        <a:pt x="1051" y="7573"/>
                        <a:pt x="1044" y="7346"/>
                      </a:cubicBezTo>
                      <a:cubicBezTo>
                        <a:pt x="932" y="7507"/>
                        <a:pt x="893" y="7756"/>
                        <a:pt x="879" y="7978"/>
                      </a:cubicBezTo>
                      <a:cubicBezTo>
                        <a:pt x="815" y="9065"/>
                        <a:pt x="1087" y="10150"/>
                        <a:pt x="1613" y="10914"/>
                      </a:cubicBezTo>
                      <a:cubicBezTo>
                        <a:pt x="1496" y="10987"/>
                        <a:pt x="1372" y="11021"/>
                        <a:pt x="1250" y="11021"/>
                      </a:cubicBezTo>
                      <a:cubicBezTo>
                        <a:pt x="842" y="11021"/>
                        <a:pt x="445" y="10648"/>
                        <a:pt x="360" y="10101"/>
                      </a:cubicBezTo>
                      <a:lnTo>
                        <a:pt x="360" y="10101"/>
                      </a:lnTo>
                      <a:cubicBezTo>
                        <a:pt x="328" y="11233"/>
                        <a:pt x="726" y="12337"/>
                        <a:pt x="515" y="13448"/>
                      </a:cubicBezTo>
                      <a:cubicBezTo>
                        <a:pt x="449" y="13462"/>
                        <a:pt x="380" y="13476"/>
                        <a:pt x="314" y="13491"/>
                      </a:cubicBezTo>
                      <a:cubicBezTo>
                        <a:pt x="352" y="13411"/>
                        <a:pt x="289" y="13313"/>
                        <a:pt x="228" y="13313"/>
                      </a:cubicBezTo>
                      <a:cubicBezTo>
                        <a:pt x="211" y="13313"/>
                        <a:pt x="193" y="13321"/>
                        <a:pt x="179" y="13340"/>
                      </a:cubicBezTo>
                      <a:cubicBezTo>
                        <a:pt x="1" y="13903"/>
                        <a:pt x="140" y="14599"/>
                        <a:pt x="495" y="14920"/>
                      </a:cubicBezTo>
                      <a:cubicBezTo>
                        <a:pt x="708" y="15113"/>
                        <a:pt x="975" y="15178"/>
                        <a:pt x="1179" y="15382"/>
                      </a:cubicBezTo>
                      <a:cubicBezTo>
                        <a:pt x="1364" y="15567"/>
                        <a:pt x="1481" y="15849"/>
                        <a:pt x="1636" y="16079"/>
                      </a:cubicBezTo>
                      <a:cubicBezTo>
                        <a:pt x="1762" y="16268"/>
                        <a:pt x="1940" y="16427"/>
                        <a:pt x="2128" y="16427"/>
                      </a:cubicBezTo>
                      <a:cubicBezTo>
                        <a:pt x="2157" y="16427"/>
                        <a:pt x="2187" y="16423"/>
                        <a:pt x="2217" y="16414"/>
                      </a:cubicBezTo>
                      <a:lnTo>
                        <a:pt x="2217" y="16414"/>
                      </a:lnTo>
                      <a:cubicBezTo>
                        <a:pt x="2128" y="16465"/>
                        <a:pt x="2097" y="16670"/>
                        <a:pt x="2169" y="16766"/>
                      </a:cubicBezTo>
                      <a:cubicBezTo>
                        <a:pt x="2204" y="16812"/>
                        <a:pt x="2252" y="16833"/>
                        <a:pt x="2303" y="16833"/>
                      </a:cubicBezTo>
                      <a:cubicBezTo>
                        <a:pt x="2366" y="16833"/>
                        <a:pt x="2433" y="16802"/>
                        <a:pt x="2485" y="16748"/>
                      </a:cubicBezTo>
                      <a:cubicBezTo>
                        <a:pt x="2580" y="16653"/>
                        <a:pt x="2640" y="16507"/>
                        <a:pt x="2698" y="16366"/>
                      </a:cubicBezTo>
                      <a:cubicBezTo>
                        <a:pt x="2827" y="16043"/>
                        <a:pt x="2956" y="15721"/>
                        <a:pt x="3087" y="15398"/>
                      </a:cubicBezTo>
                      <a:cubicBezTo>
                        <a:pt x="3296" y="14880"/>
                        <a:pt x="3504" y="14359"/>
                        <a:pt x="3619" y="13795"/>
                      </a:cubicBezTo>
                      <a:cubicBezTo>
                        <a:pt x="3806" y="12879"/>
                        <a:pt x="3724" y="11919"/>
                        <a:pt x="3592" y="11008"/>
                      </a:cubicBezTo>
                      <a:cubicBezTo>
                        <a:pt x="3493" y="10306"/>
                        <a:pt x="3144" y="9263"/>
                        <a:pt x="3722" y="9263"/>
                      </a:cubicBezTo>
                      <a:cubicBezTo>
                        <a:pt x="3756" y="9263"/>
                        <a:pt x="3794" y="9267"/>
                        <a:pt x="3834" y="9275"/>
                      </a:cubicBezTo>
                      <a:cubicBezTo>
                        <a:pt x="3786" y="8881"/>
                        <a:pt x="3546" y="8790"/>
                        <a:pt x="3273" y="8619"/>
                      </a:cubicBezTo>
                      <a:cubicBezTo>
                        <a:pt x="3077" y="8343"/>
                        <a:pt x="3182" y="8095"/>
                        <a:pt x="3150" y="7705"/>
                      </a:cubicBezTo>
                      <a:cubicBezTo>
                        <a:pt x="3130" y="7483"/>
                        <a:pt x="3139" y="7246"/>
                        <a:pt x="3070" y="7047"/>
                      </a:cubicBezTo>
                      <a:cubicBezTo>
                        <a:pt x="3020" y="6904"/>
                        <a:pt x="2931" y="6793"/>
                        <a:pt x="2862" y="6665"/>
                      </a:cubicBezTo>
                      <a:cubicBezTo>
                        <a:pt x="2613" y="6218"/>
                        <a:pt x="2599" y="5541"/>
                        <a:pt x="2827" y="5034"/>
                      </a:cubicBezTo>
                      <a:cubicBezTo>
                        <a:pt x="2510" y="4852"/>
                        <a:pt x="2488" y="4252"/>
                        <a:pt x="2528" y="3767"/>
                      </a:cubicBezTo>
                      <a:cubicBezTo>
                        <a:pt x="2622" y="2641"/>
                        <a:pt x="2791" y="1452"/>
                        <a:pt x="2488" y="431"/>
                      </a:cubicBezTo>
                      <a:cubicBezTo>
                        <a:pt x="2445" y="285"/>
                        <a:pt x="2390" y="143"/>
                        <a:pt x="2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5"/>
                <p:cNvSpPr/>
                <p:nvPr/>
              </p:nvSpPr>
              <p:spPr>
                <a:xfrm>
                  <a:off x="6867750" y="3283325"/>
                  <a:ext cx="92425" cy="371100"/>
                </a:xfrm>
                <a:custGeom>
                  <a:avLst/>
                  <a:gdLst/>
                  <a:ahLst/>
                  <a:cxnLst/>
                  <a:rect l="l" t="t" r="r" b="b"/>
                  <a:pathLst>
                    <a:path w="3697" h="14844" extrusionOk="0">
                      <a:moveTo>
                        <a:pt x="1537" y="7065"/>
                      </a:moveTo>
                      <a:cubicBezTo>
                        <a:pt x="1535" y="7070"/>
                        <a:pt x="1534" y="7076"/>
                        <a:pt x="1532" y="7082"/>
                      </a:cubicBezTo>
                      <a:lnTo>
                        <a:pt x="1532" y="7082"/>
                      </a:lnTo>
                      <a:cubicBezTo>
                        <a:pt x="1534" y="7076"/>
                        <a:pt x="1535" y="7070"/>
                        <a:pt x="1537" y="7065"/>
                      </a:cubicBezTo>
                      <a:close/>
                      <a:moveTo>
                        <a:pt x="2653" y="0"/>
                      </a:moveTo>
                      <a:cubicBezTo>
                        <a:pt x="2192" y="1183"/>
                        <a:pt x="1827" y="2409"/>
                        <a:pt x="1857" y="3679"/>
                      </a:cubicBezTo>
                      <a:cubicBezTo>
                        <a:pt x="1881" y="4625"/>
                        <a:pt x="2123" y="5549"/>
                        <a:pt x="2241" y="6485"/>
                      </a:cubicBezTo>
                      <a:cubicBezTo>
                        <a:pt x="2277" y="6771"/>
                        <a:pt x="2285" y="7102"/>
                        <a:pt x="2091" y="7302"/>
                      </a:cubicBezTo>
                      <a:cubicBezTo>
                        <a:pt x="2031" y="7364"/>
                        <a:pt x="1948" y="7391"/>
                        <a:pt x="1864" y="7391"/>
                      </a:cubicBezTo>
                      <a:cubicBezTo>
                        <a:pt x="1682" y="7391"/>
                        <a:pt x="1496" y="7263"/>
                        <a:pt x="1532" y="7082"/>
                      </a:cubicBezTo>
                      <a:lnTo>
                        <a:pt x="1532" y="7082"/>
                      </a:lnTo>
                      <a:cubicBezTo>
                        <a:pt x="1494" y="7244"/>
                        <a:pt x="1456" y="7407"/>
                        <a:pt x="1417" y="7569"/>
                      </a:cubicBezTo>
                      <a:cubicBezTo>
                        <a:pt x="1170" y="7494"/>
                        <a:pt x="1048" y="7201"/>
                        <a:pt x="969" y="6938"/>
                      </a:cubicBezTo>
                      <a:cubicBezTo>
                        <a:pt x="937" y="6840"/>
                        <a:pt x="911" y="6740"/>
                        <a:pt x="883" y="6641"/>
                      </a:cubicBezTo>
                      <a:lnTo>
                        <a:pt x="883" y="6641"/>
                      </a:lnTo>
                      <a:cubicBezTo>
                        <a:pt x="936" y="7497"/>
                        <a:pt x="1192" y="8315"/>
                        <a:pt x="1611" y="8925"/>
                      </a:cubicBezTo>
                      <a:cubicBezTo>
                        <a:pt x="1496" y="8999"/>
                        <a:pt x="1373" y="9032"/>
                        <a:pt x="1251" y="9032"/>
                      </a:cubicBezTo>
                      <a:cubicBezTo>
                        <a:pt x="1184" y="9032"/>
                        <a:pt x="1118" y="9022"/>
                        <a:pt x="1052" y="9003"/>
                      </a:cubicBezTo>
                      <a:lnTo>
                        <a:pt x="1052" y="9003"/>
                      </a:lnTo>
                      <a:cubicBezTo>
                        <a:pt x="1271" y="9301"/>
                        <a:pt x="1501" y="9589"/>
                        <a:pt x="1669" y="9918"/>
                      </a:cubicBezTo>
                      <a:cubicBezTo>
                        <a:pt x="1864" y="10301"/>
                        <a:pt x="1976" y="10732"/>
                        <a:pt x="1991" y="11167"/>
                      </a:cubicBezTo>
                      <a:cubicBezTo>
                        <a:pt x="2005" y="11590"/>
                        <a:pt x="1927" y="12009"/>
                        <a:pt x="1798" y="12409"/>
                      </a:cubicBezTo>
                      <a:cubicBezTo>
                        <a:pt x="1139" y="12391"/>
                        <a:pt x="557" y="11935"/>
                        <a:pt x="190" y="11340"/>
                      </a:cubicBezTo>
                      <a:cubicBezTo>
                        <a:pt x="187" y="11342"/>
                        <a:pt x="182" y="11345"/>
                        <a:pt x="177" y="11350"/>
                      </a:cubicBezTo>
                      <a:cubicBezTo>
                        <a:pt x="0" y="11914"/>
                        <a:pt x="138" y="12610"/>
                        <a:pt x="493" y="12930"/>
                      </a:cubicBezTo>
                      <a:cubicBezTo>
                        <a:pt x="706" y="13123"/>
                        <a:pt x="973" y="13188"/>
                        <a:pt x="1179" y="13393"/>
                      </a:cubicBezTo>
                      <a:cubicBezTo>
                        <a:pt x="1363" y="13577"/>
                        <a:pt x="1481" y="13860"/>
                        <a:pt x="1634" y="14090"/>
                      </a:cubicBezTo>
                      <a:cubicBezTo>
                        <a:pt x="1762" y="14279"/>
                        <a:pt x="1941" y="14438"/>
                        <a:pt x="2128" y="14438"/>
                      </a:cubicBezTo>
                      <a:cubicBezTo>
                        <a:pt x="2158" y="14438"/>
                        <a:pt x="2187" y="14434"/>
                        <a:pt x="2217" y="14426"/>
                      </a:cubicBezTo>
                      <a:lnTo>
                        <a:pt x="2217" y="14426"/>
                      </a:lnTo>
                      <a:cubicBezTo>
                        <a:pt x="2126" y="14476"/>
                        <a:pt x="2095" y="14680"/>
                        <a:pt x="2169" y="14775"/>
                      </a:cubicBezTo>
                      <a:cubicBezTo>
                        <a:pt x="2204" y="14823"/>
                        <a:pt x="2251" y="14844"/>
                        <a:pt x="2302" y="14844"/>
                      </a:cubicBezTo>
                      <a:cubicBezTo>
                        <a:pt x="2365" y="14844"/>
                        <a:pt x="2432" y="14812"/>
                        <a:pt x="2485" y="14760"/>
                      </a:cubicBezTo>
                      <a:cubicBezTo>
                        <a:pt x="2580" y="14665"/>
                        <a:pt x="2639" y="14517"/>
                        <a:pt x="2696" y="14377"/>
                      </a:cubicBezTo>
                      <a:cubicBezTo>
                        <a:pt x="2826" y="14054"/>
                        <a:pt x="2955" y="13732"/>
                        <a:pt x="3086" y="13409"/>
                      </a:cubicBezTo>
                      <a:cubicBezTo>
                        <a:pt x="3294" y="12892"/>
                        <a:pt x="3502" y="12368"/>
                        <a:pt x="3617" y="11807"/>
                      </a:cubicBezTo>
                      <a:cubicBezTo>
                        <a:pt x="3656" y="11621"/>
                        <a:pt x="3679" y="11433"/>
                        <a:pt x="3696" y="11245"/>
                      </a:cubicBezTo>
                      <a:cubicBezTo>
                        <a:pt x="3255" y="11018"/>
                        <a:pt x="3020" y="10473"/>
                        <a:pt x="2975" y="9953"/>
                      </a:cubicBezTo>
                      <a:cubicBezTo>
                        <a:pt x="2928" y="9408"/>
                        <a:pt x="3040" y="8865"/>
                        <a:pt x="3061" y="8321"/>
                      </a:cubicBezTo>
                      <a:cubicBezTo>
                        <a:pt x="3106" y="7201"/>
                        <a:pt x="2780" y="6105"/>
                        <a:pt x="2639" y="4995"/>
                      </a:cubicBezTo>
                      <a:cubicBezTo>
                        <a:pt x="2542" y="4231"/>
                        <a:pt x="2535" y="3465"/>
                        <a:pt x="2581" y="2699"/>
                      </a:cubicBezTo>
                      <a:cubicBezTo>
                        <a:pt x="2498" y="2435"/>
                        <a:pt x="2498" y="2083"/>
                        <a:pt x="2524" y="1777"/>
                      </a:cubicBezTo>
                      <a:cubicBezTo>
                        <a:pt x="2573" y="1190"/>
                        <a:pt x="2640" y="587"/>
                        <a:pt x="26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5"/>
                <p:cNvSpPr/>
                <p:nvPr/>
              </p:nvSpPr>
              <p:spPr>
                <a:xfrm>
                  <a:off x="6950800" y="3664125"/>
                  <a:ext cx="94825" cy="569250"/>
                </a:xfrm>
                <a:custGeom>
                  <a:avLst/>
                  <a:gdLst/>
                  <a:ahLst/>
                  <a:cxnLst/>
                  <a:rect l="l" t="t" r="r" b="b"/>
                  <a:pathLst>
                    <a:path w="3793" h="22770" extrusionOk="0">
                      <a:moveTo>
                        <a:pt x="359" y="0"/>
                      </a:moveTo>
                      <a:lnTo>
                        <a:pt x="1" y="12"/>
                      </a:lnTo>
                      <a:cubicBezTo>
                        <a:pt x="157" y="5267"/>
                        <a:pt x="127" y="9380"/>
                        <a:pt x="101" y="12686"/>
                      </a:cubicBezTo>
                      <a:cubicBezTo>
                        <a:pt x="61" y="18346"/>
                        <a:pt x="40" y="21186"/>
                        <a:pt x="1048" y="22268"/>
                      </a:cubicBezTo>
                      <a:cubicBezTo>
                        <a:pt x="1363" y="22605"/>
                        <a:pt x="1775" y="22769"/>
                        <a:pt x="2311" y="22769"/>
                      </a:cubicBezTo>
                      <a:cubicBezTo>
                        <a:pt x="2875" y="22769"/>
                        <a:pt x="3309" y="22479"/>
                        <a:pt x="3526" y="21954"/>
                      </a:cubicBezTo>
                      <a:cubicBezTo>
                        <a:pt x="3793" y="21312"/>
                        <a:pt x="3668" y="20449"/>
                        <a:pt x="3232" y="19943"/>
                      </a:cubicBezTo>
                      <a:cubicBezTo>
                        <a:pt x="2994" y="19665"/>
                        <a:pt x="2692" y="19523"/>
                        <a:pt x="2356" y="19523"/>
                      </a:cubicBezTo>
                      <a:cubicBezTo>
                        <a:pt x="2204" y="19523"/>
                        <a:pt x="2046" y="19552"/>
                        <a:pt x="1883" y="19611"/>
                      </a:cubicBezTo>
                      <a:lnTo>
                        <a:pt x="1998" y="19970"/>
                      </a:lnTo>
                      <a:cubicBezTo>
                        <a:pt x="2129" y="19923"/>
                        <a:pt x="2247" y="19903"/>
                        <a:pt x="2353" y="19903"/>
                      </a:cubicBezTo>
                      <a:cubicBezTo>
                        <a:pt x="2643" y="19903"/>
                        <a:pt x="2842" y="20051"/>
                        <a:pt x="2968" y="20199"/>
                      </a:cubicBezTo>
                      <a:cubicBezTo>
                        <a:pt x="3306" y="20591"/>
                        <a:pt x="3409" y="21295"/>
                        <a:pt x="3198" y="21801"/>
                      </a:cubicBezTo>
                      <a:cubicBezTo>
                        <a:pt x="3087" y="22068"/>
                        <a:pt x="2843" y="22390"/>
                        <a:pt x="2311" y="22390"/>
                      </a:cubicBezTo>
                      <a:cubicBezTo>
                        <a:pt x="1872" y="22390"/>
                        <a:pt x="1550" y="22266"/>
                        <a:pt x="1301" y="22000"/>
                      </a:cubicBezTo>
                      <a:cubicBezTo>
                        <a:pt x="396" y="21031"/>
                        <a:pt x="420" y="18067"/>
                        <a:pt x="459" y="12689"/>
                      </a:cubicBezTo>
                      <a:cubicBezTo>
                        <a:pt x="485" y="9380"/>
                        <a:pt x="515" y="5261"/>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5"/>
                <p:cNvSpPr/>
                <p:nvPr/>
              </p:nvSpPr>
              <p:spPr>
                <a:xfrm>
                  <a:off x="6799325" y="3664025"/>
                  <a:ext cx="94750" cy="569350"/>
                </a:xfrm>
                <a:custGeom>
                  <a:avLst/>
                  <a:gdLst/>
                  <a:ahLst/>
                  <a:cxnLst/>
                  <a:rect l="l" t="t" r="r" b="b"/>
                  <a:pathLst>
                    <a:path w="3790" h="22774" extrusionOk="0">
                      <a:moveTo>
                        <a:pt x="3433" y="0"/>
                      </a:moveTo>
                      <a:cubicBezTo>
                        <a:pt x="3276" y="5261"/>
                        <a:pt x="3306" y="9381"/>
                        <a:pt x="3332" y="12689"/>
                      </a:cubicBezTo>
                      <a:cubicBezTo>
                        <a:pt x="3371" y="18069"/>
                        <a:pt x="3394" y="21032"/>
                        <a:pt x="2489" y="22000"/>
                      </a:cubicBezTo>
                      <a:cubicBezTo>
                        <a:pt x="2242" y="22266"/>
                        <a:pt x="1920" y="22390"/>
                        <a:pt x="1480" y="22390"/>
                      </a:cubicBezTo>
                      <a:cubicBezTo>
                        <a:pt x="948" y="22390"/>
                        <a:pt x="704" y="22071"/>
                        <a:pt x="592" y="21800"/>
                      </a:cubicBezTo>
                      <a:cubicBezTo>
                        <a:pt x="382" y="21296"/>
                        <a:pt x="484" y="20592"/>
                        <a:pt x="822" y="20198"/>
                      </a:cubicBezTo>
                      <a:cubicBezTo>
                        <a:pt x="948" y="20051"/>
                        <a:pt x="1147" y="19903"/>
                        <a:pt x="1435" y="19903"/>
                      </a:cubicBezTo>
                      <a:cubicBezTo>
                        <a:pt x="1542" y="19903"/>
                        <a:pt x="1660" y="19924"/>
                        <a:pt x="1792" y="19971"/>
                      </a:cubicBezTo>
                      <a:lnTo>
                        <a:pt x="1907" y="19612"/>
                      </a:lnTo>
                      <a:cubicBezTo>
                        <a:pt x="1744" y="19554"/>
                        <a:pt x="1585" y="19525"/>
                        <a:pt x="1434" y="19525"/>
                      </a:cubicBezTo>
                      <a:cubicBezTo>
                        <a:pt x="1098" y="19525"/>
                        <a:pt x="798" y="19667"/>
                        <a:pt x="559" y="19944"/>
                      </a:cubicBezTo>
                      <a:cubicBezTo>
                        <a:pt x="125" y="20448"/>
                        <a:pt x="0" y="21312"/>
                        <a:pt x="266" y="21956"/>
                      </a:cubicBezTo>
                      <a:cubicBezTo>
                        <a:pt x="484" y="22483"/>
                        <a:pt x="915" y="22773"/>
                        <a:pt x="1482" y="22773"/>
                      </a:cubicBezTo>
                      <a:cubicBezTo>
                        <a:pt x="2015" y="22773"/>
                        <a:pt x="2430" y="22609"/>
                        <a:pt x="2743" y="22267"/>
                      </a:cubicBezTo>
                      <a:cubicBezTo>
                        <a:pt x="3752" y="21187"/>
                        <a:pt x="3730" y="18347"/>
                        <a:pt x="3689" y="12687"/>
                      </a:cubicBezTo>
                      <a:cubicBezTo>
                        <a:pt x="3666" y="9381"/>
                        <a:pt x="3636" y="5267"/>
                        <a:pt x="3789" y="13"/>
                      </a:cubicBezTo>
                      <a:lnTo>
                        <a:pt x="34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5"/>
                <p:cNvSpPr/>
                <p:nvPr/>
              </p:nvSpPr>
              <p:spPr>
                <a:xfrm>
                  <a:off x="6879850" y="3707875"/>
                  <a:ext cx="83350" cy="23050"/>
                </a:xfrm>
                <a:custGeom>
                  <a:avLst/>
                  <a:gdLst/>
                  <a:ahLst/>
                  <a:cxnLst/>
                  <a:rect l="l" t="t" r="r" b="b"/>
                  <a:pathLst>
                    <a:path w="3334" h="922" extrusionOk="0">
                      <a:moveTo>
                        <a:pt x="1" y="1"/>
                      </a:moveTo>
                      <a:lnTo>
                        <a:pt x="1" y="922"/>
                      </a:lnTo>
                      <a:lnTo>
                        <a:pt x="3333" y="922"/>
                      </a:lnTo>
                      <a:lnTo>
                        <a:pt x="33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5"/>
                <p:cNvSpPr/>
                <p:nvPr/>
              </p:nvSpPr>
              <p:spPr>
                <a:xfrm>
                  <a:off x="6876450" y="3666675"/>
                  <a:ext cx="89025" cy="31525"/>
                </a:xfrm>
                <a:custGeom>
                  <a:avLst/>
                  <a:gdLst/>
                  <a:ahLst/>
                  <a:cxnLst/>
                  <a:rect l="l" t="t" r="r" b="b"/>
                  <a:pathLst>
                    <a:path w="3561" h="1261" extrusionOk="0">
                      <a:moveTo>
                        <a:pt x="0" y="0"/>
                      </a:moveTo>
                      <a:lnTo>
                        <a:pt x="0" y="1261"/>
                      </a:lnTo>
                      <a:lnTo>
                        <a:pt x="3561" y="1261"/>
                      </a:lnTo>
                      <a:lnTo>
                        <a:pt x="35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5"/>
                <p:cNvSpPr/>
                <p:nvPr/>
              </p:nvSpPr>
              <p:spPr>
                <a:xfrm>
                  <a:off x="6856250" y="3643650"/>
                  <a:ext cx="130500" cy="41225"/>
                </a:xfrm>
                <a:custGeom>
                  <a:avLst/>
                  <a:gdLst/>
                  <a:ahLst/>
                  <a:cxnLst/>
                  <a:rect l="l" t="t" r="r" b="b"/>
                  <a:pathLst>
                    <a:path w="5220" h="1649" extrusionOk="0">
                      <a:moveTo>
                        <a:pt x="1" y="0"/>
                      </a:moveTo>
                      <a:cubicBezTo>
                        <a:pt x="139" y="927"/>
                        <a:pt x="1254" y="1649"/>
                        <a:pt x="2610" y="1649"/>
                      </a:cubicBezTo>
                      <a:cubicBezTo>
                        <a:pt x="3967" y="1649"/>
                        <a:pt x="5082" y="927"/>
                        <a:pt x="5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5"/>
                <p:cNvSpPr/>
                <p:nvPr/>
              </p:nvSpPr>
              <p:spPr>
                <a:xfrm>
                  <a:off x="6917575" y="3688975"/>
                  <a:ext cx="8975" cy="539625"/>
                </a:xfrm>
                <a:custGeom>
                  <a:avLst/>
                  <a:gdLst/>
                  <a:ahLst/>
                  <a:cxnLst/>
                  <a:rect l="l" t="t" r="r" b="b"/>
                  <a:pathLst>
                    <a:path w="359" h="21585" extrusionOk="0">
                      <a:moveTo>
                        <a:pt x="1" y="1"/>
                      </a:moveTo>
                      <a:lnTo>
                        <a:pt x="1" y="21584"/>
                      </a:lnTo>
                      <a:lnTo>
                        <a:pt x="358" y="21584"/>
                      </a:ln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5"/>
                <p:cNvSpPr/>
                <p:nvPr/>
              </p:nvSpPr>
              <p:spPr>
                <a:xfrm>
                  <a:off x="6879325" y="3646700"/>
                  <a:ext cx="84375" cy="24275"/>
                </a:xfrm>
                <a:custGeom>
                  <a:avLst/>
                  <a:gdLst/>
                  <a:ahLst/>
                  <a:cxnLst/>
                  <a:rect l="l" t="t" r="r" b="b"/>
                  <a:pathLst>
                    <a:path w="3375" h="971" extrusionOk="0">
                      <a:moveTo>
                        <a:pt x="0" y="0"/>
                      </a:moveTo>
                      <a:cubicBezTo>
                        <a:pt x="91" y="544"/>
                        <a:pt x="811" y="970"/>
                        <a:pt x="1687" y="970"/>
                      </a:cubicBezTo>
                      <a:cubicBezTo>
                        <a:pt x="2564" y="970"/>
                        <a:pt x="3284" y="545"/>
                        <a:pt x="337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5"/>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B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5"/>
                <p:cNvSpPr/>
                <p:nvPr/>
              </p:nvSpPr>
              <p:spPr>
                <a:xfrm>
                  <a:off x="6900625" y="3220350"/>
                  <a:ext cx="9150" cy="25500"/>
                </a:xfrm>
                <a:custGeom>
                  <a:avLst/>
                  <a:gdLst/>
                  <a:ahLst/>
                  <a:cxnLst/>
                  <a:rect l="l" t="t" r="r" b="b"/>
                  <a:pathLst>
                    <a:path w="366" h="1020" extrusionOk="0">
                      <a:moveTo>
                        <a:pt x="180" y="0"/>
                      </a:moveTo>
                      <a:cubicBezTo>
                        <a:pt x="253" y="304"/>
                        <a:pt x="180" y="663"/>
                        <a:pt x="16" y="990"/>
                      </a:cubicBezTo>
                      <a:cubicBezTo>
                        <a:pt x="10" y="1001"/>
                        <a:pt x="6" y="1011"/>
                        <a:pt x="0" y="1019"/>
                      </a:cubicBezTo>
                      <a:cubicBezTo>
                        <a:pt x="176" y="881"/>
                        <a:pt x="318" y="728"/>
                        <a:pt x="365" y="536"/>
                      </a:cubicBezTo>
                      <a:lnTo>
                        <a:pt x="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5"/>
                <p:cNvSpPr/>
                <p:nvPr/>
              </p:nvSpPr>
              <p:spPr>
                <a:xfrm>
                  <a:off x="6880675" y="3283325"/>
                  <a:ext cx="8375" cy="56650"/>
                </a:xfrm>
                <a:custGeom>
                  <a:avLst/>
                  <a:gdLst/>
                  <a:ahLst/>
                  <a:cxnLst/>
                  <a:rect l="l" t="t" r="r" b="b"/>
                  <a:pathLst>
                    <a:path w="335" h="2266" extrusionOk="0">
                      <a:moveTo>
                        <a:pt x="202" y="0"/>
                      </a:moveTo>
                      <a:cubicBezTo>
                        <a:pt x="166" y="269"/>
                        <a:pt x="87" y="561"/>
                        <a:pt x="57" y="828"/>
                      </a:cubicBezTo>
                      <a:cubicBezTo>
                        <a:pt x="1" y="1337"/>
                        <a:pt x="140" y="1794"/>
                        <a:pt x="252" y="2265"/>
                      </a:cubicBezTo>
                      <a:cubicBezTo>
                        <a:pt x="287" y="1963"/>
                        <a:pt x="310" y="1660"/>
                        <a:pt x="318" y="1360"/>
                      </a:cubicBezTo>
                      <a:cubicBezTo>
                        <a:pt x="334" y="890"/>
                        <a:pt x="318" y="419"/>
                        <a:pt x="2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5"/>
                <p:cNvSpPr/>
                <p:nvPr/>
              </p:nvSpPr>
              <p:spPr>
                <a:xfrm>
                  <a:off x="6895400" y="3157775"/>
                  <a:ext cx="4375" cy="1300"/>
                </a:xfrm>
                <a:custGeom>
                  <a:avLst/>
                  <a:gdLst/>
                  <a:ahLst/>
                  <a:cxnLst/>
                  <a:rect l="l" t="t" r="r" b="b"/>
                  <a:pathLst>
                    <a:path w="175" h="52" extrusionOk="0">
                      <a:moveTo>
                        <a:pt x="1" y="0"/>
                      </a:moveTo>
                      <a:lnTo>
                        <a:pt x="175" y="52"/>
                      </a:lnTo>
                      <a:cubicBezTo>
                        <a:pt x="117" y="29"/>
                        <a:pt x="60" y="9"/>
                        <a:pt x="1" y="0"/>
                      </a:cubicBezTo>
                      <a:close/>
                    </a:path>
                  </a:pathLst>
                </a:custGeom>
                <a:solidFill>
                  <a:srgbClr val="FFC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41" name="Google Shape;2941;p15"/>
            <p:cNvSpPr/>
            <p:nvPr/>
          </p:nvSpPr>
          <p:spPr>
            <a:xfrm>
              <a:off x="-458151" y="4827856"/>
              <a:ext cx="155883" cy="660392"/>
            </a:xfrm>
            <a:custGeom>
              <a:avLst/>
              <a:gdLst/>
              <a:ahLst/>
              <a:cxnLst/>
              <a:rect l="l" t="t" r="r" b="b"/>
              <a:pathLst>
                <a:path w="2994" h="12684" extrusionOk="0">
                  <a:moveTo>
                    <a:pt x="1" y="1"/>
                  </a:moveTo>
                  <a:lnTo>
                    <a:pt x="1" y="8232"/>
                  </a:lnTo>
                  <a:cubicBezTo>
                    <a:pt x="2" y="8204"/>
                    <a:pt x="7" y="8175"/>
                    <a:pt x="8" y="8147"/>
                  </a:cubicBezTo>
                  <a:cubicBezTo>
                    <a:pt x="921" y="7913"/>
                    <a:pt x="1437" y="7175"/>
                    <a:pt x="1182" y="6661"/>
                  </a:cubicBezTo>
                  <a:cubicBezTo>
                    <a:pt x="1055" y="6406"/>
                    <a:pt x="843" y="6292"/>
                    <a:pt x="629" y="6292"/>
                  </a:cubicBezTo>
                  <a:cubicBezTo>
                    <a:pt x="608" y="6292"/>
                    <a:pt x="587" y="6293"/>
                    <a:pt x="566" y="6295"/>
                  </a:cubicBezTo>
                  <a:cubicBezTo>
                    <a:pt x="572" y="6272"/>
                    <a:pt x="578" y="6247"/>
                    <a:pt x="580" y="6224"/>
                  </a:cubicBezTo>
                  <a:cubicBezTo>
                    <a:pt x="602" y="6134"/>
                    <a:pt x="618" y="6049"/>
                    <a:pt x="636" y="5964"/>
                  </a:cubicBezTo>
                  <a:cubicBezTo>
                    <a:pt x="641" y="5950"/>
                    <a:pt x="642" y="5937"/>
                    <a:pt x="646" y="5922"/>
                  </a:cubicBezTo>
                  <a:cubicBezTo>
                    <a:pt x="665" y="5824"/>
                    <a:pt x="682" y="5730"/>
                    <a:pt x="697" y="5635"/>
                  </a:cubicBezTo>
                  <a:cubicBezTo>
                    <a:pt x="702" y="5612"/>
                    <a:pt x="703" y="5592"/>
                    <a:pt x="707" y="5567"/>
                  </a:cubicBezTo>
                  <a:cubicBezTo>
                    <a:pt x="719" y="5499"/>
                    <a:pt x="727" y="5430"/>
                    <a:pt x="737" y="5363"/>
                  </a:cubicBezTo>
                  <a:cubicBezTo>
                    <a:pt x="742" y="5337"/>
                    <a:pt x="744" y="5309"/>
                    <a:pt x="746" y="5284"/>
                  </a:cubicBezTo>
                  <a:cubicBezTo>
                    <a:pt x="755" y="5221"/>
                    <a:pt x="761" y="5157"/>
                    <a:pt x="769" y="5096"/>
                  </a:cubicBezTo>
                  <a:cubicBezTo>
                    <a:pt x="770" y="5075"/>
                    <a:pt x="774" y="5055"/>
                    <a:pt x="775" y="5033"/>
                  </a:cubicBezTo>
                  <a:cubicBezTo>
                    <a:pt x="791" y="4870"/>
                    <a:pt x="798" y="4719"/>
                    <a:pt x="803" y="4578"/>
                  </a:cubicBezTo>
                  <a:cubicBezTo>
                    <a:pt x="804" y="4559"/>
                    <a:pt x="804" y="4541"/>
                    <a:pt x="804" y="4521"/>
                  </a:cubicBezTo>
                  <a:lnTo>
                    <a:pt x="804" y="4370"/>
                  </a:lnTo>
                  <a:cubicBezTo>
                    <a:pt x="804" y="4351"/>
                    <a:pt x="804" y="4333"/>
                    <a:pt x="803" y="4313"/>
                  </a:cubicBezTo>
                  <a:cubicBezTo>
                    <a:pt x="803" y="4261"/>
                    <a:pt x="800" y="4210"/>
                    <a:pt x="797" y="4163"/>
                  </a:cubicBezTo>
                  <a:cubicBezTo>
                    <a:pt x="797" y="4150"/>
                    <a:pt x="797" y="4140"/>
                    <a:pt x="794" y="4126"/>
                  </a:cubicBezTo>
                  <a:cubicBezTo>
                    <a:pt x="791" y="4067"/>
                    <a:pt x="787" y="4007"/>
                    <a:pt x="780" y="3951"/>
                  </a:cubicBezTo>
                  <a:cubicBezTo>
                    <a:pt x="780" y="3943"/>
                    <a:pt x="778" y="3932"/>
                    <a:pt x="778" y="3924"/>
                  </a:cubicBezTo>
                  <a:cubicBezTo>
                    <a:pt x="772" y="3877"/>
                    <a:pt x="766" y="3833"/>
                    <a:pt x="761" y="3791"/>
                  </a:cubicBezTo>
                  <a:cubicBezTo>
                    <a:pt x="760" y="3775"/>
                    <a:pt x="755" y="3760"/>
                    <a:pt x="754" y="3743"/>
                  </a:cubicBezTo>
                  <a:cubicBezTo>
                    <a:pt x="748" y="3707"/>
                    <a:pt x="742" y="3672"/>
                    <a:pt x="734" y="3636"/>
                  </a:cubicBezTo>
                  <a:cubicBezTo>
                    <a:pt x="732" y="3623"/>
                    <a:pt x="727" y="3610"/>
                    <a:pt x="726" y="3596"/>
                  </a:cubicBezTo>
                  <a:cubicBezTo>
                    <a:pt x="719" y="3555"/>
                    <a:pt x="709" y="3517"/>
                    <a:pt x="699" y="3481"/>
                  </a:cubicBezTo>
                  <a:cubicBezTo>
                    <a:pt x="697" y="3475"/>
                    <a:pt x="697" y="3469"/>
                    <a:pt x="695" y="3465"/>
                  </a:cubicBezTo>
                  <a:cubicBezTo>
                    <a:pt x="685" y="3423"/>
                    <a:pt x="673" y="3381"/>
                    <a:pt x="661" y="3345"/>
                  </a:cubicBezTo>
                  <a:cubicBezTo>
                    <a:pt x="657" y="3333"/>
                    <a:pt x="653" y="3323"/>
                    <a:pt x="648" y="3312"/>
                  </a:cubicBezTo>
                  <a:cubicBezTo>
                    <a:pt x="641" y="3284"/>
                    <a:pt x="633" y="3260"/>
                    <a:pt x="623" y="3234"/>
                  </a:cubicBezTo>
                  <a:cubicBezTo>
                    <a:pt x="617" y="3222"/>
                    <a:pt x="614" y="3209"/>
                    <a:pt x="610" y="3198"/>
                  </a:cubicBezTo>
                  <a:cubicBezTo>
                    <a:pt x="600" y="3177"/>
                    <a:pt x="593" y="3154"/>
                    <a:pt x="582" y="3132"/>
                  </a:cubicBezTo>
                  <a:cubicBezTo>
                    <a:pt x="578" y="3124"/>
                    <a:pt x="574" y="3113"/>
                    <a:pt x="568" y="3102"/>
                  </a:cubicBezTo>
                  <a:cubicBezTo>
                    <a:pt x="556" y="3075"/>
                    <a:pt x="543" y="3046"/>
                    <a:pt x="532" y="3020"/>
                  </a:cubicBezTo>
                  <a:cubicBezTo>
                    <a:pt x="527" y="3013"/>
                    <a:pt x="524" y="3007"/>
                    <a:pt x="520" y="2998"/>
                  </a:cubicBezTo>
                  <a:cubicBezTo>
                    <a:pt x="511" y="2983"/>
                    <a:pt x="500" y="2962"/>
                    <a:pt x="490" y="2947"/>
                  </a:cubicBezTo>
                  <a:cubicBezTo>
                    <a:pt x="484" y="2935"/>
                    <a:pt x="478" y="2926"/>
                    <a:pt x="475" y="2917"/>
                  </a:cubicBezTo>
                  <a:cubicBezTo>
                    <a:pt x="469" y="2905"/>
                    <a:pt x="460" y="2894"/>
                    <a:pt x="453" y="2882"/>
                  </a:cubicBezTo>
                  <a:cubicBezTo>
                    <a:pt x="447" y="2873"/>
                    <a:pt x="441" y="2862"/>
                    <a:pt x="436" y="2853"/>
                  </a:cubicBezTo>
                  <a:cubicBezTo>
                    <a:pt x="428" y="2844"/>
                    <a:pt x="422" y="2833"/>
                    <a:pt x="416" y="2825"/>
                  </a:cubicBezTo>
                  <a:cubicBezTo>
                    <a:pt x="317" y="2679"/>
                    <a:pt x="234" y="2624"/>
                    <a:pt x="234" y="2624"/>
                  </a:cubicBezTo>
                  <a:cubicBezTo>
                    <a:pt x="670" y="1648"/>
                    <a:pt x="360" y="671"/>
                    <a:pt x="1" y="1"/>
                  </a:cubicBezTo>
                  <a:close/>
                  <a:moveTo>
                    <a:pt x="4" y="10804"/>
                  </a:moveTo>
                  <a:lnTo>
                    <a:pt x="4" y="12684"/>
                  </a:lnTo>
                  <a:lnTo>
                    <a:pt x="2994" y="12684"/>
                  </a:lnTo>
                  <a:cubicBezTo>
                    <a:pt x="2712" y="12342"/>
                    <a:pt x="2414" y="12038"/>
                    <a:pt x="2103" y="11783"/>
                  </a:cubicBezTo>
                  <a:cubicBezTo>
                    <a:pt x="2101" y="11782"/>
                    <a:pt x="2097" y="11778"/>
                    <a:pt x="2093" y="11776"/>
                  </a:cubicBezTo>
                  <a:cubicBezTo>
                    <a:pt x="2036" y="11727"/>
                    <a:pt x="1975" y="11681"/>
                    <a:pt x="1916" y="11639"/>
                  </a:cubicBezTo>
                  <a:cubicBezTo>
                    <a:pt x="1910" y="11630"/>
                    <a:pt x="1904" y="11619"/>
                    <a:pt x="1899" y="11617"/>
                  </a:cubicBezTo>
                  <a:cubicBezTo>
                    <a:pt x="1892" y="11607"/>
                    <a:pt x="1879" y="11600"/>
                    <a:pt x="1869" y="11589"/>
                  </a:cubicBezTo>
                  <a:cubicBezTo>
                    <a:pt x="1862" y="11588"/>
                    <a:pt x="1856" y="11583"/>
                    <a:pt x="1852" y="11580"/>
                  </a:cubicBezTo>
                  <a:cubicBezTo>
                    <a:pt x="1848" y="11575"/>
                    <a:pt x="1844" y="11574"/>
                    <a:pt x="1838" y="11571"/>
                  </a:cubicBezTo>
                  <a:cubicBezTo>
                    <a:pt x="1837" y="11569"/>
                    <a:pt x="1832" y="11566"/>
                    <a:pt x="1830" y="11564"/>
                  </a:cubicBezTo>
                  <a:cubicBezTo>
                    <a:pt x="1808" y="11551"/>
                    <a:pt x="1785" y="11539"/>
                    <a:pt x="1758" y="11523"/>
                  </a:cubicBezTo>
                  <a:cubicBezTo>
                    <a:pt x="1751" y="11520"/>
                    <a:pt x="1745" y="11515"/>
                    <a:pt x="1738" y="11510"/>
                  </a:cubicBezTo>
                  <a:cubicBezTo>
                    <a:pt x="1717" y="11496"/>
                    <a:pt x="1696" y="11487"/>
                    <a:pt x="1675" y="11479"/>
                  </a:cubicBezTo>
                  <a:cubicBezTo>
                    <a:pt x="1662" y="11475"/>
                    <a:pt x="1649" y="11471"/>
                    <a:pt x="1635" y="11467"/>
                  </a:cubicBezTo>
                  <a:cubicBezTo>
                    <a:pt x="1600" y="11453"/>
                    <a:pt x="1563" y="11434"/>
                    <a:pt x="1523" y="11419"/>
                  </a:cubicBezTo>
                  <a:cubicBezTo>
                    <a:pt x="1517" y="11417"/>
                    <a:pt x="1511" y="11414"/>
                    <a:pt x="1509" y="11413"/>
                  </a:cubicBezTo>
                  <a:cubicBezTo>
                    <a:pt x="1487" y="11404"/>
                    <a:pt x="1466" y="11396"/>
                    <a:pt x="1444" y="11386"/>
                  </a:cubicBezTo>
                  <a:cubicBezTo>
                    <a:pt x="1363" y="11047"/>
                    <a:pt x="1128" y="10804"/>
                    <a:pt x="854" y="10804"/>
                  </a:cubicBezTo>
                  <a:close/>
                </a:path>
              </a:pathLst>
            </a:custGeom>
            <a:solidFill>
              <a:srgbClr val="2623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5"/>
            <p:cNvSpPr/>
            <p:nvPr/>
          </p:nvSpPr>
          <p:spPr>
            <a:xfrm>
              <a:off x="-458064" y="-556726"/>
              <a:ext cx="10074994" cy="4523668"/>
            </a:xfrm>
            <a:custGeom>
              <a:avLst/>
              <a:gdLst/>
              <a:ahLst/>
              <a:cxnLst/>
              <a:rect l="l" t="t" r="r" b="b"/>
              <a:pathLst>
                <a:path w="193508" h="86885" extrusionOk="0">
                  <a:moveTo>
                    <a:pt x="0" y="1"/>
                  </a:moveTo>
                  <a:lnTo>
                    <a:pt x="0" y="86885"/>
                  </a:lnTo>
                  <a:cubicBezTo>
                    <a:pt x="10949" y="60938"/>
                    <a:pt x="51182" y="24189"/>
                    <a:pt x="99259" y="24189"/>
                  </a:cubicBezTo>
                  <a:cubicBezTo>
                    <a:pt x="129355" y="24189"/>
                    <a:pt x="162524" y="38589"/>
                    <a:pt x="193508" y="79053"/>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5"/>
            <p:cNvSpPr/>
            <p:nvPr/>
          </p:nvSpPr>
          <p:spPr>
            <a:xfrm>
              <a:off x="790907" y="4510941"/>
              <a:ext cx="7719313" cy="261991"/>
            </a:xfrm>
            <a:custGeom>
              <a:avLst/>
              <a:gdLst/>
              <a:ahLst/>
              <a:cxnLst/>
              <a:rect l="l" t="t" r="r" b="b"/>
              <a:pathLst>
                <a:path w="148263" h="5032" extrusionOk="0">
                  <a:moveTo>
                    <a:pt x="857" y="1"/>
                  </a:moveTo>
                  <a:cubicBezTo>
                    <a:pt x="292" y="218"/>
                    <a:pt x="1" y="439"/>
                    <a:pt x="1" y="665"/>
                  </a:cubicBezTo>
                  <a:cubicBezTo>
                    <a:pt x="1" y="3076"/>
                    <a:pt x="33190" y="5031"/>
                    <a:pt x="74132" y="5031"/>
                  </a:cubicBezTo>
                  <a:cubicBezTo>
                    <a:pt x="115072" y="5031"/>
                    <a:pt x="148262" y="3076"/>
                    <a:pt x="148262" y="665"/>
                  </a:cubicBezTo>
                  <a:cubicBezTo>
                    <a:pt x="148261" y="439"/>
                    <a:pt x="147969" y="218"/>
                    <a:pt x="14740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5"/>
            <p:cNvSpPr/>
            <p:nvPr/>
          </p:nvSpPr>
          <p:spPr>
            <a:xfrm>
              <a:off x="9610083" y="5272745"/>
              <a:ext cx="6716" cy="4529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5"/>
            <p:cNvSpPr/>
            <p:nvPr/>
          </p:nvSpPr>
          <p:spPr>
            <a:xfrm>
              <a:off x="9616487" y="5487145"/>
              <a:ext cx="312" cy="1093"/>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6" name="Google Shape;2946;p15"/>
            <p:cNvGrpSpPr/>
            <p:nvPr/>
          </p:nvGrpSpPr>
          <p:grpSpPr>
            <a:xfrm>
              <a:off x="-458913" y="4511095"/>
              <a:ext cx="10075827" cy="977572"/>
              <a:chOff x="1321675" y="4706600"/>
              <a:chExt cx="4838100" cy="469400"/>
            </a:xfrm>
          </p:grpSpPr>
          <p:sp>
            <p:nvSpPr>
              <p:cNvPr id="2947" name="Google Shape;2947;p15"/>
              <p:cNvSpPr/>
              <p:nvPr/>
            </p:nvSpPr>
            <p:spPr>
              <a:xfrm>
                <a:off x="1322100" y="4706600"/>
                <a:ext cx="4837675" cy="241925"/>
              </a:xfrm>
              <a:custGeom>
                <a:avLst/>
                <a:gdLst/>
                <a:ahLst/>
                <a:cxnLst/>
                <a:rect l="l" t="t" r="r" b="b"/>
                <a:pathLst>
                  <a:path w="193507" h="9677" extrusionOk="0">
                    <a:moveTo>
                      <a:pt x="0" y="1"/>
                    </a:moveTo>
                    <a:lnTo>
                      <a:pt x="0" y="9676"/>
                    </a:lnTo>
                    <a:lnTo>
                      <a:pt x="193506" y="9676"/>
                    </a:lnTo>
                    <a:lnTo>
                      <a:pt x="1935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5"/>
              <p:cNvSpPr/>
              <p:nvPr/>
            </p:nvSpPr>
            <p:spPr>
              <a:xfrm>
                <a:off x="1366000" y="4831275"/>
                <a:ext cx="257275" cy="344550"/>
              </a:xfrm>
              <a:custGeom>
                <a:avLst/>
                <a:gdLst/>
                <a:ahLst/>
                <a:cxnLst/>
                <a:rect l="l" t="t" r="r" b="b"/>
                <a:pathLst>
                  <a:path w="10291" h="13782" extrusionOk="0">
                    <a:moveTo>
                      <a:pt x="5592" y="0"/>
                    </a:moveTo>
                    <a:cubicBezTo>
                      <a:pt x="5482" y="0"/>
                      <a:pt x="5376" y="5"/>
                      <a:pt x="5275" y="13"/>
                    </a:cubicBezTo>
                    <a:cubicBezTo>
                      <a:pt x="3601" y="145"/>
                      <a:pt x="2753" y="1081"/>
                      <a:pt x="3088" y="2197"/>
                    </a:cubicBezTo>
                    <a:cubicBezTo>
                      <a:pt x="2376" y="3744"/>
                      <a:pt x="3292" y="6203"/>
                      <a:pt x="3803" y="6438"/>
                    </a:cubicBezTo>
                    <a:cubicBezTo>
                      <a:pt x="4200" y="6362"/>
                      <a:pt x="4544" y="6262"/>
                      <a:pt x="4840" y="6144"/>
                    </a:cubicBezTo>
                    <a:lnTo>
                      <a:pt x="4840" y="6144"/>
                    </a:lnTo>
                    <a:cubicBezTo>
                      <a:pt x="4767" y="6375"/>
                      <a:pt x="4686" y="6610"/>
                      <a:pt x="4600" y="6838"/>
                    </a:cubicBezTo>
                    <a:lnTo>
                      <a:pt x="4598" y="6838"/>
                    </a:lnTo>
                    <a:cubicBezTo>
                      <a:pt x="4551" y="6839"/>
                      <a:pt x="4506" y="6842"/>
                      <a:pt x="4459" y="6842"/>
                    </a:cubicBezTo>
                    <a:cubicBezTo>
                      <a:pt x="4449" y="6842"/>
                      <a:pt x="4442" y="6844"/>
                      <a:pt x="4431" y="6844"/>
                    </a:cubicBezTo>
                    <a:cubicBezTo>
                      <a:pt x="4393" y="6844"/>
                      <a:pt x="4352" y="6845"/>
                      <a:pt x="4313" y="6848"/>
                    </a:cubicBezTo>
                    <a:cubicBezTo>
                      <a:pt x="4291" y="6848"/>
                      <a:pt x="4272" y="6850"/>
                      <a:pt x="4253" y="6850"/>
                    </a:cubicBezTo>
                    <a:cubicBezTo>
                      <a:pt x="4224" y="6851"/>
                      <a:pt x="4196" y="6855"/>
                      <a:pt x="4168" y="6855"/>
                    </a:cubicBezTo>
                    <a:cubicBezTo>
                      <a:pt x="4118" y="6859"/>
                      <a:pt x="4071" y="6861"/>
                      <a:pt x="4026" y="6863"/>
                    </a:cubicBezTo>
                    <a:cubicBezTo>
                      <a:pt x="4026" y="6865"/>
                      <a:pt x="4026" y="6872"/>
                      <a:pt x="4024" y="6875"/>
                    </a:cubicBezTo>
                    <a:cubicBezTo>
                      <a:pt x="3990" y="6878"/>
                      <a:pt x="3954" y="6881"/>
                      <a:pt x="3920" y="6884"/>
                    </a:cubicBezTo>
                    <a:cubicBezTo>
                      <a:pt x="3756" y="6900"/>
                      <a:pt x="3626" y="6920"/>
                      <a:pt x="3540" y="6942"/>
                    </a:cubicBezTo>
                    <a:cubicBezTo>
                      <a:pt x="3538" y="6944"/>
                      <a:pt x="3535" y="6944"/>
                      <a:pt x="3534" y="6944"/>
                    </a:cubicBezTo>
                    <a:cubicBezTo>
                      <a:pt x="3518" y="6951"/>
                      <a:pt x="3505" y="6953"/>
                      <a:pt x="3491" y="6958"/>
                    </a:cubicBezTo>
                    <a:cubicBezTo>
                      <a:pt x="3489" y="6959"/>
                      <a:pt x="3489" y="6959"/>
                      <a:pt x="3487" y="6959"/>
                    </a:cubicBezTo>
                    <a:cubicBezTo>
                      <a:pt x="3473" y="6965"/>
                      <a:pt x="3463" y="6969"/>
                      <a:pt x="3453" y="6975"/>
                    </a:cubicBezTo>
                    <a:cubicBezTo>
                      <a:pt x="3383" y="7000"/>
                      <a:pt x="3307" y="7036"/>
                      <a:pt x="3231" y="7078"/>
                    </a:cubicBezTo>
                    <a:cubicBezTo>
                      <a:pt x="3219" y="7084"/>
                      <a:pt x="3208" y="7090"/>
                      <a:pt x="3196" y="7098"/>
                    </a:cubicBezTo>
                    <a:cubicBezTo>
                      <a:pt x="3177" y="7110"/>
                      <a:pt x="3158" y="7121"/>
                      <a:pt x="3137" y="7134"/>
                    </a:cubicBezTo>
                    <a:cubicBezTo>
                      <a:pt x="3109" y="7151"/>
                      <a:pt x="3079" y="7172"/>
                      <a:pt x="3048" y="7194"/>
                    </a:cubicBezTo>
                    <a:cubicBezTo>
                      <a:pt x="3036" y="7201"/>
                      <a:pt x="3025" y="7209"/>
                      <a:pt x="3013" y="7219"/>
                    </a:cubicBezTo>
                    <a:cubicBezTo>
                      <a:pt x="2985" y="7240"/>
                      <a:pt x="2957" y="7262"/>
                      <a:pt x="2929" y="7285"/>
                    </a:cubicBezTo>
                    <a:cubicBezTo>
                      <a:pt x="2917" y="7293"/>
                      <a:pt x="2906" y="7304"/>
                      <a:pt x="2896" y="7313"/>
                    </a:cubicBezTo>
                    <a:cubicBezTo>
                      <a:pt x="2860" y="7343"/>
                      <a:pt x="2823" y="7377"/>
                      <a:pt x="2784" y="7412"/>
                    </a:cubicBezTo>
                    <a:cubicBezTo>
                      <a:pt x="2757" y="7438"/>
                      <a:pt x="2733" y="7467"/>
                      <a:pt x="2703" y="7497"/>
                    </a:cubicBezTo>
                    <a:cubicBezTo>
                      <a:pt x="2697" y="7505"/>
                      <a:pt x="2693" y="7512"/>
                      <a:pt x="2687" y="7518"/>
                    </a:cubicBezTo>
                    <a:lnTo>
                      <a:pt x="1091" y="7518"/>
                    </a:lnTo>
                    <a:cubicBezTo>
                      <a:pt x="773" y="7518"/>
                      <a:pt x="518" y="7731"/>
                      <a:pt x="518" y="7993"/>
                    </a:cubicBezTo>
                    <a:lnTo>
                      <a:pt x="518" y="12025"/>
                    </a:lnTo>
                    <a:cubicBezTo>
                      <a:pt x="419" y="12098"/>
                      <a:pt x="328" y="12189"/>
                      <a:pt x="253" y="12293"/>
                    </a:cubicBezTo>
                    <a:cubicBezTo>
                      <a:pt x="163" y="12414"/>
                      <a:pt x="105" y="12541"/>
                      <a:pt x="77" y="12666"/>
                    </a:cubicBezTo>
                    <a:cubicBezTo>
                      <a:pt x="0" y="12979"/>
                      <a:pt x="105" y="13278"/>
                      <a:pt x="376" y="13417"/>
                    </a:cubicBezTo>
                    <a:cubicBezTo>
                      <a:pt x="419" y="13440"/>
                      <a:pt x="467" y="13458"/>
                      <a:pt x="517" y="13471"/>
                    </a:cubicBezTo>
                    <a:lnTo>
                      <a:pt x="517" y="13781"/>
                    </a:lnTo>
                    <a:lnTo>
                      <a:pt x="10288" y="13781"/>
                    </a:lnTo>
                    <a:lnTo>
                      <a:pt x="10288" y="8227"/>
                    </a:lnTo>
                    <a:cubicBezTo>
                      <a:pt x="10291" y="7838"/>
                      <a:pt x="9909" y="7522"/>
                      <a:pt x="9441" y="7522"/>
                    </a:cubicBezTo>
                    <a:lnTo>
                      <a:pt x="8014" y="7522"/>
                    </a:lnTo>
                    <a:cubicBezTo>
                      <a:pt x="8001" y="7507"/>
                      <a:pt x="7986" y="7494"/>
                      <a:pt x="7977" y="7480"/>
                    </a:cubicBezTo>
                    <a:cubicBezTo>
                      <a:pt x="7946" y="7446"/>
                      <a:pt x="7917" y="7418"/>
                      <a:pt x="7886" y="7389"/>
                    </a:cubicBezTo>
                    <a:cubicBezTo>
                      <a:pt x="7870" y="7373"/>
                      <a:pt x="7855" y="7360"/>
                      <a:pt x="7838" y="7347"/>
                    </a:cubicBezTo>
                    <a:cubicBezTo>
                      <a:pt x="7808" y="7319"/>
                      <a:pt x="7776" y="7294"/>
                      <a:pt x="7746" y="7270"/>
                    </a:cubicBezTo>
                    <a:cubicBezTo>
                      <a:pt x="7731" y="7258"/>
                      <a:pt x="7718" y="7249"/>
                      <a:pt x="7705" y="7240"/>
                    </a:cubicBezTo>
                    <a:cubicBezTo>
                      <a:pt x="7663" y="7209"/>
                      <a:pt x="7622" y="7183"/>
                      <a:pt x="7584" y="7158"/>
                    </a:cubicBezTo>
                    <a:cubicBezTo>
                      <a:pt x="7579" y="7157"/>
                      <a:pt x="7577" y="7152"/>
                      <a:pt x="7576" y="7151"/>
                    </a:cubicBezTo>
                    <a:cubicBezTo>
                      <a:pt x="7528" y="7124"/>
                      <a:pt x="7485" y="7102"/>
                      <a:pt x="7442" y="7082"/>
                    </a:cubicBezTo>
                    <a:cubicBezTo>
                      <a:pt x="7436" y="7078"/>
                      <a:pt x="7430" y="7076"/>
                      <a:pt x="7423" y="7074"/>
                    </a:cubicBezTo>
                    <a:cubicBezTo>
                      <a:pt x="7386" y="7060"/>
                      <a:pt x="7351" y="7045"/>
                      <a:pt x="7316" y="7037"/>
                    </a:cubicBezTo>
                    <a:cubicBezTo>
                      <a:pt x="7308" y="7032"/>
                      <a:pt x="7299" y="7031"/>
                      <a:pt x="7290" y="7030"/>
                    </a:cubicBezTo>
                    <a:cubicBezTo>
                      <a:pt x="7256" y="7021"/>
                      <a:pt x="7226" y="7014"/>
                      <a:pt x="7198" y="7009"/>
                    </a:cubicBezTo>
                    <a:cubicBezTo>
                      <a:pt x="7189" y="7009"/>
                      <a:pt x="7182" y="7008"/>
                      <a:pt x="7176" y="7008"/>
                    </a:cubicBezTo>
                    <a:cubicBezTo>
                      <a:pt x="7158" y="7005"/>
                      <a:pt x="7141" y="7004"/>
                      <a:pt x="7124" y="7004"/>
                    </a:cubicBezTo>
                    <a:cubicBezTo>
                      <a:pt x="7108" y="7004"/>
                      <a:pt x="7091" y="7005"/>
                      <a:pt x="7076" y="7008"/>
                    </a:cubicBezTo>
                    <a:cubicBezTo>
                      <a:pt x="7040" y="6999"/>
                      <a:pt x="6999" y="6988"/>
                      <a:pt x="6956" y="6978"/>
                    </a:cubicBezTo>
                    <a:cubicBezTo>
                      <a:pt x="6951" y="6978"/>
                      <a:pt x="6949" y="6977"/>
                      <a:pt x="6946" y="6977"/>
                    </a:cubicBezTo>
                    <a:cubicBezTo>
                      <a:pt x="6903" y="6969"/>
                      <a:pt x="6855" y="6960"/>
                      <a:pt x="6807" y="6951"/>
                    </a:cubicBezTo>
                    <a:cubicBezTo>
                      <a:pt x="6758" y="6941"/>
                      <a:pt x="6703" y="6930"/>
                      <a:pt x="6649" y="6923"/>
                    </a:cubicBezTo>
                    <a:cubicBezTo>
                      <a:pt x="6635" y="6921"/>
                      <a:pt x="6619" y="6918"/>
                      <a:pt x="6605" y="6917"/>
                    </a:cubicBezTo>
                    <a:cubicBezTo>
                      <a:pt x="6593" y="6915"/>
                      <a:pt x="6579" y="6912"/>
                      <a:pt x="6568" y="6912"/>
                    </a:cubicBezTo>
                    <a:cubicBezTo>
                      <a:pt x="6533" y="6904"/>
                      <a:pt x="6497" y="6900"/>
                      <a:pt x="6460" y="6897"/>
                    </a:cubicBezTo>
                    <a:cubicBezTo>
                      <a:pt x="6447" y="6896"/>
                      <a:pt x="6435" y="6896"/>
                      <a:pt x="6424" y="6892"/>
                    </a:cubicBezTo>
                    <a:cubicBezTo>
                      <a:pt x="6289" y="6878"/>
                      <a:pt x="6143" y="6865"/>
                      <a:pt x="5991" y="6857"/>
                    </a:cubicBezTo>
                    <a:cubicBezTo>
                      <a:pt x="5998" y="6835"/>
                      <a:pt x="6006" y="6811"/>
                      <a:pt x="6014" y="6788"/>
                    </a:cubicBezTo>
                    <a:cubicBezTo>
                      <a:pt x="6026" y="6746"/>
                      <a:pt x="6036" y="6709"/>
                      <a:pt x="6051" y="6667"/>
                    </a:cubicBezTo>
                    <a:cubicBezTo>
                      <a:pt x="6057" y="6650"/>
                      <a:pt x="6063" y="6631"/>
                      <a:pt x="6065" y="6613"/>
                    </a:cubicBezTo>
                    <a:cubicBezTo>
                      <a:pt x="6073" y="6587"/>
                      <a:pt x="6081" y="6563"/>
                      <a:pt x="6088" y="6540"/>
                    </a:cubicBezTo>
                    <a:cubicBezTo>
                      <a:pt x="6093" y="6520"/>
                      <a:pt x="6097" y="6503"/>
                      <a:pt x="6103" y="6484"/>
                    </a:cubicBezTo>
                    <a:cubicBezTo>
                      <a:pt x="6110" y="6458"/>
                      <a:pt x="6118" y="6434"/>
                      <a:pt x="6125" y="6407"/>
                    </a:cubicBezTo>
                    <a:cubicBezTo>
                      <a:pt x="6130" y="6392"/>
                      <a:pt x="6133" y="6373"/>
                      <a:pt x="6138" y="6356"/>
                    </a:cubicBezTo>
                    <a:cubicBezTo>
                      <a:pt x="6147" y="6328"/>
                      <a:pt x="6153" y="6304"/>
                      <a:pt x="6160" y="6279"/>
                    </a:cubicBezTo>
                    <a:cubicBezTo>
                      <a:pt x="6165" y="6262"/>
                      <a:pt x="6167" y="6246"/>
                      <a:pt x="6173" y="6229"/>
                    </a:cubicBezTo>
                    <a:cubicBezTo>
                      <a:pt x="6179" y="6201"/>
                      <a:pt x="6187" y="6176"/>
                      <a:pt x="6193" y="6150"/>
                    </a:cubicBezTo>
                    <a:cubicBezTo>
                      <a:pt x="6195" y="6142"/>
                      <a:pt x="6198" y="6136"/>
                      <a:pt x="6199" y="6128"/>
                    </a:cubicBezTo>
                    <a:cubicBezTo>
                      <a:pt x="6201" y="6119"/>
                      <a:pt x="6204" y="6108"/>
                      <a:pt x="6207" y="6100"/>
                    </a:cubicBezTo>
                    <a:cubicBezTo>
                      <a:pt x="6341" y="6095"/>
                      <a:pt x="6469" y="6083"/>
                      <a:pt x="6590" y="6057"/>
                    </a:cubicBezTo>
                    <a:cubicBezTo>
                      <a:pt x="6689" y="6040"/>
                      <a:pt x="6781" y="6016"/>
                      <a:pt x="6872" y="5986"/>
                    </a:cubicBezTo>
                    <a:cubicBezTo>
                      <a:pt x="7277" y="5851"/>
                      <a:pt x="7609" y="5609"/>
                      <a:pt x="7878" y="5308"/>
                    </a:cubicBezTo>
                    <a:cubicBezTo>
                      <a:pt x="9391" y="5111"/>
                      <a:pt x="10108" y="3707"/>
                      <a:pt x="10066" y="2637"/>
                    </a:cubicBezTo>
                    <a:cubicBezTo>
                      <a:pt x="10061" y="2533"/>
                      <a:pt x="10045" y="2437"/>
                      <a:pt x="10023" y="2346"/>
                    </a:cubicBezTo>
                    <a:cubicBezTo>
                      <a:pt x="9817" y="1520"/>
                      <a:pt x="8886" y="1181"/>
                      <a:pt x="8213" y="1045"/>
                    </a:cubicBezTo>
                    <a:cubicBezTo>
                      <a:pt x="7548" y="265"/>
                      <a:pt x="6452" y="0"/>
                      <a:pt x="55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5"/>
              <p:cNvSpPr/>
              <p:nvPr/>
            </p:nvSpPr>
            <p:spPr>
              <a:xfrm>
                <a:off x="1712075" y="4789650"/>
                <a:ext cx="409800" cy="386225"/>
              </a:xfrm>
              <a:custGeom>
                <a:avLst/>
                <a:gdLst/>
                <a:ahLst/>
                <a:cxnLst/>
                <a:rect l="l" t="t" r="r" b="b"/>
                <a:pathLst>
                  <a:path w="16392" h="15449" extrusionOk="0">
                    <a:moveTo>
                      <a:pt x="10027" y="1"/>
                    </a:moveTo>
                    <a:cubicBezTo>
                      <a:pt x="10060" y="52"/>
                      <a:pt x="10726" y="1095"/>
                      <a:pt x="8488" y="1308"/>
                    </a:cubicBezTo>
                    <a:cubicBezTo>
                      <a:pt x="6893" y="1464"/>
                      <a:pt x="6184" y="2323"/>
                      <a:pt x="5899" y="2832"/>
                    </a:cubicBezTo>
                    <a:cubicBezTo>
                      <a:pt x="5898" y="2837"/>
                      <a:pt x="5895" y="2840"/>
                      <a:pt x="5893" y="2845"/>
                    </a:cubicBezTo>
                    <a:cubicBezTo>
                      <a:pt x="5879" y="2871"/>
                      <a:pt x="5864" y="2896"/>
                      <a:pt x="5853" y="2922"/>
                    </a:cubicBezTo>
                    <a:cubicBezTo>
                      <a:pt x="5851" y="2923"/>
                      <a:pt x="5848" y="2928"/>
                      <a:pt x="5846" y="2931"/>
                    </a:cubicBezTo>
                    <a:cubicBezTo>
                      <a:pt x="5819" y="2985"/>
                      <a:pt x="5799" y="3032"/>
                      <a:pt x="5782" y="3072"/>
                    </a:cubicBezTo>
                    <a:cubicBezTo>
                      <a:pt x="5782" y="3077"/>
                      <a:pt x="5779" y="3078"/>
                      <a:pt x="5777" y="3081"/>
                    </a:cubicBezTo>
                    <a:cubicBezTo>
                      <a:pt x="5769" y="3101"/>
                      <a:pt x="5763" y="3117"/>
                      <a:pt x="5757" y="3131"/>
                    </a:cubicBezTo>
                    <a:lnTo>
                      <a:pt x="5757" y="3133"/>
                    </a:lnTo>
                    <a:cubicBezTo>
                      <a:pt x="5751" y="3148"/>
                      <a:pt x="5745" y="3162"/>
                      <a:pt x="5741" y="3174"/>
                    </a:cubicBezTo>
                    <a:cubicBezTo>
                      <a:pt x="5741" y="3175"/>
                      <a:pt x="5741" y="3175"/>
                      <a:pt x="5740" y="3179"/>
                    </a:cubicBezTo>
                    <a:cubicBezTo>
                      <a:pt x="5739" y="3187"/>
                      <a:pt x="5735" y="3196"/>
                      <a:pt x="5734" y="3199"/>
                    </a:cubicBezTo>
                    <a:cubicBezTo>
                      <a:pt x="5734" y="3202"/>
                      <a:pt x="5733" y="3204"/>
                      <a:pt x="5733" y="3204"/>
                    </a:cubicBezTo>
                    <a:cubicBezTo>
                      <a:pt x="5733" y="3210"/>
                      <a:pt x="5731" y="3211"/>
                      <a:pt x="5731" y="3211"/>
                    </a:cubicBezTo>
                    <a:cubicBezTo>
                      <a:pt x="5731" y="3211"/>
                      <a:pt x="5654" y="3115"/>
                      <a:pt x="5533" y="3115"/>
                    </a:cubicBezTo>
                    <a:cubicBezTo>
                      <a:pt x="5418" y="3115"/>
                      <a:pt x="5263" y="3202"/>
                      <a:pt x="5096" y="3544"/>
                    </a:cubicBezTo>
                    <a:cubicBezTo>
                      <a:pt x="4933" y="3877"/>
                      <a:pt x="5103" y="4870"/>
                      <a:pt x="5378" y="5839"/>
                    </a:cubicBezTo>
                    <a:cubicBezTo>
                      <a:pt x="5337" y="5832"/>
                      <a:pt x="5295" y="5828"/>
                      <a:pt x="5254" y="5828"/>
                    </a:cubicBezTo>
                    <a:cubicBezTo>
                      <a:pt x="5045" y="5828"/>
                      <a:pt x="4839" y="5920"/>
                      <a:pt x="4715" y="6128"/>
                    </a:cubicBezTo>
                    <a:cubicBezTo>
                      <a:pt x="4463" y="6552"/>
                      <a:pt x="4989" y="7172"/>
                      <a:pt x="5909" y="7346"/>
                    </a:cubicBezTo>
                    <a:cubicBezTo>
                      <a:pt x="5921" y="7372"/>
                      <a:pt x="5930" y="7395"/>
                      <a:pt x="5942" y="7421"/>
                    </a:cubicBezTo>
                    <a:cubicBezTo>
                      <a:pt x="6001" y="7987"/>
                      <a:pt x="6070" y="8427"/>
                      <a:pt x="6132" y="8533"/>
                    </a:cubicBezTo>
                    <a:cubicBezTo>
                      <a:pt x="6155" y="8574"/>
                      <a:pt x="6221" y="8631"/>
                      <a:pt x="6314" y="8702"/>
                    </a:cubicBezTo>
                    <a:lnTo>
                      <a:pt x="6238" y="9164"/>
                    </a:lnTo>
                    <a:lnTo>
                      <a:pt x="5723" y="9376"/>
                    </a:lnTo>
                    <a:lnTo>
                      <a:pt x="5743" y="9396"/>
                    </a:lnTo>
                    <a:lnTo>
                      <a:pt x="5723" y="9403"/>
                    </a:lnTo>
                    <a:lnTo>
                      <a:pt x="5733" y="9413"/>
                    </a:lnTo>
                    <a:cubicBezTo>
                      <a:pt x="5645" y="9436"/>
                      <a:pt x="5558" y="9460"/>
                      <a:pt x="5475" y="9482"/>
                    </a:cubicBezTo>
                    <a:cubicBezTo>
                      <a:pt x="5462" y="9487"/>
                      <a:pt x="5447" y="9490"/>
                      <a:pt x="5435" y="9494"/>
                    </a:cubicBezTo>
                    <a:lnTo>
                      <a:pt x="5372" y="9494"/>
                    </a:lnTo>
                    <a:cubicBezTo>
                      <a:pt x="5237" y="9494"/>
                      <a:pt x="5119" y="9566"/>
                      <a:pt x="5041" y="9676"/>
                    </a:cubicBezTo>
                    <a:cubicBezTo>
                      <a:pt x="4229" y="9923"/>
                      <a:pt x="3529" y="10180"/>
                      <a:pt x="3352" y="10301"/>
                    </a:cubicBezTo>
                    <a:cubicBezTo>
                      <a:pt x="3300" y="10313"/>
                      <a:pt x="3248" y="10336"/>
                      <a:pt x="3196" y="10378"/>
                    </a:cubicBezTo>
                    <a:cubicBezTo>
                      <a:pt x="1787" y="11459"/>
                      <a:pt x="738" y="13403"/>
                      <a:pt x="179" y="14929"/>
                    </a:cubicBezTo>
                    <a:cubicBezTo>
                      <a:pt x="114" y="15107"/>
                      <a:pt x="53" y="15282"/>
                      <a:pt x="1" y="15449"/>
                    </a:cubicBezTo>
                    <a:lnTo>
                      <a:pt x="16392" y="15449"/>
                    </a:lnTo>
                    <a:cubicBezTo>
                      <a:pt x="16088" y="14712"/>
                      <a:pt x="15648" y="13792"/>
                      <a:pt x="15085" y="12900"/>
                    </a:cubicBezTo>
                    <a:cubicBezTo>
                      <a:pt x="14445" y="11884"/>
                      <a:pt x="13646" y="10909"/>
                      <a:pt x="12723" y="10294"/>
                    </a:cubicBezTo>
                    <a:cubicBezTo>
                      <a:pt x="12722" y="10293"/>
                      <a:pt x="12717" y="10289"/>
                      <a:pt x="12714" y="10288"/>
                    </a:cubicBezTo>
                    <a:cubicBezTo>
                      <a:pt x="12656" y="10250"/>
                      <a:pt x="12595" y="10210"/>
                      <a:pt x="12537" y="10175"/>
                    </a:cubicBezTo>
                    <a:cubicBezTo>
                      <a:pt x="12531" y="10167"/>
                      <a:pt x="12525" y="10160"/>
                      <a:pt x="12520" y="10155"/>
                    </a:cubicBezTo>
                    <a:cubicBezTo>
                      <a:pt x="12513" y="10148"/>
                      <a:pt x="12500" y="10142"/>
                      <a:pt x="12489" y="10135"/>
                    </a:cubicBezTo>
                    <a:cubicBezTo>
                      <a:pt x="12483" y="10132"/>
                      <a:pt x="12477" y="10128"/>
                      <a:pt x="12472" y="10125"/>
                    </a:cubicBezTo>
                    <a:cubicBezTo>
                      <a:pt x="12466" y="10120"/>
                      <a:pt x="12458" y="10118"/>
                      <a:pt x="12449" y="10113"/>
                    </a:cubicBezTo>
                    <a:cubicBezTo>
                      <a:pt x="12429" y="10104"/>
                      <a:pt x="12406" y="10092"/>
                      <a:pt x="12379" y="10080"/>
                    </a:cubicBezTo>
                    <a:cubicBezTo>
                      <a:pt x="12370" y="10077"/>
                      <a:pt x="12364" y="10071"/>
                      <a:pt x="12358" y="10070"/>
                    </a:cubicBezTo>
                    <a:cubicBezTo>
                      <a:pt x="12338" y="10058"/>
                      <a:pt x="12316" y="10051"/>
                      <a:pt x="12296" y="10045"/>
                    </a:cubicBezTo>
                    <a:cubicBezTo>
                      <a:pt x="12283" y="10039"/>
                      <a:pt x="12270" y="10037"/>
                      <a:pt x="12255" y="10032"/>
                    </a:cubicBezTo>
                    <a:cubicBezTo>
                      <a:pt x="12221" y="10020"/>
                      <a:pt x="12184" y="10007"/>
                      <a:pt x="12143" y="9995"/>
                    </a:cubicBezTo>
                    <a:cubicBezTo>
                      <a:pt x="12138" y="9992"/>
                      <a:pt x="12133" y="9990"/>
                      <a:pt x="12130" y="9989"/>
                    </a:cubicBezTo>
                    <a:cubicBezTo>
                      <a:pt x="12108" y="9983"/>
                      <a:pt x="12087" y="9974"/>
                      <a:pt x="12065" y="9967"/>
                    </a:cubicBezTo>
                    <a:cubicBezTo>
                      <a:pt x="11984" y="9692"/>
                      <a:pt x="11749" y="9493"/>
                      <a:pt x="11475" y="9493"/>
                    </a:cubicBezTo>
                    <a:lnTo>
                      <a:pt x="10601" y="9493"/>
                    </a:lnTo>
                    <a:lnTo>
                      <a:pt x="10228" y="9201"/>
                    </a:lnTo>
                    <a:lnTo>
                      <a:pt x="10170" y="9224"/>
                    </a:lnTo>
                    <a:lnTo>
                      <a:pt x="10106" y="8793"/>
                    </a:lnTo>
                    <a:cubicBezTo>
                      <a:pt x="10274" y="8701"/>
                      <a:pt x="10394" y="8618"/>
                      <a:pt x="10430" y="8568"/>
                    </a:cubicBezTo>
                    <a:cubicBezTo>
                      <a:pt x="10478" y="8496"/>
                      <a:pt x="10562" y="7993"/>
                      <a:pt x="10633" y="7333"/>
                    </a:cubicBezTo>
                    <a:cubicBezTo>
                      <a:pt x="11543" y="7143"/>
                      <a:pt x="12059" y="6541"/>
                      <a:pt x="11804" y="6126"/>
                    </a:cubicBezTo>
                    <a:cubicBezTo>
                      <a:pt x="11678" y="5919"/>
                      <a:pt x="11468" y="5825"/>
                      <a:pt x="11256" y="5825"/>
                    </a:cubicBezTo>
                    <a:cubicBezTo>
                      <a:pt x="11233" y="5825"/>
                      <a:pt x="11210" y="5826"/>
                      <a:pt x="11188" y="5828"/>
                    </a:cubicBezTo>
                    <a:cubicBezTo>
                      <a:pt x="11194" y="5808"/>
                      <a:pt x="11197" y="5790"/>
                      <a:pt x="11203" y="5770"/>
                    </a:cubicBezTo>
                    <a:cubicBezTo>
                      <a:pt x="11224" y="5699"/>
                      <a:pt x="11240" y="5627"/>
                      <a:pt x="11258" y="5559"/>
                    </a:cubicBezTo>
                    <a:cubicBezTo>
                      <a:pt x="11263" y="5547"/>
                      <a:pt x="11265" y="5536"/>
                      <a:pt x="11268" y="5525"/>
                    </a:cubicBezTo>
                    <a:cubicBezTo>
                      <a:pt x="11288" y="5444"/>
                      <a:pt x="11305" y="5367"/>
                      <a:pt x="11319" y="5292"/>
                    </a:cubicBezTo>
                    <a:cubicBezTo>
                      <a:pt x="11324" y="5275"/>
                      <a:pt x="11325" y="5257"/>
                      <a:pt x="11329" y="5237"/>
                    </a:cubicBezTo>
                    <a:cubicBezTo>
                      <a:pt x="11341" y="5180"/>
                      <a:pt x="11350" y="5124"/>
                      <a:pt x="11359" y="5070"/>
                    </a:cubicBezTo>
                    <a:cubicBezTo>
                      <a:pt x="11364" y="5049"/>
                      <a:pt x="11367" y="5027"/>
                      <a:pt x="11368" y="5006"/>
                    </a:cubicBezTo>
                    <a:cubicBezTo>
                      <a:pt x="11378" y="4954"/>
                      <a:pt x="11384" y="4903"/>
                      <a:pt x="11391" y="4852"/>
                    </a:cubicBezTo>
                    <a:cubicBezTo>
                      <a:pt x="11392" y="4836"/>
                      <a:pt x="11396" y="4818"/>
                      <a:pt x="11397" y="4801"/>
                    </a:cubicBezTo>
                    <a:cubicBezTo>
                      <a:pt x="11413" y="4669"/>
                      <a:pt x="11420" y="4547"/>
                      <a:pt x="11425" y="4432"/>
                    </a:cubicBezTo>
                    <a:cubicBezTo>
                      <a:pt x="11425" y="4417"/>
                      <a:pt x="11426" y="4401"/>
                      <a:pt x="11426" y="4384"/>
                    </a:cubicBezTo>
                    <a:lnTo>
                      <a:pt x="11426" y="4263"/>
                    </a:lnTo>
                    <a:cubicBezTo>
                      <a:pt x="11426" y="4247"/>
                      <a:pt x="11425" y="4230"/>
                      <a:pt x="11425" y="4214"/>
                    </a:cubicBezTo>
                    <a:cubicBezTo>
                      <a:pt x="11425" y="4172"/>
                      <a:pt x="11420" y="4131"/>
                      <a:pt x="11419" y="4093"/>
                    </a:cubicBezTo>
                    <a:cubicBezTo>
                      <a:pt x="11419" y="4084"/>
                      <a:pt x="11416" y="4072"/>
                      <a:pt x="11416" y="4062"/>
                    </a:cubicBezTo>
                    <a:cubicBezTo>
                      <a:pt x="11413" y="4014"/>
                      <a:pt x="11409" y="3965"/>
                      <a:pt x="11402" y="3921"/>
                    </a:cubicBezTo>
                    <a:cubicBezTo>
                      <a:pt x="11402" y="3914"/>
                      <a:pt x="11401" y="3907"/>
                      <a:pt x="11401" y="3898"/>
                    </a:cubicBezTo>
                    <a:cubicBezTo>
                      <a:pt x="11395" y="3862"/>
                      <a:pt x="11389" y="3825"/>
                      <a:pt x="11384" y="3791"/>
                    </a:cubicBezTo>
                    <a:cubicBezTo>
                      <a:pt x="11382" y="3779"/>
                      <a:pt x="11378" y="3764"/>
                      <a:pt x="11376" y="3755"/>
                    </a:cubicBezTo>
                    <a:cubicBezTo>
                      <a:pt x="11370" y="3726"/>
                      <a:pt x="11364" y="3696"/>
                      <a:pt x="11356" y="3667"/>
                    </a:cubicBezTo>
                    <a:cubicBezTo>
                      <a:pt x="11354" y="3655"/>
                      <a:pt x="11350" y="3647"/>
                      <a:pt x="11348" y="3634"/>
                    </a:cubicBezTo>
                    <a:cubicBezTo>
                      <a:pt x="11341" y="3600"/>
                      <a:pt x="11331" y="3570"/>
                      <a:pt x="11322" y="3540"/>
                    </a:cubicBezTo>
                    <a:cubicBezTo>
                      <a:pt x="11319" y="3536"/>
                      <a:pt x="11319" y="3531"/>
                      <a:pt x="11317" y="3526"/>
                    </a:cubicBezTo>
                    <a:cubicBezTo>
                      <a:pt x="11307" y="3493"/>
                      <a:pt x="11295" y="3461"/>
                      <a:pt x="11283" y="3429"/>
                    </a:cubicBezTo>
                    <a:cubicBezTo>
                      <a:pt x="11279" y="3421"/>
                      <a:pt x="11276" y="3412"/>
                      <a:pt x="11271" y="3402"/>
                    </a:cubicBezTo>
                    <a:cubicBezTo>
                      <a:pt x="11263" y="3380"/>
                      <a:pt x="11255" y="3360"/>
                      <a:pt x="11245" y="3339"/>
                    </a:cubicBezTo>
                    <a:cubicBezTo>
                      <a:pt x="11239" y="3331"/>
                      <a:pt x="11237" y="3320"/>
                      <a:pt x="11232" y="3311"/>
                    </a:cubicBezTo>
                    <a:cubicBezTo>
                      <a:pt x="11222" y="3290"/>
                      <a:pt x="11215" y="3275"/>
                      <a:pt x="11204" y="3256"/>
                    </a:cubicBezTo>
                    <a:cubicBezTo>
                      <a:pt x="11200" y="3248"/>
                      <a:pt x="11197" y="3239"/>
                      <a:pt x="11190" y="3230"/>
                    </a:cubicBezTo>
                    <a:cubicBezTo>
                      <a:pt x="11178" y="3208"/>
                      <a:pt x="11165" y="3184"/>
                      <a:pt x="11154" y="3165"/>
                    </a:cubicBezTo>
                    <a:cubicBezTo>
                      <a:pt x="11149" y="3157"/>
                      <a:pt x="11147" y="3153"/>
                      <a:pt x="11142" y="3148"/>
                    </a:cubicBezTo>
                    <a:cubicBezTo>
                      <a:pt x="11133" y="3133"/>
                      <a:pt x="11122" y="3118"/>
                      <a:pt x="11113" y="3105"/>
                    </a:cubicBezTo>
                    <a:cubicBezTo>
                      <a:pt x="11107" y="3096"/>
                      <a:pt x="11101" y="3089"/>
                      <a:pt x="11097" y="3081"/>
                    </a:cubicBezTo>
                    <a:cubicBezTo>
                      <a:pt x="11091" y="3069"/>
                      <a:pt x="11082" y="3060"/>
                      <a:pt x="11075" y="3052"/>
                    </a:cubicBezTo>
                    <a:cubicBezTo>
                      <a:pt x="11069" y="3044"/>
                      <a:pt x="11063" y="3035"/>
                      <a:pt x="11058" y="3027"/>
                    </a:cubicBezTo>
                    <a:cubicBezTo>
                      <a:pt x="11051" y="3019"/>
                      <a:pt x="11045" y="3013"/>
                      <a:pt x="11039" y="3005"/>
                    </a:cubicBezTo>
                    <a:cubicBezTo>
                      <a:pt x="10939" y="2887"/>
                      <a:pt x="10856" y="2841"/>
                      <a:pt x="10856" y="2841"/>
                    </a:cubicBezTo>
                    <a:cubicBezTo>
                      <a:pt x="11109" y="2384"/>
                      <a:pt x="11110" y="1928"/>
                      <a:pt x="11000" y="1519"/>
                    </a:cubicBezTo>
                    <a:cubicBezTo>
                      <a:pt x="10775" y="683"/>
                      <a:pt x="10074" y="42"/>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5"/>
              <p:cNvSpPr/>
              <p:nvPr/>
            </p:nvSpPr>
            <p:spPr>
              <a:xfrm>
                <a:off x="3025500" y="4801775"/>
                <a:ext cx="355025" cy="373950"/>
              </a:xfrm>
              <a:custGeom>
                <a:avLst/>
                <a:gdLst/>
                <a:ahLst/>
                <a:cxnLst/>
                <a:rect l="l" t="t" r="r" b="b"/>
                <a:pathLst>
                  <a:path w="14201" h="14958" extrusionOk="0">
                    <a:moveTo>
                      <a:pt x="7076" y="1"/>
                    </a:moveTo>
                    <a:cubicBezTo>
                      <a:pt x="5424" y="1"/>
                      <a:pt x="3849" y="1483"/>
                      <a:pt x="3502" y="1830"/>
                    </a:cubicBezTo>
                    <a:lnTo>
                      <a:pt x="3501" y="1831"/>
                    </a:lnTo>
                    <a:cubicBezTo>
                      <a:pt x="3463" y="1869"/>
                      <a:pt x="3441" y="1893"/>
                      <a:pt x="3433" y="1900"/>
                    </a:cubicBezTo>
                    <a:lnTo>
                      <a:pt x="3430" y="1903"/>
                    </a:lnTo>
                    <a:cubicBezTo>
                      <a:pt x="3214" y="1937"/>
                      <a:pt x="3120" y="2239"/>
                      <a:pt x="3113" y="2677"/>
                    </a:cubicBezTo>
                    <a:cubicBezTo>
                      <a:pt x="3108" y="2951"/>
                      <a:pt x="3139" y="3277"/>
                      <a:pt x="3192" y="3623"/>
                    </a:cubicBezTo>
                    <a:cubicBezTo>
                      <a:pt x="3241" y="3928"/>
                      <a:pt x="3306" y="4252"/>
                      <a:pt x="3388" y="4568"/>
                    </a:cubicBezTo>
                    <a:cubicBezTo>
                      <a:pt x="3370" y="4566"/>
                      <a:pt x="3351" y="4566"/>
                      <a:pt x="3333" y="4566"/>
                    </a:cubicBezTo>
                    <a:cubicBezTo>
                      <a:pt x="2965" y="4566"/>
                      <a:pt x="2551" y="4804"/>
                      <a:pt x="2633" y="5100"/>
                    </a:cubicBezTo>
                    <a:cubicBezTo>
                      <a:pt x="2718" y="5408"/>
                      <a:pt x="3512" y="5935"/>
                      <a:pt x="3945" y="6153"/>
                    </a:cubicBezTo>
                    <a:cubicBezTo>
                      <a:pt x="4067" y="6389"/>
                      <a:pt x="4190" y="6560"/>
                      <a:pt x="4304" y="6627"/>
                    </a:cubicBezTo>
                    <a:cubicBezTo>
                      <a:pt x="4310" y="6661"/>
                      <a:pt x="4317" y="6691"/>
                      <a:pt x="4323" y="6718"/>
                    </a:cubicBezTo>
                    <a:cubicBezTo>
                      <a:pt x="4340" y="6875"/>
                      <a:pt x="4360" y="7022"/>
                      <a:pt x="4381" y="7158"/>
                    </a:cubicBezTo>
                    <a:cubicBezTo>
                      <a:pt x="4382" y="7162"/>
                      <a:pt x="4382" y="7164"/>
                      <a:pt x="4382" y="7166"/>
                    </a:cubicBezTo>
                    <a:cubicBezTo>
                      <a:pt x="4389" y="7213"/>
                      <a:pt x="4395" y="7258"/>
                      <a:pt x="4402" y="7302"/>
                    </a:cubicBezTo>
                    <a:cubicBezTo>
                      <a:pt x="4402" y="7307"/>
                      <a:pt x="4405" y="7310"/>
                      <a:pt x="4405" y="7314"/>
                    </a:cubicBezTo>
                    <a:cubicBezTo>
                      <a:pt x="4412" y="7359"/>
                      <a:pt x="4419" y="7404"/>
                      <a:pt x="4427" y="7444"/>
                    </a:cubicBezTo>
                    <a:lnTo>
                      <a:pt x="4168" y="7764"/>
                    </a:lnTo>
                    <a:lnTo>
                      <a:pt x="4226" y="7811"/>
                    </a:lnTo>
                    <a:lnTo>
                      <a:pt x="4199" y="7833"/>
                    </a:lnTo>
                    <a:lnTo>
                      <a:pt x="4129" y="7833"/>
                    </a:lnTo>
                    <a:lnTo>
                      <a:pt x="4093" y="7748"/>
                    </a:lnTo>
                    <a:lnTo>
                      <a:pt x="3938" y="7833"/>
                    </a:lnTo>
                    <a:lnTo>
                      <a:pt x="3032" y="7833"/>
                    </a:lnTo>
                    <a:cubicBezTo>
                      <a:pt x="2713" y="7833"/>
                      <a:pt x="2457" y="8036"/>
                      <a:pt x="2457" y="8285"/>
                    </a:cubicBezTo>
                    <a:lnTo>
                      <a:pt x="2457" y="8683"/>
                    </a:lnTo>
                    <a:cubicBezTo>
                      <a:pt x="2118" y="8839"/>
                      <a:pt x="1814" y="8991"/>
                      <a:pt x="1571" y="9122"/>
                    </a:cubicBezTo>
                    <a:cubicBezTo>
                      <a:pt x="1315" y="9263"/>
                      <a:pt x="1121" y="9383"/>
                      <a:pt x="1027" y="9470"/>
                    </a:cubicBezTo>
                    <a:cubicBezTo>
                      <a:pt x="1014" y="9476"/>
                      <a:pt x="1005" y="9482"/>
                      <a:pt x="993" y="9489"/>
                    </a:cubicBezTo>
                    <a:cubicBezTo>
                      <a:pt x="726" y="9669"/>
                      <a:pt x="525" y="10006"/>
                      <a:pt x="373" y="10446"/>
                    </a:cubicBezTo>
                    <a:cubicBezTo>
                      <a:pt x="172" y="11031"/>
                      <a:pt x="62" y="11800"/>
                      <a:pt x="20" y="12616"/>
                    </a:cubicBezTo>
                    <a:cubicBezTo>
                      <a:pt x="19" y="12633"/>
                      <a:pt x="19" y="12649"/>
                      <a:pt x="15" y="12666"/>
                    </a:cubicBezTo>
                    <a:cubicBezTo>
                      <a:pt x="14" y="12708"/>
                      <a:pt x="12" y="12751"/>
                      <a:pt x="12" y="12793"/>
                    </a:cubicBezTo>
                    <a:cubicBezTo>
                      <a:pt x="9" y="12813"/>
                      <a:pt x="9" y="12831"/>
                      <a:pt x="9" y="12852"/>
                    </a:cubicBezTo>
                    <a:cubicBezTo>
                      <a:pt x="8" y="12892"/>
                      <a:pt x="6" y="12933"/>
                      <a:pt x="6" y="12976"/>
                    </a:cubicBezTo>
                    <a:cubicBezTo>
                      <a:pt x="3" y="12995"/>
                      <a:pt x="3" y="13012"/>
                      <a:pt x="3" y="13031"/>
                    </a:cubicBezTo>
                    <a:cubicBezTo>
                      <a:pt x="2" y="13076"/>
                      <a:pt x="2" y="13119"/>
                      <a:pt x="2" y="13162"/>
                    </a:cubicBezTo>
                    <a:cubicBezTo>
                      <a:pt x="2" y="13177"/>
                      <a:pt x="1" y="13196"/>
                      <a:pt x="1" y="13211"/>
                    </a:cubicBezTo>
                    <a:lnTo>
                      <a:pt x="1" y="13612"/>
                    </a:lnTo>
                    <a:cubicBezTo>
                      <a:pt x="2" y="13661"/>
                      <a:pt x="2" y="13706"/>
                      <a:pt x="6" y="13753"/>
                    </a:cubicBezTo>
                    <a:lnTo>
                      <a:pt x="6" y="13809"/>
                    </a:lnTo>
                    <a:cubicBezTo>
                      <a:pt x="7" y="13852"/>
                      <a:pt x="7" y="13893"/>
                      <a:pt x="9" y="13934"/>
                    </a:cubicBezTo>
                    <a:cubicBezTo>
                      <a:pt x="9" y="13955"/>
                      <a:pt x="12" y="13976"/>
                      <a:pt x="12" y="13996"/>
                    </a:cubicBezTo>
                    <a:cubicBezTo>
                      <a:pt x="13" y="14038"/>
                      <a:pt x="13" y="14079"/>
                      <a:pt x="15" y="14118"/>
                    </a:cubicBezTo>
                    <a:cubicBezTo>
                      <a:pt x="18" y="14137"/>
                      <a:pt x="18" y="14156"/>
                      <a:pt x="18" y="14176"/>
                    </a:cubicBezTo>
                    <a:cubicBezTo>
                      <a:pt x="19" y="14222"/>
                      <a:pt x="24" y="14269"/>
                      <a:pt x="25" y="14316"/>
                    </a:cubicBezTo>
                    <a:cubicBezTo>
                      <a:pt x="25" y="14328"/>
                      <a:pt x="25" y="14341"/>
                      <a:pt x="26" y="14352"/>
                    </a:cubicBezTo>
                    <a:cubicBezTo>
                      <a:pt x="28" y="14411"/>
                      <a:pt x="32" y="14472"/>
                      <a:pt x="36" y="14531"/>
                    </a:cubicBezTo>
                    <a:cubicBezTo>
                      <a:pt x="36" y="14538"/>
                      <a:pt x="37" y="14547"/>
                      <a:pt x="37" y="14554"/>
                    </a:cubicBezTo>
                    <a:cubicBezTo>
                      <a:pt x="39" y="14604"/>
                      <a:pt x="43" y="14653"/>
                      <a:pt x="46" y="14702"/>
                    </a:cubicBezTo>
                    <a:cubicBezTo>
                      <a:pt x="48" y="14719"/>
                      <a:pt x="48" y="14739"/>
                      <a:pt x="51" y="14757"/>
                    </a:cubicBezTo>
                    <a:cubicBezTo>
                      <a:pt x="52" y="14798"/>
                      <a:pt x="57" y="14836"/>
                      <a:pt x="60" y="14876"/>
                    </a:cubicBezTo>
                    <a:cubicBezTo>
                      <a:pt x="60" y="14897"/>
                      <a:pt x="62" y="14918"/>
                      <a:pt x="64" y="14938"/>
                    </a:cubicBezTo>
                    <a:cubicBezTo>
                      <a:pt x="64" y="14944"/>
                      <a:pt x="67" y="14952"/>
                      <a:pt x="67" y="14958"/>
                    </a:cubicBezTo>
                    <a:lnTo>
                      <a:pt x="14124" y="14958"/>
                    </a:lnTo>
                    <a:cubicBezTo>
                      <a:pt x="14190" y="14301"/>
                      <a:pt x="14201" y="13499"/>
                      <a:pt x="14147" y="12703"/>
                    </a:cubicBezTo>
                    <a:cubicBezTo>
                      <a:pt x="14050" y="11290"/>
                      <a:pt x="13745" y="9888"/>
                      <a:pt x="13151" y="9291"/>
                    </a:cubicBezTo>
                    <a:cubicBezTo>
                      <a:pt x="13145" y="9283"/>
                      <a:pt x="13142" y="9275"/>
                      <a:pt x="13136" y="9269"/>
                    </a:cubicBezTo>
                    <a:cubicBezTo>
                      <a:pt x="13113" y="9244"/>
                      <a:pt x="13073" y="9213"/>
                      <a:pt x="13026" y="9179"/>
                    </a:cubicBezTo>
                    <a:cubicBezTo>
                      <a:pt x="12973" y="9142"/>
                      <a:pt x="12920" y="9104"/>
                      <a:pt x="12864" y="9076"/>
                    </a:cubicBezTo>
                    <a:cubicBezTo>
                      <a:pt x="12854" y="9072"/>
                      <a:pt x="12844" y="9069"/>
                      <a:pt x="12835" y="9064"/>
                    </a:cubicBezTo>
                    <a:cubicBezTo>
                      <a:pt x="12680" y="8978"/>
                      <a:pt x="12475" y="8875"/>
                      <a:pt x="12233" y="8766"/>
                    </a:cubicBezTo>
                    <a:lnTo>
                      <a:pt x="12233" y="8507"/>
                    </a:lnTo>
                    <a:cubicBezTo>
                      <a:pt x="12233" y="8134"/>
                      <a:pt x="11852" y="7835"/>
                      <a:pt x="11381" y="7835"/>
                    </a:cubicBezTo>
                    <a:lnTo>
                      <a:pt x="10156" y="7835"/>
                    </a:lnTo>
                    <a:lnTo>
                      <a:pt x="9810" y="7717"/>
                    </a:lnTo>
                    <a:lnTo>
                      <a:pt x="9785" y="7782"/>
                    </a:lnTo>
                    <a:cubicBezTo>
                      <a:pt x="9725" y="7760"/>
                      <a:pt x="9667" y="7738"/>
                      <a:pt x="9608" y="7717"/>
                    </a:cubicBezTo>
                    <a:lnTo>
                      <a:pt x="9600" y="7713"/>
                    </a:lnTo>
                    <a:cubicBezTo>
                      <a:pt x="9549" y="7693"/>
                      <a:pt x="9499" y="7676"/>
                      <a:pt x="9449" y="7658"/>
                    </a:cubicBezTo>
                    <a:lnTo>
                      <a:pt x="9110" y="7239"/>
                    </a:lnTo>
                    <a:lnTo>
                      <a:pt x="8893" y="7354"/>
                    </a:lnTo>
                    <a:cubicBezTo>
                      <a:pt x="8910" y="7228"/>
                      <a:pt x="8929" y="7079"/>
                      <a:pt x="8947" y="6918"/>
                    </a:cubicBezTo>
                    <a:cubicBezTo>
                      <a:pt x="8947" y="6912"/>
                      <a:pt x="8950" y="6906"/>
                      <a:pt x="8950" y="6901"/>
                    </a:cubicBezTo>
                    <a:cubicBezTo>
                      <a:pt x="8951" y="6893"/>
                      <a:pt x="8951" y="6887"/>
                      <a:pt x="8951" y="6880"/>
                    </a:cubicBezTo>
                    <a:cubicBezTo>
                      <a:pt x="8974" y="6845"/>
                      <a:pt x="9006" y="6681"/>
                      <a:pt x="9037" y="6433"/>
                    </a:cubicBezTo>
                    <a:cubicBezTo>
                      <a:pt x="9053" y="6399"/>
                      <a:pt x="9066" y="6364"/>
                      <a:pt x="9081" y="6328"/>
                    </a:cubicBezTo>
                    <a:cubicBezTo>
                      <a:pt x="9448" y="6119"/>
                      <a:pt x="10295" y="5429"/>
                      <a:pt x="10327" y="5086"/>
                    </a:cubicBezTo>
                    <a:cubicBezTo>
                      <a:pt x="10353" y="4832"/>
                      <a:pt x="10028" y="4656"/>
                      <a:pt x="9699" y="4627"/>
                    </a:cubicBezTo>
                    <a:cubicBezTo>
                      <a:pt x="10570" y="1690"/>
                      <a:pt x="9278" y="1680"/>
                      <a:pt x="9278" y="1680"/>
                    </a:cubicBezTo>
                    <a:cubicBezTo>
                      <a:pt x="9278" y="1680"/>
                      <a:pt x="9269" y="1589"/>
                      <a:pt x="9230" y="1448"/>
                    </a:cubicBezTo>
                    <a:cubicBezTo>
                      <a:pt x="9171" y="1228"/>
                      <a:pt x="9031" y="888"/>
                      <a:pt x="8727" y="591"/>
                    </a:cubicBezTo>
                    <a:cubicBezTo>
                      <a:pt x="8422" y="295"/>
                      <a:pt x="7950" y="46"/>
                      <a:pt x="7220" y="4"/>
                    </a:cubicBezTo>
                    <a:cubicBezTo>
                      <a:pt x="7172" y="2"/>
                      <a:pt x="7124" y="1"/>
                      <a:pt x="707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5"/>
              <p:cNvSpPr/>
              <p:nvPr/>
            </p:nvSpPr>
            <p:spPr>
              <a:xfrm>
                <a:off x="2172350" y="4831250"/>
                <a:ext cx="258150" cy="344550"/>
              </a:xfrm>
              <a:custGeom>
                <a:avLst/>
                <a:gdLst/>
                <a:ahLst/>
                <a:cxnLst/>
                <a:rect l="l" t="t" r="r" b="b"/>
                <a:pathLst>
                  <a:path w="10326" h="13782" extrusionOk="0">
                    <a:moveTo>
                      <a:pt x="5624" y="0"/>
                    </a:moveTo>
                    <a:cubicBezTo>
                      <a:pt x="5515" y="0"/>
                      <a:pt x="5409" y="5"/>
                      <a:pt x="5308" y="13"/>
                    </a:cubicBezTo>
                    <a:cubicBezTo>
                      <a:pt x="3632" y="144"/>
                      <a:pt x="2785" y="1080"/>
                      <a:pt x="3121" y="2196"/>
                    </a:cubicBezTo>
                    <a:cubicBezTo>
                      <a:pt x="2409" y="3743"/>
                      <a:pt x="3326" y="6202"/>
                      <a:pt x="3834" y="6438"/>
                    </a:cubicBezTo>
                    <a:cubicBezTo>
                      <a:pt x="4233" y="6362"/>
                      <a:pt x="4575" y="6261"/>
                      <a:pt x="4872" y="6143"/>
                    </a:cubicBezTo>
                    <a:lnTo>
                      <a:pt x="4872" y="6143"/>
                    </a:lnTo>
                    <a:cubicBezTo>
                      <a:pt x="4799" y="6374"/>
                      <a:pt x="4719" y="6609"/>
                      <a:pt x="4633" y="6837"/>
                    </a:cubicBezTo>
                    <a:lnTo>
                      <a:pt x="4630" y="6837"/>
                    </a:lnTo>
                    <a:cubicBezTo>
                      <a:pt x="4584" y="6839"/>
                      <a:pt x="4538" y="6842"/>
                      <a:pt x="4490" y="6842"/>
                    </a:cubicBezTo>
                    <a:cubicBezTo>
                      <a:pt x="4482" y="6842"/>
                      <a:pt x="4475" y="6843"/>
                      <a:pt x="4464" y="6843"/>
                    </a:cubicBezTo>
                    <a:cubicBezTo>
                      <a:pt x="4426" y="6843"/>
                      <a:pt x="4385" y="6845"/>
                      <a:pt x="4345" y="6848"/>
                    </a:cubicBezTo>
                    <a:cubicBezTo>
                      <a:pt x="4324" y="6848"/>
                      <a:pt x="4304" y="6849"/>
                      <a:pt x="4286" y="6849"/>
                    </a:cubicBezTo>
                    <a:cubicBezTo>
                      <a:pt x="4257" y="6851"/>
                      <a:pt x="4228" y="6854"/>
                      <a:pt x="4201" y="6854"/>
                    </a:cubicBezTo>
                    <a:cubicBezTo>
                      <a:pt x="4153" y="6858"/>
                      <a:pt x="4104" y="6860"/>
                      <a:pt x="4058" y="6863"/>
                    </a:cubicBezTo>
                    <a:lnTo>
                      <a:pt x="4058" y="6875"/>
                    </a:lnTo>
                    <a:cubicBezTo>
                      <a:pt x="4021" y="6876"/>
                      <a:pt x="3986" y="6881"/>
                      <a:pt x="3953" y="6882"/>
                    </a:cubicBezTo>
                    <a:cubicBezTo>
                      <a:pt x="3789" y="6899"/>
                      <a:pt x="3658" y="6919"/>
                      <a:pt x="3572" y="6942"/>
                    </a:cubicBezTo>
                    <a:cubicBezTo>
                      <a:pt x="3570" y="6943"/>
                      <a:pt x="3567" y="6943"/>
                      <a:pt x="3566" y="6943"/>
                    </a:cubicBezTo>
                    <a:cubicBezTo>
                      <a:pt x="3551" y="6949"/>
                      <a:pt x="3536" y="6953"/>
                      <a:pt x="3523" y="6958"/>
                    </a:cubicBezTo>
                    <a:cubicBezTo>
                      <a:pt x="3522" y="6959"/>
                      <a:pt x="3522" y="6959"/>
                      <a:pt x="3518" y="6959"/>
                    </a:cubicBezTo>
                    <a:cubicBezTo>
                      <a:pt x="3505" y="6965"/>
                      <a:pt x="3496" y="6967"/>
                      <a:pt x="3485" y="6973"/>
                    </a:cubicBezTo>
                    <a:cubicBezTo>
                      <a:pt x="3415" y="7000"/>
                      <a:pt x="3340" y="7034"/>
                      <a:pt x="3263" y="7077"/>
                    </a:cubicBezTo>
                    <a:cubicBezTo>
                      <a:pt x="3251" y="7083"/>
                      <a:pt x="3241" y="7089"/>
                      <a:pt x="3229" y="7097"/>
                    </a:cubicBezTo>
                    <a:cubicBezTo>
                      <a:pt x="3208" y="7110"/>
                      <a:pt x="3190" y="7119"/>
                      <a:pt x="3169" y="7134"/>
                    </a:cubicBezTo>
                    <a:cubicBezTo>
                      <a:pt x="3140" y="7150"/>
                      <a:pt x="3111" y="7171"/>
                      <a:pt x="3080" y="7192"/>
                    </a:cubicBezTo>
                    <a:cubicBezTo>
                      <a:pt x="3067" y="7201"/>
                      <a:pt x="3056" y="7209"/>
                      <a:pt x="3044" y="7219"/>
                    </a:cubicBezTo>
                    <a:cubicBezTo>
                      <a:pt x="3018" y="7240"/>
                      <a:pt x="2988" y="7261"/>
                      <a:pt x="2962" y="7283"/>
                    </a:cubicBezTo>
                    <a:cubicBezTo>
                      <a:pt x="2950" y="7293"/>
                      <a:pt x="2939" y="7304"/>
                      <a:pt x="2928" y="7312"/>
                    </a:cubicBezTo>
                    <a:cubicBezTo>
                      <a:pt x="2891" y="7343"/>
                      <a:pt x="2855" y="7377"/>
                      <a:pt x="2817" y="7411"/>
                    </a:cubicBezTo>
                    <a:cubicBezTo>
                      <a:pt x="2792" y="7438"/>
                      <a:pt x="2765" y="7466"/>
                      <a:pt x="2734" y="7496"/>
                    </a:cubicBezTo>
                    <a:cubicBezTo>
                      <a:pt x="2731" y="7504"/>
                      <a:pt x="2726" y="7512"/>
                      <a:pt x="2720" y="7518"/>
                    </a:cubicBezTo>
                    <a:lnTo>
                      <a:pt x="1122" y="7518"/>
                    </a:lnTo>
                    <a:cubicBezTo>
                      <a:pt x="805" y="7518"/>
                      <a:pt x="549" y="7730"/>
                      <a:pt x="549" y="7993"/>
                    </a:cubicBezTo>
                    <a:lnTo>
                      <a:pt x="549" y="12025"/>
                    </a:lnTo>
                    <a:cubicBezTo>
                      <a:pt x="450" y="12098"/>
                      <a:pt x="359" y="12189"/>
                      <a:pt x="283" y="12292"/>
                    </a:cubicBezTo>
                    <a:cubicBezTo>
                      <a:pt x="231" y="12363"/>
                      <a:pt x="191" y="12438"/>
                      <a:pt x="158" y="12511"/>
                    </a:cubicBezTo>
                    <a:cubicBezTo>
                      <a:pt x="0" y="12878"/>
                      <a:pt x="94" y="13255"/>
                      <a:pt x="406" y="13416"/>
                    </a:cubicBezTo>
                    <a:cubicBezTo>
                      <a:pt x="450" y="13438"/>
                      <a:pt x="497" y="13457"/>
                      <a:pt x="547" y="13471"/>
                    </a:cubicBezTo>
                    <a:lnTo>
                      <a:pt x="547" y="13781"/>
                    </a:lnTo>
                    <a:lnTo>
                      <a:pt x="10320" y="13781"/>
                    </a:lnTo>
                    <a:lnTo>
                      <a:pt x="10320" y="8225"/>
                    </a:lnTo>
                    <a:cubicBezTo>
                      <a:pt x="10326" y="7839"/>
                      <a:pt x="9945" y="7523"/>
                      <a:pt x="9476" y="7523"/>
                    </a:cubicBezTo>
                    <a:lnTo>
                      <a:pt x="8050" y="7523"/>
                    </a:lnTo>
                    <a:cubicBezTo>
                      <a:pt x="8036" y="7508"/>
                      <a:pt x="8023" y="7495"/>
                      <a:pt x="8012" y="7481"/>
                    </a:cubicBezTo>
                    <a:cubicBezTo>
                      <a:pt x="7982" y="7447"/>
                      <a:pt x="7953" y="7419"/>
                      <a:pt x="7921" y="7390"/>
                    </a:cubicBezTo>
                    <a:cubicBezTo>
                      <a:pt x="7906" y="7374"/>
                      <a:pt x="7891" y="7361"/>
                      <a:pt x="7874" y="7348"/>
                    </a:cubicBezTo>
                    <a:cubicBezTo>
                      <a:pt x="7843" y="7320"/>
                      <a:pt x="7812" y="7295"/>
                      <a:pt x="7781" y="7271"/>
                    </a:cubicBezTo>
                    <a:cubicBezTo>
                      <a:pt x="7768" y="7259"/>
                      <a:pt x="7753" y="7250"/>
                      <a:pt x="7740" y="7241"/>
                    </a:cubicBezTo>
                    <a:cubicBezTo>
                      <a:pt x="7699" y="7210"/>
                      <a:pt x="7658" y="7184"/>
                      <a:pt x="7621" y="7159"/>
                    </a:cubicBezTo>
                    <a:cubicBezTo>
                      <a:pt x="7616" y="7158"/>
                      <a:pt x="7612" y="7153"/>
                      <a:pt x="7611" y="7152"/>
                    </a:cubicBezTo>
                    <a:cubicBezTo>
                      <a:pt x="7564" y="7125"/>
                      <a:pt x="7520" y="7103"/>
                      <a:pt x="7477" y="7083"/>
                    </a:cubicBezTo>
                    <a:cubicBezTo>
                      <a:pt x="7471" y="7079"/>
                      <a:pt x="7465" y="7077"/>
                      <a:pt x="7458" y="7075"/>
                    </a:cubicBezTo>
                    <a:cubicBezTo>
                      <a:pt x="7423" y="7061"/>
                      <a:pt x="7386" y="7046"/>
                      <a:pt x="7351" y="7038"/>
                    </a:cubicBezTo>
                    <a:cubicBezTo>
                      <a:pt x="7344" y="7033"/>
                      <a:pt x="7336" y="7032"/>
                      <a:pt x="7325" y="7031"/>
                    </a:cubicBezTo>
                    <a:cubicBezTo>
                      <a:pt x="7291" y="7022"/>
                      <a:pt x="7261" y="7015"/>
                      <a:pt x="7233" y="7010"/>
                    </a:cubicBezTo>
                    <a:cubicBezTo>
                      <a:pt x="7225" y="7010"/>
                      <a:pt x="7219" y="7009"/>
                      <a:pt x="7211" y="7009"/>
                    </a:cubicBezTo>
                    <a:cubicBezTo>
                      <a:pt x="7194" y="7006"/>
                      <a:pt x="7176" y="7005"/>
                      <a:pt x="7160" y="7005"/>
                    </a:cubicBezTo>
                    <a:cubicBezTo>
                      <a:pt x="7143" y="7005"/>
                      <a:pt x="7127" y="7006"/>
                      <a:pt x="7112" y="7009"/>
                    </a:cubicBezTo>
                    <a:cubicBezTo>
                      <a:pt x="7075" y="7000"/>
                      <a:pt x="7035" y="6989"/>
                      <a:pt x="6991" y="6979"/>
                    </a:cubicBezTo>
                    <a:cubicBezTo>
                      <a:pt x="6986" y="6979"/>
                      <a:pt x="6985" y="6978"/>
                      <a:pt x="6982" y="6978"/>
                    </a:cubicBezTo>
                    <a:cubicBezTo>
                      <a:pt x="6938" y="6970"/>
                      <a:pt x="6890" y="6961"/>
                      <a:pt x="6842" y="6952"/>
                    </a:cubicBezTo>
                    <a:cubicBezTo>
                      <a:pt x="6793" y="6942"/>
                      <a:pt x="6739" y="6931"/>
                      <a:pt x="6684" y="6924"/>
                    </a:cubicBezTo>
                    <a:cubicBezTo>
                      <a:pt x="6670" y="6922"/>
                      <a:pt x="6656" y="6919"/>
                      <a:pt x="6640" y="6918"/>
                    </a:cubicBezTo>
                    <a:cubicBezTo>
                      <a:pt x="6593" y="6910"/>
                      <a:pt x="6547" y="6904"/>
                      <a:pt x="6494" y="6898"/>
                    </a:cubicBezTo>
                    <a:cubicBezTo>
                      <a:pt x="6481" y="6897"/>
                      <a:pt x="6469" y="6897"/>
                      <a:pt x="6458" y="6893"/>
                    </a:cubicBezTo>
                    <a:cubicBezTo>
                      <a:pt x="6323" y="6879"/>
                      <a:pt x="6177" y="6866"/>
                      <a:pt x="6025" y="6858"/>
                    </a:cubicBezTo>
                    <a:cubicBezTo>
                      <a:pt x="6032" y="6836"/>
                      <a:pt x="6040" y="6812"/>
                      <a:pt x="6048" y="6789"/>
                    </a:cubicBezTo>
                    <a:cubicBezTo>
                      <a:pt x="6060" y="6747"/>
                      <a:pt x="6070" y="6710"/>
                      <a:pt x="6085" y="6668"/>
                    </a:cubicBezTo>
                    <a:cubicBezTo>
                      <a:pt x="6091" y="6651"/>
                      <a:pt x="6097" y="6632"/>
                      <a:pt x="6099" y="6614"/>
                    </a:cubicBezTo>
                    <a:cubicBezTo>
                      <a:pt x="6107" y="6588"/>
                      <a:pt x="6115" y="6564"/>
                      <a:pt x="6122" y="6541"/>
                    </a:cubicBezTo>
                    <a:cubicBezTo>
                      <a:pt x="6127" y="6521"/>
                      <a:pt x="6131" y="6504"/>
                      <a:pt x="6137" y="6485"/>
                    </a:cubicBezTo>
                    <a:cubicBezTo>
                      <a:pt x="6143" y="6459"/>
                      <a:pt x="6152" y="6435"/>
                      <a:pt x="6159" y="6408"/>
                    </a:cubicBezTo>
                    <a:cubicBezTo>
                      <a:pt x="6164" y="6393"/>
                      <a:pt x="6167" y="6374"/>
                      <a:pt x="6172" y="6357"/>
                    </a:cubicBezTo>
                    <a:cubicBezTo>
                      <a:pt x="6180" y="6329"/>
                      <a:pt x="6186" y="6305"/>
                      <a:pt x="6194" y="6280"/>
                    </a:cubicBezTo>
                    <a:cubicBezTo>
                      <a:pt x="6198" y="6263"/>
                      <a:pt x="6201" y="6247"/>
                      <a:pt x="6207" y="6230"/>
                    </a:cubicBezTo>
                    <a:cubicBezTo>
                      <a:pt x="6214" y="6202"/>
                      <a:pt x="6221" y="6177"/>
                      <a:pt x="6227" y="6151"/>
                    </a:cubicBezTo>
                    <a:cubicBezTo>
                      <a:pt x="6228" y="6143"/>
                      <a:pt x="6232" y="6137"/>
                      <a:pt x="6233" y="6129"/>
                    </a:cubicBezTo>
                    <a:cubicBezTo>
                      <a:pt x="6234" y="6120"/>
                      <a:pt x="6238" y="6109"/>
                      <a:pt x="6240" y="6101"/>
                    </a:cubicBezTo>
                    <a:cubicBezTo>
                      <a:pt x="6481" y="6092"/>
                      <a:pt x="6703" y="6054"/>
                      <a:pt x="6906" y="5987"/>
                    </a:cubicBezTo>
                    <a:cubicBezTo>
                      <a:pt x="7311" y="5852"/>
                      <a:pt x="7643" y="5610"/>
                      <a:pt x="7911" y="5309"/>
                    </a:cubicBezTo>
                    <a:cubicBezTo>
                      <a:pt x="8220" y="5268"/>
                      <a:pt x="8493" y="5180"/>
                      <a:pt x="8736" y="5050"/>
                    </a:cubicBezTo>
                    <a:cubicBezTo>
                      <a:pt x="9687" y="4554"/>
                      <a:pt x="10134" y="3489"/>
                      <a:pt x="10099" y="2635"/>
                    </a:cubicBezTo>
                    <a:cubicBezTo>
                      <a:pt x="10091" y="2444"/>
                      <a:pt x="10049" y="2275"/>
                      <a:pt x="9981" y="2125"/>
                    </a:cubicBezTo>
                    <a:cubicBezTo>
                      <a:pt x="9676" y="1456"/>
                      <a:pt x="8857" y="1167"/>
                      <a:pt x="8244" y="1043"/>
                    </a:cubicBezTo>
                    <a:cubicBezTo>
                      <a:pt x="7580" y="265"/>
                      <a:pt x="6484" y="0"/>
                      <a:pt x="56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5"/>
              <p:cNvSpPr/>
              <p:nvPr/>
            </p:nvSpPr>
            <p:spPr>
              <a:xfrm>
                <a:off x="3423850" y="4756100"/>
                <a:ext cx="481950" cy="419750"/>
              </a:xfrm>
              <a:custGeom>
                <a:avLst/>
                <a:gdLst/>
                <a:ahLst/>
                <a:cxnLst/>
                <a:rect l="l" t="t" r="r" b="b"/>
                <a:pathLst>
                  <a:path w="19278" h="16790" extrusionOk="0">
                    <a:moveTo>
                      <a:pt x="10753" y="0"/>
                    </a:moveTo>
                    <a:cubicBezTo>
                      <a:pt x="10271" y="0"/>
                      <a:pt x="9020" y="462"/>
                      <a:pt x="8484" y="801"/>
                    </a:cubicBezTo>
                    <a:cubicBezTo>
                      <a:pt x="8669" y="619"/>
                      <a:pt x="8852" y="370"/>
                      <a:pt x="8567" y="284"/>
                    </a:cubicBezTo>
                    <a:cubicBezTo>
                      <a:pt x="8535" y="275"/>
                      <a:pt x="8492" y="270"/>
                      <a:pt x="8440" y="270"/>
                    </a:cubicBezTo>
                    <a:cubicBezTo>
                      <a:pt x="7916" y="270"/>
                      <a:pt x="6492" y="798"/>
                      <a:pt x="6299" y="2559"/>
                    </a:cubicBezTo>
                    <a:lnTo>
                      <a:pt x="6299" y="2561"/>
                    </a:lnTo>
                    <a:cubicBezTo>
                      <a:pt x="6289" y="2637"/>
                      <a:pt x="6283" y="2715"/>
                      <a:pt x="6280" y="2793"/>
                    </a:cubicBezTo>
                    <a:lnTo>
                      <a:pt x="6280" y="2801"/>
                    </a:lnTo>
                    <a:cubicBezTo>
                      <a:pt x="6277" y="2878"/>
                      <a:pt x="6275" y="2957"/>
                      <a:pt x="6277" y="3041"/>
                    </a:cubicBezTo>
                    <a:lnTo>
                      <a:pt x="6277" y="3062"/>
                    </a:lnTo>
                    <a:cubicBezTo>
                      <a:pt x="6280" y="3139"/>
                      <a:pt x="6283" y="3218"/>
                      <a:pt x="6289" y="3302"/>
                    </a:cubicBezTo>
                    <a:cubicBezTo>
                      <a:pt x="6289" y="3315"/>
                      <a:pt x="6292" y="3331"/>
                      <a:pt x="6294" y="3346"/>
                    </a:cubicBezTo>
                    <a:cubicBezTo>
                      <a:pt x="6300" y="3422"/>
                      <a:pt x="6308" y="3500"/>
                      <a:pt x="6320" y="3579"/>
                    </a:cubicBezTo>
                    <a:cubicBezTo>
                      <a:pt x="6322" y="3604"/>
                      <a:pt x="6328" y="3629"/>
                      <a:pt x="6332" y="3654"/>
                    </a:cubicBezTo>
                    <a:cubicBezTo>
                      <a:pt x="6342" y="3726"/>
                      <a:pt x="6354" y="3798"/>
                      <a:pt x="6367" y="3872"/>
                    </a:cubicBezTo>
                    <a:cubicBezTo>
                      <a:pt x="6374" y="3909"/>
                      <a:pt x="6383" y="3951"/>
                      <a:pt x="6393" y="3990"/>
                    </a:cubicBezTo>
                    <a:cubicBezTo>
                      <a:pt x="6407" y="4054"/>
                      <a:pt x="6419" y="4117"/>
                      <a:pt x="6434" y="4183"/>
                    </a:cubicBezTo>
                    <a:cubicBezTo>
                      <a:pt x="6447" y="4241"/>
                      <a:pt x="6464" y="4302"/>
                      <a:pt x="6481" y="4360"/>
                    </a:cubicBezTo>
                    <a:cubicBezTo>
                      <a:pt x="6495" y="4411"/>
                      <a:pt x="6507" y="4461"/>
                      <a:pt x="6523" y="4511"/>
                    </a:cubicBezTo>
                    <a:cubicBezTo>
                      <a:pt x="6556" y="4625"/>
                      <a:pt x="6592" y="4742"/>
                      <a:pt x="6633" y="4859"/>
                    </a:cubicBezTo>
                    <a:lnTo>
                      <a:pt x="6693" y="4894"/>
                    </a:lnTo>
                    <a:cubicBezTo>
                      <a:pt x="6444" y="6422"/>
                      <a:pt x="6478" y="7906"/>
                      <a:pt x="6514" y="7949"/>
                    </a:cubicBezTo>
                    <a:cubicBezTo>
                      <a:pt x="6541" y="7979"/>
                      <a:pt x="6913" y="8112"/>
                      <a:pt x="7356" y="8243"/>
                    </a:cubicBezTo>
                    <a:lnTo>
                      <a:pt x="7321" y="8397"/>
                    </a:lnTo>
                    <a:lnTo>
                      <a:pt x="7288" y="8387"/>
                    </a:lnTo>
                    <a:lnTo>
                      <a:pt x="6847" y="8848"/>
                    </a:lnTo>
                    <a:lnTo>
                      <a:pt x="6876" y="8869"/>
                    </a:lnTo>
                    <a:lnTo>
                      <a:pt x="6762" y="8910"/>
                    </a:lnTo>
                    <a:lnTo>
                      <a:pt x="6763" y="8911"/>
                    </a:lnTo>
                    <a:cubicBezTo>
                      <a:pt x="6688" y="8933"/>
                      <a:pt x="6615" y="8954"/>
                      <a:pt x="6542" y="8977"/>
                    </a:cubicBezTo>
                    <a:cubicBezTo>
                      <a:pt x="6428" y="9007"/>
                      <a:pt x="6317" y="9039"/>
                      <a:pt x="6209" y="9072"/>
                    </a:cubicBezTo>
                    <a:cubicBezTo>
                      <a:pt x="6192" y="9078"/>
                      <a:pt x="6174" y="9084"/>
                      <a:pt x="6158" y="9086"/>
                    </a:cubicBezTo>
                    <a:cubicBezTo>
                      <a:pt x="6050" y="9121"/>
                      <a:pt x="5941" y="9158"/>
                      <a:pt x="5841" y="9194"/>
                    </a:cubicBezTo>
                    <a:cubicBezTo>
                      <a:pt x="5839" y="9196"/>
                      <a:pt x="5835" y="9196"/>
                      <a:pt x="5832" y="9196"/>
                    </a:cubicBezTo>
                    <a:cubicBezTo>
                      <a:pt x="3615" y="10035"/>
                      <a:pt x="1962" y="12027"/>
                      <a:pt x="720" y="14246"/>
                    </a:cubicBezTo>
                    <a:cubicBezTo>
                      <a:pt x="712" y="14255"/>
                      <a:pt x="704" y="14263"/>
                      <a:pt x="698" y="14273"/>
                    </a:cubicBezTo>
                    <a:cubicBezTo>
                      <a:pt x="663" y="14313"/>
                      <a:pt x="633" y="14352"/>
                      <a:pt x="601" y="14391"/>
                    </a:cubicBezTo>
                    <a:cubicBezTo>
                      <a:pt x="582" y="14414"/>
                      <a:pt x="565" y="14438"/>
                      <a:pt x="546" y="14461"/>
                    </a:cubicBezTo>
                    <a:cubicBezTo>
                      <a:pt x="521" y="14492"/>
                      <a:pt x="498" y="14523"/>
                      <a:pt x="476" y="14552"/>
                    </a:cubicBezTo>
                    <a:cubicBezTo>
                      <a:pt x="459" y="14578"/>
                      <a:pt x="439" y="14602"/>
                      <a:pt x="420" y="14628"/>
                    </a:cubicBezTo>
                    <a:cubicBezTo>
                      <a:pt x="393" y="14664"/>
                      <a:pt x="370" y="14699"/>
                      <a:pt x="347" y="14735"/>
                    </a:cubicBezTo>
                    <a:cubicBezTo>
                      <a:pt x="334" y="14750"/>
                      <a:pt x="322" y="14769"/>
                      <a:pt x="312" y="14789"/>
                    </a:cubicBezTo>
                    <a:cubicBezTo>
                      <a:pt x="284" y="14832"/>
                      <a:pt x="256" y="14874"/>
                      <a:pt x="233" y="14914"/>
                    </a:cubicBezTo>
                    <a:cubicBezTo>
                      <a:pt x="224" y="14927"/>
                      <a:pt x="218" y="14937"/>
                      <a:pt x="212" y="14950"/>
                    </a:cubicBezTo>
                    <a:cubicBezTo>
                      <a:pt x="191" y="14985"/>
                      <a:pt x="174" y="15020"/>
                      <a:pt x="155" y="15054"/>
                    </a:cubicBezTo>
                    <a:cubicBezTo>
                      <a:pt x="149" y="15069"/>
                      <a:pt x="143" y="15081"/>
                      <a:pt x="138" y="15093"/>
                    </a:cubicBezTo>
                    <a:cubicBezTo>
                      <a:pt x="116" y="15133"/>
                      <a:pt x="100" y="15174"/>
                      <a:pt x="82" y="15215"/>
                    </a:cubicBezTo>
                    <a:cubicBezTo>
                      <a:pt x="77" y="15223"/>
                      <a:pt x="76" y="15234"/>
                      <a:pt x="72" y="15243"/>
                    </a:cubicBezTo>
                    <a:cubicBezTo>
                      <a:pt x="59" y="15278"/>
                      <a:pt x="47" y="15313"/>
                      <a:pt x="37" y="15348"/>
                    </a:cubicBezTo>
                    <a:cubicBezTo>
                      <a:pt x="36" y="15354"/>
                      <a:pt x="31" y="15362"/>
                      <a:pt x="31" y="15368"/>
                    </a:cubicBezTo>
                    <a:cubicBezTo>
                      <a:pt x="19" y="15405"/>
                      <a:pt x="15" y="15443"/>
                      <a:pt x="9" y="15479"/>
                    </a:cubicBezTo>
                    <a:cubicBezTo>
                      <a:pt x="9" y="15488"/>
                      <a:pt x="7" y="15495"/>
                      <a:pt x="7" y="15506"/>
                    </a:cubicBezTo>
                    <a:cubicBezTo>
                      <a:pt x="3" y="15540"/>
                      <a:pt x="1" y="15577"/>
                      <a:pt x="3" y="15611"/>
                    </a:cubicBezTo>
                    <a:cubicBezTo>
                      <a:pt x="4" y="15654"/>
                      <a:pt x="12" y="15697"/>
                      <a:pt x="24" y="15740"/>
                    </a:cubicBezTo>
                    <a:cubicBezTo>
                      <a:pt x="29" y="15753"/>
                      <a:pt x="31" y="15765"/>
                      <a:pt x="36" y="15777"/>
                    </a:cubicBezTo>
                    <a:cubicBezTo>
                      <a:pt x="46" y="15806"/>
                      <a:pt x="55" y="15836"/>
                      <a:pt x="70" y="15865"/>
                    </a:cubicBezTo>
                    <a:cubicBezTo>
                      <a:pt x="76" y="15878"/>
                      <a:pt x="82" y="15891"/>
                      <a:pt x="86" y="15905"/>
                    </a:cubicBezTo>
                    <a:cubicBezTo>
                      <a:pt x="102" y="15935"/>
                      <a:pt x="120" y="15964"/>
                      <a:pt x="138" y="15995"/>
                    </a:cubicBezTo>
                    <a:cubicBezTo>
                      <a:pt x="144" y="16004"/>
                      <a:pt x="147" y="16014"/>
                      <a:pt x="153" y="16023"/>
                    </a:cubicBezTo>
                    <a:cubicBezTo>
                      <a:pt x="181" y="16059"/>
                      <a:pt x="210" y="16096"/>
                      <a:pt x="240" y="16130"/>
                    </a:cubicBezTo>
                    <a:cubicBezTo>
                      <a:pt x="247" y="16139"/>
                      <a:pt x="256" y="16150"/>
                      <a:pt x="267" y="16159"/>
                    </a:cubicBezTo>
                    <a:cubicBezTo>
                      <a:pt x="290" y="16184"/>
                      <a:pt x="317" y="16211"/>
                      <a:pt x="345" y="16237"/>
                    </a:cubicBezTo>
                    <a:cubicBezTo>
                      <a:pt x="357" y="16249"/>
                      <a:pt x="370" y="16260"/>
                      <a:pt x="382" y="16269"/>
                    </a:cubicBezTo>
                    <a:cubicBezTo>
                      <a:pt x="410" y="16296"/>
                      <a:pt x="438" y="16318"/>
                      <a:pt x="467" y="16341"/>
                    </a:cubicBezTo>
                    <a:cubicBezTo>
                      <a:pt x="481" y="16351"/>
                      <a:pt x="493" y="16360"/>
                      <a:pt x="504" y="16369"/>
                    </a:cubicBezTo>
                    <a:cubicBezTo>
                      <a:pt x="546" y="16402"/>
                      <a:pt x="590" y="16431"/>
                      <a:pt x="637" y="16461"/>
                    </a:cubicBezTo>
                    <a:cubicBezTo>
                      <a:pt x="642" y="16463"/>
                      <a:pt x="645" y="16466"/>
                      <a:pt x="650" y="16467"/>
                    </a:cubicBezTo>
                    <a:cubicBezTo>
                      <a:pt x="692" y="16494"/>
                      <a:pt x="736" y="16522"/>
                      <a:pt x="783" y="16546"/>
                    </a:cubicBezTo>
                    <a:cubicBezTo>
                      <a:pt x="799" y="16555"/>
                      <a:pt x="814" y="16563"/>
                      <a:pt x="831" y="16572"/>
                    </a:cubicBezTo>
                    <a:cubicBezTo>
                      <a:pt x="867" y="16594"/>
                      <a:pt x="904" y="16613"/>
                      <a:pt x="942" y="16631"/>
                    </a:cubicBezTo>
                    <a:cubicBezTo>
                      <a:pt x="958" y="16639"/>
                      <a:pt x="973" y="16646"/>
                      <a:pt x="990" y="16655"/>
                    </a:cubicBezTo>
                    <a:cubicBezTo>
                      <a:pt x="1037" y="16675"/>
                      <a:pt x="1083" y="16697"/>
                      <a:pt x="1130" y="16718"/>
                    </a:cubicBezTo>
                    <a:cubicBezTo>
                      <a:pt x="1137" y="16723"/>
                      <a:pt x="1143" y="16725"/>
                      <a:pt x="1152" y="16727"/>
                    </a:cubicBezTo>
                    <a:cubicBezTo>
                      <a:pt x="1200" y="16748"/>
                      <a:pt x="1250" y="16770"/>
                      <a:pt x="1299" y="16789"/>
                    </a:cubicBezTo>
                    <a:lnTo>
                      <a:pt x="17457" y="16789"/>
                    </a:lnTo>
                    <a:cubicBezTo>
                      <a:pt x="17486" y="16780"/>
                      <a:pt x="17517" y="16770"/>
                      <a:pt x="17548" y="16760"/>
                    </a:cubicBezTo>
                    <a:cubicBezTo>
                      <a:pt x="17596" y="16746"/>
                      <a:pt x="17643" y="16730"/>
                      <a:pt x="17692" y="16712"/>
                    </a:cubicBezTo>
                    <a:cubicBezTo>
                      <a:pt x="18252" y="16518"/>
                      <a:pt x="18821" y="16241"/>
                      <a:pt x="19098" y="15871"/>
                    </a:cubicBezTo>
                    <a:lnTo>
                      <a:pt x="19104" y="15865"/>
                    </a:lnTo>
                    <a:cubicBezTo>
                      <a:pt x="19118" y="15848"/>
                      <a:pt x="19131" y="15829"/>
                      <a:pt x="19140" y="15810"/>
                    </a:cubicBezTo>
                    <a:cubicBezTo>
                      <a:pt x="19149" y="15800"/>
                      <a:pt x="19155" y="15788"/>
                      <a:pt x="19162" y="15776"/>
                    </a:cubicBezTo>
                    <a:cubicBezTo>
                      <a:pt x="19171" y="15761"/>
                      <a:pt x="19179" y="15746"/>
                      <a:pt x="19189" y="15729"/>
                    </a:cubicBezTo>
                    <a:cubicBezTo>
                      <a:pt x="19203" y="15702"/>
                      <a:pt x="19216" y="15674"/>
                      <a:pt x="19225" y="15647"/>
                    </a:cubicBezTo>
                    <a:cubicBezTo>
                      <a:pt x="19230" y="15637"/>
                      <a:pt x="19231" y="15628"/>
                      <a:pt x="19235" y="15617"/>
                    </a:cubicBezTo>
                    <a:cubicBezTo>
                      <a:pt x="19242" y="15595"/>
                      <a:pt x="19250" y="15573"/>
                      <a:pt x="19256" y="15551"/>
                    </a:cubicBezTo>
                    <a:cubicBezTo>
                      <a:pt x="19256" y="15544"/>
                      <a:pt x="19261" y="15539"/>
                      <a:pt x="19261" y="15534"/>
                    </a:cubicBezTo>
                    <a:cubicBezTo>
                      <a:pt x="19262" y="15528"/>
                      <a:pt x="19262" y="15526"/>
                      <a:pt x="19262" y="15521"/>
                    </a:cubicBezTo>
                    <a:cubicBezTo>
                      <a:pt x="19270" y="15488"/>
                      <a:pt x="19274" y="15455"/>
                      <a:pt x="19278" y="15422"/>
                    </a:cubicBezTo>
                    <a:cubicBezTo>
                      <a:pt x="19273" y="15387"/>
                      <a:pt x="19270" y="15347"/>
                      <a:pt x="19267" y="15306"/>
                    </a:cubicBezTo>
                    <a:cubicBezTo>
                      <a:pt x="19265" y="15290"/>
                      <a:pt x="19259" y="15272"/>
                      <a:pt x="19258" y="15257"/>
                    </a:cubicBezTo>
                    <a:cubicBezTo>
                      <a:pt x="19252" y="15232"/>
                      <a:pt x="19248" y="15205"/>
                      <a:pt x="19242" y="15178"/>
                    </a:cubicBezTo>
                    <a:cubicBezTo>
                      <a:pt x="19236" y="15156"/>
                      <a:pt x="19228" y="15136"/>
                      <a:pt x="19220" y="15114"/>
                    </a:cubicBezTo>
                    <a:cubicBezTo>
                      <a:pt x="19212" y="15088"/>
                      <a:pt x="19206" y="15065"/>
                      <a:pt x="19197" y="15042"/>
                    </a:cubicBezTo>
                    <a:cubicBezTo>
                      <a:pt x="19188" y="15016"/>
                      <a:pt x="19174" y="14991"/>
                      <a:pt x="19162" y="14963"/>
                    </a:cubicBezTo>
                    <a:cubicBezTo>
                      <a:pt x="19162" y="14963"/>
                      <a:pt x="19162" y="14962"/>
                      <a:pt x="19161" y="14959"/>
                    </a:cubicBezTo>
                    <a:cubicBezTo>
                      <a:pt x="18985" y="14133"/>
                      <a:pt x="18164" y="12859"/>
                      <a:pt x="17241" y="11700"/>
                    </a:cubicBezTo>
                    <a:cubicBezTo>
                      <a:pt x="16353" y="10582"/>
                      <a:pt x="15371" y="9574"/>
                      <a:pt x="14787" y="9179"/>
                    </a:cubicBezTo>
                    <a:cubicBezTo>
                      <a:pt x="14724" y="9136"/>
                      <a:pt x="14666" y="9100"/>
                      <a:pt x="14611" y="9073"/>
                    </a:cubicBezTo>
                    <a:cubicBezTo>
                      <a:pt x="14564" y="9050"/>
                      <a:pt x="14510" y="9025"/>
                      <a:pt x="14453" y="9005"/>
                    </a:cubicBezTo>
                    <a:lnTo>
                      <a:pt x="14453" y="9002"/>
                    </a:lnTo>
                    <a:cubicBezTo>
                      <a:pt x="14447" y="9001"/>
                      <a:pt x="14441" y="8999"/>
                      <a:pt x="14436" y="8996"/>
                    </a:cubicBezTo>
                    <a:cubicBezTo>
                      <a:pt x="14398" y="8983"/>
                      <a:pt x="14355" y="8968"/>
                      <a:pt x="14310" y="8954"/>
                    </a:cubicBezTo>
                    <a:cubicBezTo>
                      <a:pt x="14304" y="8953"/>
                      <a:pt x="14296" y="8949"/>
                      <a:pt x="14289" y="8946"/>
                    </a:cubicBezTo>
                    <a:cubicBezTo>
                      <a:pt x="14242" y="8933"/>
                      <a:pt x="14196" y="8919"/>
                      <a:pt x="14142" y="8904"/>
                    </a:cubicBezTo>
                    <a:cubicBezTo>
                      <a:pt x="14136" y="8903"/>
                      <a:pt x="14129" y="8900"/>
                      <a:pt x="14121" y="8898"/>
                    </a:cubicBezTo>
                    <a:cubicBezTo>
                      <a:pt x="14067" y="8885"/>
                      <a:pt x="14011" y="8871"/>
                      <a:pt x="13953" y="8855"/>
                    </a:cubicBezTo>
                    <a:cubicBezTo>
                      <a:pt x="13946" y="8855"/>
                      <a:pt x="13939" y="8854"/>
                      <a:pt x="13937" y="8854"/>
                    </a:cubicBezTo>
                    <a:cubicBezTo>
                      <a:pt x="13875" y="8840"/>
                      <a:pt x="13810" y="8825"/>
                      <a:pt x="13744" y="8812"/>
                    </a:cubicBezTo>
                    <a:cubicBezTo>
                      <a:pt x="13740" y="8812"/>
                      <a:pt x="13736" y="8812"/>
                      <a:pt x="13731" y="8810"/>
                    </a:cubicBezTo>
                    <a:cubicBezTo>
                      <a:pt x="13662" y="8797"/>
                      <a:pt x="13590" y="8782"/>
                      <a:pt x="13517" y="8773"/>
                    </a:cubicBezTo>
                    <a:cubicBezTo>
                      <a:pt x="13516" y="8773"/>
                      <a:pt x="13513" y="8773"/>
                      <a:pt x="13511" y="8770"/>
                    </a:cubicBezTo>
                    <a:cubicBezTo>
                      <a:pt x="13436" y="8758"/>
                      <a:pt x="13357" y="8745"/>
                      <a:pt x="13276" y="8734"/>
                    </a:cubicBezTo>
                    <a:lnTo>
                      <a:pt x="13274" y="8734"/>
                    </a:lnTo>
                    <a:cubicBezTo>
                      <a:pt x="13191" y="8722"/>
                      <a:pt x="13107" y="8712"/>
                      <a:pt x="13020" y="8700"/>
                    </a:cubicBezTo>
                    <a:lnTo>
                      <a:pt x="13019" y="8700"/>
                    </a:lnTo>
                    <a:cubicBezTo>
                      <a:pt x="12933" y="8688"/>
                      <a:pt x="12843" y="8678"/>
                      <a:pt x="12752" y="8669"/>
                    </a:cubicBezTo>
                    <a:lnTo>
                      <a:pt x="12633" y="8649"/>
                    </a:lnTo>
                    <a:lnTo>
                      <a:pt x="12674" y="8618"/>
                    </a:lnTo>
                    <a:lnTo>
                      <a:pt x="12060" y="8076"/>
                    </a:lnTo>
                    <a:lnTo>
                      <a:pt x="11998" y="8106"/>
                    </a:lnTo>
                    <a:lnTo>
                      <a:pt x="11926" y="7677"/>
                    </a:lnTo>
                    <a:lnTo>
                      <a:pt x="11892" y="7474"/>
                    </a:lnTo>
                    <a:cubicBezTo>
                      <a:pt x="12102" y="6617"/>
                      <a:pt x="12296" y="5777"/>
                      <a:pt x="12459" y="5031"/>
                    </a:cubicBezTo>
                    <a:cubicBezTo>
                      <a:pt x="12487" y="4896"/>
                      <a:pt x="12516" y="4763"/>
                      <a:pt x="12544" y="4632"/>
                    </a:cubicBezTo>
                    <a:cubicBezTo>
                      <a:pt x="12557" y="4569"/>
                      <a:pt x="12570" y="4505"/>
                      <a:pt x="12582" y="4443"/>
                    </a:cubicBezTo>
                    <a:cubicBezTo>
                      <a:pt x="12633" y="4191"/>
                      <a:pt x="12679" y="3957"/>
                      <a:pt x="12718" y="3743"/>
                    </a:cubicBezTo>
                    <a:cubicBezTo>
                      <a:pt x="12728" y="3688"/>
                      <a:pt x="12739" y="3636"/>
                      <a:pt x="12746" y="3585"/>
                    </a:cubicBezTo>
                    <a:cubicBezTo>
                      <a:pt x="12854" y="2970"/>
                      <a:pt x="12903" y="2540"/>
                      <a:pt x="12858" y="2400"/>
                    </a:cubicBezTo>
                    <a:cubicBezTo>
                      <a:pt x="12825" y="2297"/>
                      <a:pt x="12759" y="2187"/>
                      <a:pt x="12680" y="2083"/>
                    </a:cubicBezTo>
                    <a:cubicBezTo>
                      <a:pt x="12663" y="2060"/>
                      <a:pt x="12645" y="2036"/>
                      <a:pt x="12626" y="2012"/>
                    </a:cubicBezTo>
                    <a:cubicBezTo>
                      <a:pt x="12605" y="1986"/>
                      <a:pt x="12582" y="1958"/>
                      <a:pt x="12557" y="1931"/>
                    </a:cubicBezTo>
                    <a:cubicBezTo>
                      <a:pt x="12530" y="1901"/>
                      <a:pt x="12502" y="1868"/>
                      <a:pt x="12474" y="1841"/>
                    </a:cubicBezTo>
                    <a:cubicBezTo>
                      <a:pt x="12320" y="1678"/>
                      <a:pt x="12182" y="1560"/>
                      <a:pt x="12182" y="1560"/>
                    </a:cubicBezTo>
                    <a:cubicBezTo>
                      <a:pt x="12182" y="1560"/>
                      <a:pt x="13914" y="932"/>
                      <a:pt x="13561" y="353"/>
                    </a:cubicBezTo>
                    <a:cubicBezTo>
                      <a:pt x="13475" y="212"/>
                      <a:pt x="13237" y="158"/>
                      <a:pt x="12926" y="158"/>
                    </a:cubicBezTo>
                    <a:cubicBezTo>
                      <a:pt x="11985" y="158"/>
                      <a:pt x="10376" y="645"/>
                      <a:pt x="10278" y="676"/>
                    </a:cubicBezTo>
                    <a:cubicBezTo>
                      <a:pt x="10359" y="627"/>
                      <a:pt x="11307" y="69"/>
                      <a:pt x="10828" y="5"/>
                    </a:cubicBezTo>
                    <a:cubicBezTo>
                      <a:pt x="10806" y="2"/>
                      <a:pt x="10781" y="0"/>
                      <a:pt x="107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5"/>
              <p:cNvSpPr/>
              <p:nvPr/>
            </p:nvSpPr>
            <p:spPr>
              <a:xfrm>
                <a:off x="2478200" y="4777325"/>
                <a:ext cx="481950" cy="398625"/>
              </a:xfrm>
              <a:custGeom>
                <a:avLst/>
                <a:gdLst/>
                <a:ahLst/>
                <a:cxnLst/>
                <a:rect l="l" t="t" r="r" b="b"/>
                <a:pathLst>
                  <a:path w="19278" h="15945" extrusionOk="0">
                    <a:moveTo>
                      <a:pt x="10516" y="1"/>
                    </a:moveTo>
                    <a:cubicBezTo>
                      <a:pt x="8900" y="1"/>
                      <a:pt x="7095" y="713"/>
                      <a:pt x="7095" y="713"/>
                    </a:cubicBezTo>
                    <a:cubicBezTo>
                      <a:pt x="7095" y="713"/>
                      <a:pt x="6956" y="831"/>
                      <a:pt x="6800" y="993"/>
                    </a:cubicBezTo>
                    <a:cubicBezTo>
                      <a:pt x="6773" y="1021"/>
                      <a:pt x="6745" y="1052"/>
                      <a:pt x="6719" y="1083"/>
                    </a:cubicBezTo>
                    <a:lnTo>
                      <a:pt x="6648" y="1165"/>
                    </a:lnTo>
                    <a:cubicBezTo>
                      <a:pt x="6631" y="1188"/>
                      <a:pt x="6612" y="1212"/>
                      <a:pt x="6593" y="1235"/>
                    </a:cubicBezTo>
                    <a:cubicBezTo>
                      <a:pt x="6516" y="1340"/>
                      <a:pt x="6451" y="1449"/>
                      <a:pt x="6417" y="1552"/>
                    </a:cubicBezTo>
                    <a:cubicBezTo>
                      <a:pt x="6373" y="1692"/>
                      <a:pt x="6418" y="2122"/>
                      <a:pt x="6528" y="2737"/>
                    </a:cubicBezTo>
                    <a:cubicBezTo>
                      <a:pt x="6538" y="2789"/>
                      <a:pt x="6548" y="2842"/>
                      <a:pt x="6557" y="2895"/>
                    </a:cubicBezTo>
                    <a:cubicBezTo>
                      <a:pt x="6595" y="3109"/>
                      <a:pt x="6642" y="3345"/>
                      <a:pt x="6694" y="3595"/>
                    </a:cubicBezTo>
                    <a:cubicBezTo>
                      <a:pt x="6706" y="3658"/>
                      <a:pt x="6720" y="3722"/>
                      <a:pt x="6732" y="3786"/>
                    </a:cubicBezTo>
                    <a:cubicBezTo>
                      <a:pt x="6759" y="3915"/>
                      <a:pt x="6788" y="4048"/>
                      <a:pt x="6817" y="4183"/>
                    </a:cubicBezTo>
                    <a:cubicBezTo>
                      <a:pt x="6980" y="4928"/>
                      <a:pt x="7176" y="5768"/>
                      <a:pt x="7383" y="6626"/>
                    </a:cubicBezTo>
                    <a:lnTo>
                      <a:pt x="7348" y="6830"/>
                    </a:lnTo>
                    <a:lnTo>
                      <a:pt x="7278" y="7258"/>
                    </a:lnTo>
                    <a:lnTo>
                      <a:pt x="7213" y="7229"/>
                    </a:lnTo>
                    <a:lnTo>
                      <a:pt x="6601" y="7772"/>
                    </a:lnTo>
                    <a:lnTo>
                      <a:pt x="6642" y="7802"/>
                    </a:lnTo>
                    <a:lnTo>
                      <a:pt x="6524" y="7822"/>
                    </a:lnTo>
                    <a:lnTo>
                      <a:pt x="6522" y="7822"/>
                    </a:lnTo>
                    <a:cubicBezTo>
                      <a:pt x="6431" y="7830"/>
                      <a:pt x="6343" y="7841"/>
                      <a:pt x="6254" y="7852"/>
                    </a:cubicBezTo>
                    <a:cubicBezTo>
                      <a:pt x="6167" y="7863"/>
                      <a:pt x="6083" y="7875"/>
                      <a:pt x="6002" y="7887"/>
                    </a:cubicBezTo>
                    <a:lnTo>
                      <a:pt x="5997" y="7887"/>
                    </a:lnTo>
                    <a:cubicBezTo>
                      <a:pt x="5918" y="7899"/>
                      <a:pt x="5839" y="7913"/>
                      <a:pt x="5762" y="7924"/>
                    </a:cubicBezTo>
                    <a:cubicBezTo>
                      <a:pt x="5761" y="7925"/>
                      <a:pt x="5759" y="7925"/>
                      <a:pt x="5756" y="7925"/>
                    </a:cubicBezTo>
                    <a:cubicBezTo>
                      <a:pt x="5681" y="7937"/>
                      <a:pt x="5609" y="7950"/>
                      <a:pt x="5542" y="7963"/>
                    </a:cubicBezTo>
                    <a:cubicBezTo>
                      <a:pt x="5537" y="7964"/>
                      <a:pt x="5535" y="7964"/>
                      <a:pt x="5530" y="7964"/>
                    </a:cubicBezTo>
                    <a:cubicBezTo>
                      <a:pt x="5462" y="7978"/>
                      <a:pt x="5398" y="7992"/>
                      <a:pt x="5337" y="8006"/>
                    </a:cubicBezTo>
                    <a:cubicBezTo>
                      <a:pt x="5331" y="8006"/>
                      <a:pt x="5328" y="8009"/>
                      <a:pt x="5322" y="8009"/>
                    </a:cubicBezTo>
                    <a:cubicBezTo>
                      <a:pt x="5263" y="8023"/>
                      <a:pt x="5207" y="8037"/>
                      <a:pt x="5152" y="8051"/>
                    </a:cubicBezTo>
                    <a:cubicBezTo>
                      <a:pt x="5145" y="8053"/>
                      <a:pt x="5139" y="8055"/>
                      <a:pt x="5133" y="8057"/>
                    </a:cubicBezTo>
                    <a:cubicBezTo>
                      <a:pt x="5080" y="8071"/>
                      <a:pt x="5032" y="8085"/>
                      <a:pt x="4983" y="8100"/>
                    </a:cubicBezTo>
                    <a:cubicBezTo>
                      <a:pt x="4977" y="8101"/>
                      <a:pt x="4970" y="8106"/>
                      <a:pt x="4963" y="8107"/>
                    </a:cubicBezTo>
                    <a:cubicBezTo>
                      <a:pt x="4918" y="8121"/>
                      <a:pt x="4878" y="8136"/>
                      <a:pt x="4837" y="8150"/>
                    </a:cubicBezTo>
                    <a:cubicBezTo>
                      <a:pt x="4831" y="8151"/>
                      <a:pt x="4825" y="8155"/>
                      <a:pt x="4820" y="8156"/>
                    </a:cubicBezTo>
                    <a:lnTo>
                      <a:pt x="4820" y="8157"/>
                    </a:lnTo>
                    <a:cubicBezTo>
                      <a:pt x="4763" y="8179"/>
                      <a:pt x="4709" y="8201"/>
                      <a:pt x="4662" y="8225"/>
                    </a:cubicBezTo>
                    <a:cubicBezTo>
                      <a:pt x="4416" y="8353"/>
                      <a:pt x="4054" y="8654"/>
                      <a:pt x="3639" y="9056"/>
                    </a:cubicBezTo>
                    <a:cubicBezTo>
                      <a:pt x="2289" y="10372"/>
                      <a:pt x="390" y="12803"/>
                      <a:pt x="112" y="14113"/>
                    </a:cubicBezTo>
                    <a:cubicBezTo>
                      <a:pt x="112" y="14115"/>
                      <a:pt x="112" y="14118"/>
                      <a:pt x="110" y="14118"/>
                    </a:cubicBezTo>
                    <a:cubicBezTo>
                      <a:pt x="98" y="14146"/>
                      <a:pt x="87" y="14172"/>
                      <a:pt x="77" y="14197"/>
                    </a:cubicBezTo>
                    <a:cubicBezTo>
                      <a:pt x="68" y="14220"/>
                      <a:pt x="60" y="14244"/>
                      <a:pt x="51" y="14268"/>
                    </a:cubicBezTo>
                    <a:cubicBezTo>
                      <a:pt x="43" y="14289"/>
                      <a:pt x="36" y="14311"/>
                      <a:pt x="30" y="14332"/>
                    </a:cubicBezTo>
                    <a:cubicBezTo>
                      <a:pt x="23" y="14359"/>
                      <a:pt x="18" y="14386"/>
                      <a:pt x="14" y="14411"/>
                    </a:cubicBezTo>
                    <a:cubicBezTo>
                      <a:pt x="13" y="14426"/>
                      <a:pt x="7" y="14445"/>
                      <a:pt x="6" y="14459"/>
                    </a:cubicBezTo>
                    <a:cubicBezTo>
                      <a:pt x="5" y="14488"/>
                      <a:pt x="1" y="14520"/>
                      <a:pt x="1" y="14547"/>
                    </a:cubicBezTo>
                    <a:lnTo>
                      <a:pt x="1" y="14577"/>
                    </a:lnTo>
                    <a:cubicBezTo>
                      <a:pt x="2" y="14610"/>
                      <a:pt x="8" y="14641"/>
                      <a:pt x="14" y="14675"/>
                    </a:cubicBezTo>
                    <a:cubicBezTo>
                      <a:pt x="17" y="14680"/>
                      <a:pt x="17" y="14683"/>
                      <a:pt x="17" y="14689"/>
                    </a:cubicBezTo>
                    <a:cubicBezTo>
                      <a:pt x="18" y="14695"/>
                      <a:pt x="20" y="14699"/>
                      <a:pt x="23" y="14706"/>
                    </a:cubicBezTo>
                    <a:cubicBezTo>
                      <a:pt x="29" y="14726"/>
                      <a:pt x="35" y="14750"/>
                      <a:pt x="42" y="14771"/>
                    </a:cubicBezTo>
                    <a:cubicBezTo>
                      <a:pt x="47" y="14784"/>
                      <a:pt x="50" y="14792"/>
                      <a:pt x="54" y="14802"/>
                    </a:cubicBezTo>
                    <a:cubicBezTo>
                      <a:pt x="67" y="14829"/>
                      <a:pt x="77" y="14856"/>
                      <a:pt x="91" y="14883"/>
                    </a:cubicBezTo>
                    <a:cubicBezTo>
                      <a:pt x="98" y="14899"/>
                      <a:pt x="108" y="14914"/>
                      <a:pt x="118" y="14931"/>
                    </a:cubicBezTo>
                    <a:cubicBezTo>
                      <a:pt x="124" y="14943"/>
                      <a:pt x="132" y="14954"/>
                      <a:pt x="139" y="14963"/>
                    </a:cubicBezTo>
                    <a:cubicBezTo>
                      <a:pt x="152" y="14984"/>
                      <a:pt x="163" y="15000"/>
                      <a:pt x="176" y="15018"/>
                    </a:cubicBezTo>
                    <a:cubicBezTo>
                      <a:pt x="177" y="15021"/>
                      <a:pt x="181" y="15023"/>
                      <a:pt x="181" y="15024"/>
                    </a:cubicBezTo>
                    <a:cubicBezTo>
                      <a:pt x="461" y="15397"/>
                      <a:pt x="1027" y="15673"/>
                      <a:pt x="1588" y="15866"/>
                    </a:cubicBezTo>
                    <a:cubicBezTo>
                      <a:pt x="1637" y="15883"/>
                      <a:pt x="1683" y="15899"/>
                      <a:pt x="1731" y="15915"/>
                    </a:cubicBezTo>
                    <a:cubicBezTo>
                      <a:pt x="1762" y="15923"/>
                      <a:pt x="1793" y="15934"/>
                      <a:pt x="1823" y="15944"/>
                    </a:cubicBezTo>
                    <a:lnTo>
                      <a:pt x="17980" y="15944"/>
                    </a:lnTo>
                    <a:cubicBezTo>
                      <a:pt x="18030" y="15923"/>
                      <a:pt x="18078" y="15903"/>
                      <a:pt x="18129" y="15881"/>
                    </a:cubicBezTo>
                    <a:cubicBezTo>
                      <a:pt x="18134" y="15880"/>
                      <a:pt x="18143" y="15875"/>
                      <a:pt x="18149" y="15872"/>
                    </a:cubicBezTo>
                    <a:cubicBezTo>
                      <a:pt x="18197" y="15851"/>
                      <a:pt x="18242" y="15830"/>
                      <a:pt x="18289" y="15808"/>
                    </a:cubicBezTo>
                    <a:cubicBezTo>
                      <a:pt x="18306" y="15801"/>
                      <a:pt x="18321" y="15793"/>
                      <a:pt x="18337" y="15786"/>
                    </a:cubicBezTo>
                    <a:cubicBezTo>
                      <a:pt x="18375" y="15765"/>
                      <a:pt x="18413" y="15747"/>
                      <a:pt x="18449" y="15727"/>
                    </a:cubicBezTo>
                    <a:cubicBezTo>
                      <a:pt x="18465" y="15719"/>
                      <a:pt x="18479" y="15711"/>
                      <a:pt x="18496" y="15701"/>
                    </a:cubicBezTo>
                    <a:cubicBezTo>
                      <a:pt x="18540" y="15674"/>
                      <a:pt x="18586" y="15649"/>
                      <a:pt x="18630" y="15622"/>
                    </a:cubicBezTo>
                    <a:cubicBezTo>
                      <a:pt x="18635" y="15620"/>
                      <a:pt x="18637" y="15617"/>
                      <a:pt x="18642" y="15616"/>
                    </a:cubicBezTo>
                    <a:cubicBezTo>
                      <a:pt x="18690" y="15586"/>
                      <a:pt x="18732" y="15556"/>
                      <a:pt x="18775" y="15522"/>
                    </a:cubicBezTo>
                    <a:cubicBezTo>
                      <a:pt x="18788" y="15515"/>
                      <a:pt x="18800" y="15507"/>
                      <a:pt x="18811" y="15496"/>
                    </a:cubicBezTo>
                    <a:cubicBezTo>
                      <a:pt x="18842" y="15473"/>
                      <a:pt x="18869" y="15448"/>
                      <a:pt x="18897" y="15424"/>
                    </a:cubicBezTo>
                    <a:cubicBezTo>
                      <a:pt x="18911" y="15415"/>
                      <a:pt x="18923" y="15403"/>
                      <a:pt x="18935" y="15391"/>
                    </a:cubicBezTo>
                    <a:cubicBezTo>
                      <a:pt x="18963" y="15364"/>
                      <a:pt x="18987" y="15339"/>
                      <a:pt x="19013" y="15313"/>
                    </a:cubicBezTo>
                    <a:cubicBezTo>
                      <a:pt x="19023" y="15304"/>
                      <a:pt x="19030" y="15294"/>
                      <a:pt x="19041" y="15284"/>
                    </a:cubicBezTo>
                    <a:cubicBezTo>
                      <a:pt x="19071" y="15249"/>
                      <a:pt x="19099" y="15213"/>
                      <a:pt x="19126" y="15176"/>
                    </a:cubicBezTo>
                    <a:cubicBezTo>
                      <a:pt x="19132" y="15169"/>
                      <a:pt x="19138" y="15160"/>
                      <a:pt x="19142" y="15149"/>
                    </a:cubicBezTo>
                    <a:cubicBezTo>
                      <a:pt x="19162" y="15120"/>
                      <a:pt x="19178" y="15091"/>
                      <a:pt x="19194" y="15059"/>
                    </a:cubicBezTo>
                    <a:cubicBezTo>
                      <a:pt x="19200" y="15046"/>
                      <a:pt x="19206" y="15033"/>
                      <a:pt x="19211" y="15018"/>
                    </a:cubicBezTo>
                    <a:cubicBezTo>
                      <a:pt x="19224" y="14990"/>
                      <a:pt x="19233" y="14961"/>
                      <a:pt x="19244" y="14932"/>
                    </a:cubicBezTo>
                    <a:cubicBezTo>
                      <a:pt x="19249" y="14918"/>
                      <a:pt x="19251" y="14906"/>
                      <a:pt x="19256" y="14894"/>
                    </a:cubicBezTo>
                    <a:cubicBezTo>
                      <a:pt x="19266" y="14852"/>
                      <a:pt x="19273" y="14809"/>
                      <a:pt x="19278" y="14765"/>
                    </a:cubicBezTo>
                    <a:cubicBezTo>
                      <a:pt x="19278" y="14729"/>
                      <a:pt x="19275" y="14692"/>
                      <a:pt x="19272" y="14657"/>
                    </a:cubicBezTo>
                    <a:cubicBezTo>
                      <a:pt x="19272" y="14647"/>
                      <a:pt x="19269" y="14640"/>
                      <a:pt x="19269" y="14632"/>
                    </a:cubicBezTo>
                    <a:cubicBezTo>
                      <a:pt x="19263" y="14595"/>
                      <a:pt x="19256" y="14559"/>
                      <a:pt x="19247" y="14519"/>
                    </a:cubicBezTo>
                    <a:cubicBezTo>
                      <a:pt x="19245" y="14513"/>
                      <a:pt x="19243" y="14505"/>
                      <a:pt x="19241" y="14499"/>
                    </a:cubicBezTo>
                    <a:cubicBezTo>
                      <a:pt x="19232" y="14464"/>
                      <a:pt x="19219" y="14429"/>
                      <a:pt x="19206" y="14395"/>
                    </a:cubicBezTo>
                    <a:cubicBezTo>
                      <a:pt x="19201" y="14385"/>
                      <a:pt x="19199" y="14374"/>
                      <a:pt x="19194" y="14366"/>
                    </a:cubicBezTo>
                    <a:cubicBezTo>
                      <a:pt x="19178" y="14324"/>
                      <a:pt x="19160" y="14283"/>
                      <a:pt x="19139" y="14244"/>
                    </a:cubicBezTo>
                    <a:cubicBezTo>
                      <a:pt x="19133" y="14231"/>
                      <a:pt x="19127" y="14219"/>
                      <a:pt x="19120" y="14206"/>
                    </a:cubicBezTo>
                    <a:cubicBezTo>
                      <a:pt x="19103" y="14171"/>
                      <a:pt x="19083" y="14136"/>
                      <a:pt x="19063" y="14101"/>
                    </a:cubicBezTo>
                    <a:cubicBezTo>
                      <a:pt x="19055" y="14088"/>
                      <a:pt x="19049" y="14079"/>
                      <a:pt x="19043" y="14067"/>
                    </a:cubicBezTo>
                    <a:cubicBezTo>
                      <a:pt x="19018" y="14025"/>
                      <a:pt x="18992" y="13983"/>
                      <a:pt x="18964" y="13940"/>
                    </a:cubicBezTo>
                    <a:cubicBezTo>
                      <a:pt x="18951" y="13921"/>
                      <a:pt x="18939" y="13904"/>
                      <a:pt x="18928" y="13886"/>
                    </a:cubicBezTo>
                    <a:cubicBezTo>
                      <a:pt x="18905" y="13850"/>
                      <a:pt x="18879" y="13815"/>
                      <a:pt x="18855" y="13779"/>
                    </a:cubicBezTo>
                    <a:cubicBezTo>
                      <a:pt x="18838" y="13753"/>
                      <a:pt x="18818" y="13729"/>
                      <a:pt x="18799" y="13703"/>
                    </a:cubicBezTo>
                    <a:cubicBezTo>
                      <a:pt x="18777" y="13674"/>
                      <a:pt x="18752" y="13644"/>
                      <a:pt x="18728" y="13612"/>
                    </a:cubicBezTo>
                    <a:cubicBezTo>
                      <a:pt x="18711" y="13589"/>
                      <a:pt x="18692" y="13565"/>
                      <a:pt x="18674" y="13542"/>
                    </a:cubicBezTo>
                    <a:cubicBezTo>
                      <a:pt x="18643" y="13504"/>
                      <a:pt x="18611" y="13465"/>
                      <a:pt x="18577" y="13424"/>
                    </a:cubicBezTo>
                    <a:cubicBezTo>
                      <a:pt x="18569" y="13416"/>
                      <a:pt x="18563" y="13407"/>
                      <a:pt x="18556" y="13398"/>
                    </a:cubicBezTo>
                    <a:cubicBezTo>
                      <a:pt x="18415" y="13145"/>
                      <a:pt x="18267" y="12896"/>
                      <a:pt x="18117" y="12653"/>
                    </a:cubicBezTo>
                    <a:cubicBezTo>
                      <a:pt x="17444" y="11567"/>
                      <a:pt x="16661" y="10568"/>
                      <a:pt x="15751" y="9771"/>
                    </a:cubicBezTo>
                    <a:cubicBezTo>
                      <a:pt x="15059" y="9158"/>
                      <a:pt x="14289" y="8667"/>
                      <a:pt x="13435" y="8345"/>
                    </a:cubicBezTo>
                    <a:cubicBezTo>
                      <a:pt x="13332" y="8309"/>
                      <a:pt x="13226" y="8272"/>
                      <a:pt x="13117" y="8237"/>
                    </a:cubicBezTo>
                    <a:cubicBezTo>
                      <a:pt x="13100" y="8234"/>
                      <a:pt x="13081" y="8229"/>
                      <a:pt x="13064" y="8223"/>
                    </a:cubicBezTo>
                    <a:cubicBezTo>
                      <a:pt x="12959" y="8189"/>
                      <a:pt x="12846" y="8158"/>
                      <a:pt x="12731" y="8128"/>
                    </a:cubicBezTo>
                    <a:cubicBezTo>
                      <a:pt x="12661" y="8106"/>
                      <a:pt x="12584" y="8084"/>
                      <a:pt x="12511" y="8063"/>
                    </a:cubicBezTo>
                    <a:lnTo>
                      <a:pt x="12513" y="8061"/>
                    </a:lnTo>
                    <a:lnTo>
                      <a:pt x="12397" y="8021"/>
                    </a:lnTo>
                    <a:lnTo>
                      <a:pt x="12428" y="7999"/>
                    </a:lnTo>
                    <a:lnTo>
                      <a:pt x="11988" y="7538"/>
                    </a:lnTo>
                    <a:lnTo>
                      <a:pt x="11952" y="7548"/>
                    </a:lnTo>
                    <a:lnTo>
                      <a:pt x="11920" y="7395"/>
                    </a:lnTo>
                    <a:cubicBezTo>
                      <a:pt x="12360" y="7263"/>
                      <a:pt x="12734" y="7131"/>
                      <a:pt x="12761" y="7100"/>
                    </a:cubicBezTo>
                    <a:cubicBezTo>
                      <a:pt x="12796" y="7057"/>
                      <a:pt x="12831" y="5573"/>
                      <a:pt x="12582" y="4045"/>
                    </a:cubicBezTo>
                    <a:lnTo>
                      <a:pt x="12644" y="4011"/>
                    </a:lnTo>
                    <a:cubicBezTo>
                      <a:pt x="12685" y="3892"/>
                      <a:pt x="12722" y="3776"/>
                      <a:pt x="12755" y="3662"/>
                    </a:cubicBezTo>
                    <a:cubicBezTo>
                      <a:pt x="12768" y="3612"/>
                      <a:pt x="12780" y="3562"/>
                      <a:pt x="12792" y="3512"/>
                    </a:cubicBezTo>
                    <a:cubicBezTo>
                      <a:pt x="12809" y="3453"/>
                      <a:pt x="12826" y="3392"/>
                      <a:pt x="12841" y="3334"/>
                    </a:cubicBezTo>
                    <a:cubicBezTo>
                      <a:pt x="12857" y="3269"/>
                      <a:pt x="12869" y="3205"/>
                      <a:pt x="12882" y="3142"/>
                    </a:cubicBezTo>
                    <a:cubicBezTo>
                      <a:pt x="12889" y="3103"/>
                      <a:pt x="12899" y="3063"/>
                      <a:pt x="12908" y="3023"/>
                    </a:cubicBezTo>
                    <a:cubicBezTo>
                      <a:pt x="12922" y="2950"/>
                      <a:pt x="12931" y="2877"/>
                      <a:pt x="12943" y="2805"/>
                    </a:cubicBezTo>
                    <a:cubicBezTo>
                      <a:pt x="12948" y="2780"/>
                      <a:pt x="12950" y="2755"/>
                      <a:pt x="12955" y="2730"/>
                    </a:cubicBezTo>
                    <a:cubicBezTo>
                      <a:pt x="12965" y="2651"/>
                      <a:pt x="12972" y="2573"/>
                      <a:pt x="12981" y="2498"/>
                    </a:cubicBezTo>
                    <a:cubicBezTo>
                      <a:pt x="12981" y="2482"/>
                      <a:pt x="12983" y="2467"/>
                      <a:pt x="12985" y="2453"/>
                    </a:cubicBezTo>
                    <a:cubicBezTo>
                      <a:pt x="12991" y="2370"/>
                      <a:pt x="12995" y="2291"/>
                      <a:pt x="12998" y="2213"/>
                    </a:cubicBezTo>
                    <a:lnTo>
                      <a:pt x="12998" y="2192"/>
                    </a:lnTo>
                    <a:cubicBezTo>
                      <a:pt x="12999" y="2109"/>
                      <a:pt x="12998" y="2030"/>
                      <a:pt x="12993" y="1952"/>
                    </a:cubicBezTo>
                    <a:lnTo>
                      <a:pt x="12993" y="1945"/>
                    </a:lnTo>
                    <a:cubicBezTo>
                      <a:pt x="12989" y="1866"/>
                      <a:pt x="12984" y="1788"/>
                      <a:pt x="12977" y="1712"/>
                    </a:cubicBezTo>
                    <a:lnTo>
                      <a:pt x="12977" y="1710"/>
                    </a:lnTo>
                    <a:cubicBezTo>
                      <a:pt x="12784" y="383"/>
                      <a:pt x="11701" y="1"/>
                      <a:pt x="105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5"/>
              <p:cNvSpPr/>
              <p:nvPr/>
            </p:nvSpPr>
            <p:spPr>
              <a:xfrm>
                <a:off x="3774350" y="4789650"/>
                <a:ext cx="409800" cy="386200"/>
              </a:xfrm>
              <a:custGeom>
                <a:avLst/>
                <a:gdLst/>
                <a:ahLst/>
                <a:cxnLst/>
                <a:rect l="l" t="t" r="r" b="b"/>
                <a:pathLst>
                  <a:path w="16392" h="15448" extrusionOk="0">
                    <a:moveTo>
                      <a:pt x="10027" y="1"/>
                    </a:moveTo>
                    <a:lnTo>
                      <a:pt x="10027" y="1"/>
                    </a:lnTo>
                    <a:cubicBezTo>
                      <a:pt x="10061" y="52"/>
                      <a:pt x="10726" y="1095"/>
                      <a:pt x="8486" y="1308"/>
                    </a:cubicBezTo>
                    <a:cubicBezTo>
                      <a:pt x="7190" y="1435"/>
                      <a:pt x="6479" y="2027"/>
                      <a:pt x="6106" y="2516"/>
                    </a:cubicBezTo>
                    <a:cubicBezTo>
                      <a:pt x="6021" y="2628"/>
                      <a:pt x="5951" y="2736"/>
                      <a:pt x="5899" y="2832"/>
                    </a:cubicBezTo>
                    <a:cubicBezTo>
                      <a:pt x="5897" y="2837"/>
                      <a:pt x="5894" y="2840"/>
                      <a:pt x="5893" y="2845"/>
                    </a:cubicBezTo>
                    <a:cubicBezTo>
                      <a:pt x="5877" y="2871"/>
                      <a:pt x="5865" y="2896"/>
                      <a:pt x="5852" y="2922"/>
                    </a:cubicBezTo>
                    <a:cubicBezTo>
                      <a:pt x="5849" y="2923"/>
                      <a:pt x="5847" y="2928"/>
                      <a:pt x="5846" y="2931"/>
                    </a:cubicBezTo>
                    <a:cubicBezTo>
                      <a:pt x="5819" y="2985"/>
                      <a:pt x="5797" y="3032"/>
                      <a:pt x="5781" y="3072"/>
                    </a:cubicBezTo>
                    <a:cubicBezTo>
                      <a:pt x="5780" y="3077"/>
                      <a:pt x="5778" y="3078"/>
                      <a:pt x="5778" y="3081"/>
                    </a:cubicBezTo>
                    <a:cubicBezTo>
                      <a:pt x="5769" y="3101"/>
                      <a:pt x="5762" y="3117"/>
                      <a:pt x="5757" y="3131"/>
                    </a:cubicBezTo>
                    <a:cubicBezTo>
                      <a:pt x="5756" y="3131"/>
                      <a:pt x="5756" y="3133"/>
                      <a:pt x="5756" y="3133"/>
                    </a:cubicBezTo>
                    <a:cubicBezTo>
                      <a:pt x="5750" y="3148"/>
                      <a:pt x="5747" y="3162"/>
                      <a:pt x="5742" y="3174"/>
                    </a:cubicBezTo>
                    <a:cubicBezTo>
                      <a:pt x="5741" y="3175"/>
                      <a:pt x="5741" y="3175"/>
                      <a:pt x="5741" y="3179"/>
                    </a:cubicBezTo>
                    <a:cubicBezTo>
                      <a:pt x="5736" y="3187"/>
                      <a:pt x="5735" y="3196"/>
                      <a:pt x="5733" y="3199"/>
                    </a:cubicBezTo>
                    <a:lnTo>
                      <a:pt x="5733" y="3204"/>
                    </a:lnTo>
                    <a:cubicBezTo>
                      <a:pt x="5731" y="3210"/>
                      <a:pt x="5731" y="3211"/>
                      <a:pt x="5731" y="3211"/>
                    </a:cubicBezTo>
                    <a:cubicBezTo>
                      <a:pt x="5731" y="3211"/>
                      <a:pt x="5654" y="3115"/>
                      <a:pt x="5533" y="3115"/>
                    </a:cubicBezTo>
                    <a:cubicBezTo>
                      <a:pt x="5418" y="3115"/>
                      <a:pt x="5263" y="3202"/>
                      <a:pt x="5097" y="3544"/>
                    </a:cubicBezTo>
                    <a:cubicBezTo>
                      <a:pt x="4934" y="3877"/>
                      <a:pt x="5102" y="4870"/>
                      <a:pt x="5378" y="5839"/>
                    </a:cubicBezTo>
                    <a:cubicBezTo>
                      <a:pt x="5337" y="5832"/>
                      <a:pt x="5295" y="5828"/>
                      <a:pt x="5253" y="5828"/>
                    </a:cubicBezTo>
                    <a:cubicBezTo>
                      <a:pt x="5044" y="5828"/>
                      <a:pt x="4838" y="5920"/>
                      <a:pt x="4716" y="6128"/>
                    </a:cubicBezTo>
                    <a:cubicBezTo>
                      <a:pt x="4462" y="6552"/>
                      <a:pt x="4990" y="7172"/>
                      <a:pt x="5908" y="7346"/>
                    </a:cubicBezTo>
                    <a:cubicBezTo>
                      <a:pt x="5920" y="7372"/>
                      <a:pt x="5931" y="7395"/>
                      <a:pt x="5943" y="7421"/>
                    </a:cubicBezTo>
                    <a:cubicBezTo>
                      <a:pt x="6000" y="7987"/>
                      <a:pt x="6068" y="8427"/>
                      <a:pt x="6131" y="8533"/>
                    </a:cubicBezTo>
                    <a:cubicBezTo>
                      <a:pt x="6153" y="8574"/>
                      <a:pt x="6220" y="8631"/>
                      <a:pt x="6315" y="8702"/>
                    </a:cubicBezTo>
                    <a:lnTo>
                      <a:pt x="6237" y="9164"/>
                    </a:lnTo>
                    <a:lnTo>
                      <a:pt x="5724" y="9376"/>
                    </a:lnTo>
                    <a:lnTo>
                      <a:pt x="5740" y="9396"/>
                    </a:lnTo>
                    <a:lnTo>
                      <a:pt x="5724" y="9403"/>
                    </a:lnTo>
                    <a:lnTo>
                      <a:pt x="5731" y="9413"/>
                    </a:lnTo>
                    <a:cubicBezTo>
                      <a:pt x="5645" y="9436"/>
                      <a:pt x="5560" y="9460"/>
                      <a:pt x="5475" y="9482"/>
                    </a:cubicBezTo>
                    <a:cubicBezTo>
                      <a:pt x="5460" y="9487"/>
                      <a:pt x="5447" y="9490"/>
                      <a:pt x="5434" y="9494"/>
                    </a:cubicBezTo>
                    <a:lnTo>
                      <a:pt x="5372" y="9494"/>
                    </a:lnTo>
                    <a:cubicBezTo>
                      <a:pt x="5236" y="9494"/>
                      <a:pt x="5118" y="9566"/>
                      <a:pt x="5041" y="9676"/>
                    </a:cubicBezTo>
                    <a:cubicBezTo>
                      <a:pt x="4227" y="9923"/>
                      <a:pt x="3528" y="10180"/>
                      <a:pt x="3352" y="10301"/>
                    </a:cubicBezTo>
                    <a:cubicBezTo>
                      <a:pt x="3308" y="10311"/>
                      <a:pt x="3261" y="10330"/>
                      <a:pt x="3217" y="10359"/>
                    </a:cubicBezTo>
                    <a:cubicBezTo>
                      <a:pt x="3210" y="10365"/>
                      <a:pt x="3203" y="10372"/>
                      <a:pt x="3194" y="10375"/>
                    </a:cubicBezTo>
                    <a:cubicBezTo>
                      <a:pt x="2628" y="10811"/>
                      <a:pt x="2119" y="11386"/>
                      <a:pt x="1678" y="12016"/>
                    </a:cubicBezTo>
                    <a:cubicBezTo>
                      <a:pt x="1641" y="12070"/>
                      <a:pt x="1601" y="12124"/>
                      <a:pt x="1566" y="12179"/>
                    </a:cubicBezTo>
                    <a:cubicBezTo>
                      <a:pt x="1493" y="12287"/>
                      <a:pt x="1420" y="12397"/>
                      <a:pt x="1352" y="12510"/>
                    </a:cubicBezTo>
                    <a:cubicBezTo>
                      <a:pt x="1296" y="12601"/>
                      <a:pt x="1241" y="12693"/>
                      <a:pt x="1188" y="12784"/>
                    </a:cubicBezTo>
                    <a:cubicBezTo>
                      <a:pt x="991" y="13120"/>
                      <a:pt x="812" y="13461"/>
                      <a:pt x="657" y="13795"/>
                    </a:cubicBezTo>
                    <a:cubicBezTo>
                      <a:pt x="378" y="14379"/>
                      <a:pt x="156" y="14950"/>
                      <a:pt x="1" y="15447"/>
                    </a:cubicBezTo>
                    <a:lnTo>
                      <a:pt x="16391" y="15447"/>
                    </a:lnTo>
                    <a:cubicBezTo>
                      <a:pt x="16120" y="14792"/>
                      <a:pt x="15739" y="13988"/>
                      <a:pt x="15260" y="13188"/>
                    </a:cubicBezTo>
                    <a:cubicBezTo>
                      <a:pt x="15203" y="13091"/>
                      <a:pt x="15144" y="12996"/>
                      <a:pt x="15084" y="12900"/>
                    </a:cubicBezTo>
                    <a:cubicBezTo>
                      <a:pt x="14683" y="12265"/>
                      <a:pt x="14223" y="11647"/>
                      <a:pt x="13708" y="11121"/>
                    </a:cubicBezTo>
                    <a:cubicBezTo>
                      <a:pt x="13421" y="10830"/>
                      <a:pt x="13120" y="10568"/>
                      <a:pt x="12803" y="10350"/>
                    </a:cubicBezTo>
                    <a:cubicBezTo>
                      <a:pt x="12775" y="10330"/>
                      <a:pt x="12748" y="10312"/>
                      <a:pt x="12720" y="10294"/>
                    </a:cubicBezTo>
                    <a:cubicBezTo>
                      <a:pt x="12717" y="10293"/>
                      <a:pt x="12713" y="10289"/>
                      <a:pt x="12712" y="10288"/>
                    </a:cubicBezTo>
                    <a:cubicBezTo>
                      <a:pt x="12652" y="10250"/>
                      <a:pt x="12593" y="10210"/>
                      <a:pt x="12533" y="10175"/>
                    </a:cubicBezTo>
                    <a:cubicBezTo>
                      <a:pt x="12527" y="10167"/>
                      <a:pt x="12522" y="10160"/>
                      <a:pt x="12517" y="10155"/>
                    </a:cubicBezTo>
                    <a:cubicBezTo>
                      <a:pt x="12509" y="10148"/>
                      <a:pt x="12497" y="10142"/>
                      <a:pt x="12483" y="10135"/>
                    </a:cubicBezTo>
                    <a:cubicBezTo>
                      <a:pt x="12478" y="10132"/>
                      <a:pt x="12475" y="10128"/>
                      <a:pt x="12469" y="10125"/>
                    </a:cubicBezTo>
                    <a:cubicBezTo>
                      <a:pt x="12460" y="10120"/>
                      <a:pt x="12453" y="10118"/>
                      <a:pt x="12442" y="10113"/>
                    </a:cubicBezTo>
                    <a:cubicBezTo>
                      <a:pt x="12421" y="10104"/>
                      <a:pt x="12398" y="10092"/>
                      <a:pt x="12371" y="10080"/>
                    </a:cubicBezTo>
                    <a:cubicBezTo>
                      <a:pt x="12365" y="10077"/>
                      <a:pt x="12357" y="10071"/>
                      <a:pt x="12351" y="10070"/>
                    </a:cubicBezTo>
                    <a:cubicBezTo>
                      <a:pt x="12330" y="10058"/>
                      <a:pt x="12311" y="10051"/>
                      <a:pt x="12289" y="10045"/>
                    </a:cubicBezTo>
                    <a:cubicBezTo>
                      <a:pt x="12275" y="10039"/>
                      <a:pt x="12263" y="10037"/>
                      <a:pt x="12251" y="10032"/>
                    </a:cubicBezTo>
                    <a:cubicBezTo>
                      <a:pt x="12216" y="10020"/>
                      <a:pt x="12178" y="10007"/>
                      <a:pt x="12138" y="9995"/>
                    </a:cubicBezTo>
                    <a:cubicBezTo>
                      <a:pt x="12132" y="9992"/>
                      <a:pt x="12130" y="9990"/>
                      <a:pt x="12123" y="9989"/>
                    </a:cubicBezTo>
                    <a:cubicBezTo>
                      <a:pt x="12102" y="9983"/>
                      <a:pt x="12082" y="9974"/>
                      <a:pt x="12059" y="9967"/>
                    </a:cubicBezTo>
                    <a:cubicBezTo>
                      <a:pt x="11978" y="9692"/>
                      <a:pt x="11747" y="9493"/>
                      <a:pt x="11472" y="9493"/>
                    </a:cubicBezTo>
                    <a:lnTo>
                      <a:pt x="10598" y="9493"/>
                    </a:lnTo>
                    <a:lnTo>
                      <a:pt x="10223" y="9201"/>
                    </a:lnTo>
                    <a:lnTo>
                      <a:pt x="10166" y="9224"/>
                    </a:lnTo>
                    <a:lnTo>
                      <a:pt x="10101" y="8793"/>
                    </a:lnTo>
                    <a:cubicBezTo>
                      <a:pt x="10270" y="8701"/>
                      <a:pt x="10391" y="8618"/>
                      <a:pt x="10425" y="8568"/>
                    </a:cubicBezTo>
                    <a:cubicBezTo>
                      <a:pt x="10473" y="8496"/>
                      <a:pt x="10558" y="7993"/>
                      <a:pt x="10629" y="7333"/>
                    </a:cubicBezTo>
                    <a:cubicBezTo>
                      <a:pt x="11539" y="7143"/>
                      <a:pt x="12055" y="6541"/>
                      <a:pt x="11801" y="6126"/>
                    </a:cubicBezTo>
                    <a:cubicBezTo>
                      <a:pt x="11675" y="5919"/>
                      <a:pt x="11465" y="5825"/>
                      <a:pt x="11250" y="5825"/>
                    </a:cubicBezTo>
                    <a:cubicBezTo>
                      <a:pt x="11227" y="5825"/>
                      <a:pt x="11205" y="5826"/>
                      <a:pt x="11182" y="5828"/>
                    </a:cubicBezTo>
                    <a:cubicBezTo>
                      <a:pt x="11188" y="5808"/>
                      <a:pt x="11194" y="5790"/>
                      <a:pt x="11199" y="5770"/>
                    </a:cubicBezTo>
                    <a:cubicBezTo>
                      <a:pt x="11218" y="5699"/>
                      <a:pt x="11236" y="5627"/>
                      <a:pt x="11255" y="5559"/>
                    </a:cubicBezTo>
                    <a:cubicBezTo>
                      <a:pt x="11256" y="5547"/>
                      <a:pt x="11261" y="5536"/>
                      <a:pt x="11262" y="5525"/>
                    </a:cubicBezTo>
                    <a:cubicBezTo>
                      <a:pt x="11281" y="5444"/>
                      <a:pt x="11298" y="5367"/>
                      <a:pt x="11314" y="5292"/>
                    </a:cubicBezTo>
                    <a:cubicBezTo>
                      <a:pt x="11318" y="5275"/>
                      <a:pt x="11321" y="5257"/>
                      <a:pt x="11326" y="5237"/>
                    </a:cubicBezTo>
                    <a:cubicBezTo>
                      <a:pt x="11335" y="5180"/>
                      <a:pt x="11347" y="5124"/>
                      <a:pt x="11354" y="5070"/>
                    </a:cubicBezTo>
                    <a:cubicBezTo>
                      <a:pt x="11359" y="5049"/>
                      <a:pt x="11363" y="5027"/>
                      <a:pt x="11366" y="5006"/>
                    </a:cubicBezTo>
                    <a:cubicBezTo>
                      <a:pt x="11375" y="4954"/>
                      <a:pt x="11382" y="4903"/>
                      <a:pt x="11388" y="4852"/>
                    </a:cubicBezTo>
                    <a:cubicBezTo>
                      <a:pt x="11390" y="4836"/>
                      <a:pt x="11393" y="4818"/>
                      <a:pt x="11394" y="4801"/>
                    </a:cubicBezTo>
                    <a:cubicBezTo>
                      <a:pt x="11409" y="4669"/>
                      <a:pt x="11420" y="4547"/>
                      <a:pt x="11424" y="4432"/>
                    </a:cubicBezTo>
                    <a:lnTo>
                      <a:pt x="11424" y="4384"/>
                    </a:lnTo>
                    <a:cubicBezTo>
                      <a:pt x="11424" y="4342"/>
                      <a:pt x="11425" y="4302"/>
                      <a:pt x="11424" y="4263"/>
                    </a:cubicBezTo>
                    <a:lnTo>
                      <a:pt x="11424" y="4214"/>
                    </a:lnTo>
                    <a:cubicBezTo>
                      <a:pt x="11421" y="4172"/>
                      <a:pt x="11419" y="4131"/>
                      <a:pt x="11415" y="4093"/>
                    </a:cubicBezTo>
                    <a:lnTo>
                      <a:pt x="11415" y="4062"/>
                    </a:lnTo>
                    <a:cubicBezTo>
                      <a:pt x="11414" y="4046"/>
                      <a:pt x="11411" y="4028"/>
                      <a:pt x="11409" y="4011"/>
                    </a:cubicBezTo>
                    <a:cubicBezTo>
                      <a:pt x="11408" y="3981"/>
                      <a:pt x="11403" y="3952"/>
                      <a:pt x="11400" y="3921"/>
                    </a:cubicBezTo>
                    <a:cubicBezTo>
                      <a:pt x="11399" y="3914"/>
                      <a:pt x="11399" y="3907"/>
                      <a:pt x="11396" y="3898"/>
                    </a:cubicBezTo>
                    <a:cubicBezTo>
                      <a:pt x="11390" y="3862"/>
                      <a:pt x="11383" y="3825"/>
                      <a:pt x="11379" y="3791"/>
                    </a:cubicBezTo>
                    <a:cubicBezTo>
                      <a:pt x="11377" y="3779"/>
                      <a:pt x="11375" y="3764"/>
                      <a:pt x="11371" y="3755"/>
                    </a:cubicBezTo>
                    <a:cubicBezTo>
                      <a:pt x="11365" y="3726"/>
                      <a:pt x="11359" y="3696"/>
                      <a:pt x="11354" y="3667"/>
                    </a:cubicBezTo>
                    <a:cubicBezTo>
                      <a:pt x="11351" y="3655"/>
                      <a:pt x="11348" y="3647"/>
                      <a:pt x="11346" y="3634"/>
                    </a:cubicBezTo>
                    <a:cubicBezTo>
                      <a:pt x="11338" y="3600"/>
                      <a:pt x="11329" y="3570"/>
                      <a:pt x="11320" y="3540"/>
                    </a:cubicBezTo>
                    <a:cubicBezTo>
                      <a:pt x="11318" y="3536"/>
                      <a:pt x="11315" y="3531"/>
                      <a:pt x="11315" y="3526"/>
                    </a:cubicBezTo>
                    <a:cubicBezTo>
                      <a:pt x="11303" y="3493"/>
                      <a:pt x="11292" y="3461"/>
                      <a:pt x="11280" y="3429"/>
                    </a:cubicBezTo>
                    <a:cubicBezTo>
                      <a:pt x="11275" y="3421"/>
                      <a:pt x="11273" y="3412"/>
                      <a:pt x="11272" y="3402"/>
                    </a:cubicBezTo>
                    <a:cubicBezTo>
                      <a:pt x="11262" y="3380"/>
                      <a:pt x="11255" y="3360"/>
                      <a:pt x="11244" y="3339"/>
                    </a:cubicBezTo>
                    <a:cubicBezTo>
                      <a:pt x="11239" y="3331"/>
                      <a:pt x="11235" y="3320"/>
                      <a:pt x="11230" y="3311"/>
                    </a:cubicBezTo>
                    <a:cubicBezTo>
                      <a:pt x="11223" y="3290"/>
                      <a:pt x="11213" y="3275"/>
                      <a:pt x="11202" y="3256"/>
                    </a:cubicBezTo>
                    <a:cubicBezTo>
                      <a:pt x="11199" y="3248"/>
                      <a:pt x="11195" y="3239"/>
                      <a:pt x="11190" y="3230"/>
                    </a:cubicBezTo>
                    <a:cubicBezTo>
                      <a:pt x="11177" y="3208"/>
                      <a:pt x="11165" y="3184"/>
                      <a:pt x="11153" y="3165"/>
                    </a:cubicBezTo>
                    <a:cubicBezTo>
                      <a:pt x="11148" y="3157"/>
                      <a:pt x="11145" y="3153"/>
                      <a:pt x="11140" y="3148"/>
                    </a:cubicBezTo>
                    <a:cubicBezTo>
                      <a:pt x="11133" y="3133"/>
                      <a:pt x="11123" y="3118"/>
                      <a:pt x="11114" y="3105"/>
                    </a:cubicBezTo>
                    <a:cubicBezTo>
                      <a:pt x="11108" y="3096"/>
                      <a:pt x="11101" y="3089"/>
                      <a:pt x="11097" y="3081"/>
                    </a:cubicBezTo>
                    <a:cubicBezTo>
                      <a:pt x="11089" y="3069"/>
                      <a:pt x="11081" y="3060"/>
                      <a:pt x="11075" y="3052"/>
                    </a:cubicBezTo>
                    <a:cubicBezTo>
                      <a:pt x="11067" y="3044"/>
                      <a:pt x="11061" y="3035"/>
                      <a:pt x="11055" y="3027"/>
                    </a:cubicBezTo>
                    <a:cubicBezTo>
                      <a:pt x="11049" y="3019"/>
                      <a:pt x="11043" y="3013"/>
                      <a:pt x="11036" y="3005"/>
                    </a:cubicBezTo>
                    <a:cubicBezTo>
                      <a:pt x="10935" y="2887"/>
                      <a:pt x="10854" y="2841"/>
                      <a:pt x="10854" y="2841"/>
                    </a:cubicBezTo>
                    <a:cubicBezTo>
                      <a:pt x="11618" y="1452"/>
                      <a:pt x="10097" y="63"/>
                      <a:pt x="100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5"/>
              <p:cNvSpPr/>
              <p:nvPr/>
            </p:nvSpPr>
            <p:spPr>
              <a:xfrm>
                <a:off x="4602425" y="4789700"/>
                <a:ext cx="409800" cy="386250"/>
              </a:xfrm>
              <a:custGeom>
                <a:avLst/>
                <a:gdLst/>
                <a:ahLst/>
                <a:cxnLst/>
                <a:rect l="l" t="t" r="r" b="b"/>
                <a:pathLst>
                  <a:path w="16392" h="15450" extrusionOk="0">
                    <a:moveTo>
                      <a:pt x="10026" y="0"/>
                    </a:moveTo>
                    <a:cubicBezTo>
                      <a:pt x="10060" y="52"/>
                      <a:pt x="10725" y="1094"/>
                      <a:pt x="8488" y="1308"/>
                    </a:cubicBezTo>
                    <a:cubicBezTo>
                      <a:pt x="6893" y="1463"/>
                      <a:pt x="6183" y="2322"/>
                      <a:pt x="5899" y="2832"/>
                    </a:cubicBezTo>
                    <a:cubicBezTo>
                      <a:pt x="5898" y="2836"/>
                      <a:pt x="5894" y="2839"/>
                      <a:pt x="5893" y="2844"/>
                    </a:cubicBezTo>
                    <a:cubicBezTo>
                      <a:pt x="5878" y="2872"/>
                      <a:pt x="5864" y="2896"/>
                      <a:pt x="5852" y="2921"/>
                    </a:cubicBezTo>
                    <a:cubicBezTo>
                      <a:pt x="5851" y="2923"/>
                      <a:pt x="5848" y="2928"/>
                      <a:pt x="5846" y="2930"/>
                    </a:cubicBezTo>
                    <a:cubicBezTo>
                      <a:pt x="5819" y="2985"/>
                      <a:pt x="5797" y="3031"/>
                      <a:pt x="5781" y="3072"/>
                    </a:cubicBezTo>
                    <a:cubicBezTo>
                      <a:pt x="5781" y="3076"/>
                      <a:pt x="5779" y="3078"/>
                      <a:pt x="5776" y="3081"/>
                    </a:cubicBezTo>
                    <a:cubicBezTo>
                      <a:pt x="5770" y="3100"/>
                      <a:pt x="5763" y="3116"/>
                      <a:pt x="5757" y="3131"/>
                    </a:cubicBezTo>
                    <a:lnTo>
                      <a:pt x="5757" y="3133"/>
                    </a:lnTo>
                    <a:cubicBezTo>
                      <a:pt x="5751" y="3148"/>
                      <a:pt x="5745" y="3161"/>
                      <a:pt x="5741" y="3173"/>
                    </a:cubicBezTo>
                    <a:lnTo>
                      <a:pt x="5741" y="3178"/>
                    </a:lnTo>
                    <a:cubicBezTo>
                      <a:pt x="5736" y="3188"/>
                      <a:pt x="5735" y="3195"/>
                      <a:pt x="5734" y="3200"/>
                    </a:cubicBezTo>
                    <a:cubicBezTo>
                      <a:pt x="5734" y="3201"/>
                      <a:pt x="5734" y="3203"/>
                      <a:pt x="5733" y="3203"/>
                    </a:cubicBezTo>
                    <a:cubicBezTo>
                      <a:pt x="5733" y="3209"/>
                      <a:pt x="5730" y="3212"/>
                      <a:pt x="5730" y="3212"/>
                    </a:cubicBezTo>
                    <a:cubicBezTo>
                      <a:pt x="5730" y="3212"/>
                      <a:pt x="5653" y="3115"/>
                      <a:pt x="5532" y="3115"/>
                    </a:cubicBezTo>
                    <a:cubicBezTo>
                      <a:pt x="5417" y="3115"/>
                      <a:pt x="5263" y="3202"/>
                      <a:pt x="5096" y="3544"/>
                    </a:cubicBezTo>
                    <a:cubicBezTo>
                      <a:pt x="4933" y="3877"/>
                      <a:pt x="5103" y="4871"/>
                      <a:pt x="5378" y="5838"/>
                    </a:cubicBezTo>
                    <a:cubicBezTo>
                      <a:pt x="5337" y="5831"/>
                      <a:pt x="5296" y="5827"/>
                      <a:pt x="5254" y="5827"/>
                    </a:cubicBezTo>
                    <a:cubicBezTo>
                      <a:pt x="5045" y="5827"/>
                      <a:pt x="4839" y="5920"/>
                      <a:pt x="4716" y="6128"/>
                    </a:cubicBezTo>
                    <a:cubicBezTo>
                      <a:pt x="4463" y="6551"/>
                      <a:pt x="4989" y="7171"/>
                      <a:pt x="5909" y="7345"/>
                    </a:cubicBezTo>
                    <a:cubicBezTo>
                      <a:pt x="5921" y="7372"/>
                      <a:pt x="5931" y="7395"/>
                      <a:pt x="5942" y="7420"/>
                    </a:cubicBezTo>
                    <a:cubicBezTo>
                      <a:pt x="6001" y="7988"/>
                      <a:pt x="6069" y="8426"/>
                      <a:pt x="6131" y="8532"/>
                    </a:cubicBezTo>
                    <a:cubicBezTo>
                      <a:pt x="6154" y="8573"/>
                      <a:pt x="6221" y="8632"/>
                      <a:pt x="6316" y="8701"/>
                    </a:cubicBezTo>
                    <a:lnTo>
                      <a:pt x="6238" y="9163"/>
                    </a:lnTo>
                    <a:lnTo>
                      <a:pt x="5723" y="9375"/>
                    </a:lnTo>
                    <a:lnTo>
                      <a:pt x="5742" y="9395"/>
                    </a:lnTo>
                    <a:lnTo>
                      <a:pt x="5723" y="9403"/>
                    </a:lnTo>
                    <a:lnTo>
                      <a:pt x="5733" y="9412"/>
                    </a:lnTo>
                    <a:cubicBezTo>
                      <a:pt x="5645" y="9435"/>
                      <a:pt x="5558" y="9459"/>
                      <a:pt x="5475" y="9482"/>
                    </a:cubicBezTo>
                    <a:cubicBezTo>
                      <a:pt x="5462" y="9486"/>
                      <a:pt x="5448" y="9490"/>
                      <a:pt x="5435" y="9495"/>
                    </a:cubicBezTo>
                    <a:lnTo>
                      <a:pt x="5372" y="9495"/>
                    </a:lnTo>
                    <a:cubicBezTo>
                      <a:pt x="5237" y="9495"/>
                      <a:pt x="5119" y="9565"/>
                      <a:pt x="5041" y="9677"/>
                    </a:cubicBezTo>
                    <a:cubicBezTo>
                      <a:pt x="4228" y="9922"/>
                      <a:pt x="3528" y="10179"/>
                      <a:pt x="3353" y="10300"/>
                    </a:cubicBezTo>
                    <a:cubicBezTo>
                      <a:pt x="3299" y="10312"/>
                      <a:pt x="3248" y="10336"/>
                      <a:pt x="3195" y="10377"/>
                    </a:cubicBezTo>
                    <a:cubicBezTo>
                      <a:pt x="2356" y="11020"/>
                      <a:pt x="1646" y="11971"/>
                      <a:pt x="1088" y="12955"/>
                    </a:cubicBezTo>
                    <a:cubicBezTo>
                      <a:pt x="1076" y="12977"/>
                      <a:pt x="1066" y="12998"/>
                      <a:pt x="1054" y="13020"/>
                    </a:cubicBezTo>
                    <a:cubicBezTo>
                      <a:pt x="583" y="13866"/>
                      <a:pt x="225" y="14732"/>
                      <a:pt x="0" y="15449"/>
                    </a:cubicBezTo>
                    <a:lnTo>
                      <a:pt x="16391" y="15449"/>
                    </a:lnTo>
                    <a:cubicBezTo>
                      <a:pt x="16090" y="14710"/>
                      <a:pt x="15650" y="13790"/>
                      <a:pt x="15087" y="12898"/>
                    </a:cubicBezTo>
                    <a:cubicBezTo>
                      <a:pt x="14447" y="11882"/>
                      <a:pt x="13650" y="10907"/>
                      <a:pt x="12726" y="10292"/>
                    </a:cubicBezTo>
                    <a:cubicBezTo>
                      <a:pt x="12721" y="10291"/>
                      <a:pt x="12720" y="10287"/>
                      <a:pt x="12716" y="10286"/>
                    </a:cubicBezTo>
                    <a:cubicBezTo>
                      <a:pt x="12659" y="10248"/>
                      <a:pt x="12599" y="10208"/>
                      <a:pt x="12539" y="10173"/>
                    </a:cubicBezTo>
                    <a:cubicBezTo>
                      <a:pt x="12533" y="10165"/>
                      <a:pt x="12529" y="10158"/>
                      <a:pt x="12522" y="10153"/>
                    </a:cubicBezTo>
                    <a:cubicBezTo>
                      <a:pt x="12515" y="10146"/>
                      <a:pt x="12505" y="10140"/>
                      <a:pt x="12492" y="10133"/>
                    </a:cubicBezTo>
                    <a:cubicBezTo>
                      <a:pt x="12486" y="10130"/>
                      <a:pt x="12479" y="10126"/>
                      <a:pt x="12476" y="10123"/>
                    </a:cubicBezTo>
                    <a:cubicBezTo>
                      <a:pt x="12469" y="10118"/>
                      <a:pt x="12460" y="10116"/>
                      <a:pt x="12450" y="10111"/>
                    </a:cubicBezTo>
                    <a:cubicBezTo>
                      <a:pt x="12430" y="10102"/>
                      <a:pt x="12407" y="10090"/>
                      <a:pt x="12379" y="10078"/>
                    </a:cubicBezTo>
                    <a:cubicBezTo>
                      <a:pt x="12371" y="10075"/>
                      <a:pt x="12365" y="10069"/>
                      <a:pt x="12359" y="10068"/>
                    </a:cubicBezTo>
                    <a:cubicBezTo>
                      <a:pt x="12339" y="10056"/>
                      <a:pt x="12317" y="10049"/>
                      <a:pt x="12297" y="10043"/>
                    </a:cubicBezTo>
                    <a:cubicBezTo>
                      <a:pt x="12284" y="10037"/>
                      <a:pt x="12269" y="10035"/>
                      <a:pt x="12256" y="10030"/>
                    </a:cubicBezTo>
                    <a:cubicBezTo>
                      <a:pt x="12223" y="10018"/>
                      <a:pt x="12184" y="10005"/>
                      <a:pt x="12145" y="9993"/>
                    </a:cubicBezTo>
                    <a:cubicBezTo>
                      <a:pt x="12139" y="9990"/>
                      <a:pt x="12133" y="9988"/>
                      <a:pt x="12129" y="9987"/>
                    </a:cubicBezTo>
                    <a:cubicBezTo>
                      <a:pt x="12109" y="9981"/>
                      <a:pt x="12087" y="9972"/>
                      <a:pt x="12066" y="9965"/>
                    </a:cubicBezTo>
                    <a:cubicBezTo>
                      <a:pt x="11984" y="9690"/>
                      <a:pt x="11750" y="9491"/>
                      <a:pt x="11476" y="9491"/>
                    </a:cubicBezTo>
                    <a:lnTo>
                      <a:pt x="10602" y="9491"/>
                    </a:lnTo>
                    <a:lnTo>
                      <a:pt x="10228" y="9199"/>
                    </a:lnTo>
                    <a:lnTo>
                      <a:pt x="10171" y="9222"/>
                    </a:lnTo>
                    <a:lnTo>
                      <a:pt x="10106" y="8791"/>
                    </a:lnTo>
                    <a:cubicBezTo>
                      <a:pt x="10109" y="8791"/>
                      <a:pt x="10109" y="8790"/>
                      <a:pt x="10111" y="8790"/>
                    </a:cubicBezTo>
                    <a:cubicBezTo>
                      <a:pt x="10279" y="8696"/>
                      <a:pt x="10395" y="8617"/>
                      <a:pt x="10431" y="8567"/>
                    </a:cubicBezTo>
                    <a:cubicBezTo>
                      <a:pt x="10456" y="8531"/>
                      <a:pt x="10488" y="8383"/>
                      <a:pt x="10524" y="8158"/>
                    </a:cubicBezTo>
                    <a:cubicBezTo>
                      <a:pt x="10561" y="7943"/>
                      <a:pt x="10597" y="7657"/>
                      <a:pt x="10632" y="7333"/>
                    </a:cubicBezTo>
                    <a:cubicBezTo>
                      <a:pt x="10659" y="7327"/>
                      <a:pt x="10687" y="7321"/>
                      <a:pt x="10714" y="7313"/>
                    </a:cubicBezTo>
                    <a:cubicBezTo>
                      <a:pt x="11574" y="7107"/>
                      <a:pt x="12051" y="6529"/>
                      <a:pt x="11804" y="6125"/>
                    </a:cubicBezTo>
                    <a:cubicBezTo>
                      <a:pt x="11677" y="5918"/>
                      <a:pt x="11467" y="5824"/>
                      <a:pt x="11252" y="5824"/>
                    </a:cubicBezTo>
                    <a:cubicBezTo>
                      <a:pt x="11230" y="5824"/>
                      <a:pt x="11208" y="5825"/>
                      <a:pt x="11186" y="5827"/>
                    </a:cubicBezTo>
                    <a:cubicBezTo>
                      <a:pt x="11193" y="5808"/>
                      <a:pt x="11199" y="5789"/>
                      <a:pt x="11202" y="5770"/>
                    </a:cubicBezTo>
                    <a:cubicBezTo>
                      <a:pt x="11223" y="5698"/>
                      <a:pt x="11240" y="5627"/>
                      <a:pt x="11258" y="5559"/>
                    </a:cubicBezTo>
                    <a:cubicBezTo>
                      <a:pt x="11263" y="5546"/>
                      <a:pt x="11264" y="5535"/>
                      <a:pt x="11267" y="5524"/>
                    </a:cubicBezTo>
                    <a:cubicBezTo>
                      <a:pt x="11287" y="5443"/>
                      <a:pt x="11303" y="5366"/>
                      <a:pt x="11319" y="5291"/>
                    </a:cubicBezTo>
                    <a:cubicBezTo>
                      <a:pt x="11324" y="5274"/>
                      <a:pt x="11325" y="5256"/>
                      <a:pt x="11327" y="5236"/>
                    </a:cubicBezTo>
                    <a:cubicBezTo>
                      <a:pt x="11340" y="5181"/>
                      <a:pt x="11349" y="5123"/>
                      <a:pt x="11358" y="5069"/>
                    </a:cubicBezTo>
                    <a:cubicBezTo>
                      <a:pt x="11363" y="5048"/>
                      <a:pt x="11366" y="5026"/>
                      <a:pt x="11368" y="5006"/>
                    </a:cubicBezTo>
                    <a:cubicBezTo>
                      <a:pt x="11376" y="4953"/>
                      <a:pt x="11382" y="4902"/>
                      <a:pt x="11391" y="4852"/>
                    </a:cubicBezTo>
                    <a:cubicBezTo>
                      <a:pt x="11392" y="4835"/>
                      <a:pt x="11394" y="4817"/>
                      <a:pt x="11397" y="4800"/>
                    </a:cubicBezTo>
                    <a:cubicBezTo>
                      <a:pt x="11411" y="4668"/>
                      <a:pt x="11422" y="4546"/>
                      <a:pt x="11423" y="4431"/>
                    </a:cubicBezTo>
                    <a:cubicBezTo>
                      <a:pt x="11425" y="4416"/>
                      <a:pt x="11425" y="4400"/>
                      <a:pt x="11425" y="4385"/>
                    </a:cubicBezTo>
                    <a:lnTo>
                      <a:pt x="11425" y="4263"/>
                    </a:lnTo>
                    <a:cubicBezTo>
                      <a:pt x="11425" y="4251"/>
                      <a:pt x="11425" y="4240"/>
                      <a:pt x="11423" y="4228"/>
                    </a:cubicBezTo>
                    <a:lnTo>
                      <a:pt x="11423" y="4214"/>
                    </a:lnTo>
                    <a:cubicBezTo>
                      <a:pt x="11423" y="4172"/>
                      <a:pt x="11422" y="4131"/>
                      <a:pt x="11417" y="4093"/>
                    </a:cubicBezTo>
                    <a:cubicBezTo>
                      <a:pt x="11417" y="4083"/>
                      <a:pt x="11417" y="4071"/>
                      <a:pt x="11416" y="4063"/>
                    </a:cubicBezTo>
                    <a:cubicBezTo>
                      <a:pt x="11411" y="4014"/>
                      <a:pt x="11409" y="3965"/>
                      <a:pt x="11403" y="3920"/>
                    </a:cubicBezTo>
                    <a:cubicBezTo>
                      <a:pt x="11400" y="3913"/>
                      <a:pt x="11398" y="3906"/>
                      <a:pt x="11398" y="3899"/>
                    </a:cubicBezTo>
                    <a:cubicBezTo>
                      <a:pt x="11392" y="3862"/>
                      <a:pt x="11386" y="3826"/>
                      <a:pt x="11381" y="3790"/>
                    </a:cubicBezTo>
                    <a:cubicBezTo>
                      <a:pt x="11380" y="3778"/>
                      <a:pt x="11375" y="3765"/>
                      <a:pt x="11374" y="3754"/>
                    </a:cubicBezTo>
                    <a:cubicBezTo>
                      <a:pt x="11368" y="3725"/>
                      <a:pt x="11361" y="3696"/>
                      <a:pt x="11354" y="3668"/>
                    </a:cubicBezTo>
                    <a:cubicBezTo>
                      <a:pt x="11352" y="3655"/>
                      <a:pt x="11349" y="3646"/>
                      <a:pt x="11346" y="3634"/>
                    </a:cubicBezTo>
                    <a:cubicBezTo>
                      <a:pt x="11338" y="3601"/>
                      <a:pt x="11330" y="3570"/>
                      <a:pt x="11319" y="3540"/>
                    </a:cubicBezTo>
                    <a:cubicBezTo>
                      <a:pt x="11319" y="3535"/>
                      <a:pt x="11318" y="3530"/>
                      <a:pt x="11314" y="3525"/>
                    </a:cubicBezTo>
                    <a:cubicBezTo>
                      <a:pt x="11306" y="3493"/>
                      <a:pt x="11293" y="3461"/>
                      <a:pt x="11281" y="3428"/>
                    </a:cubicBezTo>
                    <a:cubicBezTo>
                      <a:pt x="11276" y="3420"/>
                      <a:pt x="11274" y="3412"/>
                      <a:pt x="11269" y="3401"/>
                    </a:cubicBezTo>
                    <a:cubicBezTo>
                      <a:pt x="11262" y="3380"/>
                      <a:pt x="11252" y="3359"/>
                      <a:pt x="11244" y="3340"/>
                    </a:cubicBezTo>
                    <a:cubicBezTo>
                      <a:pt x="11238" y="3330"/>
                      <a:pt x="11234" y="3319"/>
                      <a:pt x="11229" y="3310"/>
                    </a:cubicBezTo>
                    <a:cubicBezTo>
                      <a:pt x="11221" y="3291"/>
                      <a:pt x="11213" y="3274"/>
                      <a:pt x="11202" y="3256"/>
                    </a:cubicBezTo>
                    <a:cubicBezTo>
                      <a:pt x="11197" y="3248"/>
                      <a:pt x="11195" y="3239"/>
                      <a:pt x="11189" y="3230"/>
                    </a:cubicBezTo>
                    <a:cubicBezTo>
                      <a:pt x="11177" y="3207"/>
                      <a:pt x="11162" y="3183"/>
                      <a:pt x="11152" y="3165"/>
                    </a:cubicBezTo>
                    <a:cubicBezTo>
                      <a:pt x="11148" y="3157"/>
                      <a:pt x="11144" y="3152"/>
                      <a:pt x="11140" y="3148"/>
                    </a:cubicBezTo>
                    <a:cubicBezTo>
                      <a:pt x="11131" y="3133"/>
                      <a:pt x="11120" y="3117"/>
                      <a:pt x="11111" y="3104"/>
                    </a:cubicBezTo>
                    <a:cubicBezTo>
                      <a:pt x="11105" y="3096"/>
                      <a:pt x="11099" y="3088"/>
                      <a:pt x="11094" y="3081"/>
                    </a:cubicBezTo>
                    <a:cubicBezTo>
                      <a:pt x="11088" y="3069"/>
                      <a:pt x="11081" y="3060"/>
                      <a:pt x="11073" y="3052"/>
                    </a:cubicBezTo>
                    <a:cubicBezTo>
                      <a:pt x="11067" y="3043"/>
                      <a:pt x="11061" y="3036"/>
                      <a:pt x="11056" y="3026"/>
                    </a:cubicBezTo>
                    <a:cubicBezTo>
                      <a:pt x="11050" y="3019"/>
                      <a:pt x="11043" y="3013"/>
                      <a:pt x="11037" y="3005"/>
                    </a:cubicBezTo>
                    <a:cubicBezTo>
                      <a:pt x="10936" y="2886"/>
                      <a:pt x="10855" y="2841"/>
                      <a:pt x="10855" y="2841"/>
                    </a:cubicBezTo>
                    <a:cubicBezTo>
                      <a:pt x="11618" y="1451"/>
                      <a:pt x="10096" y="62"/>
                      <a:pt x="100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5"/>
              <p:cNvSpPr/>
              <p:nvPr/>
            </p:nvSpPr>
            <p:spPr>
              <a:xfrm>
                <a:off x="5857625" y="4801850"/>
                <a:ext cx="302075" cy="374000"/>
              </a:xfrm>
              <a:custGeom>
                <a:avLst/>
                <a:gdLst/>
                <a:ahLst/>
                <a:cxnLst/>
                <a:rect l="l" t="t" r="r" b="b"/>
                <a:pathLst>
                  <a:path w="12083" h="14960" extrusionOk="0">
                    <a:moveTo>
                      <a:pt x="7075" y="0"/>
                    </a:moveTo>
                    <a:cubicBezTo>
                      <a:pt x="5423" y="0"/>
                      <a:pt x="3851" y="1481"/>
                      <a:pt x="3502" y="1828"/>
                    </a:cubicBezTo>
                    <a:cubicBezTo>
                      <a:pt x="3501" y="1828"/>
                      <a:pt x="3501" y="1829"/>
                      <a:pt x="3501" y="1829"/>
                    </a:cubicBezTo>
                    <a:cubicBezTo>
                      <a:pt x="3462" y="1867"/>
                      <a:pt x="3438" y="1891"/>
                      <a:pt x="3432" y="1900"/>
                    </a:cubicBezTo>
                    <a:cubicBezTo>
                      <a:pt x="3431" y="1900"/>
                      <a:pt x="3431" y="1901"/>
                      <a:pt x="3431" y="1901"/>
                    </a:cubicBezTo>
                    <a:cubicBezTo>
                      <a:pt x="3213" y="1936"/>
                      <a:pt x="3121" y="2237"/>
                      <a:pt x="3113" y="2675"/>
                    </a:cubicBezTo>
                    <a:cubicBezTo>
                      <a:pt x="3112" y="2788"/>
                      <a:pt x="3115" y="2908"/>
                      <a:pt x="3126" y="3036"/>
                    </a:cubicBezTo>
                    <a:cubicBezTo>
                      <a:pt x="3139" y="3219"/>
                      <a:pt x="3162" y="3416"/>
                      <a:pt x="3194" y="3622"/>
                    </a:cubicBezTo>
                    <a:cubicBezTo>
                      <a:pt x="3241" y="3927"/>
                      <a:pt x="3308" y="4251"/>
                      <a:pt x="3387" y="4567"/>
                    </a:cubicBezTo>
                    <a:cubicBezTo>
                      <a:pt x="3368" y="4566"/>
                      <a:pt x="3349" y="4565"/>
                      <a:pt x="3329" y="4565"/>
                    </a:cubicBezTo>
                    <a:cubicBezTo>
                      <a:pt x="2962" y="4565"/>
                      <a:pt x="2551" y="4802"/>
                      <a:pt x="2632" y="5098"/>
                    </a:cubicBezTo>
                    <a:cubicBezTo>
                      <a:pt x="2718" y="5407"/>
                      <a:pt x="3513" y="5934"/>
                      <a:pt x="3946" y="6153"/>
                    </a:cubicBezTo>
                    <a:cubicBezTo>
                      <a:pt x="4067" y="6387"/>
                      <a:pt x="4190" y="6560"/>
                      <a:pt x="4304" y="6627"/>
                    </a:cubicBezTo>
                    <a:cubicBezTo>
                      <a:pt x="4310" y="6660"/>
                      <a:pt x="4318" y="6689"/>
                      <a:pt x="4324" y="6718"/>
                    </a:cubicBezTo>
                    <a:cubicBezTo>
                      <a:pt x="4341" y="6873"/>
                      <a:pt x="4360" y="7022"/>
                      <a:pt x="4380" y="7157"/>
                    </a:cubicBezTo>
                    <a:cubicBezTo>
                      <a:pt x="4380" y="7161"/>
                      <a:pt x="4382" y="7163"/>
                      <a:pt x="4382" y="7164"/>
                    </a:cubicBezTo>
                    <a:cubicBezTo>
                      <a:pt x="4388" y="7211"/>
                      <a:pt x="4395" y="7256"/>
                      <a:pt x="4403" y="7301"/>
                    </a:cubicBezTo>
                    <a:cubicBezTo>
                      <a:pt x="4403" y="7305"/>
                      <a:pt x="4404" y="7308"/>
                      <a:pt x="4404" y="7313"/>
                    </a:cubicBezTo>
                    <a:cubicBezTo>
                      <a:pt x="4412" y="7357"/>
                      <a:pt x="4420" y="7402"/>
                      <a:pt x="4427" y="7442"/>
                    </a:cubicBezTo>
                    <a:lnTo>
                      <a:pt x="4167" y="7763"/>
                    </a:lnTo>
                    <a:lnTo>
                      <a:pt x="4227" y="7809"/>
                    </a:lnTo>
                    <a:lnTo>
                      <a:pt x="4200" y="7831"/>
                    </a:lnTo>
                    <a:lnTo>
                      <a:pt x="4129" y="7831"/>
                    </a:lnTo>
                    <a:lnTo>
                      <a:pt x="4093" y="7746"/>
                    </a:lnTo>
                    <a:lnTo>
                      <a:pt x="3939" y="7831"/>
                    </a:lnTo>
                    <a:lnTo>
                      <a:pt x="3031" y="7831"/>
                    </a:lnTo>
                    <a:cubicBezTo>
                      <a:pt x="2714" y="7831"/>
                      <a:pt x="2457" y="8034"/>
                      <a:pt x="2457" y="8283"/>
                    </a:cubicBezTo>
                    <a:lnTo>
                      <a:pt x="2457" y="8682"/>
                    </a:lnTo>
                    <a:cubicBezTo>
                      <a:pt x="2110" y="8842"/>
                      <a:pt x="1800" y="8998"/>
                      <a:pt x="1552" y="9133"/>
                    </a:cubicBezTo>
                    <a:cubicBezTo>
                      <a:pt x="1304" y="9267"/>
                      <a:pt x="1120" y="9385"/>
                      <a:pt x="1024" y="9470"/>
                    </a:cubicBezTo>
                    <a:cubicBezTo>
                      <a:pt x="1012" y="9476"/>
                      <a:pt x="1001" y="9483"/>
                      <a:pt x="990" y="9490"/>
                    </a:cubicBezTo>
                    <a:cubicBezTo>
                      <a:pt x="746" y="9654"/>
                      <a:pt x="553" y="9954"/>
                      <a:pt x="406" y="10345"/>
                    </a:cubicBezTo>
                    <a:cubicBezTo>
                      <a:pt x="181" y="10941"/>
                      <a:pt x="60" y="11751"/>
                      <a:pt x="17" y="12618"/>
                    </a:cubicBezTo>
                    <a:cubicBezTo>
                      <a:pt x="17" y="12634"/>
                      <a:pt x="17" y="12651"/>
                      <a:pt x="16" y="12668"/>
                    </a:cubicBezTo>
                    <a:cubicBezTo>
                      <a:pt x="15" y="12710"/>
                      <a:pt x="11" y="12753"/>
                      <a:pt x="10" y="12795"/>
                    </a:cubicBezTo>
                    <a:cubicBezTo>
                      <a:pt x="10" y="12815"/>
                      <a:pt x="10" y="12833"/>
                      <a:pt x="9" y="12852"/>
                    </a:cubicBezTo>
                    <a:cubicBezTo>
                      <a:pt x="9" y="12894"/>
                      <a:pt x="6" y="12935"/>
                      <a:pt x="4" y="12977"/>
                    </a:cubicBezTo>
                    <a:lnTo>
                      <a:pt x="4" y="13033"/>
                    </a:lnTo>
                    <a:cubicBezTo>
                      <a:pt x="2" y="13063"/>
                      <a:pt x="2" y="13092"/>
                      <a:pt x="2" y="13118"/>
                    </a:cubicBezTo>
                    <a:lnTo>
                      <a:pt x="2" y="13162"/>
                    </a:lnTo>
                    <a:cubicBezTo>
                      <a:pt x="0" y="13179"/>
                      <a:pt x="0" y="13197"/>
                      <a:pt x="0" y="13213"/>
                    </a:cubicBezTo>
                    <a:lnTo>
                      <a:pt x="0" y="13614"/>
                    </a:lnTo>
                    <a:cubicBezTo>
                      <a:pt x="2" y="13663"/>
                      <a:pt x="2" y="13708"/>
                      <a:pt x="2" y="13755"/>
                    </a:cubicBezTo>
                    <a:cubicBezTo>
                      <a:pt x="4" y="13775"/>
                      <a:pt x="4" y="13793"/>
                      <a:pt x="4" y="13811"/>
                    </a:cubicBezTo>
                    <a:cubicBezTo>
                      <a:pt x="5" y="13854"/>
                      <a:pt x="5" y="13895"/>
                      <a:pt x="9" y="13936"/>
                    </a:cubicBezTo>
                    <a:cubicBezTo>
                      <a:pt x="9" y="13957"/>
                      <a:pt x="9" y="13976"/>
                      <a:pt x="10" y="13998"/>
                    </a:cubicBezTo>
                    <a:cubicBezTo>
                      <a:pt x="10" y="14040"/>
                      <a:pt x="11" y="14080"/>
                      <a:pt x="15" y="14120"/>
                    </a:cubicBezTo>
                    <a:cubicBezTo>
                      <a:pt x="15" y="14139"/>
                      <a:pt x="16" y="14157"/>
                      <a:pt x="16" y="14177"/>
                    </a:cubicBezTo>
                    <a:cubicBezTo>
                      <a:pt x="17" y="14224"/>
                      <a:pt x="21" y="14270"/>
                      <a:pt x="23" y="14317"/>
                    </a:cubicBezTo>
                    <a:cubicBezTo>
                      <a:pt x="23" y="14329"/>
                      <a:pt x="23" y="14343"/>
                      <a:pt x="24" y="14353"/>
                    </a:cubicBezTo>
                    <a:cubicBezTo>
                      <a:pt x="27" y="14413"/>
                      <a:pt x="30" y="14473"/>
                      <a:pt x="34" y="14533"/>
                    </a:cubicBezTo>
                    <a:cubicBezTo>
                      <a:pt x="34" y="14540"/>
                      <a:pt x="34" y="14548"/>
                      <a:pt x="35" y="14556"/>
                    </a:cubicBezTo>
                    <a:cubicBezTo>
                      <a:pt x="36" y="14606"/>
                      <a:pt x="41" y="14654"/>
                      <a:pt x="45" y="14704"/>
                    </a:cubicBezTo>
                    <a:cubicBezTo>
                      <a:pt x="45" y="14721"/>
                      <a:pt x="46" y="14741"/>
                      <a:pt x="49" y="14759"/>
                    </a:cubicBezTo>
                    <a:cubicBezTo>
                      <a:pt x="51" y="14800"/>
                      <a:pt x="55" y="14838"/>
                      <a:pt x="57" y="14878"/>
                    </a:cubicBezTo>
                    <a:cubicBezTo>
                      <a:pt x="58" y="14899"/>
                      <a:pt x="61" y="14918"/>
                      <a:pt x="63" y="14940"/>
                    </a:cubicBezTo>
                    <a:cubicBezTo>
                      <a:pt x="63" y="14946"/>
                      <a:pt x="64" y="14953"/>
                      <a:pt x="64" y="14959"/>
                    </a:cubicBezTo>
                    <a:lnTo>
                      <a:pt x="12083" y="14959"/>
                    </a:lnTo>
                    <a:lnTo>
                      <a:pt x="12083" y="8130"/>
                    </a:lnTo>
                    <a:cubicBezTo>
                      <a:pt x="11932" y="7951"/>
                      <a:pt x="11675" y="7833"/>
                      <a:pt x="11379" y="7833"/>
                    </a:cubicBezTo>
                    <a:lnTo>
                      <a:pt x="10156" y="7833"/>
                    </a:lnTo>
                    <a:lnTo>
                      <a:pt x="9809" y="7716"/>
                    </a:lnTo>
                    <a:lnTo>
                      <a:pt x="9784" y="7781"/>
                    </a:lnTo>
                    <a:cubicBezTo>
                      <a:pt x="9724" y="7758"/>
                      <a:pt x="9665" y="7736"/>
                      <a:pt x="9607" y="7716"/>
                    </a:cubicBezTo>
                    <a:lnTo>
                      <a:pt x="9598" y="7711"/>
                    </a:lnTo>
                    <a:cubicBezTo>
                      <a:pt x="9548" y="7691"/>
                      <a:pt x="9498" y="7674"/>
                      <a:pt x="9447" y="7656"/>
                    </a:cubicBezTo>
                    <a:lnTo>
                      <a:pt x="9107" y="7237"/>
                    </a:lnTo>
                    <a:lnTo>
                      <a:pt x="8893" y="7352"/>
                    </a:lnTo>
                    <a:cubicBezTo>
                      <a:pt x="8910" y="7226"/>
                      <a:pt x="8929" y="7078"/>
                      <a:pt x="8948" y="6916"/>
                    </a:cubicBezTo>
                    <a:cubicBezTo>
                      <a:pt x="8948" y="6910"/>
                      <a:pt x="8949" y="6904"/>
                      <a:pt x="8949" y="6900"/>
                    </a:cubicBezTo>
                    <a:cubicBezTo>
                      <a:pt x="8949" y="6892"/>
                      <a:pt x="8951" y="6886"/>
                      <a:pt x="8951" y="6878"/>
                    </a:cubicBezTo>
                    <a:cubicBezTo>
                      <a:pt x="8973" y="6843"/>
                      <a:pt x="9006" y="6679"/>
                      <a:pt x="9038" y="6432"/>
                    </a:cubicBezTo>
                    <a:cubicBezTo>
                      <a:pt x="9052" y="6397"/>
                      <a:pt x="9067" y="6362"/>
                      <a:pt x="9081" y="6327"/>
                    </a:cubicBezTo>
                    <a:cubicBezTo>
                      <a:pt x="9447" y="6118"/>
                      <a:pt x="10295" y="5427"/>
                      <a:pt x="10327" y="5085"/>
                    </a:cubicBezTo>
                    <a:cubicBezTo>
                      <a:pt x="10352" y="4831"/>
                      <a:pt x="10028" y="4654"/>
                      <a:pt x="9700" y="4625"/>
                    </a:cubicBezTo>
                    <a:cubicBezTo>
                      <a:pt x="10569" y="1688"/>
                      <a:pt x="9277" y="1678"/>
                      <a:pt x="9277" y="1678"/>
                    </a:cubicBezTo>
                    <a:cubicBezTo>
                      <a:pt x="9277" y="1678"/>
                      <a:pt x="9270" y="1587"/>
                      <a:pt x="9231" y="1446"/>
                    </a:cubicBezTo>
                    <a:cubicBezTo>
                      <a:pt x="9171" y="1226"/>
                      <a:pt x="9031" y="886"/>
                      <a:pt x="8726" y="590"/>
                    </a:cubicBezTo>
                    <a:cubicBezTo>
                      <a:pt x="8420" y="293"/>
                      <a:pt x="7949" y="44"/>
                      <a:pt x="7220" y="4"/>
                    </a:cubicBezTo>
                    <a:cubicBezTo>
                      <a:pt x="7171" y="1"/>
                      <a:pt x="7123" y="0"/>
                      <a:pt x="70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5"/>
              <p:cNvSpPr/>
              <p:nvPr/>
            </p:nvSpPr>
            <p:spPr>
              <a:xfrm>
                <a:off x="4247650" y="4829150"/>
                <a:ext cx="324650" cy="346725"/>
              </a:xfrm>
              <a:custGeom>
                <a:avLst/>
                <a:gdLst/>
                <a:ahLst/>
                <a:cxnLst/>
                <a:rect l="l" t="t" r="r" b="b"/>
                <a:pathLst>
                  <a:path w="12986" h="13869" extrusionOk="0">
                    <a:moveTo>
                      <a:pt x="9410" y="11004"/>
                    </a:moveTo>
                    <a:lnTo>
                      <a:pt x="9410" y="11165"/>
                    </a:lnTo>
                    <a:cubicBezTo>
                      <a:pt x="9384" y="11116"/>
                      <a:pt x="9360" y="11068"/>
                      <a:pt x="9332" y="11019"/>
                    </a:cubicBezTo>
                    <a:cubicBezTo>
                      <a:pt x="9337" y="11013"/>
                      <a:pt x="9338" y="11011"/>
                      <a:pt x="9340" y="11004"/>
                    </a:cubicBezTo>
                    <a:close/>
                    <a:moveTo>
                      <a:pt x="10082" y="11004"/>
                    </a:moveTo>
                    <a:cubicBezTo>
                      <a:pt x="10185" y="11004"/>
                      <a:pt x="10281" y="11040"/>
                      <a:pt x="10362" y="11096"/>
                    </a:cubicBezTo>
                    <a:cubicBezTo>
                      <a:pt x="10168" y="11504"/>
                      <a:pt x="9998" y="11867"/>
                      <a:pt x="9893" y="12115"/>
                    </a:cubicBezTo>
                    <a:cubicBezTo>
                      <a:pt x="9881" y="12088"/>
                      <a:pt x="9868" y="12063"/>
                      <a:pt x="9857" y="12037"/>
                    </a:cubicBezTo>
                    <a:lnTo>
                      <a:pt x="9857" y="11004"/>
                    </a:lnTo>
                    <a:close/>
                    <a:moveTo>
                      <a:pt x="9276" y="12993"/>
                    </a:moveTo>
                    <a:lnTo>
                      <a:pt x="9276" y="12993"/>
                    </a:lnTo>
                    <a:cubicBezTo>
                      <a:pt x="9323" y="13057"/>
                      <a:pt x="9370" y="13118"/>
                      <a:pt x="9410" y="13172"/>
                    </a:cubicBezTo>
                    <a:lnTo>
                      <a:pt x="9410" y="13308"/>
                    </a:lnTo>
                    <a:cubicBezTo>
                      <a:pt x="9366" y="13204"/>
                      <a:pt x="9321" y="13097"/>
                      <a:pt x="9276" y="12993"/>
                    </a:cubicBezTo>
                    <a:close/>
                    <a:moveTo>
                      <a:pt x="3665" y="1"/>
                    </a:moveTo>
                    <a:cubicBezTo>
                      <a:pt x="2597" y="1"/>
                      <a:pt x="1614" y="363"/>
                      <a:pt x="1022" y="1351"/>
                    </a:cubicBezTo>
                    <a:cubicBezTo>
                      <a:pt x="444" y="2313"/>
                      <a:pt x="0" y="4634"/>
                      <a:pt x="1043" y="5532"/>
                    </a:cubicBezTo>
                    <a:cubicBezTo>
                      <a:pt x="1043" y="5532"/>
                      <a:pt x="328" y="9722"/>
                      <a:pt x="2738" y="11693"/>
                    </a:cubicBezTo>
                    <a:cubicBezTo>
                      <a:pt x="2815" y="11759"/>
                      <a:pt x="2894" y="11820"/>
                      <a:pt x="2978" y="11877"/>
                    </a:cubicBezTo>
                    <a:cubicBezTo>
                      <a:pt x="2900" y="12487"/>
                      <a:pt x="2828" y="13155"/>
                      <a:pt x="2765" y="13867"/>
                    </a:cubicBezTo>
                    <a:lnTo>
                      <a:pt x="3755" y="13867"/>
                    </a:lnTo>
                    <a:cubicBezTo>
                      <a:pt x="3799" y="13705"/>
                      <a:pt x="3844" y="13541"/>
                      <a:pt x="3887" y="13380"/>
                    </a:cubicBezTo>
                    <a:cubicBezTo>
                      <a:pt x="3916" y="13380"/>
                      <a:pt x="3945" y="13381"/>
                      <a:pt x="3976" y="13381"/>
                    </a:cubicBezTo>
                    <a:lnTo>
                      <a:pt x="3976" y="13867"/>
                    </a:lnTo>
                    <a:lnTo>
                      <a:pt x="4443" y="13867"/>
                    </a:lnTo>
                    <a:lnTo>
                      <a:pt x="4443" y="13381"/>
                    </a:lnTo>
                    <a:cubicBezTo>
                      <a:pt x="4712" y="13377"/>
                      <a:pt x="5028" y="13368"/>
                      <a:pt x="5368" y="13352"/>
                    </a:cubicBezTo>
                    <a:lnTo>
                      <a:pt x="5368" y="13867"/>
                    </a:lnTo>
                    <a:lnTo>
                      <a:pt x="5813" y="13867"/>
                    </a:lnTo>
                    <a:lnTo>
                      <a:pt x="5813" y="13332"/>
                    </a:lnTo>
                    <a:cubicBezTo>
                      <a:pt x="5977" y="13322"/>
                      <a:pt x="6146" y="13312"/>
                      <a:pt x="6313" y="13302"/>
                    </a:cubicBezTo>
                    <a:cubicBezTo>
                      <a:pt x="6390" y="13496"/>
                      <a:pt x="6462" y="13684"/>
                      <a:pt x="6526" y="13867"/>
                    </a:cubicBezTo>
                    <a:lnTo>
                      <a:pt x="9862" y="13867"/>
                    </a:lnTo>
                    <a:lnTo>
                      <a:pt x="9862" y="13612"/>
                    </a:lnTo>
                    <a:cubicBezTo>
                      <a:pt x="9927" y="13638"/>
                      <a:pt x="9988" y="13649"/>
                      <a:pt x="10045" y="13649"/>
                    </a:cubicBezTo>
                    <a:cubicBezTo>
                      <a:pt x="10160" y="13649"/>
                      <a:pt x="10256" y="13602"/>
                      <a:pt x="10326" y="13526"/>
                    </a:cubicBezTo>
                    <a:cubicBezTo>
                      <a:pt x="10421" y="13468"/>
                      <a:pt x="10524" y="13325"/>
                      <a:pt x="10635" y="13108"/>
                    </a:cubicBezTo>
                    <a:lnTo>
                      <a:pt x="10635" y="13869"/>
                    </a:lnTo>
                    <a:lnTo>
                      <a:pt x="11116" y="13869"/>
                    </a:lnTo>
                    <a:lnTo>
                      <a:pt x="11116" y="11842"/>
                    </a:lnTo>
                    <a:cubicBezTo>
                      <a:pt x="11354" y="11066"/>
                      <a:pt x="11596" y="10094"/>
                      <a:pt x="11813" y="9044"/>
                    </a:cubicBezTo>
                    <a:cubicBezTo>
                      <a:pt x="11827" y="8976"/>
                      <a:pt x="11840" y="8911"/>
                      <a:pt x="11855" y="8844"/>
                    </a:cubicBezTo>
                    <a:cubicBezTo>
                      <a:pt x="11862" y="8810"/>
                      <a:pt x="11868" y="8772"/>
                      <a:pt x="11875" y="8736"/>
                    </a:cubicBezTo>
                    <a:cubicBezTo>
                      <a:pt x="11885" y="8685"/>
                      <a:pt x="11897" y="8631"/>
                      <a:pt x="11906" y="8580"/>
                    </a:cubicBezTo>
                    <a:cubicBezTo>
                      <a:pt x="12031" y="8551"/>
                      <a:pt x="12192" y="8510"/>
                      <a:pt x="12347" y="8466"/>
                    </a:cubicBezTo>
                    <a:lnTo>
                      <a:pt x="12542" y="8404"/>
                    </a:lnTo>
                    <a:lnTo>
                      <a:pt x="12573" y="8394"/>
                    </a:lnTo>
                    <a:cubicBezTo>
                      <a:pt x="12681" y="8353"/>
                      <a:pt x="12766" y="8315"/>
                      <a:pt x="12793" y="8282"/>
                    </a:cubicBezTo>
                    <a:cubicBezTo>
                      <a:pt x="12847" y="8217"/>
                      <a:pt x="12861" y="8143"/>
                      <a:pt x="12861" y="8084"/>
                    </a:cubicBezTo>
                    <a:cubicBezTo>
                      <a:pt x="12869" y="8067"/>
                      <a:pt x="12867" y="8051"/>
                      <a:pt x="12860" y="8041"/>
                    </a:cubicBezTo>
                    <a:cubicBezTo>
                      <a:pt x="12855" y="8005"/>
                      <a:pt x="12847" y="7983"/>
                      <a:pt x="12847" y="7983"/>
                    </a:cubicBezTo>
                    <a:cubicBezTo>
                      <a:pt x="12884" y="7924"/>
                      <a:pt x="12897" y="7862"/>
                      <a:pt x="12902" y="7807"/>
                    </a:cubicBezTo>
                    <a:cubicBezTo>
                      <a:pt x="12922" y="7777"/>
                      <a:pt x="12925" y="7750"/>
                      <a:pt x="12909" y="7736"/>
                    </a:cubicBezTo>
                    <a:cubicBezTo>
                      <a:pt x="12908" y="7733"/>
                      <a:pt x="12903" y="7731"/>
                      <a:pt x="12902" y="7729"/>
                    </a:cubicBezTo>
                    <a:cubicBezTo>
                      <a:pt x="12897" y="7693"/>
                      <a:pt x="12890" y="7671"/>
                      <a:pt x="12890" y="7671"/>
                    </a:cubicBezTo>
                    <a:cubicBezTo>
                      <a:pt x="12890" y="7671"/>
                      <a:pt x="12948" y="7580"/>
                      <a:pt x="12960" y="7497"/>
                    </a:cubicBezTo>
                    <a:cubicBezTo>
                      <a:pt x="12978" y="7458"/>
                      <a:pt x="12986" y="7430"/>
                      <a:pt x="12969" y="7413"/>
                    </a:cubicBezTo>
                    <a:cubicBezTo>
                      <a:pt x="12963" y="7406"/>
                      <a:pt x="12950" y="7401"/>
                      <a:pt x="12936" y="7398"/>
                    </a:cubicBezTo>
                    <a:cubicBezTo>
                      <a:pt x="12931" y="7394"/>
                      <a:pt x="12930" y="7389"/>
                      <a:pt x="12926" y="7384"/>
                    </a:cubicBezTo>
                    <a:cubicBezTo>
                      <a:pt x="12915" y="7375"/>
                      <a:pt x="12895" y="7372"/>
                      <a:pt x="12868" y="7372"/>
                    </a:cubicBezTo>
                    <a:cubicBezTo>
                      <a:pt x="12813" y="7372"/>
                      <a:pt x="12729" y="7388"/>
                      <a:pt x="12628" y="7412"/>
                    </a:cubicBezTo>
                    <a:lnTo>
                      <a:pt x="12551" y="7433"/>
                    </a:lnTo>
                    <a:lnTo>
                      <a:pt x="12375" y="7483"/>
                    </a:lnTo>
                    <a:cubicBezTo>
                      <a:pt x="12369" y="7485"/>
                      <a:pt x="12366" y="7488"/>
                      <a:pt x="12360" y="7488"/>
                    </a:cubicBezTo>
                    <a:cubicBezTo>
                      <a:pt x="11963" y="7608"/>
                      <a:pt x="11700" y="7907"/>
                      <a:pt x="11698" y="8243"/>
                    </a:cubicBezTo>
                    <a:lnTo>
                      <a:pt x="11698" y="8387"/>
                    </a:lnTo>
                    <a:cubicBezTo>
                      <a:pt x="11633" y="8513"/>
                      <a:pt x="11535" y="8710"/>
                      <a:pt x="11414" y="8953"/>
                    </a:cubicBezTo>
                    <a:cubicBezTo>
                      <a:pt x="11322" y="9135"/>
                      <a:pt x="11222" y="9342"/>
                      <a:pt x="11111" y="9562"/>
                    </a:cubicBezTo>
                    <a:lnTo>
                      <a:pt x="11111" y="8575"/>
                    </a:lnTo>
                    <a:cubicBezTo>
                      <a:pt x="11111" y="8194"/>
                      <a:pt x="10833" y="7884"/>
                      <a:pt x="10490" y="7884"/>
                    </a:cubicBezTo>
                    <a:lnTo>
                      <a:pt x="10071" y="7884"/>
                    </a:lnTo>
                    <a:cubicBezTo>
                      <a:pt x="10070" y="7705"/>
                      <a:pt x="10061" y="7524"/>
                      <a:pt x="10048" y="7342"/>
                    </a:cubicBezTo>
                    <a:cubicBezTo>
                      <a:pt x="10042" y="7251"/>
                      <a:pt x="10034" y="7159"/>
                      <a:pt x="10025" y="7068"/>
                    </a:cubicBezTo>
                    <a:cubicBezTo>
                      <a:pt x="10005" y="6893"/>
                      <a:pt x="9984" y="6717"/>
                      <a:pt x="9956" y="6545"/>
                    </a:cubicBezTo>
                    <a:cubicBezTo>
                      <a:pt x="9839" y="5779"/>
                      <a:pt x="9633" y="5011"/>
                      <a:pt x="9361" y="4298"/>
                    </a:cubicBezTo>
                    <a:cubicBezTo>
                      <a:pt x="9344" y="4254"/>
                      <a:pt x="9326" y="4208"/>
                      <a:pt x="9310" y="4164"/>
                    </a:cubicBezTo>
                    <a:cubicBezTo>
                      <a:pt x="8979" y="3332"/>
                      <a:pt x="8563" y="2573"/>
                      <a:pt x="8083" y="1967"/>
                    </a:cubicBezTo>
                    <a:cubicBezTo>
                      <a:pt x="8006" y="1870"/>
                      <a:pt x="7928" y="1777"/>
                      <a:pt x="7849" y="1690"/>
                    </a:cubicBezTo>
                    <a:cubicBezTo>
                      <a:pt x="7667" y="1489"/>
                      <a:pt x="7482" y="1307"/>
                      <a:pt x="7289" y="1151"/>
                    </a:cubicBezTo>
                    <a:cubicBezTo>
                      <a:pt x="7288" y="1150"/>
                      <a:pt x="7283" y="1147"/>
                      <a:pt x="7282" y="1145"/>
                    </a:cubicBezTo>
                    <a:cubicBezTo>
                      <a:pt x="7197" y="1076"/>
                      <a:pt x="7107" y="1013"/>
                      <a:pt x="7019" y="956"/>
                    </a:cubicBezTo>
                    <a:cubicBezTo>
                      <a:pt x="6912" y="884"/>
                      <a:pt x="6805" y="822"/>
                      <a:pt x="6696" y="767"/>
                    </a:cubicBezTo>
                    <a:cubicBezTo>
                      <a:pt x="6680" y="758"/>
                      <a:pt x="6667" y="752"/>
                      <a:pt x="6651" y="744"/>
                    </a:cubicBezTo>
                    <a:cubicBezTo>
                      <a:pt x="6609" y="724"/>
                      <a:pt x="6565" y="703"/>
                      <a:pt x="6520" y="685"/>
                    </a:cubicBezTo>
                    <a:cubicBezTo>
                      <a:pt x="5646" y="290"/>
                      <a:pt x="4621" y="1"/>
                      <a:pt x="36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5"/>
              <p:cNvSpPr/>
              <p:nvPr/>
            </p:nvSpPr>
            <p:spPr>
              <a:xfrm>
                <a:off x="5003750" y="4831275"/>
                <a:ext cx="258825" cy="344550"/>
              </a:xfrm>
              <a:custGeom>
                <a:avLst/>
                <a:gdLst/>
                <a:ahLst/>
                <a:cxnLst/>
                <a:rect l="l" t="t" r="r" b="b"/>
                <a:pathLst>
                  <a:path w="10353" h="13782" extrusionOk="0">
                    <a:moveTo>
                      <a:pt x="5652" y="0"/>
                    </a:moveTo>
                    <a:cubicBezTo>
                      <a:pt x="5542" y="0"/>
                      <a:pt x="5436" y="5"/>
                      <a:pt x="5335" y="13"/>
                    </a:cubicBezTo>
                    <a:cubicBezTo>
                      <a:pt x="3661" y="145"/>
                      <a:pt x="2812" y="1081"/>
                      <a:pt x="3148" y="2197"/>
                    </a:cubicBezTo>
                    <a:cubicBezTo>
                      <a:pt x="2436" y="3744"/>
                      <a:pt x="3352" y="6203"/>
                      <a:pt x="3862" y="6438"/>
                    </a:cubicBezTo>
                    <a:cubicBezTo>
                      <a:pt x="4260" y="6362"/>
                      <a:pt x="4604" y="6262"/>
                      <a:pt x="4899" y="6144"/>
                    </a:cubicBezTo>
                    <a:lnTo>
                      <a:pt x="4899" y="6144"/>
                    </a:lnTo>
                    <a:cubicBezTo>
                      <a:pt x="4827" y="6375"/>
                      <a:pt x="4745" y="6610"/>
                      <a:pt x="4660" y="6838"/>
                    </a:cubicBezTo>
                    <a:lnTo>
                      <a:pt x="4658" y="6838"/>
                    </a:lnTo>
                    <a:cubicBezTo>
                      <a:pt x="4611" y="6839"/>
                      <a:pt x="4565" y="6842"/>
                      <a:pt x="4519" y="6842"/>
                    </a:cubicBezTo>
                    <a:cubicBezTo>
                      <a:pt x="4509" y="6842"/>
                      <a:pt x="4502" y="6844"/>
                      <a:pt x="4491" y="6844"/>
                    </a:cubicBezTo>
                    <a:cubicBezTo>
                      <a:pt x="4453" y="6844"/>
                      <a:pt x="4412" y="6845"/>
                      <a:pt x="4373" y="6848"/>
                    </a:cubicBezTo>
                    <a:cubicBezTo>
                      <a:pt x="4351" y="6848"/>
                      <a:pt x="4331" y="6850"/>
                      <a:pt x="4313" y="6850"/>
                    </a:cubicBezTo>
                    <a:cubicBezTo>
                      <a:pt x="4284" y="6851"/>
                      <a:pt x="4256" y="6855"/>
                      <a:pt x="4228" y="6855"/>
                    </a:cubicBezTo>
                    <a:cubicBezTo>
                      <a:pt x="4178" y="6859"/>
                      <a:pt x="4130" y="6861"/>
                      <a:pt x="4082" y="6863"/>
                    </a:cubicBezTo>
                    <a:lnTo>
                      <a:pt x="4082" y="6875"/>
                    </a:lnTo>
                    <a:cubicBezTo>
                      <a:pt x="4047" y="6878"/>
                      <a:pt x="4012" y="6881"/>
                      <a:pt x="3979" y="6884"/>
                    </a:cubicBezTo>
                    <a:cubicBezTo>
                      <a:pt x="3815" y="6900"/>
                      <a:pt x="3682" y="6920"/>
                      <a:pt x="3597" y="6942"/>
                    </a:cubicBezTo>
                    <a:cubicBezTo>
                      <a:pt x="3596" y="6944"/>
                      <a:pt x="3594" y="6944"/>
                      <a:pt x="3591" y="6944"/>
                    </a:cubicBezTo>
                    <a:cubicBezTo>
                      <a:pt x="3577" y="6951"/>
                      <a:pt x="3563" y="6953"/>
                      <a:pt x="3549" y="6958"/>
                    </a:cubicBezTo>
                    <a:cubicBezTo>
                      <a:pt x="3548" y="6959"/>
                      <a:pt x="3545" y="6959"/>
                      <a:pt x="3543" y="6959"/>
                    </a:cubicBezTo>
                    <a:cubicBezTo>
                      <a:pt x="3531" y="6965"/>
                      <a:pt x="3522" y="6969"/>
                      <a:pt x="3512" y="6975"/>
                    </a:cubicBezTo>
                    <a:cubicBezTo>
                      <a:pt x="3442" y="7000"/>
                      <a:pt x="3367" y="7036"/>
                      <a:pt x="3290" y="7078"/>
                    </a:cubicBezTo>
                    <a:cubicBezTo>
                      <a:pt x="3278" y="7084"/>
                      <a:pt x="3267" y="7090"/>
                      <a:pt x="3255" y="7098"/>
                    </a:cubicBezTo>
                    <a:cubicBezTo>
                      <a:pt x="3235" y="7110"/>
                      <a:pt x="3217" y="7121"/>
                      <a:pt x="3195" y="7134"/>
                    </a:cubicBezTo>
                    <a:cubicBezTo>
                      <a:pt x="3166" y="7151"/>
                      <a:pt x="3138" y="7172"/>
                      <a:pt x="3105" y="7194"/>
                    </a:cubicBezTo>
                    <a:cubicBezTo>
                      <a:pt x="3093" y="7201"/>
                      <a:pt x="3083" y="7209"/>
                      <a:pt x="3071" y="7219"/>
                    </a:cubicBezTo>
                    <a:cubicBezTo>
                      <a:pt x="3042" y="7240"/>
                      <a:pt x="3014" y="7262"/>
                      <a:pt x="2987" y="7285"/>
                    </a:cubicBezTo>
                    <a:cubicBezTo>
                      <a:pt x="2975" y="7293"/>
                      <a:pt x="2964" y="7304"/>
                      <a:pt x="2953" y="7313"/>
                    </a:cubicBezTo>
                    <a:cubicBezTo>
                      <a:pt x="2917" y="7343"/>
                      <a:pt x="2880" y="7377"/>
                      <a:pt x="2843" y="7412"/>
                    </a:cubicBezTo>
                    <a:cubicBezTo>
                      <a:pt x="2816" y="7438"/>
                      <a:pt x="2788" y="7467"/>
                      <a:pt x="2761" y="7497"/>
                    </a:cubicBezTo>
                    <a:cubicBezTo>
                      <a:pt x="2755" y="7505"/>
                      <a:pt x="2749" y="7512"/>
                      <a:pt x="2746" y="7518"/>
                    </a:cubicBezTo>
                    <a:lnTo>
                      <a:pt x="1148" y="7518"/>
                    </a:lnTo>
                    <a:cubicBezTo>
                      <a:pt x="830" y="7518"/>
                      <a:pt x="574" y="7731"/>
                      <a:pt x="574" y="7993"/>
                    </a:cubicBezTo>
                    <a:lnTo>
                      <a:pt x="574" y="12025"/>
                    </a:lnTo>
                    <a:cubicBezTo>
                      <a:pt x="474" y="12098"/>
                      <a:pt x="386" y="12189"/>
                      <a:pt x="310" y="12293"/>
                    </a:cubicBezTo>
                    <a:cubicBezTo>
                      <a:pt x="0" y="12718"/>
                      <a:pt x="58" y="13223"/>
                      <a:pt x="435" y="13417"/>
                    </a:cubicBezTo>
                    <a:cubicBezTo>
                      <a:pt x="479" y="13440"/>
                      <a:pt x="527" y="13458"/>
                      <a:pt x="575" y="13471"/>
                    </a:cubicBezTo>
                    <a:lnTo>
                      <a:pt x="575" y="13781"/>
                    </a:lnTo>
                    <a:lnTo>
                      <a:pt x="10348" y="13781"/>
                    </a:lnTo>
                    <a:lnTo>
                      <a:pt x="10348" y="8227"/>
                    </a:lnTo>
                    <a:cubicBezTo>
                      <a:pt x="10353" y="7838"/>
                      <a:pt x="9971" y="7522"/>
                      <a:pt x="9502" y="7522"/>
                    </a:cubicBezTo>
                    <a:lnTo>
                      <a:pt x="8078" y="7522"/>
                    </a:lnTo>
                    <a:lnTo>
                      <a:pt x="8037" y="7480"/>
                    </a:lnTo>
                    <a:cubicBezTo>
                      <a:pt x="8007" y="7446"/>
                      <a:pt x="7977" y="7418"/>
                      <a:pt x="7947" y="7389"/>
                    </a:cubicBezTo>
                    <a:cubicBezTo>
                      <a:pt x="7932" y="7373"/>
                      <a:pt x="7916" y="7360"/>
                      <a:pt x="7899" y="7347"/>
                    </a:cubicBezTo>
                    <a:cubicBezTo>
                      <a:pt x="7869" y="7319"/>
                      <a:pt x="7837" y="7294"/>
                      <a:pt x="7807" y="7270"/>
                    </a:cubicBezTo>
                    <a:cubicBezTo>
                      <a:pt x="7794" y="7258"/>
                      <a:pt x="7780" y="7249"/>
                      <a:pt x="7766" y="7240"/>
                    </a:cubicBezTo>
                    <a:cubicBezTo>
                      <a:pt x="7724" y="7209"/>
                      <a:pt x="7685" y="7183"/>
                      <a:pt x="7646" y="7158"/>
                    </a:cubicBezTo>
                    <a:cubicBezTo>
                      <a:pt x="7642" y="7157"/>
                      <a:pt x="7638" y="7152"/>
                      <a:pt x="7637" y="7151"/>
                    </a:cubicBezTo>
                    <a:cubicBezTo>
                      <a:pt x="7589" y="7124"/>
                      <a:pt x="7546" y="7102"/>
                      <a:pt x="7503" y="7082"/>
                    </a:cubicBezTo>
                    <a:cubicBezTo>
                      <a:pt x="7497" y="7078"/>
                      <a:pt x="7490" y="7076"/>
                      <a:pt x="7484" y="7074"/>
                    </a:cubicBezTo>
                    <a:cubicBezTo>
                      <a:pt x="7447" y="7060"/>
                      <a:pt x="7412" y="7045"/>
                      <a:pt x="7377" y="7037"/>
                    </a:cubicBezTo>
                    <a:cubicBezTo>
                      <a:pt x="7369" y="7032"/>
                      <a:pt x="7361" y="7031"/>
                      <a:pt x="7351" y="7030"/>
                    </a:cubicBezTo>
                    <a:cubicBezTo>
                      <a:pt x="7318" y="7021"/>
                      <a:pt x="7288" y="7014"/>
                      <a:pt x="7258" y="7009"/>
                    </a:cubicBezTo>
                    <a:cubicBezTo>
                      <a:pt x="7252" y="7009"/>
                      <a:pt x="7243" y="7008"/>
                      <a:pt x="7237" y="7008"/>
                    </a:cubicBezTo>
                    <a:cubicBezTo>
                      <a:pt x="7220" y="7005"/>
                      <a:pt x="7203" y="7004"/>
                      <a:pt x="7186" y="7004"/>
                    </a:cubicBezTo>
                    <a:cubicBezTo>
                      <a:pt x="7169" y="7004"/>
                      <a:pt x="7153" y="7005"/>
                      <a:pt x="7137" y="7008"/>
                    </a:cubicBezTo>
                    <a:cubicBezTo>
                      <a:pt x="7101" y="6999"/>
                      <a:pt x="7060" y="6988"/>
                      <a:pt x="7017" y="6978"/>
                    </a:cubicBezTo>
                    <a:cubicBezTo>
                      <a:pt x="7012" y="6978"/>
                      <a:pt x="7010" y="6977"/>
                      <a:pt x="7005" y="6977"/>
                    </a:cubicBezTo>
                    <a:cubicBezTo>
                      <a:pt x="6962" y="6969"/>
                      <a:pt x="6915" y="6960"/>
                      <a:pt x="6869" y="6951"/>
                    </a:cubicBezTo>
                    <a:cubicBezTo>
                      <a:pt x="6820" y="6941"/>
                      <a:pt x="6765" y="6930"/>
                      <a:pt x="6711" y="6923"/>
                    </a:cubicBezTo>
                    <a:cubicBezTo>
                      <a:pt x="6695" y="6921"/>
                      <a:pt x="6680" y="6918"/>
                      <a:pt x="6666" y="6917"/>
                    </a:cubicBezTo>
                    <a:cubicBezTo>
                      <a:pt x="6620" y="6909"/>
                      <a:pt x="6572" y="6903"/>
                      <a:pt x="6520" y="6897"/>
                    </a:cubicBezTo>
                    <a:cubicBezTo>
                      <a:pt x="6507" y="6896"/>
                      <a:pt x="6494" y="6896"/>
                      <a:pt x="6482" y="6892"/>
                    </a:cubicBezTo>
                    <a:cubicBezTo>
                      <a:pt x="6349" y="6878"/>
                      <a:pt x="6204" y="6865"/>
                      <a:pt x="6051" y="6857"/>
                    </a:cubicBezTo>
                    <a:cubicBezTo>
                      <a:pt x="6058" y="6835"/>
                      <a:pt x="6067" y="6811"/>
                      <a:pt x="6073" y="6788"/>
                    </a:cubicBezTo>
                    <a:cubicBezTo>
                      <a:pt x="6086" y="6746"/>
                      <a:pt x="6098" y="6709"/>
                      <a:pt x="6110" y="6667"/>
                    </a:cubicBezTo>
                    <a:cubicBezTo>
                      <a:pt x="6115" y="6650"/>
                      <a:pt x="6119" y="6631"/>
                      <a:pt x="6125" y="6613"/>
                    </a:cubicBezTo>
                    <a:cubicBezTo>
                      <a:pt x="6134" y="6587"/>
                      <a:pt x="6141" y="6563"/>
                      <a:pt x="6147" y="6540"/>
                    </a:cubicBezTo>
                    <a:cubicBezTo>
                      <a:pt x="6153" y="6520"/>
                      <a:pt x="6159" y="6503"/>
                      <a:pt x="6164" y="6484"/>
                    </a:cubicBezTo>
                    <a:cubicBezTo>
                      <a:pt x="6170" y="6458"/>
                      <a:pt x="6177" y="6434"/>
                      <a:pt x="6183" y="6407"/>
                    </a:cubicBezTo>
                    <a:cubicBezTo>
                      <a:pt x="6189" y="6392"/>
                      <a:pt x="6196" y="6373"/>
                      <a:pt x="6198" y="6356"/>
                    </a:cubicBezTo>
                    <a:cubicBezTo>
                      <a:pt x="6206" y="6328"/>
                      <a:pt x="6213" y="6304"/>
                      <a:pt x="6220" y="6279"/>
                    </a:cubicBezTo>
                    <a:cubicBezTo>
                      <a:pt x="6225" y="6262"/>
                      <a:pt x="6227" y="6246"/>
                      <a:pt x="6232" y="6229"/>
                    </a:cubicBezTo>
                    <a:cubicBezTo>
                      <a:pt x="6239" y="6201"/>
                      <a:pt x="6247" y="6176"/>
                      <a:pt x="6253" y="6150"/>
                    </a:cubicBezTo>
                    <a:cubicBezTo>
                      <a:pt x="6255" y="6142"/>
                      <a:pt x="6258" y="6136"/>
                      <a:pt x="6259" y="6128"/>
                    </a:cubicBezTo>
                    <a:cubicBezTo>
                      <a:pt x="6260" y="6119"/>
                      <a:pt x="6264" y="6108"/>
                      <a:pt x="6266" y="6100"/>
                    </a:cubicBezTo>
                    <a:cubicBezTo>
                      <a:pt x="6507" y="6091"/>
                      <a:pt x="6728" y="6053"/>
                      <a:pt x="6932" y="5986"/>
                    </a:cubicBezTo>
                    <a:cubicBezTo>
                      <a:pt x="7335" y="5851"/>
                      <a:pt x="7668" y="5609"/>
                      <a:pt x="7937" y="5308"/>
                    </a:cubicBezTo>
                    <a:cubicBezTo>
                      <a:pt x="9450" y="5111"/>
                      <a:pt x="10167" y="3707"/>
                      <a:pt x="10124" y="2637"/>
                    </a:cubicBezTo>
                    <a:cubicBezTo>
                      <a:pt x="10083" y="1598"/>
                      <a:pt x="9022" y="1197"/>
                      <a:pt x="8271" y="1045"/>
                    </a:cubicBezTo>
                    <a:cubicBezTo>
                      <a:pt x="7607" y="265"/>
                      <a:pt x="6511" y="0"/>
                      <a:pt x="565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5"/>
              <p:cNvSpPr/>
              <p:nvPr/>
            </p:nvSpPr>
            <p:spPr>
              <a:xfrm>
                <a:off x="5310250" y="4777325"/>
                <a:ext cx="481975" cy="398550"/>
              </a:xfrm>
              <a:custGeom>
                <a:avLst/>
                <a:gdLst/>
                <a:ahLst/>
                <a:cxnLst/>
                <a:rect l="l" t="t" r="r" b="b"/>
                <a:pathLst>
                  <a:path w="19279" h="15942" extrusionOk="0">
                    <a:moveTo>
                      <a:pt x="10511" y="1"/>
                    </a:moveTo>
                    <a:cubicBezTo>
                      <a:pt x="8895" y="1"/>
                      <a:pt x="7090" y="713"/>
                      <a:pt x="7090" y="713"/>
                    </a:cubicBezTo>
                    <a:cubicBezTo>
                      <a:pt x="7090" y="713"/>
                      <a:pt x="6950" y="831"/>
                      <a:pt x="6795" y="993"/>
                    </a:cubicBezTo>
                    <a:cubicBezTo>
                      <a:pt x="6768" y="1021"/>
                      <a:pt x="6740" y="1052"/>
                      <a:pt x="6713" y="1083"/>
                    </a:cubicBezTo>
                    <a:lnTo>
                      <a:pt x="6643" y="1165"/>
                    </a:lnTo>
                    <a:cubicBezTo>
                      <a:pt x="6624" y="1188"/>
                      <a:pt x="6607" y="1212"/>
                      <a:pt x="6588" y="1235"/>
                    </a:cubicBezTo>
                    <a:cubicBezTo>
                      <a:pt x="6512" y="1340"/>
                      <a:pt x="6442" y="1449"/>
                      <a:pt x="6412" y="1552"/>
                    </a:cubicBezTo>
                    <a:cubicBezTo>
                      <a:pt x="6368" y="1692"/>
                      <a:pt x="6415" y="2122"/>
                      <a:pt x="6524" y="2737"/>
                    </a:cubicBezTo>
                    <a:cubicBezTo>
                      <a:pt x="6532" y="2789"/>
                      <a:pt x="6543" y="2842"/>
                      <a:pt x="6552" y="2895"/>
                    </a:cubicBezTo>
                    <a:cubicBezTo>
                      <a:pt x="6591" y="3109"/>
                      <a:pt x="6637" y="3345"/>
                      <a:pt x="6688" y="3595"/>
                    </a:cubicBezTo>
                    <a:cubicBezTo>
                      <a:pt x="6701" y="3658"/>
                      <a:pt x="6715" y="3722"/>
                      <a:pt x="6728" y="3786"/>
                    </a:cubicBezTo>
                    <a:cubicBezTo>
                      <a:pt x="6756" y="3915"/>
                      <a:pt x="6785" y="4048"/>
                      <a:pt x="6813" y="4183"/>
                    </a:cubicBezTo>
                    <a:cubicBezTo>
                      <a:pt x="6975" y="4928"/>
                      <a:pt x="7172" y="5768"/>
                      <a:pt x="7381" y="6626"/>
                    </a:cubicBezTo>
                    <a:lnTo>
                      <a:pt x="7345" y="6830"/>
                    </a:lnTo>
                    <a:lnTo>
                      <a:pt x="7274" y="7258"/>
                    </a:lnTo>
                    <a:lnTo>
                      <a:pt x="7210" y="7229"/>
                    </a:lnTo>
                    <a:lnTo>
                      <a:pt x="6598" y="7772"/>
                    </a:lnTo>
                    <a:lnTo>
                      <a:pt x="6639" y="7802"/>
                    </a:lnTo>
                    <a:lnTo>
                      <a:pt x="6520" y="7822"/>
                    </a:lnTo>
                    <a:lnTo>
                      <a:pt x="6519" y="7822"/>
                    </a:lnTo>
                    <a:cubicBezTo>
                      <a:pt x="6428" y="7830"/>
                      <a:pt x="6339" y="7841"/>
                      <a:pt x="6252" y="7852"/>
                    </a:cubicBezTo>
                    <a:cubicBezTo>
                      <a:pt x="6165" y="7864"/>
                      <a:pt x="6080" y="7875"/>
                      <a:pt x="5998" y="7887"/>
                    </a:cubicBezTo>
                    <a:lnTo>
                      <a:pt x="5993" y="7887"/>
                    </a:lnTo>
                    <a:cubicBezTo>
                      <a:pt x="5911" y="7899"/>
                      <a:pt x="5835" y="7913"/>
                      <a:pt x="5760" y="7924"/>
                    </a:cubicBezTo>
                    <a:cubicBezTo>
                      <a:pt x="5758" y="7925"/>
                      <a:pt x="5753" y="7925"/>
                      <a:pt x="5752" y="7925"/>
                    </a:cubicBezTo>
                    <a:cubicBezTo>
                      <a:pt x="5679" y="7937"/>
                      <a:pt x="5606" y="7950"/>
                      <a:pt x="5537" y="7963"/>
                    </a:cubicBezTo>
                    <a:cubicBezTo>
                      <a:pt x="5533" y="7964"/>
                      <a:pt x="5530" y="7964"/>
                      <a:pt x="5529" y="7964"/>
                    </a:cubicBezTo>
                    <a:cubicBezTo>
                      <a:pt x="5461" y="7978"/>
                      <a:pt x="5396" y="7992"/>
                      <a:pt x="5335" y="8006"/>
                    </a:cubicBezTo>
                    <a:cubicBezTo>
                      <a:pt x="5329" y="8006"/>
                      <a:pt x="5323" y="8009"/>
                      <a:pt x="5321" y="8009"/>
                    </a:cubicBezTo>
                    <a:cubicBezTo>
                      <a:pt x="5261" y="8023"/>
                      <a:pt x="5205" y="8037"/>
                      <a:pt x="5148" y="8051"/>
                    </a:cubicBezTo>
                    <a:cubicBezTo>
                      <a:pt x="5142" y="8053"/>
                      <a:pt x="5136" y="8055"/>
                      <a:pt x="5132" y="8057"/>
                    </a:cubicBezTo>
                    <a:cubicBezTo>
                      <a:pt x="5080" y="8071"/>
                      <a:pt x="5029" y="8085"/>
                      <a:pt x="4983" y="8100"/>
                    </a:cubicBezTo>
                    <a:cubicBezTo>
                      <a:pt x="4976" y="8101"/>
                      <a:pt x="4970" y="8106"/>
                      <a:pt x="4962" y="8107"/>
                    </a:cubicBezTo>
                    <a:cubicBezTo>
                      <a:pt x="4917" y="8121"/>
                      <a:pt x="4877" y="8136"/>
                      <a:pt x="4837" y="8150"/>
                    </a:cubicBezTo>
                    <a:cubicBezTo>
                      <a:pt x="4831" y="8151"/>
                      <a:pt x="4824" y="8155"/>
                      <a:pt x="4820" y="8156"/>
                    </a:cubicBezTo>
                    <a:lnTo>
                      <a:pt x="4820" y="8157"/>
                    </a:lnTo>
                    <a:cubicBezTo>
                      <a:pt x="4763" y="8179"/>
                      <a:pt x="4707" y="8201"/>
                      <a:pt x="4662" y="8225"/>
                    </a:cubicBezTo>
                    <a:cubicBezTo>
                      <a:pt x="4134" y="8501"/>
                      <a:pt x="3079" y="9553"/>
                      <a:pt x="2114" y="10750"/>
                    </a:cubicBezTo>
                    <a:cubicBezTo>
                      <a:pt x="1809" y="11129"/>
                      <a:pt x="1512" y="11522"/>
                      <a:pt x="1244" y="11911"/>
                    </a:cubicBezTo>
                    <a:cubicBezTo>
                      <a:pt x="674" y="12736"/>
                      <a:pt x="235" y="13533"/>
                      <a:pt x="111" y="14110"/>
                    </a:cubicBezTo>
                    <a:cubicBezTo>
                      <a:pt x="111" y="14112"/>
                      <a:pt x="111" y="14115"/>
                      <a:pt x="110" y="14115"/>
                    </a:cubicBezTo>
                    <a:cubicBezTo>
                      <a:pt x="98" y="14142"/>
                      <a:pt x="84" y="14170"/>
                      <a:pt x="75" y="14194"/>
                    </a:cubicBezTo>
                    <a:cubicBezTo>
                      <a:pt x="66" y="14216"/>
                      <a:pt x="60" y="14240"/>
                      <a:pt x="53" y="14265"/>
                    </a:cubicBezTo>
                    <a:cubicBezTo>
                      <a:pt x="44" y="14287"/>
                      <a:pt x="37" y="14307"/>
                      <a:pt x="31" y="14329"/>
                    </a:cubicBezTo>
                    <a:cubicBezTo>
                      <a:pt x="24" y="14356"/>
                      <a:pt x="19" y="14384"/>
                      <a:pt x="16" y="14408"/>
                    </a:cubicBezTo>
                    <a:cubicBezTo>
                      <a:pt x="12" y="14423"/>
                      <a:pt x="8" y="14441"/>
                      <a:pt x="7" y="14457"/>
                    </a:cubicBezTo>
                    <a:cubicBezTo>
                      <a:pt x="2" y="14482"/>
                      <a:pt x="1" y="14508"/>
                      <a:pt x="1" y="14532"/>
                    </a:cubicBezTo>
                    <a:cubicBezTo>
                      <a:pt x="1" y="14548"/>
                      <a:pt x="2" y="14561"/>
                      <a:pt x="2" y="14575"/>
                    </a:cubicBezTo>
                    <a:cubicBezTo>
                      <a:pt x="4" y="14609"/>
                      <a:pt x="10" y="14640"/>
                      <a:pt x="16" y="14674"/>
                    </a:cubicBezTo>
                    <a:cubicBezTo>
                      <a:pt x="18" y="14678"/>
                      <a:pt x="18" y="14682"/>
                      <a:pt x="18" y="14688"/>
                    </a:cubicBezTo>
                    <a:cubicBezTo>
                      <a:pt x="19" y="14694"/>
                      <a:pt x="23" y="14696"/>
                      <a:pt x="24" y="14705"/>
                    </a:cubicBezTo>
                    <a:cubicBezTo>
                      <a:pt x="30" y="14725"/>
                      <a:pt x="36" y="14748"/>
                      <a:pt x="43" y="14769"/>
                    </a:cubicBezTo>
                    <a:cubicBezTo>
                      <a:pt x="48" y="14781"/>
                      <a:pt x="50" y="14791"/>
                      <a:pt x="55" y="14799"/>
                    </a:cubicBezTo>
                    <a:cubicBezTo>
                      <a:pt x="65" y="14827"/>
                      <a:pt x="78" y="14854"/>
                      <a:pt x="92" y="14882"/>
                    </a:cubicBezTo>
                    <a:cubicBezTo>
                      <a:pt x="99" y="14897"/>
                      <a:pt x="109" y="14912"/>
                      <a:pt x="120" y="14929"/>
                    </a:cubicBezTo>
                    <a:cubicBezTo>
                      <a:pt x="126" y="14942"/>
                      <a:pt x="133" y="14951"/>
                      <a:pt x="140" y="14962"/>
                    </a:cubicBezTo>
                    <a:cubicBezTo>
                      <a:pt x="153" y="14982"/>
                      <a:pt x="163" y="14999"/>
                      <a:pt x="177" y="15017"/>
                    </a:cubicBezTo>
                    <a:cubicBezTo>
                      <a:pt x="178" y="15018"/>
                      <a:pt x="182" y="15022"/>
                      <a:pt x="182" y="15023"/>
                    </a:cubicBezTo>
                    <a:cubicBezTo>
                      <a:pt x="462" y="15395"/>
                      <a:pt x="1027" y="15672"/>
                      <a:pt x="1590" y="15865"/>
                    </a:cubicBezTo>
                    <a:cubicBezTo>
                      <a:pt x="1636" y="15881"/>
                      <a:pt x="1684" y="15898"/>
                      <a:pt x="1732" y="15914"/>
                    </a:cubicBezTo>
                    <a:cubicBezTo>
                      <a:pt x="1763" y="15922"/>
                      <a:pt x="1794" y="15933"/>
                      <a:pt x="1823" y="15942"/>
                    </a:cubicBezTo>
                    <a:lnTo>
                      <a:pt x="17981" y="15942"/>
                    </a:lnTo>
                    <a:cubicBezTo>
                      <a:pt x="18032" y="15922"/>
                      <a:pt x="18081" y="15902"/>
                      <a:pt x="18129" y="15880"/>
                    </a:cubicBezTo>
                    <a:cubicBezTo>
                      <a:pt x="18136" y="15878"/>
                      <a:pt x="18144" y="15874"/>
                      <a:pt x="18150" y="15871"/>
                    </a:cubicBezTo>
                    <a:cubicBezTo>
                      <a:pt x="18198" y="15849"/>
                      <a:pt x="18245" y="15829"/>
                      <a:pt x="18290" y="15807"/>
                    </a:cubicBezTo>
                    <a:cubicBezTo>
                      <a:pt x="18307" y="15800"/>
                      <a:pt x="18324" y="15792"/>
                      <a:pt x="18338" y="15784"/>
                    </a:cubicBezTo>
                    <a:cubicBezTo>
                      <a:pt x="18375" y="15764"/>
                      <a:pt x="18415" y="15746"/>
                      <a:pt x="18451" y="15725"/>
                    </a:cubicBezTo>
                    <a:cubicBezTo>
                      <a:pt x="18466" y="15717"/>
                      <a:pt x="18482" y="15710"/>
                      <a:pt x="18495" y="15699"/>
                    </a:cubicBezTo>
                    <a:cubicBezTo>
                      <a:pt x="18542" y="15673"/>
                      <a:pt x="18586" y="15648"/>
                      <a:pt x="18630" y="15620"/>
                    </a:cubicBezTo>
                    <a:cubicBezTo>
                      <a:pt x="18635" y="15618"/>
                      <a:pt x="18637" y="15616"/>
                      <a:pt x="18642" y="15614"/>
                    </a:cubicBezTo>
                    <a:cubicBezTo>
                      <a:pt x="18686" y="15583"/>
                      <a:pt x="18732" y="15555"/>
                      <a:pt x="18774" y="15521"/>
                    </a:cubicBezTo>
                    <a:cubicBezTo>
                      <a:pt x="18788" y="15514"/>
                      <a:pt x="18800" y="15504"/>
                      <a:pt x="18811" y="15494"/>
                    </a:cubicBezTo>
                    <a:cubicBezTo>
                      <a:pt x="18841" y="15471"/>
                      <a:pt x="18868" y="15447"/>
                      <a:pt x="18897" y="15423"/>
                    </a:cubicBezTo>
                    <a:cubicBezTo>
                      <a:pt x="18909" y="15413"/>
                      <a:pt x="18923" y="15401"/>
                      <a:pt x="18934" y="15389"/>
                    </a:cubicBezTo>
                    <a:cubicBezTo>
                      <a:pt x="18963" y="15363"/>
                      <a:pt x="18988" y="15338"/>
                      <a:pt x="19013" y="15312"/>
                    </a:cubicBezTo>
                    <a:cubicBezTo>
                      <a:pt x="19020" y="15302"/>
                      <a:pt x="19030" y="15292"/>
                      <a:pt x="19038" y="15283"/>
                    </a:cubicBezTo>
                    <a:cubicBezTo>
                      <a:pt x="19072" y="15248"/>
                      <a:pt x="19101" y="15211"/>
                      <a:pt x="19126" y="15175"/>
                    </a:cubicBezTo>
                    <a:cubicBezTo>
                      <a:pt x="19132" y="15168"/>
                      <a:pt x="19138" y="15158"/>
                      <a:pt x="19140" y="15148"/>
                    </a:cubicBezTo>
                    <a:cubicBezTo>
                      <a:pt x="19160" y="15119"/>
                      <a:pt x="19177" y="15090"/>
                      <a:pt x="19192" y="15058"/>
                    </a:cubicBezTo>
                    <a:cubicBezTo>
                      <a:pt x="19200" y="15045"/>
                      <a:pt x="19206" y="15030"/>
                      <a:pt x="19212" y="15017"/>
                    </a:cubicBezTo>
                    <a:cubicBezTo>
                      <a:pt x="19224" y="14988"/>
                      <a:pt x="19235" y="14960"/>
                      <a:pt x="19245" y="14931"/>
                    </a:cubicBezTo>
                    <a:cubicBezTo>
                      <a:pt x="19250" y="14917"/>
                      <a:pt x="19253" y="14905"/>
                      <a:pt x="19257" y="14893"/>
                    </a:cubicBezTo>
                    <a:cubicBezTo>
                      <a:pt x="19267" y="14850"/>
                      <a:pt x="19274" y="14808"/>
                      <a:pt x="19279" y="14763"/>
                    </a:cubicBezTo>
                    <a:cubicBezTo>
                      <a:pt x="19279" y="14729"/>
                      <a:pt x="19277" y="14692"/>
                      <a:pt x="19273" y="14657"/>
                    </a:cubicBezTo>
                    <a:cubicBezTo>
                      <a:pt x="19271" y="14647"/>
                      <a:pt x="19271" y="14640"/>
                      <a:pt x="19268" y="14632"/>
                    </a:cubicBezTo>
                    <a:cubicBezTo>
                      <a:pt x="19263" y="14595"/>
                      <a:pt x="19256" y="14559"/>
                      <a:pt x="19247" y="14519"/>
                    </a:cubicBezTo>
                    <a:cubicBezTo>
                      <a:pt x="19245" y="14513"/>
                      <a:pt x="19242" y="14505"/>
                      <a:pt x="19241" y="14499"/>
                    </a:cubicBezTo>
                    <a:cubicBezTo>
                      <a:pt x="19231" y="14464"/>
                      <a:pt x="19219" y="14429"/>
                      <a:pt x="19206" y="14395"/>
                    </a:cubicBezTo>
                    <a:cubicBezTo>
                      <a:pt x="19201" y="14385"/>
                      <a:pt x="19198" y="14374"/>
                      <a:pt x="19194" y="14366"/>
                    </a:cubicBezTo>
                    <a:cubicBezTo>
                      <a:pt x="19178" y="14324"/>
                      <a:pt x="19158" y="14283"/>
                      <a:pt x="19139" y="14244"/>
                    </a:cubicBezTo>
                    <a:cubicBezTo>
                      <a:pt x="19133" y="14231"/>
                      <a:pt x="19126" y="14219"/>
                      <a:pt x="19120" y="14206"/>
                    </a:cubicBezTo>
                    <a:cubicBezTo>
                      <a:pt x="19102" y="14171"/>
                      <a:pt x="19083" y="14136"/>
                      <a:pt x="19062" y="14101"/>
                    </a:cubicBezTo>
                    <a:cubicBezTo>
                      <a:pt x="19055" y="14088"/>
                      <a:pt x="19049" y="14079"/>
                      <a:pt x="19043" y="14067"/>
                    </a:cubicBezTo>
                    <a:cubicBezTo>
                      <a:pt x="19017" y="14025"/>
                      <a:pt x="18992" y="13983"/>
                      <a:pt x="18962" y="13940"/>
                    </a:cubicBezTo>
                    <a:cubicBezTo>
                      <a:pt x="18949" y="13921"/>
                      <a:pt x="18938" y="13904"/>
                      <a:pt x="18926" y="13886"/>
                    </a:cubicBezTo>
                    <a:cubicBezTo>
                      <a:pt x="18903" y="13850"/>
                      <a:pt x="18878" y="13815"/>
                      <a:pt x="18853" y="13779"/>
                    </a:cubicBezTo>
                    <a:cubicBezTo>
                      <a:pt x="18836" y="13753"/>
                      <a:pt x="18817" y="13729"/>
                      <a:pt x="18797" y="13703"/>
                    </a:cubicBezTo>
                    <a:cubicBezTo>
                      <a:pt x="18774" y="13674"/>
                      <a:pt x="18750" y="13644"/>
                      <a:pt x="18727" y="13612"/>
                    </a:cubicBezTo>
                    <a:cubicBezTo>
                      <a:pt x="18710" y="13589"/>
                      <a:pt x="18691" y="13565"/>
                      <a:pt x="18672" y="13542"/>
                    </a:cubicBezTo>
                    <a:cubicBezTo>
                      <a:pt x="18642" y="13504"/>
                      <a:pt x="18609" y="13465"/>
                      <a:pt x="18575" y="13424"/>
                    </a:cubicBezTo>
                    <a:cubicBezTo>
                      <a:pt x="18568" y="13416"/>
                      <a:pt x="18562" y="13407"/>
                      <a:pt x="18554" y="13398"/>
                    </a:cubicBezTo>
                    <a:cubicBezTo>
                      <a:pt x="18406" y="13137"/>
                      <a:pt x="18257" y="12879"/>
                      <a:pt x="18096" y="12627"/>
                    </a:cubicBezTo>
                    <a:cubicBezTo>
                      <a:pt x="16911" y="10725"/>
                      <a:pt x="15392" y="9085"/>
                      <a:pt x="13434" y="8345"/>
                    </a:cubicBezTo>
                    <a:cubicBezTo>
                      <a:pt x="13330" y="8309"/>
                      <a:pt x="13223" y="8272"/>
                      <a:pt x="13114" y="8237"/>
                    </a:cubicBezTo>
                    <a:cubicBezTo>
                      <a:pt x="13098" y="8234"/>
                      <a:pt x="13080" y="8229"/>
                      <a:pt x="13063" y="8223"/>
                    </a:cubicBezTo>
                    <a:cubicBezTo>
                      <a:pt x="12955" y="8189"/>
                      <a:pt x="12844" y="8158"/>
                      <a:pt x="12730" y="8128"/>
                    </a:cubicBezTo>
                    <a:cubicBezTo>
                      <a:pt x="12658" y="8106"/>
                      <a:pt x="12583" y="8084"/>
                      <a:pt x="12510" y="8063"/>
                    </a:cubicBezTo>
                    <a:lnTo>
                      <a:pt x="12511" y="8061"/>
                    </a:lnTo>
                    <a:lnTo>
                      <a:pt x="12396" y="8021"/>
                    </a:lnTo>
                    <a:lnTo>
                      <a:pt x="12425" y="7999"/>
                    </a:lnTo>
                    <a:lnTo>
                      <a:pt x="11986" y="7538"/>
                    </a:lnTo>
                    <a:lnTo>
                      <a:pt x="11951" y="7548"/>
                    </a:lnTo>
                    <a:lnTo>
                      <a:pt x="11916" y="7395"/>
                    </a:lnTo>
                    <a:cubicBezTo>
                      <a:pt x="12359" y="7263"/>
                      <a:pt x="12734" y="7131"/>
                      <a:pt x="12759" y="7100"/>
                    </a:cubicBezTo>
                    <a:cubicBezTo>
                      <a:pt x="12794" y="7057"/>
                      <a:pt x="12828" y="5573"/>
                      <a:pt x="12579" y="4045"/>
                    </a:cubicBezTo>
                    <a:lnTo>
                      <a:pt x="12642" y="4011"/>
                    </a:lnTo>
                    <a:cubicBezTo>
                      <a:pt x="12683" y="3892"/>
                      <a:pt x="12718" y="3776"/>
                      <a:pt x="12749" y="3662"/>
                    </a:cubicBezTo>
                    <a:cubicBezTo>
                      <a:pt x="12765" y="3612"/>
                      <a:pt x="12777" y="3562"/>
                      <a:pt x="12791" y="3512"/>
                    </a:cubicBezTo>
                    <a:cubicBezTo>
                      <a:pt x="12807" y="3453"/>
                      <a:pt x="12825" y="3392"/>
                      <a:pt x="12838" y="3334"/>
                    </a:cubicBezTo>
                    <a:cubicBezTo>
                      <a:pt x="12855" y="3269"/>
                      <a:pt x="12867" y="3205"/>
                      <a:pt x="12881" y="3142"/>
                    </a:cubicBezTo>
                    <a:cubicBezTo>
                      <a:pt x="12888" y="3103"/>
                      <a:pt x="12898" y="3063"/>
                      <a:pt x="12906" y="3023"/>
                    </a:cubicBezTo>
                    <a:cubicBezTo>
                      <a:pt x="12920" y="2950"/>
                      <a:pt x="12929" y="2877"/>
                      <a:pt x="12941" y="2805"/>
                    </a:cubicBezTo>
                    <a:cubicBezTo>
                      <a:pt x="12946" y="2780"/>
                      <a:pt x="12949" y="2755"/>
                      <a:pt x="12954" y="2730"/>
                    </a:cubicBezTo>
                    <a:cubicBezTo>
                      <a:pt x="12962" y="2651"/>
                      <a:pt x="12971" y="2573"/>
                      <a:pt x="12977" y="2498"/>
                    </a:cubicBezTo>
                    <a:cubicBezTo>
                      <a:pt x="12978" y="2482"/>
                      <a:pt x="12980" y="2467"/>
                      <a:pt x="12983" y="2453"/>
                    </a:cubicBezTo>
                    <a:cubicBezTo>
                      <a:pt x="12989" y="2370"/>
                      <a:pt x="12991" y="2291"/>
                      <a:pt x="12991" y="2213"/>
                    </a:cubicBezTo>
                    <a:cubicBezTo>
                      <a:pt x="12992" y="2206"/>
                      <a:pt x="12992" y="2198"/>
                      <a:pt x="12992" y="2192"/>
                    </a:cubicBezTo>
                    <a:cubicBezTo>
                      <a:pt x="12995" y="2109"/>
                      <a:pt x="12992" y="2030"/>
                      <a:pt x="12989" y="1952"/>
                    </a:cubicBezTo>
                    <a:lnTo>
                      <a:pt x="12989" y="1945"/>
                    </a:lnTo>
                    <a:cubicBezTo>
                      <a:pt x="12984" y="1866"/>
                      <a:pt x="12979" y="1788"/>
                      <a:pt x="12972" y="1712"/>
                    </a:cubicBezTo>
                    <a:lnTo>
                      <a:pt x="12972" y="1710"/>
                    </a:lnTo>
                    <a:cubicBezTo>
                      <a:pt x="12779" y="383"/>
                      <a:pt x="11696" y="1"/>
                      <a:pt x="10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5"/>
              <p:cNvSpPr/>
              <p:nvPr/>
            </p:nvSpPr>
            <p:spPr>
              <a:xfrm>
                <a:off x="2320200" y="4852000"/>
                <a:ext cx="336175" cy="323950"/>
              </a:xfrm>
              <a:custGeom>
                <a:avLst/>
                <a:gdLst/>
                <a:ahLst/>
                <a:cxnLst/>
                <a:rect l="l" t="t" r="r" b="b"/>
                <a:pathLst>
                  <a:path w="13447" h="12958" extrusionOk="0">
                    <a:moveTo>
                      <a:pt x="6735" y="1"/>
                    </a:moveTo>
                    <a:cubicBezTo>
                      <a:pt x="5731" y="1"/>
                      <a:pt x="4755" y="673"/>
                      <a:pt x="4067" y="1297"/>
                    </a:cubicBezTo>
                    <a:cubicBezTo>
                      <a:pt x="3622" y="1699"/>
                      <a:pt x="3296" y="2081"/>
                      <a:pt x="3160" y="2249"/>
                    </a:cubicBezTo>
                    <a:lnTo>
                      <a:pt x="3159" y="2251"/>
                    </a:lnTo>
                    <a:cubicBezTo>
                      <a:pt x="3120" y="2300"/>
                      <a:pt x="3096" y="2328"/>
                      <a:pt x="3090" y="2336"/>
                    </a:cubicBezTo>
                    <a:cubicBezTo>
                      <a:pt x="3088" y="2337"/>
                      <a:pt x="3088" y="2340"/>
                      <a:pt x="3088" y="2340"/>
                    </a:cubicBezTo>
                    <a:cubicBezTo>
                      <a:pt x="2871" y="2382"/>
                      <a:pt x="2779" y="2755"/>
                      <a:pt x="2771" y="3293"/>
                    </a:cubicBezTo>
                    <a:cubicBezTo>
                      <a:pt x="2766" y="3566"/>
                      <a:pt x="2786" y="3883"/>
                      <a:pt x="2822" y="4221"/>
                    </a:cubicBezTo>
                    <a:cubicBezTo>
                      <a:pt x="2831" y="4296"/>
                      <a:pt x="2839" y="4374"/>
                      <a:pt x="2850" y="4453"/>
                    </a:cubicBezTo>
                    <a:cubicBezTo>
                      <a:pt x="2898" y="4830"/>
                      <a:pt x="2965" y="5228"/>
                      <a:pt x="3044" y="5614"/>
                    </a:cubicBezTo>
                    <a:cubicBezTo>
                      <a:pt x="3026" y="5612"/>
                      <a:pt x="3009" y="5612"/>
                      <a:pt x="2992" y="5612"/>
                    </a:cubicBezTo>
                    <a:cubicBezTo>
                      <a:pt x="2623" y="5612"/>
                      <a:pt x="2206" y="5904"/>
                      <a:pt x="2288" y="6270"/>
                    </a:cubicBezTo>
                    <a:cubicBezTo>
                      <a:pt x="2317" y="6390"/>
                      <a:pt x="2415" y="6537"/>
                      <a:pt x="2551" y="6693"/>
                    </a:cubicBezTo>
                    <a:cubicBezTo>
                      <a:pt x="2843" y="7022"/>
                      <a:pt x="3306" y="7383"/>
                      <a:pt x="3602" y="7568"/>
                    </a:cubicBezTo>
                    <a:cubicBezTo>
                      <a:pt x="3724" y="7856"/>
                      <a:pt x="3847" y="8063"/>
                      <a:pt x="3961" y="8149"/>
                    </a:cubicBezTo>
                    <a:cubicBezTo>
                      <a:pt x="3967" y="8187"/>
                      <a:pt x="3974" y="8225"/>
                      <a:pt x="3980" y="8260"/>
                    </a:cubicBezTo>
                    <a:cubicBezTo>
                      <a:pt x="3985" y="8303"/>
                      <a:pt x="3988" y="8345"/>
                      <a:pt x="3993" y="8388"/>
                    </a:cubicBezTo>
                    <a:cubicBezTo>
                      <a:pt x="4006" y="8535"/>
                      <a:pt x="4022" y="8671"/>
                      <a:pt x="4036" y="8802"/>
                    </a:cubicBezTo>
                    <a:cubicBezTo>
                      <a:pt x="4036" y="8804"/>
                      <a:pt x="4038" y="8808"/>
                      <a:pt x="4038" y="8810"/>
                    </a:cubicBezTo>
                    <a:cubicBezTo>
                      <a:pt x="4044" y="8868"/>
                      <a:pt x="4052" y="8925"/>
                      <a:pt x="4059" y="8980"/>
                    </a:cubicBezTo>
                    <a:cubicBezTo>
                      <a:pt x="4059" y="8985"/>
                      <a:pt x="4059" y="8987"/>
                      <a:pt x="4061" y="8993"/>
                    </a:cubicBezTo>
                    <a:cubicBezTo>
                      <a:pt x="4068" y="9050"/>
                      <a:pt x="4076" y="9101"/>
                      <a:pt x="4084" y="9155"/>
                    </a:cubicBezTo>
                    <a:lnTo>
                      <a:pt x="3824" y="9550"/>
                    </a:lnTo>
                    <a:lnTo>
                      <a:pt x="3883" y="9606"/>
                    </a:lnTo>
                    <a:lnTo>
                      <a:pt x="3855" y="9631"/>
                    </a:lnTo>
                    <a:lnTo>
                      <a:pt x="3786" y="9631"/>
                    </a:lnTo>
                    <a:lnTo>
                      <a:pt x="3748" y="9528"/>
                    </a:lnTo>
                    <a:lnTo>
                      <a:pt x="3594" y="9631"/>
                    </a:lnTo>
                    <a:lnTo>
                      <a:pt x="2691" y="9631"/>
                    </a:lnTo>
                    <a:cubicBezTo>
                      <a:pt x="2373" y="9631"/>
                      <a:pt x="2116" y="9880"/>
                      <a:pt x="2116" y="10189"/>
                    </a:cubicBezTo>
                    <a:lnTo>
                      <a:pt x="2116" y="10679"/>
                    </a:lnTo>
                    <a:cubicBezTo>
                      <a:pt x="1418" y="11076"/>
                      <a:pt x="873" y="11441"/>
                      <a:pt x="684" y="11646"/>
                    </a:cubicBezTo>
                    <a:cubicBezTo>
                      <a:pt x="671" y="11653"/>
                      <a:pt x="660" y="11660"/>
                      <a:pt x="651" y="11671"/>
                    </a:cubicBezTo>
                    <a:cubicBezTo>
                      <a:pt x="368" y="11906"/>
                      <a:pt x="154" y="12362"/>
                      <a:pt x="1" y="12957"/>
                    </a:cubicBezTo>
                    <a:lnTo>
                      <a:pt x="13447" y="12957"/>
                    </a:lnTo>
                    <a:cubicBezTo>
                      <a:pt x="13289" y="12296"/>
                      <a:pt x="13077" y="11752"/>
                      <a:pt x="12804" y="11417"/>
                    </a:cubicBezTo>
                    <a:cubicBezTo>
                      <a:pt x="12799" y="11405"/>
                      <a:pt x="12797" y="11397"/>
                      <a:pt x="12791" y="11391"/>
                    </a:cubicBezTo>
                    <a:cubicBezTo>
                      <a:pt x="12768" y="11360"/>
                      <a:pt x="12729" y="11323"/>
                      <a:pt x="12678" y="11280"/>
                    </a:cubicBezTo>
                    <a:cubicBezTo>
                      <a:pt x="12628" y="11233"/>
                      <a:pt x="12574" y="11189"/>
                      <a:pt x="12520" y="11155"/>
                    </a:cubicBezTo>
                    <a:cubicBezTo>
                      <a:pt x="12511" y="11149"/>
                      <a:pt x="12500" y="11146"/>
                      <a:pt x="12492" y="11140"/>
                    </a:cubicBezTo>
                    <a:cubicBezTo>
                      <a:pt x="12336" y="11033"/>
                      <a:pt x="12131" y="10907"/>
                      <a:pt x="11888" y="10772"/>
                    </a:cubicBezTo>
                    <a:lnTo>
                      <a:pt x="11888" y="10455"/>
                    </a:lnTo>
                    <a:cubicBezTo>
                      <a:pt x="11888" y="9998"/>
                      <a:pt x="11509" y="9629"/>
                      <a:pt x="11040" y="9629"/>
                    </a:cubicBezTo>
                    <a:lnTo>
                      <a:pt x="9815" y="9629"/>
                    </a:lnTo>
                    <a:lnTo>
                      <a:pt x="9468" y="9485"/>
                    </a:lnTo>
                    <a:lnTo>
                      <a:pt x="9442" y="9564"/>
                    </a:lnTo>
                    <a:cubicBezTo>
                      <a:pt x="9383" y="9538"/>
                      <a:pt x="9326" y="9510"/>
                      <a:pt x="9267" y="9484"/>
                    </a:cubicBezTo>
                    <a:lnTo>
                      <a:pt x="9254" y="9479"/>
                    </a:lnTo>
                    <a:cubicBezTo>
                      <a:pt x="9205" y="9457"/>
                      <a:pt x="9156" y="9435"/>
                      <a:pt x="9105" y="9411"/>
                    </a:cubicBezTo>
                    <a:lnTo>
                      <a:pt x="8765" y="8895"/>
                    </a:lnTo>
                    <a:lnTo>
                      <a:pt x="8551" y="9040"/>
                    </a:lnTo>
                    <a:cubicBezTo>
                      <a:pt x="8568" y="8884"/>
                      <a:pt x="8586" y="8704"/>
                      <a:pt x="8606" y="8505"/>
                    </a:cubicBezTo>
                    <a:cubicBezTo>
                      <a:pt x="8606" y="8499"/>
                      <a:pt x="8607" y="8491"/>
                      <a:pt x="8607" y="8483"/>
                    </a:cubicBezTo>
                    <a:cubicBezTo>
                      <a:pt x="8607" y="8475"/>
                      <a:pt x="8609" y="8467"/>
                      <a:pt x="8609" y="8456"/>
                    </a:cubicBezTo>
                    <a:cubicBezTo>
                      <a:pt x="8631" y="8413"/>
                      <a:pt x="8664" y="8212"/>
                      <a:pt x="8695" y="7908"/>
                    </a:cubicBezTo>
                    <a:cubicBezTo>
                      <a:pt x="8710" y="7863"/>
                      <a:pt x="8725" y="7823"/>
                      <a:pt x="8739" y="7778"/>
                    </a:cubicBezTo>
                    <a:cubicBezTo>
                      <a:pt x="9105" y="7521"/>
                      <a:pt x="9953" y="6671"/>
                      <a:pt x="9985" y="6250"/>
                    </a:cubicBezTo>
                    <a:cubicBezTo>
                      <a:pt x="9991" y="6185"/>
                      <a:pt x="9979" y="6123"/>
                      <a:pt x="9958" y="6067"/>
                    </a:cubicBezTo>
                    <a:cubicBezTo>
                      <a:pt x="9873" y="5855"/>
                      <a:pt x="9615" y="5714"/>
                      <a:pt x="9358" y="5686"/>
                    </a:cubicBezTo>
                    <a:cubicBezTo>
                      <a:pt x="10227" y="2076"/>
                      <a:pt x="8935" y="2066"/>
                      <a:pt x="8935" y="2066"/>
                    </a:cubicBezTo>
                    <a:cubicBezTo>
                      <a:pt x="8935" y="2066"/>
                      <a:pt x="8928" y="1953"/>
                      <a:pt x="8889" y="1780"/>
                    </a:cubicBezTo>
                    <a:cubicBezTo>
                      <a:pt x="8825" y="1510"/>
                      <a:pt x="8688" y="1088"/>
                      <a:pt x="8384" y="726"/>
                    </a:cubicBezTo>
                    <a:cubicBezTo>
                      <a:pt x="8078" y="363"/>
                      <a:pt x="7607" y="54"/>
                      <a:pt x="6877" y="5"/>
                    </a:cubicBezTo>
                    <a:cubicBezTo>
                      <a:pt x="6830" y="2"/>
                      <a:pt x="6783" y="1"/>
                      <a:pt x="67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5"/>
              <p:cNvSpPr/>
              <p:nvPr/>
            </p:nvSpPr>
            <p:spPr>
              <a:xfrm>
                <a:off x="3331700" y="4888225"/>
                <a:ext cx="244450" cy="287650"/>
              </a:xfrm>
              <a:custGeom>
                <a:avLst/>
                <a:gdLst/>
                <a:ahLst/>
                <a:cxnLst/>
                <a:rect l="l" t="t" r="r" b="b"/>
                <a:pathLst>
                  <a:path w="9778" h="11506" extrusionOk="0">
                    <a:moveTo>
                      <a:pt x="5076" y="1"/>
                    </a:moveTo>
                    <a:cubicBezTo>
                      <a:pt x="4967" y="1"/>
                      <a:pt x="4861" y="6"/>
                      <a:pt x="4761" y="16"/>
                    </a:cubicBezTo>
                    <a:cubicBezTo>
                      <a:pt x="3085" y="179"/>
                      <a:pt x="2238" y="1331"/>
                      <a:pt x="2574" y="2704"/>
                    </a:cubicBezTo>
                    <a:cubicBezTo>
                      <a:pt x="1861" y="4602"/>
                      <a:pt x="2778" y="7627"/>
                      <a:pt x="3286" y="7917"/>
                    </a:cubicBezTo>
                    <a:cubicBezTo>
                      <a:pt x="3687" y="7824"/>
                      <a:pt x="4027" y="7700"/>
                      <a:pt x="4325" y="7554"/>
                    </a:cubicBezTo>
                    <a:lnTo>
                      <a:pt x="4325" y="7554"/>
                    </a:lnTo>
                    <a:cubicBezTo>
                      <a:pt x="4252" y="7838"/>
                      <a:pt x="4170" y="8127"/>
                      <a:pt x="4085" y="8409"/>
                    </a:cubicBezTo>
                    <a:cubicBezTo>
                      <a:pt x="4084" y="8409"/>
                      <a:pt x="4084" y="8411"/>
                      <a:pt x="4084" y="8411"/>
                    </a:cubicBezTo>
                    <a:cubicBezTo>
                      <a:pt x="4035" y="8411"/>
                      <a:pt x="3989" y="8412"/>
                      <a:pt x="3942" y="8415"/>
                    </a:cubicBezTo>
                    <a:cubicBezTo>
                      <a:pt x="3935" y="8415"/>
                      <a:pt x="3927" y="8415"/>
                      <a:pt x="3916" y="8417"/>
                    </a:cubicBezTo>
                    <a:cubicBezTo>
                      <a:pt x="3875" y="8417"/>
                      <a:pt x="3837" y="8418"/>
                      <a:pt x="3796" y="8421"/>
                    </a:cubicBezTo>
                    <a:cubicBezTo>
                      <a:pt x="3777" y="8423"/>
                      <a:pt x="3758" y="8423"/>
                      <a:pt x="3739" y="8425"/>
                    </a:cubicBezTo>
                    <a:cubicBezTo>
                      <a:pt x="3710" y="8428"/>
                      <a:pt x="3681" y="8430"/>
                      <a:pt x="3654" y="8431"/>
                    </a:cubicBezTo>
                    <a:cubicBezTo>
                      <a:pt x="3604" y="8434"/>
                      <a:pt x="3555" y="8437"/>
                      <a:pt x="3508" y="8441"/>
                    </a:cubicBezTo>
                    <a:lnTo>
                      <a:pt x="3508" y="8454"/>
                    </a:lnTo>
                    <a:cubicBezTo>
                      <a:pt x="3473" y="8459"/>
                      <a:pt x="3438" y="8462"/>
                      <a:pt x="3405" y="8466"/>
                    </a:cubicBezTo>
                    <a:lnTo>
                      <a:pt x="3404" y="8466"/>
                    </a:lnTo>
                    <a:cubicBezTo>
                      <a:pt x="3241" y="8486"/>
                      <a:pt x="3108" y="8510"/>
                      <a:pt x="3023" y="8539"/>
                    </a:cubicBezTo>
                    <a:cubicBezTo>
                      <a:pt x="3018" y="8539"/>
                      <a:pt x="3017" y="8541"/>
                      <a:pt x="3016" y="8541"/>
                    </a:cubicBezTo>
                    <a:cubicBezTo>
                      <a:pt x="3000" y="8547"/>
                      <a:pt x="2987" y="8553"/>
                      <a:pt x="2975" y="8558"/>
                    </a:cubicBezTo>
                    <a:cubicBezTo>
                      <a:pt x="2973" y="8558"/>
                      <a:pt x="2970" y="8559"/>
                      <a:pt x="2969" y="8559"/>
                    </a:cubicBezTo>
                    <a:cubicBezTo>
                      <a:pt x="2956" y="8565"/>
                      <a:pt x="2945" y="8571"/>
                      <a:pt x="2938" y="8576"/>
                    </a:cubicBezTo>
                    <a:cubicBezTo>
                      <a:pt x="2866" y="8606"/>
                      <a:pt x="2792" y="8649"/>
                      <a:pt x="2717" y="8702"/>
                    </a:cubicBezTo>
                    <a:cubicBezTo>
                      <a:pt x="2705" y="8709"/>
                      <a:pt x="2694" y="8717"/>
                      <a:pt x="2682" y="8728"/>
                    </a:cubicBezTo>
                    <a:cubicBezTo>
                      <a:pt x="2662" y="8741"/>
                      <a:pt x="2640" y="8757"/>
                      <a:pt x="2621" y="8771"/>
                    </a:cubicBezTo>
                    <a:cubicBezTo>
                      <a:pt x="2592" y="8795"/>
                      <a:pt x="2561" y="8819"/>
                      <a:pt x="2531" y="8844"/>
                    </a:cubicBezTo>
                    <a:cubicBezTo>
                      <a:pt x="2519" y="8854"/>
                      <a:pt x="2508" y="8866"/>
                      <a:pt x="2496" y="8878"/>
                    </a:cubicBezTo>
                    <a:cubicBezTo>
                      <a:pt x="2468" y="8904"/>
                      <a:pt x="2440" y="8929"/>
                      <a:pt x="2413" y="8957"/>
                    </a:cubicBezTo>
                    <a:lnTo>
                      <a:pt x="2378" y="8993"/>
                    </a:lnTo>
                    <a:cubicBezTo>
                      <a:pt x="2341" y="9030"/>
                      <a:pt x="2306" y="9072"/>
                      <a:pt x="2270" y="9114"/>
                    </a:cubicBezTo>
                    <a:cubicBezTo>
                      <a:pt x="2243" y="9145"/>
                      <a:pt x="2215" y="9182"/>
                      <a:pt x="2188" y="9220"/>
                    </a:cubicBezTo>
                    <a:cubicBezTo>
                      <a:pt x="2182" y="9227"/>
                      <a:pt x="2176" y="9237"/>
                      <a:pt x="2171" y="9245"/>
                    </a:cubicBezTo>
                    <a:lnTo>
                      <a:pt x="575" y="9245"/>
                    </a:lnTo>
                    <a:cubicBezTo>
                      <a:pt x="257" y="9245"/>
                      <a:pt x="1" y="9509"/>
                      <a:pt x="1" y="9832"/>
                    </a:cubicBezTo>
                    <a:lnTo>
                      <a:pt x="1" y="11506"/>
                    </a:lnTo>
                    <a:lnTo>
                      <a:pt x="9772" y="11506"/>
                    </a:lnTo>
                    <a:lnTo>
                      <a:pt x="9772" y="10113"/>
                    </a:lnTo>
                    <a:cubicBezTo>
                      <a:pt x="9777" y="9634"/>
                      <a:pt x="9397" y="9245"/>
                      <a:pt x="8928" y="9245"/>
                    </a:cubicBezTo>
                    <a:lnTo>
                      <a:pt x="7504" y="9245"/>
                    </a:lnTo>
                    <a:lnTo>
                      <a:pt x="7462" y="9196"/>
                    </a:lnTo>
                    <a:cubicBezTo>
                      <a:pt x="7433" y="9158"/>
                      <a:pt x="7403" y="9118"/>
                      <a:pt x="7371" y="9084"/>
                    </a:cubicBezTo>
                    <a:cubicBezTo>
                      <a:pt x="7355" y="9067"/>
                      <a:pt x="7342" y="9049"/>
                      <a:pt x="7327" y="9033"/>
                    </a:cubicBezTo>
                    <a:cubicBezTo>
                      <a:pt x="7297" y="8999"/>
                      <a:pt x="7264" y="8968"/>
                      <a:pt x="7234" y="8939"/>
                    </a:cubicBezTo>
                    <a:cubicBezTo>
                      <a:pt x="7221" y="8926"/>
                      <a:pt x="7207" y="8911"/>
                      <a:pt x="7194" y="8901"/>
                    </a:cubicBezTo>
                    <a:cubicBezTo>
                      <a:pt x="7152" y="8865"/>
                      <a:pt x="7111" y="8831"/>
                      <a:pt x="7072" y="8802"/>
                    </a:cubicBezTo>
                    <a:cubicBezTo>
                      <a:pt x="7070" y="8798"/>
                      <a:pt x="7066" y="8796"/>
                      <a:pt x="7063" y="8795"/>
                    </a:cubicBezTo>
                    <a:cubicBezTo>
                      <a:pt x="7019" y="8762"/>
                      <a:pt x="6973" y="8733"/>
                      <a:pt x="6930" y="8709"/>
                    </a:cubicBezTo>
                    <a:cubicBezTo>
                      <a:pt x="6923" y="8705"/>
                      <a:pt x="6917" y="8703"/>
                      <a:pt x="6911" y="8701"/>
                    </a:cubicBezTo>
                    <a:cubicBezTo>
                      <a:pt x="6874" y="8680"/>
                      <a:pt x="6839" y="8666"/>
                      <a:pt x="6805" y="8652"/>
                    </a:cubicBezTo>
                    <a:cubicBezTo>
                      <a:pt x="6795" y="8650"/>
                      <a:pt x="6788" y="8646"/>
                      <a:pt x="6778" y="8644"/>
                    </a:cubicBezTo>
                    <a:cubicBezTo>
                      <a:pt x="6745" y="8632"/>
                      <a:pt x="6715" y="8624"/>
                      <a:pt x="6685" y="8622"/>
                    </a:cubicBezTo>
                    <a:cubicBezTo>
                      <a:pt x="6679" y="8620"/>
                      <a:pt x="6671" y="8620"/>
                      <a:pt x="6665" y="8617"/>
                    </a:cubicBezTo>
                    <a:cubicBezTo>
                      <a:pt x="6648" y="8615"/>
                      <a:pt x="6631" y="8614"/>
                      <a:pt x="6615" y="8614"/>
                    </a:cubicBezTo>
                    <a:cubicBezTo>
                      <a:pt x="6597" y="8614"/>
                      <a:pt x="6580" y="8615"/>
                      <a:pt x="6564" y="8618"/>
                    </a:cubicBezTo>
                    <a:cubicBezTo>
                      <a:pt x="6528" y="8605"/>
                      <a:pt x="6487" y="8593"/>
                      <a:pt x="6444" y="8582"/>
                    </a:cubicBezTo>
                    <a:cubicBezTo>
                      <a:pt x="6440" y="8581"/>
                      <a:pt x="6437" y="8581"/>
                      <a:pt x="6432" y="8577"/>
                    </a:cubicBezTo>
                    <a:cubicBezTo>
                      <a:pt x="6389" y="8569"/>
                      <a:pt x="6343" y="8556"/>
                      <a:pt x="6296" y="8547"/>
                    </a:cubicBezTo>
                    <a:lnTo>
                      <a:pt x="6293" y="8547"/>
                    </a:lnTo>
                    <a:cubicBezTo>
                      <a:pt x="6244" y="8533"/>
                      <a:pt x="6194" y="8521"/>
                      <a:pt x="6138" y="8513"/>
                    </a:cubicBezTo>
                    <a:cubicBezTo>
                      <a:pt x="6122" y="8510"/>
                      <a:pt x="6107" y="8507"/>
                      <a:pt x="6090" y="8504"/>
                    </a:cubicBezTo>
                    <a:cubicBezTo>
                      <a:pt x="6043" y="8497"/>
                      <a:pt x="5996" y="8490"/>
                      <a:pt x="5945" y="8482"/>
                    </a:cubicBezTo>
                    <a:cubicBezTo>
                      <a:pt x="5932" y="8480"/>
                      <a:pt x="5921" y="8477"/>
                      <a:pt x="5908" y="8477"/>
                    </a:cubicBezTo>
                    <a:cubicBezTo>
                      <a:pt x="5774" y="8458"/>
                      <a:pt x="5630" y="8443"/>
                      <a:pt x="5477" y="8434"/>
                    </a:cubicBezTo>
                    <a:cubicBezTo>
                      <a:pt x="5484" y="8406"/>
                      <a:pt x="5490" y="8377"/>
                      <a:pt x="5497" y="8349"/>
                    </a:cubicBezTo>
                    <a:cubicBezTo>
                      <a:pt x="5512" y="8300"/>
                      <a:pt x="5524" y="8251"/>
                      <a:pt x="5534" y="8200"/>
                    </a:cubicBezTo>
                    <a:cubicBezTo>
                      <a:pt x="5540" y="8180"/>
                      <a:pt x="5546" y="8157"/>
                      <a:pt x="5551" y="8132"/>
                    </a:cubicBezTo>
                    <a:cubicBezTo>
                      <a:pt x="5558" y="8103"/>
                      <a:pt x="5564" y="8073"/>
                      <a:pt x="5573" y="8041"/>
                    </a:cubicBezTo>
                    <a:cubicBezTo>
                      <a:pt x="5579" y="8020"/>
                      <a:pt x="5585" y="7997"/>
                      <a:pt x="5587" y="7973"/>
                    </a:cubicBezTo>
                    <a:cubicBezTo>
                      <a:pt x="5595" y="7943"/>
                      <a:pt x="5603" y="7914"/>
                      <a:pt x="5609" y="7882"/>
                    </a:cubicBezTo>
                    <a:cubicBezTo>
                      <a:pt x="5615" y="7859"/>
                      <a:pt x="5618" y="7838"/>
                      <a:pt x="5624" y="7816"/>
                    </a:cubicBezTo>
                    <a:cubicBezTo>
                      <a:pt x="5630" y="7783"/>
                      <a:pt x="5637" y="7753"/>
                      <a:pt x="5643" y="7723"/>
                    </a:cubicBezTo>
                    <a:cubicBezTo>
                      <a:pt x="5649" y="7701"/>
                      <a:pt x="5653" y="7681"/>
                      <a:pt x="5658" y="7660"/>
                    </a:cubicBezTo>
                    <a:cubicBezTo>
                      <a:pt x="5665" y="7627"/>
                      <a:pt x="5671" y="7595"/>
                      <a:pt x="5678" y="7562"/>
                    </a:cubicBezTo>
                    <a:cubicBezTo>
                      <a:pt x="5680" y="7554"/>
                      <a:pt x="5683" y="7547"/>
                      <a:pt x="5683" y="7537"/>
                    </a:cubicBezTo>
                    <a:cubicBezTo>
                      <a:pt x="5688" y="7523"/>
                      <a:pt x="5689" y="7511"/>
                      <a:pt x="5691" y="7500"/>
                    </a:cubicBezTo>
                    <a:cubicBezTo>
                      <a:pt x="5931" y="7492"/>
                      <a:pt x="6152" y="7443"/>
                      <a:pt x="6358" y="7359"/>
                    </a:cubicBezTo>
                    <a:cubicBezTo>
                      <a:pt x="6760" y="7192"/>
                      <a:pt x="7093" y="6894"/>
                      <a:pt x="7362" y="6527"/>
                    </a:cubicBezTo>
                    <a:cubicBezTo>
                      <a:pt x="8629" y="6326"/>
                      <a:pt x="9337" y="5086"/>
                      <a:pt x="9510" y="3914"/>
                    </a:cubicBezTo>
                    <a:cubicBezTo>
                      <a:pt x="9544" y="3683"/>
                      <a:pt x="9559" y="3457"/>
                      <a:pt x="9550" y="3241"/>
                    </a:cubicBezTo>
                    <a:cubicBezTo>
                      <a:pt x="9508" y="1964"/>
                      <a:pt x="8448" y="1470"/>
                      <a:pt x="7694" y="1283"/>
                    </a:cubicBezTo>
                    <a:cubicBezTo>
                      <a:pt x="7030" y="325"/>
                      <a:pt x="5934" y="1"/>
                      <a:pt x="50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5"/>
              <p:cNvSpPr/>
              <p:nvPr/>
            </p:nvSpPr>
            <p:spPr>
              <a:xfrm>
                <a:off x="1472200" y="4888200"/>
                <a:ext cx="244400" cy="287650"/>
              </a:xfrm>
              <a:custGeom>
                <a:avLst/>
                <a:gdLst/>
                <a:ahLst/>
                <a:cxnLst/>
                <a:rect l="l" t="t" r="r" b="b"/>
                <a:pathLst>
                  <a:path w="9776" h="11506" extrusionOk="0">
                    <a:moveTo>
                      <a:pt x="5073" y="1"/>
                    </a:moveTo>
                    <a:cubicBezTo>
                      <a:pt x="4965" y="1"/>
                      <a:pt x="4860" y="6"/>
                      <a:pt x="4762" y="16"/>
                    </a:cubicBezTo>
                    <a:cubicBezTo>
                      <a:pt x="3086" y="178"/>
                      <a:pt x="2239" y="1329"/>
                      <a:pt x="2574" y="2702"/>
                    </a:cubicBezTo>
                    <a:cubicBezTo>
                      <a:pt x="2449" y="3034"/>
                      <a:pt x="2375" y="3400"/>
                      <a:pt x="2340" y="3782"/>
                    </a:cubicBezTo>
                    <a:cubicBezTo>
                      <a:pt x="2313" y="4062"/>
                      <a:pt x="2307" y="4352"/>
                      <a:pt x="2319" y="4637"/>
                    </a:cubicBezTo>
                    <a:cubicBezTo>
                      <a:pt x="2381" y="6189"/>
                      <a:pt x="2933" y="7713"/>
                      <a:pt x="3288" y="7916"/>
                    </a:cubicBezTo>
                    <a:cubicBezTo>
                      <a:pt x="3686" y="7823"/>
                      <a:pt x="4029" y="7699"/>
                      <a:pt x="4325" y="7554"/>
                    </a:cubicBezTo>
                    <a:lnTo>
                      <a:pt x="4325" y="7554"/>
                    </a:lnTo>
                    <a:cubicBezTo>
                      <a:pt x="4253" y="7837"/>
                      <a:pt x="4171" y="8127"/>
                      <a:pt x="4086" y="8408"/>
                    </a:cubicBezTo>
                    <a:lnTo>
                      <a:pt x="4084" y="8410"/>
                    </a:lnTo>
                    <a:cubicBezTo>
                      <a:pt x="4037" y="8410"/>
                      <a:pt x="3990" y="8412"/>
                      <a:pt x="3944" y="8414"/>
                    </a:cubicBezTo>
                    <a:cubicBezTo>
                      <a:pt x="3935" y="8414"/>
                      <a:pt x="3928" y="8414"/>
                      <a:pt x="3917" y="8416"/>
                    </a:cubicBezTo>
                    <a:cubicBezTo>
                      <a:pt x="3876" y="8416"/>
                      <a:pt x="3838" y="8418"/>
                      <a:pt x="3798" y="8420"/>
                    </a:cubicBezTo>
                    <a:cubicBezTo>
                      <a:pt x="3777" y="8422"/>
                      <a:pt x="3758" y="8422"/>
                      <a:pt x="3740" y="8425"/>
                    </a:cubicBezTo>
                    <a:cubicBezTo>
                      <a:pt x="3711" y="8426"/>
                      <a:pt x="3681" y="8430"/>
                      <a:pt x="3655" y="8431"/>
                    </a:cubicBezTo>
                    <a:cubicBezTo>
                      <a:pt x="3604" y="8432"/>
                      <a:pt x="3555" y="8437"/>
                      <a:pt x="3509" y="8441"/>
                    </a:cubicBezTo>
                    <a:lnTo>
                      <a:pt x="3509" y="8454"/>
                    </a:lnTo>
                    <a:cubicBezTo>
                      <a:pt x="3474" y="8459"/>
                      <a:pt x="3438" y="8461"/>
                      <a:pt x="3406" y="8466"/>
                    </a:cubicBezTo>
                    <a:cubicBezTo>
                      <a:pt x="3241" y="8486"/>
                      <a:pt x="3109" y="8510"/>
                      <a:pt x="3024" y="8539"/>
                    </a:cubicBezTo>
                    <a:cubicBezTo>
                      <a:pt x="3023" y="8539"/>
                      <a:pt x="3019" y="8540"/>
                      <a:pt x="3017" y="8540"/>
                    </a:cubicBezTo>
                    <a:cubicBezTo>
                      <a:pt x="3002" y="8546"/>
                      <a:pt x="2987" y="8553"/>
                      <a:pt x="2975" y="8557"/>
                    </a:cubicBezTo>
                    <a:cubicBezTo>
                      <a:pt x="2974" y="8557"/>
                      <a:pt x="2970" y="8559"/>
                      <a:pt x="2969" y="8559"/>
                    </a:cubicBezTo>
                    <a:cubicBezTo>
                      <a:pt x="2957" y="8565"/>
                      <a:pt x="2947" y="8571"/>
                      <a:pt x="2939" y="8576"/>
                    </a:cubicBezTo>
                    <a:cubicBezTo>
                      <a:pt x="2867" y="8606"/>
                      <a:pt x="2793" y="8649"/>
                      <a:pt x="2717" y="8702"/>
                    </a:cubicBezTo>
                    <a:cubicBezTo>
                      <a:pt x="2704" y="8709"/>
                      <a:pt x="2695" y="8717"/>
                      <a:pt x="2682" y="8727"/>
                    </a:cubicBezTo>
                    <a:cubicBezTo>
                      <a:pt x="2662" y="8741"/>
                      <a:pt x="2644" y="8757"/>
                      <a:pt x="2623" y="8771"/>
                    </a:cubicBezTo>
                    <a:cubicBezTo>
                      <a:pt x="2594" y="8794"/>
                      <a:pt x="2565" y="8819"/>
                      <a:pt x="2533" y="8844"/>
                    </a:cubicBezTo>
                    <a:cubicBezTo>
                      <a:pt x="2521" y="8854"/>
                      <a:pt x="2510" y="8866"/>
                      <a:pt x="2498" y="8878"/>
                    </a:cubicBezTo>
                    <a:cubicBezTo>
                      <a:pt x="2470" y="8904"/>
                      <a:pt x="2442" y="8929"/>
                      <a:pt x="2415" y="8957"/>
                    </a:cubicBezTo>
                    <a:cubicBezTo>
                      <a:pt x="2403" y="8969"/>
                      <a:pt x="2392" y="8979"/>
                      <a:pt x="2381" y="8991"/>
                    </a:cubicBezTo>
                    <a:cubicBezTo>
                      <a:pt x="2345" y="9030"/>
                      <a:pt x="2308" y="9070"/>
                      <a:pt x="2271" y="9113"/>
                    </a:cubicBezTo>
                    <a:cubicBezTo>
                      <a:pt x="2243" y="9143"/>
                      <a:pt x="2216" y="9182"/>
                      <a:pt x="2188" y="9220"/>
                    </a:cubicBezTo>
                    <a:cubicBezTo>
                      <a:pt x="2182" y="9227"/>
                      <a:pt x="2176" y="9237"/>
                      <a:pt x="2173" y="9245"/>
                    </a:cubicBezTo>
                    <a:lnTo>
                      <a:pt x="575" y="9245"/>
                    </a:lnTo>
                    <a:cubicBezTo>
                      <a:pt x="258" y="9245"/>
                      <a:pt x="1" y="9508"/>
                      <a:pt x="1" y="9832"/>
                    </a:cubicBezTo>
                    <a:lnTo>
                      <a:pt x="1" y="11505"/>
                    </a:lnTo>
                    <a:lnTo>
                      <a:pt x="9774" y="11505"/>
                    </a:lnTo>
                    <a:lnTo>
                      <a:pt x="9774" y="10113"/>
                    </a:lnTo>
                    <a:cubicBezTo>
                      <a:pt x="9776" y="9635"/>
                      <a:pt x="9397" y="9246"/>
                      <a:pt x="8925" y="9246"/>
                    </a:cubicBezTo>
                    <a:lnTo>
                      <a:pt x="7501" y="9246"/>
                    </a:lnTo>
                    <a:lnTo>
                      <a:pt x="7459" y="9197"/>
                    </a:lnTo>
                    <a:cubicBezTo>
                      <a:pt x="7430" y="9159"/>
                      <a:pt x="7400" y="9119"/>
                      <a:pt x="7370" y="9085"/>
                    </a:cubicBezTo>
                    <a:cubicBezTo>
                      <a:pt x="7355" y="9068"/>
                      <a:pt x="7339" y="9050"/>
                      <a:pt x="7322" y="9034"/>
                    </a:cubicBezTo>
                    <a:cubicBezTo>
                      <a:pt x="7292" y="9000"/>
                      <a:pt x="7260" y="8969"/>
                      <a:pt x="7230" y="8940"/>
                    </a:cubicBezTo>
                    <a:cubicBezTo>
                      <a:pt x="7216" y="8927"/>
                      <a:pt x="7203" y="8912"/>
                      <a:pt x="7188" y="8902"/>
                    </a:cubicBezTo>
                    <a:cubicBezTo>
                      <a:pt x="7148" y="8866"/>
                      <a:pt x="7107" y="8832"/>
                      <a:pt x="7067" y="8803"/>
                    </a:cubicBezTo>
                    <a:cubicBezTo>
                      <a:pt x="7066" y="8799"/>
                      <a:pt x="7061" y="8797"/>
                      <a:pt x="7060" y="8796"/>
                    </a:cubicBezTo>
                    <a:cubicBezTo>
                      <a:pt x="7012" y="8763"/>
                      <a:pt x="6969" y="8734"/>
                      <a:pt x="6926" y="8710"/>
                    </a:cubicBezTo>
                    <a:cubicBezTo>
                      <a:pt x="6919" y="8706"/>
                      <a:pt x="6913" y="8704"/>
                      <a:pt x="6907" y="8702"/>
                    </a:cubicBezTo>
                    <a:cubicBezTo>
                      <a:pt x="6870" y="8681"/>
                      <a:pt x="6835" y="8667"/>
                      <a:pt x="6800" y="8653"/>
                    </a:cubicBezTo>
                    <a:cubicBezTo>
                      <a:pt x="6792" y="8651"/>
                      <a:pt x="6784" y="8647"/>
                      <a:pt x="6774" y="8645"/>
                    </a:cubicBezTo>
                    <a:cubicBezTo>
                      <a:pt x="6741" y="8633"/>
                      <a:pt x="6711" y="8625"/>
                      <a:pt x="6681" y="8623"/>
                    </a:cubicBezTo>
                    <a:cubicBezTo>
                      <a:pt x="6674" y="8621"/>
                      <a:pt x="6666" y="8621"/>
                      <a:pt x="6660" y="8618"/>
                    </a:cubicBezTo>
                    <a:cubicBezTo>
                      <a:pt x="6644" y="8616"/>
                      <a:pt x="6627" y="8615"/>
                      <a:pt x="6611" y="8615"/>
                    </a:cubicBezTo>
                    <a:cubicBezTo>
                      <a:pt x="6594" y="8615"/>
                      <a:pt x="6576" y="8616"/>
                      <a:pt x="6560" y="8619"/>
                    </a:cubicBezTo>
                    <a:cubicBezTo>
                      <a:pt x="6524" y="8606"/>
                      <a:pt x="6482" y="8594"/>
                      <a:pt x="6440" y="8583"/>
                    </a:cubicBezTo>
                    <a:cubicBezTo>
                      <a:pt x="6435" y="8582"/>
                      <a:pt x="6433" y="8582"/>
                      <a:pt x="6428" y="8578"/>
                    </a:cubicBezTo>
                    <a:cubicBezTo>
                      <a:pt x="6385" y="8570"/>
                      <a:pt x="6338" y="8557"/>
                      <a:pt x="6292" y="8548"/>
                    </a:cubicBezTo>
                    <a:cubicBezTo>
                      <a:pt x="6243" y="8534"/>
                      <a:pt x="6187" y="8522"/>
                      <a:pt x="6134" y="8514"/>
                    </a:cubicBezTo>
                    <a:cubicBezTo>
                      <a:pt x="6118" y="8511"/>
                      <a:pt x="6103" y="8508"/>
                      <a:pt x="6089" y="8505"/>
                    </a:cubicBezTo>
                    <a:cubicBezTo>
                      <a:pt x="6074" y="8504"/>
                      <a:pt x="6056" y="8499"/>
                      <a:pt x="6040" y="8498"/>
                    </a:cubicBezTo>
                    <a:cubicBezTo>
                      <a:pt x="6010" y="8492"/>
                      <a:pt x="5977" y="8489"/>
                      <a:pt x="5943" y="8483"/>
                    </a:cubicBezTo>
                    <a:cubicBezTo>
                      <a:pt x="5930" y="8481"/>
                      <a:pt x="5917" y="8478"/>
                      <a:pt x="5905" y="8478"/>
                    </a:cubicBezTo>
                    <a:cubicBezTo>
                      <a:pt x="5772" y="8459"/>
                      <a:pt x="5627" y="8444"/>
                      <a:pt x="5474" y="8435"/>
                    </a:cubicBezTo>
                    <a:cubicBezTo>
                      <a:pt x="5481" y="8407"/>
                      <a:pt x="5488" y="8378"/>
                      <a:pt x="5496" y="8350"/>
                    </a:cubicBezTo>
                    <a:cubicBezTo>
                      <a:pt x="5509" y="8301"/>
                      <a:pt x="5521" y="8252"/>
                      <a:pt x="5533" y="8201"/>
                    </a:cubicBezTo>
                    <a:cubicBezTo>
                      <a:pt x="5538" y="8181"/>
                      <a:pt x="5542" y="8158"/>
                      <a:pt x="5548" y="8133"/>
                    </a:cubicBezTo>
                    <a:cubicBezTo>
                      <a:pt x="5556" y="8104"/>
                      <a:pt x="5564" y="8074"/>
                      <a:pt x="5570" y="8042"/>
                    </a:cubicBezTo>
                    <a:cubicBezTo>
                      <a:pt x="5576" y="8021"/>
                      <a:pt x="5582" y="7998"/>
                      <a:pt x="5587" y="7974"/>
                    </a:cubicBezTo>
                    <a:cubicBezTo>
                      <a:pt x="5593" y="7944"/>
                      <a:pt x="5600" y="7915"/>
                      <a:pt x="5606" y="7883"/>
                    </a:cubicBezTo>
                    <a:cubicBezTo>
                      <a:pt x="5612" y="7860"/>
                      <a:pt x="5618" y="7839"/>
                      <a:pt x="5621" y="7817"/>
                    </a:cubicBezTo>
                    <a:cubicBezTo>
                      <a:pt x="5629" y="7784"/>
                      <a:pt x="5635" y="7754"/>
                      <a:pt x="5643" y="7724"/>
                    </a:cubicBezTo>
                    <a:cubicBezTo>
                      <a:pt x="5648" y="7702"/>
                      <a:pt x="5650" y="7682"/>
                      <a:pt x="5655" y="7661"/>
                    </a:cubicBezTo>
                    <a:cubicBezTo>
                      <a:pt x="5662" y="7628"/>
                      <a:pt x="5669" y="7596"/>
                      <a:pt x="5676" y="7563"/>
                    </a:cubicBezTo>
                    <a:cubicBezTo>
                      <a:pt x="5678" y="7555"/>
                      <a:pt x="5680" y="7548"/>
                      <a:pt x="5682" y="7538"/>
                    </a:cubicBezTo>
                    <a:cubicBezTo>
                      <a:pt x="5684" y="7524"/>
                      <a:pt x="5686" y="7512"/>
                      <a:pt x="5688" y="7501"/>
                    </a:cubicBezTo>
                    <a:cubicBezTo>
                      <a:pt x="5809" y="7495"/>
                      <a:pt x="5928" y="7482"/>
                      <a:pt x="6040" y="7458"/>
                    </a:cubicBezTo>
                    <a:cubicBezTo>
                      <a:pt x="6152" y="7435"/>
                      <a:pt x="6255" y="7402"/>
                      <a:pt x="6356" y="7360"/>
                    </a:cubicBezTo>
                    <a:cubicBezTo>
                      <a:pt x="6761" y="7193"/>
                      <a:pt x="7091" y="6895"/>
                      <a:pt x="7361" y="6528"/>
                    </a:cubicBezTo>
                    <a:cubicBezTo>
                      <a:pt x="8875" y="6286"/>
                      <a:pt x="9592" y="4562"/>
                      <a:pt x="9550" y="3242"/>
                    </a:cubicBezTo>
                    <a:cubicBezTo>
                      <a:pt x="9507" y="1965"/>
                      <a:pt x="8446" y="1471"/>
                      <a:pt x="7696" y="1284"/>
                    </a:cubicBezTo>
                    <a:cubicBezTo>
                      <a:pt x="7203" y="572"/>
                      <a:pt x="6469" y="210"/>
                      <a:pt x="5773" y="70"/>
                    </a:cubicBezTo>
                    <a:cubicBezTo>
                      <a:pt x="5531" y="22"/>
                      <a:pt x="5294" y="1"/>
                      <a:pt x="50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5"/>
              <p:cNvSpPr/>
              <p:nvPr/>
            </p:nvSpPr>
            <p:spPr>
              <a:xfrm>
                <a:off x="2758175" y="4795875"/>
                <a:ext cx="395650" cy="380100"/>
              </a:xfrm>
              <a:custGeom>
                <a:avLst/>
                <a:gdLst/>
                <a:ahLst/>
                <a:cxnLst/>
                <a:rect l="l" t="t" r="r" b="b"/>
                <a:pathLst>
                  <a:path w="15826" h="15204" extrusionOk="0">
                    <a:moveTo>
                      <a:pt x="8824" y="0"/>
                    </a:moveTo>
                    <a:cubicBezTo>
                      <a:pt x="8342" y="0"/>
                      <a:pt x="7090" y="567"/>
                      <a:pt x="6554" y="982"/>
                    </a:cubicBezTo>
                    <a:cubicBezTo>
                      <a:pt x="6738" y="761"/>
                      <a:pt x="6922" y="452"/>
                      <a:pt x="6636" y="347"/>
                    </a:cubicBezTo>
                    <a:cubicBezTo>
                      <a:pt x="6605" y="336"/>
                      <a:pt x="6562" y="330"/>
                      <a:pt x="6512" y="330"/>
                    </a:cubicBezTo>
                    <a:cubicBezTo>
                      <a:pt x="5989" y="330"/>
                      <a:pt x="4561" y="977"/>
                      <a:pt x="4368" y="3145"/>
                    </a:cubicBezTo>
                    <a:lnTo>
                      <a:pt x="4368" y="3147"/>
                    </a:lnTo>
                    <a:cubicBezTo>
                      <a:pt x="4360" y="3240"/>
                      <a:pt x="4354" y="3336"/>
                      <a:pt x="4351" y="3434"/>
                    </a:cubicBezTo>
                    <a:lnTo>
                      <a:pt x="4351" y="3441"/>
                    </a:lnTo>
                    <a:cubicBezTo>
                      <a:pt x="4346" y="3539"/>
                      <a:pt x="4346" y="3635"/>
                      <a:pt x="4346" y="3738"/>
                    </a:cubicBezTo>
                    <a:cubicBezTo>
                      <a:pt x="4348" y="3745"/>
                      <a:pt x="4348" y="3755"/>
                      <a:pt x="4348" y="3763"/>
                    </a:cubicBezTo>
                    <a:cubicBezTo>
                      <a:pt x="4349" y="3861"/>
                      <a:pt x="4352" y="3957"/>
                      <a:pt x="4360" y="4059"/>
                    </a:cubicBezTo>
                    <a:cubicBezTo>
                      <a:pt x="4360" y="4078"/>
                      <a:pt x="4361" y="4096"/>
                      <a:pt x="4364" y="4115"/>
                    </a:cubicBezTo>
                    <a:cubicBezTo>
                      <a:pt x="4370" y="4207"/>
                      <a:pt x="4378" y="4303"/>
                      <a:pt x="4391" y="4399"/>
                    </a:cubicBezTo>
                    <a:cubicBezTo>
                      <a:pt x="4392" y="4429"/>
                      <a:pt x="4398" y="4462"/>
                      <a:pt x="4403" y="4492"/>
                    </a:cubicBezTo>
                    <a:cubicBezTo>
                      <a:pt x="4411" y="4579"/>
                      <a:pt x="4423" y="4669"/>
                      <a:pt x="4437" y="4760"/>
                    </a:cubicBezTo>
                    <a:cubicBezTo>
                      <a:pt x="4443" y="4807"/>
                      <a:pt x="4453" y="4857"/>
                      <a:pt x="4460" y="4906"/>
                    </a:cubicBezTo>
                    <a:cubicBezTo>
                      <a:pt x="4473" y="4983"/>
                      <a:pt x="4488" y="5061"/>
                      <a:pt x="4502" y="5141"/>
                    </a:cubicBezTo>
                    <a:cubicBezTo>
                      <a:pt x="4516" y="5213"/>
                      <a:pt x="4533" y="5288"/>
                      <a:pt x="4550" y="5361"/>
                    </a:cubicBezTo>
                    <a:cubicBezTo>
                      <a:pt x="4563" y="5423"/>
                      <a:pt x="4575" y="5483"/>
                      <a:pt x="4591" y="5545"/>
                    </a:cubicBezTo>
                    <a:cubicBezTo>
                      <a:pt x="4624" y="5685"/>
                      <a:pt x="4660" y="5828"/>
                      <a:pt x="4698" y="5975"/>
                    </a:cubicBezTo>
                    <a:lnTo>
                      <a:pt x="4761" y="6016"/>
                    </a:lnTo>
                    <a:cubicBezTo>
                      <a:pt x="4607" y="7179"/>
                      <a:pt x="4562" y="8319"/>
                      <a:pt x="4557" y="9032"/>
                    </a:cubicBezTo>
                    <a:cubicBezTo>
                      <a:pt x="4556" y="9476"/>
                      <a:pt x="4569" y="9754"/>
                      <a:pt x="4583" y="9774"/>
                    </a:cubicBezTo>
                    <a:cubicBezTo>
                      <a:pt x="4609" y="9810"/>
                      <a:pt x="4981" y="9973"/>
                      <a:pt x="5425" y="10136"/>
                    </a:cubicBezTo>
                    <a:lnTo>
                      <a:pt x="5390" y="10324"/>
                    </a:lnTo>
                    <a:lnTo>
                      <a:pt x="5357" y="10312"/>
                    </a:lnTo>
                    <a:lnTo>
                      <a:pt x="4916" y="10877"/>
                    </a:lnTo>
                    <a:lnTo>
                      <a:pt x="4945" y="10903"/>
                    </a:lnTo>
                    <a:lnTo>
                      <a:pt x="4829" y="10953"/>
                    </a:lnTo>
                    <a:lnTo>
                      <a:pt x="4834" y="10957"/>
                    </a:lnTo>
                    <a:cubicBezTo>
                      <a:pt x="4758" y="10983"/>
                      <a:pt x="4683" y="11007"/>
                      <a:pt x="4611" y="11040"/>
                    </a:cubicBezTo>
                    <a:cubicBezTo>
                      <a:pt x="4496" y="11074"/>
                      <a:pt x="4386" y="11113"/>
                      <a:pt x="4278" y="11153"/>
                    </a:cubicBezTo>
                    <a:cubicBezTo>
                      <a:pt x="4261" y="11162"/>
                      <a:pt x="4242" y="11168"/>
                      <a:pt x="4227" y="11175"/>
                    </a:cubicBezTo>
                    <a:cubicBezTo>
                      <a:pt x="4115" y="11217"/>
                      <a:pt x="4009" y="11260"/>
                      <a:pt x="3907" y="11309"/>
                    </a:cubicBezTo>
                    <a:cubicBezTo>
                      <a:pt x="2341" y="12034"/>
                      <a:pt x="1059" y="13466"/>
                      <a:pt x="0" y="15203"/>
                    </a:cubicBezTo>
                    <a:lnTo>
                      <a:pt x="15826" y="15203"/>
                    </a:lnTo>
                    <a:cubicBezTo>
                      <a:pt x="15550" y="14746"/>
                      <a:pt x="15262" y="14293"/>
                      <a:pt x="14970" y="13865"/>
                    </a:cubicBezTo>
                    <a:cubicBezTo>
                      <a:pt x="14082" y="12560"/>
                      <a:pt x="13162" y="11457"/>
                      <a:pt x="12681" y="11152"/>
                    </a:cubicBezTo>
                    <a:cubicBezTo>
                      <a:pt x="12633" y="11123"/>
                      <a:pt x="12581" y="11095"/>
                      <a:pt x="12520" y="11067"/>
                    </a:cubicBezTo>
                    <a:cubicBezTo>
                      <a:pt x="12514" y="11062"/>
                      <a:pt x="12511" y="11061"/>
                      <a:pt x="12505" y="11059"/>
                    </a:cubicBezTo>
                    <a:cubicBezTo>
                      <a:pt x="12463" y="11042"/>
                      <a:pt x="12423" y="11023"/>
                      <a:pt x="12378" y="11005"/>
                    </a:cubicBezTo>
                    <a:cubicBezTo>
                      <a:pt x="12372" y="11004"/>
                      <a:pt x="12365" y="10999"/>
                      <a:pt x="12358" y="10997"/>
                    </a:cubicBezTo>
                    <a:cubicBezTo>
                      <a:pt x="12310" y="10980"/>
                      <a:pt x="12260" y="10961"/>
                      <a:pt x="12208" y="10943"/>
                    </a:cubicBezTo>
                    <a:cubicBezTo>
                      <a:pt x="12202" y="10940"/>
                      <a:pt x="12196" y="10938"/>
                      <a:pt x="12191" y="10937"/>
                    </a:cubicBezTo>
                    <a:cubicBezTo>
                      <a:pt x="12136" y="10920"/>
                      <a:pt x="12079" y="10901"/>
                      <a:pt x="12020" y="10884"/>
                    </a:cubicBezTo>
                    <a:cubicBezTo>
                      <a:pt x="12015" y="10884"/>
                      <a:pt x="12011" y="10883"/>
                      <a:pt x="12006" y="10880"/>
                    </a:cubicBezTo>
                    <a:cubicBezTo>
                      <a:pt x="11944" y="10864"/>
                      <a:pt x="11879" y="10847"/>
                      <a:pt x="11813" y="10830"/>
                    </a:cubicBezTo>
                    <a:cubicBezTo>
                      <a:pt x="11809" y="10830"/>
                      <a:pt x="11806" y="10829"/>
                      <a:pt x="11801" y="10829"/>
                    </a:cubicBezTo>
                    <a:cubicBezTo>
                      <a:pt x="11732" y="10812"/>
                      <a:pt x="11660" y="10795"/>
                      <a:pt x="11587" y="10780"/>
                    </a:cubicBezTo>
                    <a:cubicBezTo>
                      <a:pt x="11586" y="10779"/>
                      <a:pt x="11582" y="10779"/>
                      <a:pt x="11581" y="10779"/>
                    </a:cubicBezTo>
                    <a:cubicBezTo>
                      <a:pt x="11503" y="10763"/>
                      <a:pt x="11427" y="10748"/>
                      <a:pt x="11345" y="10731"/>
                    </a:cubicBezTo>
                    <a:lnTo>
                      <a:pt x="11340" y="10731"/>
                    </a:lnTo>
                    <a:cubicBezTo>
                      <a:pt x="11259" y="10716"/>
                      <a:pt x="11174" y="10702"/>
                      <a:pt x="11089" y="10689"/>
                    </a:cubicBezTo>
                    <a:lnTo>
                      <a:pt x="11088" y="10689"/>
                    </a:lnTo>
                    <a:cubicBezTo>
                      <a:pt x="11082" y="10689"/>
                      <a:pt x="11075" y="10688"/>
                      <a:pt x="11071" y="10688"/>
                    </a:cubicBezTo>
                    <a:cubicBezTo>
                      <a:pt x="10988" y="10673"/>
                      <a:pt x="10907" y="10661"/>
                      <a:pt x="10821" y="10651"/>
                    </a:cubicBezTo>
                    <a:lnTo>
                      <a:pt x="10702" y="10628"/>
                    </a:lnTo>
                    <a:lnTo>
                      <a:pt x="10741" y="10592"/>
                    </a:lnTo>
                    <a:lnTo>
                      <a:pt x="10129" y="9923"/>
                    </a:lnTo>
                    <a:lnTo>
                      <a:pt x="10064" y="9958"/>
                    </a:lnTo>
                    <a:lnTo>
                      <a:pt x="9994" y="9434"/>
                    </a:lnTo>
                    <a:lnTo>
                      <a:pt x="9959" y="9182"/>
                    </a:lnTo>
                    <a:cubicBezTo>
                      <a:pt x="9996" y="8986"/>
                      <a:pt x="10036" y="8788"/>
                      <a:pt x="10074" y="8595"/>
                    </a:cubicBezTo>
                    <a:cubicBezTo>
                      <a:pt x="10238" y="7748"/>
                      <a:pt x="10393" y="6928"/>
                      <a:pt x="10525" y="6182"/>
                    </a:cubicBezTo>
                    <a:cubicBezTo>
                      <a:pt x="10555" y="6013"/>
                      <a:pt x="10583" y="5851"/>
                      <a:pt x="10610" y="5692"/>
                    </a:cubicBezTo>
                    <a:cubicBezTo>
                      <a:pt x="10623" y="5613"/>
                      <a:pt x="10638" y="5535"/>
                      <a:pt x="10651" y="5459"/>
                    </a:cubicBezTo>
                    <a:cubicBezTo>
                      <a:pt x="10701" y="5149"/>
                      <a:pt x="10749" y="4861"/>
                      <a:pt x="10787" y="4596"/>
                    </a:cubicBezTo>
                    <a:cubicBezTo>
                      <a:pt x="10797" y="4530"/>
                      <a:pt x="10808" y="4467"/>
                      <a:pt x="10815" y="4403"/>
                    </a:cubicBezTo>
                    <a:cubicBezTo>
                      <a:pt x="10924" y="3647"/>
                      <a:pt x="10970" y="3118"/>
                      <a:pt x="10927" y="2947"/>
                    </a:cubicBezTo>
                    <a:cubicBezTo>
                      <a:pt x="10894" y="2820"/>
                      <a:pt x="10829" y="2687"/>
                      <a:pt x="10750" y="2559"/>
                    </a:cubicBezTo>
                    <a:cubicBezTo>
                      <a:pt x="10733" y="2530"/>
                      <a:pt x="10715" y="2501"/>
                      <a:pt x="10695" y="2472"/>
                    </a:cubicBezTo>
                    <a:cubicBezTo>
                      <a:pt x="10674" y="2439"/>
                      <a:pt x="10651" y="2403"/>
                      <a:pt x="10627" y="2373"/>
                    </a:cubicBezTo>
                    <a:cubicBezTo>
                      <a:pt x="10598" y="2335"/>
                      <a:pt x="10571" y="2295"/>
                      <a:pt x="10543" y="2261"/>
                    </a:cubicBezTo>
                    <a:cubicBezTo>
                      <a:pt x="10389" y="2062"/>
                      <a:pt x="10249" y="1920"/>
                      <a:pt x="10249" y="1920"/>
                    </a:cubicBezTo>
                    <a:cubicBezTo>
                      <a:pt x="10249" y="1920"/>
                      <a:pt x="11982" y="1149"/>
                      <a:pt x="11631" y="435"/>
                    </a:cubicBezTo>
                    <a:cubicBezTo>
                      <a:pt x="11546" y="262"/>
                      <a:pt x="11307" y="196"/>
                      <a:pt x="10996" y="196"/>
                    </a:cubicBezTo>
                    <a:cubicBezTo>
                      <a:pt x="10025" y="196"/>
                      <a:pt x="8339" y="833"/>
                      <a:pt x="8339" y="833"/>
                    </a:cubicBezTo>
                    <a:cubicBezTo>
                      <a:pt x="8339" y="833"/>
                      <a:pt x="9398" y="92"/>
                      <a:pt x="8898" y="6"/>
                    </a:cubicBezTo>
                    <a:cubicBezTo>
                      <a:pt x="8876" y="2"/>
                      <a:pt x="8851" y="0"/>
                      <a:pt x="88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5"/>
              <p:cNvSpPr/>
              <p:nvPr/>
            </p:nvSpPr>
            <p:spPr>
              <a:xfrm>
                <a:off x="1802300" y="4821875"/>
                <a:ext cx="395675" cy="353850"/>
              </a:xfrm>
              <a:custGeom>
                <a:avLst/>
                <a:gdLst/>
                <a:ahLst/>
                <a:cxnLst/>
                <a:rect l="l" t="t" r="r" b="b"/>
                <a:pathLst>
                  <a:path w="15827" h="14154" extrusionOk="0">
                    <a:moveTo>
                      <a:pt x="8994" y="0"/>
                    </a:moveTo>
                    <a:cubicBezTo>
                      <a:pt x="8456" y="0"/>
                      <a:pt x="7899" y="97"/>
                      <a:pt x="7393" y="226"/>
                    </a:cubicBezTo>
                    <a:cubicBezTo>
                      <a:pt x="6377" y="486"/>
                      <a:pt x="5571" y="875"/>
                      <a:pt x="5571" y="875"/>
                    </a:cubicBezTo>
                    <a:cubicBezTo>
                      <a:pt x="5571" y="875"/>
                      <a:pt x="5432" y="1017"/>
                      <a:pt x="5277" y="1216"/>
                    </a:cubicBezTo>
                    <a:cubicBezTo>
                      <a:pt x="5249" y="1252"/>
                      <a:pt x="5223" y="1289"/>
                      <a:pt x="5195" y="1329"/>
                    </a:cubicBezTo>
                    <a:cubicBezTo>
                      <a:pt x="5172" y="1360"/>
                      <a:pt x="5147" y="1394"/>
                      <a:pt x="5126" y="1428"/>
                    </a:cubicBezTo>
                    <a:cubicBezTo>
                      <a:pt x="5105" y="1457"/>
                      <a:pt x="5089" y="1485"/>
                      <a:pt x="5071" y="1514"/>
                    </a:cubicBezTo>
                    <a:cubicBezTo>
                      <a:pt x="4993" y="1642"/>
                      <a:pt x="4925" y="1775"/>
                      <a:pt x="4895" y="1902"/>
                    </a:cubicBezTo>
                    <a:cubicBezTo>
                      <a:pt x="4850" y="2073"/>
                      <a:pt x="4896" y="2602"/>
                      <a:pt x="5005" y="3359"/>
                    </a:cubicBezTo>
                    <a:cubicBezTo>
                      <a:pt x="5014" y="3422"/>
                      <a:pt x="5025" y="3486"/>
                      <a:pt x="5034" y="3551"/>
                    </a:cubicBezTo>
                    <a:cubicBezTo>
                      <a:pt x="5072" y="3817"/>
                      <a:pt x="5119" y="4104"/>
                      <a:pt x="5169" y="4414"/>
                    </a:cubicBezTo>
                    <a:cubicBezTo>
                      <a:pt x="5183" y="4490"/>
                      <a:pt x="5196" y="4569"/>
                      <a:pt x="5211" y="4648"/>
                    </a:cubicBezTo>
                    <a:cubicBezTo>
                      <a:pt x="5237" y="4806"/>
                      <a:pt x="5266" y="4969"/>
                      <a:pt x="5296" y="5137"/>
                    </a:cubicBezTo>
                    <a:cubicBezTo>
                      <a:pt x="5456" y="6053"/>
                      <a:pt x="5654" y="7085"/>
                      <a:pt x="5862" y="8137"/>
                    </a:cubicBezTo>
                    <a:lnTo>
                      <a:pt x="5827" y="8390"/>
                    </a:lnTo>
                    <a:lnTo>
                      <a:pt x="5755" y="8914"/>
                    </a:lnTo>
                    <a:lnTo>
                      <a:pt x="5692" y="8878"/>
                    </a:lnTo>
                    <a:lnTo>
                      <a:pt x="5133" y="9487"/>
                    </a:lnTo>
                    <a:lnTo>
                      <a:pt x="5081" y="9546"/>
                    </a:lnTo>
                    <a:lnTo>
                      <a:pt x="5119" y="9582"/>
                    </a:lnTo>
                    <a:lnTo>
                      <a:pt x="5004" y="9605"/>
                    </a:lnTo>
                    <a:lnTo>
                      <a:pt x="5002" y="9605"/>
                    </a:lnTo>
                    <a:cubicBezTo>
                      <a:pt x="4910" y="9617"/>
                      <a:pt x="4823" y="9631"/>
                      <a:pt x="4734" y="9643"/>
                    </a:cubicBezTo>
                    <a:cubicBezTo>
                      <a:pt x="4648" y="9656"/>
                      <a:pt x="4563" y="9669"/>
                      <a:pt x="4481" y="9685"/>
                    </a:cubicBezTo>
                    <a:lnTo>
                      <a:pt x="4477" y="9685"/>
                    </a:lnTo>
                    <a:cubicBezTo>
                      <a:pt x="4394" y="9700"/>
                      <a:pt x="4319" y="9716"/>
                      <a:pt x="4241" y="9733"/>
                    </a:cubicBezTo>
                    <a:cubicBezTo>
                      <a:pt x="4240" y="9733"/>
                      <a:pt x="4236" y="9733"/>
                      <a:pt x="4235" y="9734"/>
                    </a:cubicBezTo>
                    <a:cubicBezTo>
                      <a:pt x="4162" y="9748"/>
                      <a:pt x="4089" y="9764"/>
                      <a:pt x="4021" y="9782"/>
                    </a:cubicBezTo>
                    <a:cubicBezTo>
                      <a:pt x="4016" y="9782"/>
                      <a:pt x="4014" y="9784"/>
                      <a:pt x="4009" y="9784"/>
                    </a:cubicBezTo>
                    <a:cubicBezTo>
                      <a:pt x="3943" y="9801"/>
                      <a:pt x="3880" y="9818"/>
                      <a:pt x="3817" y="9834"/>
                    </a:cubicBezTo>
                    <a:cubicBezTo>
                      <a:pt x="3811" y="9836"/>
                      <a:pt x="3805" y="9838"/>
                      <a:pt x="3802" y="9838"/>
                    </a:cubicBezTo>
                    <a:cubicBezTo>
                      <a:pt x="3743" y="9855"/>
                      <a:pt x="3687" y="9874"/>
                      <a:pt x="3631" y="9891"/>
                    </a:cubicBezTo>
                    <a:cubicBezTo>
                      <a:pt x="3625" y="9892"/>
                      <a:pt x="3619" y="9894"/>
                      <a:pt x="3614" y="9897"/>
                    </a:cubicBezTo>
                    <a:cubicBezTo>
                      <a:pt x="3562" y="9913"/>
                      <a:pt x="3510" y="9933"/>
                      <a:pt x="3464" y="9951"/>
                    </a:cubicBezTo>
                    <a:cubicBezTo>
                      <a:pt x="3457" y="9953"/>
                      <a:pt x="3451" y="9957"/>
                      <a:pt x="3444" y="9959"/>
                    </a:cubicBezTo>
                    <a:cubicBezTo>
                      <a:pt x="3400" y="9976"/>
                      <a:pt x="3359" y="9995"/>
                      <a:pt x="3317" y="10013"/>
                    </a:cubicBezTo>
                    <a:cubicBezTo>
                      <a:pt x="3312" y="10015"/>
                      <a:pt x="3305" y="10018"/>
                      <a:pt x="3303" y="10021"/>
                    </a:cubicBezTo>
                    <a:cubicBezTo>
                      <a:pt x="3244" y="10049"/>
                      <a:pt x="3188" y="10077"/>
                      <a:pt x="3145" y="10106"/>
                    </a:cubicBezTo>
                    <a:cubicBezTo>
                      <a:pt x="2831" y="10305"/>
                      <a:pt x="2332" y="10842"/>
                      <a:pt x="1775" y="11553"/>
                    </a:cubicBezTo>
                    <a:cubicBezTo>
                      <a:pt x="1197" y="12293"/>
                      <a:pt x="559" y="13222"/>
                      <a:pt x="1" y="14154"/>
                    </a:cubicBezTo>
                    <a:lnTo>
                      <a:pt x="15827" y="14154"/>
                    </a:lnTo>
                    <a:cubicBezTo>
                      <a:pt x="15554" y="13712"/>
                      <a:pt x="15269" y="13288"/>
                      <a:pt x="14967" y="12890"/>
                    </a:cubicBezTo>
                    <a:cubicBezTo>
                      <a:pt x="14090" y="11734"/>
                      <a:pt x="13081" y="10804"/>
                      <a:pt x="11917" y="10264"/>
                    </a:cubicBezTo>
                    <a:cubicBezTo>
                      <a:pt x="11814" y="10215"/>
                      <a:pt x="11707" y="10173"/>
                      <a:pt x="11598" y="10130"/>
                    </a:cubicBezTo>
                    <a:cubicBezTo>
                      <a:pt x="11581" y="10123"/>
                      <a:pt x="11562" y="10117"/>
                      <a:pt x="11547" y="10109"/>
                    </a:cubicBezTo>
                    <a:cubicBezTo>
                      <a:pt x="11439" y="10068"/>
                      <a:pt x="11328" y="10030"/>
                      <a:pt x="11214" y="9995"/>
                    </a:cubicBezTo>
                    <a:cubicBezTo>
                      <a:pt x="11142" y="9965"/>
                      <a:pt x="11067" y="9939"/>
                      <a:pt x="10994" y="9913"/>
                    </a:cubicBezTo>
                    <a:lnTo>
                      <a:pt x="10995" y="9909"/>
                    </a:lnTo>
                    <a:lnTo>
                      <a:pt x="10880" y="9858"/>
                    </a:lnTo>
                    <a:lnTo>
                      <a:pt x="10909" y="9832"/>
                    </a:lnTo>
                    <a:lnTo>
                      <a:pt x="10469" y="9267"/>
                    </a:lnTo>
                    <a:lnTo>
                      <a:pt x="10434" y="9279"/>
                    </a:lnTo>
                    <a:lnTo>
                      <a:pt x="10400" y="9091"/>
                    </a:lnTo>
                    <a:cubicBezTo>
                      <a:pt x="10843" y="8928"/>
                      <a:pt x="11216" y="8767"/>
                      <a:pt x="11242" y="8730"/>
                    </a:cubicBezTo>
                    <a:cubicBezTo>
                      <a:pt x="11277" y="8678"/>
                      <a:pt x="11312" y="6853"/>
                      <a:pt x="11063" y="4971"/>
                    </a:cubicBezTo>
                    <a:lnTo>
                      <a:pt x="11125" y="4930"/>
                    </a:lnTo>
                    <a:cubicBezTo>
                      <a:pt x="11166" y="4783"/>
                      <a:pt x="11202" y="4641"/>
                      <a:pt x="11233" y="4501"/>
                    </a:cubicBezTo>
                    <a:cubicBezTo>
                      <a:pt x="11248" y="4438"/>
                      <a:pt x="11260" y="4380"/>
                      <a:pt x="11274" y="4316"/>
                    </a:cubicBezTo>
                    <a:cubicBezTo>
                      <a:pt x="11289" y="4244"/>
                      <a:pt x="11307" y="4168"/>
                      <a:pt x="11321" y="4097"/>
                    </a:cubicBezTo>
                    <a:cubicBezTo>
                      <a:pt x="11338" y="4015"/>
                      <a:pt x="11350" y="3939"/>
                      <a:pt x="11363" y="3861"/>
                    </a:cubicBezTo>
                    <a:cubicBezTo>
                      <a:pt x="11372" y="3812"/>
                      <a:pt x="11380" y="3762"/>
                      <a:pt x="11390" y="3715"/>
                    </a:cubicBezTo>
                    <a:cubicBezTo>
                      <a:pt x="11403" y="3624"/>
                      <a:pt x="11412" y="3536"/>
                      <a:pt x="11424" y="3448"/>
                    </a:cubicBezTo>
                    <a:cubicBezTo>
                      <a:pt x="11426" y="3417"/>
                      <a:pt x="11432" y="3384"/>
                      <a:pt x="11436" y="3354"/>
                    </a:cubicBezTo>
                    <a:cubicBezTo>
                      <a:pt x="11446" y="3257"/>
                      <a:pt x="11453" y="3162"/>
                      <a:pt x="11459" y="3070"/>
                    </a:cubicBezTo>
                    <a:cubicBezTo>
                      <a:pt x="11460" y="3053"/>
                      <a:pt x="11464" y="3033"/>
                      <a:pt x="11465" y="3014"/>
                    </a:cubicBezTo>
                    <a:cubicBezTo>
                      <a:pt x="11471" y="2913"/>
                      <a:pt x="11473" y="2816"/>
                      <a:pt x="11475" y="2718"/>
                    </a:cubicBezTo>
                    <a:cubicBezTo>
                      <a:pt x="11475" y="2711"/>
                      <a:pt x="11476" y="2703"/>
                      <a:pt x="11476" y="2693"/>
                    </a:cubicBezTo>
                    <a:cubicBezTo>
                      <a:pt x="11476" y="2590"/>
                      <a:pt x="11476" y="2494"/>
                      <a:pt x="11471" y="2396"/>
                    </a:cubicBezTo>
                    <a:lnTo>
                      <a:pt x="11471" y="2389"/>
                    </a:lnTo>
                    <a:cubicBezTo>
                      <a:pt x="11466" y="2291"/>
                      <a:pt x="11463" y="2196"/>
                      <a:pt x="11454" y="2102"/>
                    </a:cubicBezTo>
                    <a:lnTo>
                      <a:pt x="11454" y="2100"/>
                    </a:lnTo>
                    <a:cubicBezTo>
                      <a:pt x="11262" y="469"/>
                      <a:pt x="10178" y="0"/>
                      <a:pt x="89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5"/>
              <p:cNvSpPr/>
              <p:nvPr/>
            </p:nvSpPr>
            <p:spPr>
              <a:xfrm>
                <a:off x="3727025" y="4837200"/>
                <a:ext cx="278250" cy="338800"/>
              </a:xfrm>
              <a:custGeom>
                <a:avLst/>
                <a:gdLst/>
                <a:ahLst/>
                <a:cxnLst/>
                <a:rect l="l" t="t" r="r" b="b"/>
                <a:pathLst>
                  <a:path w="11130" h="13552" extrusionOk="0">
                    <a:moveTo>
                      <a:pt x="7550" y="1"/>
                    </a:moveTo>
                    <a:cubicBezTo>
                      <a:pt x="7592" y="78"/>
                      <a:pt x="8231" y="1342"/>
                      <a:pt x="6009" y="1606"/>
                    </a:cubicBezTo>
                    <a:cubicBezTo>
                      <a:pt x="4414" y="1796"/>
                      <a:pt x="3705" y="2852"/>
                      <a:pt x="3421" y="3477"/>
                    </a:cubicBezTo>
                    <a:cubicBezTo>
                      <a:pt x="3417" y="3484"/>
                      <a:pt x="3415" y="3487"/>
                      <a:pt x="3414" y="3493"/>
                    </a:cubicBezTo>
                    <a:cubicBezTo>
                      <a:pt x="3400" y="3526"/>
                      <a:pt x="3387" y="3556"/>
                      <a:pt x="3372" y="3586"/>
                    </a:cubicBezTo>
                    <a:cubicBezTo>
                      <a:pt x="3371" y="3590"/>
                      <a:pt x="3371" y="3593"/>
                      <a:pt x="3369" y="3599"/>
                    </a:cubicBezTo>
                    <a:cubicBezTo>
                      <a:pt x="3341" y="3665"/>
                      <a:pt x="3320" y="3724"/>
                      <a:pt x="3303" y="3774"/>
                    </a:cubicBezTo>
                    <a:cubicBezTo>
                      <a:pt x="3302" y="3779"/>
                      <a:pt x="3302" y="3781"/>
                      <a:pt x="3298" y="3786"/>
                    </a:cubicBezTo>
                    <a:cubicBezTo>
                      <a:pt x="3291" y="3807"/>
                      <a:pt x="3285" y="3829"/>
                      <a:pt x="3279" y="3846"/>
                    </a:cubicBezTo>
                    <a:cubicBezTo>
                      <a:pt x="3279" y="3847"/>
                      <a:pt x="3278" y="3847"/>
                      <a:pt x="3278" y="3849"/>
                    </a:cubicBezTo>
                    <a:cubicBezTo>
                      <a:pt x="3272" y="3870"/>
                      <a:pt x="3268" y="3885"/>
                      <a:pt x="3263" y="3900"/>
                    </a:cubicBezTo>
                    <a:cubicBezTo>
                      <a:pt x="3263" y="3902"/>
                      <a:pt x="3262" y="3902"/>
                      <a:pt x="3262" y="3904"/>
                    </a:cubicBezTo>
                    <a:cubicBezTo>
                      <a:pt x="3257" y="3916"/>
                      <a:pt x="3256" y="3926"/>
                      <a:pt x="3255" y="3932"/>
                    </a:cubicBezTo>
                    <a:lnTo>
                      <a:pt x="3255" y="3938"/>
                    </a:lnTo>
                    <a:cubicBezTo>
                      <a:pt x="3253" y="3943"/>
                      <a:pt x="3253" y="3945"/>
                      <a:pt x="3253" y="3945"/>
                    </a:cubicBezTo>
                    <a:cubicBezTo>
                      <a:pt x="3253" y="3945"/>
                      <a:pt x="3176" y="3826"/>
                      <a:pt x="3054" y="3826"/>
                    </a:cubicBezTo>
                    <a:cubicBezTo>
                      <a:pt x="2939" y="3826"/>
                      <a:pt x="2784" y="3933"/>
                      <a:pt x="2618" y="4354"/>
                    </a:cubicBezTo>
                    <a:cubicBezTo>
                      <a:pt x="2513" y="4620"/>
                      <a:pt x="2546" y="5225"/>
                      <a:pt x="2659" y="5942"/>
                    </a:cubicBezTo>
                    <a:cubicBezTo>
                      <a:pt x="2719" y="6332"/>
                      <a:pt x="2801" y="6754"/>
                      <a:pt x="2899" y="7173"/>
                    </a:cubicBezTo>
                    <a:cubicBezTo>
                      <a:pt x="2858" y="7165"/>
                      <a:pt x="2817" y="7160"/>
                      <a:pt x="2777" y="7160"/>
                    </a:cubicBezTo>
                    <a:cubicBezTo>
                      <a:pt x="2566" y="7160"/>
                      <a:pt x="2360" y="7273"/>
                      <a:pt x="2236" y="7529"/>
                    </a:cubicBezTo>
                    <a:cubicBezTo>
                      <a:pt x="1983" y="8051"/>
                      <a:pt x="2512" y="8810"/>
                      <a:pt x="3430" y="9026"/>
                    </a:cubicBezTo>
                    <a:cubicBezTo>
                      <a:pt x="3442" y="9060"/>
                      <a:pt x="3451" y="9089"/>
                      <a:pt x="3464" y="9117"/>
                    </a:cubicBezTo>
                    <a:cubicBezTo>
                      <a:pt x="3498" y="9521"/>
                      <a:pt x="3535" y="9871"/>
                      <a:pt x="3572" y="10120"/>
                    </a:cubicBezTo>
                    <a:cubicBezTo>
                      <a:pt x="3600" y="10302"/>
                      <a:pt x="3626" y="10432"/>
                      <a:pt x="3651" y="10488"/>
                    </a:cubicBezTo>
                    <a:cubicBezTo>
                      <a:pt x="3674" y="10537"/>
                      <a:pt x="3741" y="10608"/>
                      <a:pt x="3834" y="10693"/>
                    </a:cubicBezTo>
                    <a:lnTo>
                      <a:pt x="3758" y="11262"/>
                    </a:lnTo>
                    <a:lnTo>
                      <a:pt x="3397" y="11448"/>
                    </a:lnTo>
                    <a:lnTo>
                      <a:pt x="3244" y="11526"/>
                    </a:lnTo>
                    <a:lnTo>
                      <a:pt x="3261" y="11546"/>
                    </a:lnTo>
                    <a:lnTo>
                      <a:pt x="3244" y="11559"/>
                    </a:lnTo>
                    <a:lnTo>
                      <a:pt x="3253" y="11571"/>
                    </a:lnTo>
                    <a:cubicBezTo>
                      <a:pt x="3163" y="11599"/>
                      <a:pt x="3078" y="11627"/>
                      <a:pt x="2993" y="11656"/>
                    </a:cubicBezTo>
                    <a:cubicBezTo>
                      <a:pt x="2980" y="11662"/>
                      <a:pt x="2965" y="11666"/>
                      <a:pt x="2952" y="11672"/>
                    </a:cubicBezTo>
                    <a:lnTo>
                      <a:pt x="2890" y="11672"/>
                    </a:lnTo>
                    <a:cubicBezTo>
                      <a:pt x="2756" y="11672"/>
                      <a:pt x="2636" y="11758"/>
                      <a:pt x="2561" y="11893"/>
                    </a:cubicBezTo>
                    <a:cubicBezTo>
                      <a:pt x="2556" y="11894"/>
                      <a:pt x="2551" y="11898"/>
                      <a:pt x="2546" y="11899"/>
                    </a:cubicBezTo>
                    <a:cubicBezTo>
                      <a:pt x="1738" y="12198"/>
                      <a:pt x="1044" y="12511"/>
                      <a:pt x="872" y="12660"/>
                    </a:cubicBezTo>
                    <a:cubicBezTo>
                      <a:pt x="819" y="12675"/>
                      <a:pt x="765" y="12705"/>
                      <a:pt x="714" y="12754"/>
                    </a:cubicBezTo>
                    <a:cubicBezTo>
                      <a:pt x="464" y="12990"/>
                      <a:pt x="228" y="13257"/>
                      <a:pt x="0" y="13552"/>
                    </a:cubicBezTo>
                    <a:lnTo>
                      <a:pt x="11129" y="13552"/>
                    </a:lnTo>
                    <a:cubicBezTo>
                      <a:pt x="10851" y="13205"/>
                      <a:pt x="10553" y="12901"/>
                      <a:pt x="10242" y="12646"/>
                    </a:cubicBezTo>
                    <a:cubicBezTo>
                      <a:pt x="10237" y="12645"/>
                      <a:pt x="10236" y="12641"/>
                      <a:pt x="10232" y="12639"/>
                    </a:cubicBezTo>
                    <a:cubicBezTo>
                      <a:pt x="10175" y="12590"/>
                      <a:pt x="10114" y="12544"/>
                      <a:pt x="10055" y="12502"/>
                    </a:cubicBezTo>
                    <a:cubicBezTo>
                      <a:pt x="10049" y="12493"/>
                      <a:pt x="10043" y="12482"/>
                      <a:pt x="10038" y="12480"/>
                    </a:cubicBezTo>
                    <a:cubicBezTo>
                      <a:pt x="10031" y="12470"/>
                      <a:pt x="10018" y="12463"/>
                      <a:pt x="10008" y="12452"/>
                    </a:cubicBezTo>
                    <a:cubicBezTo>
                      <a:pt x="10001" y="12451"/>
                      <a:pt x="9995" y="12446"/>
                      <a:pt x="9991" y="12443"/>
                    </a:cubicBezTo>
                    <a:cubicBezTo>
                      <a:pt x="9983" y="12437"/>
                      <a:pt x="9976" y="12431"/>
                      <a:pt x="9965" y="12427"/>
                    </a:cubicBezTo>
                    <a:cubicBezTo>
                      <a:pt x="9946" y="12414"/>
                      <a:pt x="9921" y="12402"/>
                      <a:pt x="9893" y="12386"/>
                    </a:cubicBezTo>
                    <a:cubicBezTo>
                      <a:pt x="9887" y="12383"/>
                      <a:pt x="9881" y="12378"/>
                      <a:pt x="9874" y="12373"/>
                    </a:cubicBezTo>
                    <a:cubicBezTo>
                      <a:pt x="9854" y="12359"/>
                      <a:pt x="9833" y="12350"/>
                      <a:pt x="9812" y="12342"/>
                    </a:cubicBezTo>
                    <a:cubicBezTo>
                      <a:pt x="9800" y="12338"/>
                      <a:pt x="9786" y="12334"/>
                      <a:pt x="9774" y="12330"/>
                    </a:cubicBezTo>
                    <a:cubicBezTo>
                      <a:pt x="9739" y="12316"/>
                      <a:pt x="9702" y="12297"/>
                      <a:pt x="9661" y="12282"/>
                    </a:cubicBezTo>
                    <a:cubicBezTo>
                      <a:pt x="9656" y="12280"/>
                      <a:pt x="9653" y="12277"/>
                      <a:pt x="9647" y="12276"/>
                    </a:cubicBezTo>
                    <a:cubicBezTo>
                      <a:pt x="9625" y="12267"/>
                      <a:pt x="9605" y="12259"/>
                      <a:pt x="9582" y="12249"/>
                    </a:cubicBezTo>
                    <a:cubicBezTo>
                      <a:pt x="9502" y="11910"/>
                      <a:pt x="9270" y="11667"/>
                      <a:pt x="8994" y="11667"/>
                    </a:cubicBezTo>
                    <a:lnTo>
                      <a:pt x="8122" y="11667"/>
                    </a:lnTo>
                    <a:lnTo>
                      <a:pt x="7746" y="11305"/>
                    </a:lnTo>
                    <a:lnTo>
                      <a:pt x="7688" y="11335"/>
                    </a:lnTo>
                    <a:lnTo>
                      <a:pt x="7624" y="10805"/>
                    </a:lnTo>
                    <a:cubicBezTo>
                      <a:pt x="7793" y="10691"/>
                      <a:pt x="7912" y="10591"/>
                      <a:pt x="7949" y="10527"/>
                    </a:cubicBezTo>
                    <a:cubicBezTo>
                      <a:pt x="7996" y="10442"/>
                      <a:pt x="8081" y="9821"/>
                      <a:pt x="8149" y="9010"/>
                    </a:cubicBezTo>
                    <a:cubicBezTo>
                      <a:pt x="9061" y="8777"/>
                      <a:pt x="9577" y="8038"/>
                      <a:pt x="9322" y="7525"/>
                    </a:cubicBezTo>
                    <a:cubicBezTo>
                      <a:pt x="9195" y="7270"/>
                      <a:pt x="8984" y="7156"/>
                      <a:pt x="8767" y="7156"/>
                    </a:cubicBezTo>
                    <a:cubicBezTo>
                      <a:pt x="8745" y="7156"/>
                      <a:pt x="8724" y="7157"/>
                      <a:pt x="8702" y="7160"/>
                    </a:cubicBezTo>
                    <a:cubicBezTo>
                      <a:pt x="8708" y="7136"/>
                      <a:pt x="8715" y="7111"/>
                      <a:pt x="8719" y="7088"/>
                    </a:cubicBezTo>
                    <a:cubicBezTo>
                      <a:pt x="8739" y="6999"/>
                      <a:pt x="8757" y="6914"/>
                      <a:pt x="8775" y="6829"/>
                    </a:cubicBezTo>
                    <a:cubicBezTo>
                      <a:pt x="8778" y="6814"/>
                      <a:pt x="8781" y="6801"/>
                      <a:pt x="8784" y="6788"/>
                    </a:cubicBezTo>
                    <a:cubicBezTo>
                      <a:pt x="8803" y="6689"/>
                      <a:pt x="8820" y="6594"/>
                      <a:pt x="8835" y="6501"/>
                    </a:cubicBezTo>
                    <a:cubicBezTo>
                      <a:pt x="8840" y="6478"/>
                      <a:pt x="8842" y="6456"/>
                      <a:pt x="8847" y="6432"/>
                    </a:cubicBezTo>
                    <a:cubicBezTo>
                      <a:pt x="8859" y="6364"/>
                      <a:pt x="8869" y="6296"/>
                      <a:pt x="8877" y="6229"/>
                    </a:cubicBezTo>
                    <a:cubicBezTo>
                      <a:pt x="8882" y="6201"/>
                      <a:pt x="8883" y="6174"/>
                      <a:pt x="8887" y="6150"/>
                    </a:cubicBezTo>
                    <a:cubicBezTo>
                      <a:pt x="8894" y="6085"/>
                      <a:pt x="8902" y="6022"/>
                      <a:pt x="8908" y="5961"/>
                    </a:cubicBezTo>
                    <a:cubicBezTo>
                      <a:pt x="8909" y="5939"/>
                      <a:pt x="8914" y="5919"/>
                      <a:pt x="8915" y="5897"/>
                    </a:cubicBezTo>
                    <a:cubicBezTo>
                      <a:pt x="8931" y="5735"/>
                      <a:pt x="8938" y="5585"/>
                      <a:pt x="8943" y="5444"/>
                    </a:cubicBezTo>
                    <a:lnTo>
                      <a:pt x="8943" y="5385"/>
                    </a:lnTo>
                    <a:cubicBezTo>
                      <a:pt x="8944" y="5335"/>
                      <a:pt x="8944" y="5286"/>
                      <a:pt x="8943" y="5235"/>
                    </a:cubicBezTo>
                    <a:lnTo>
                      <a:pt x="8943" y="5178"/>
                    </a:lnTo>
                    <a:cubicBezTo>
                      <a:pt x="8942" y="5125"/>
                      <a:pt x="8938" y="5074"/>
                      <a:pt x="8937" y="5027"/>
                    </a:cubicBezTo>
                    <a:cubicBezTo>
                      <a:pt x="8936" y="5015"/>
                      <a:pt x="8936" y="5004"/>
                      <a:pt x="8936" y="4990"/>
                    </a:cubicBezTo>
                    <a:cubicBezTo>
                      <a:pt x="8931" y="4931"/>
                      <a:pt x="8926" y="4872"/>
                      <a:pt x="8920" y="4815"/>
                    </a:cubicBezTo>
                    <a:cubicBezTo>
                      <a:pt x="8920" y="4807"/>
                      <a:pt x="8919" y="4796"/>
                      <a:pt x="8915" y="4789"/>
                    </a:cubicBezTo>
                    <a:cubicBezTo>
                      <a:pt x="8911" y="4741"/>
                      <a:pt x="8907" y="4698"/>
                      <a:pt x="8899" y="4655"/>
                    </a:cubicBezTo>
                    <a:cubicBezTo>
                      <a:pt x="8897" y="4639"/>
                      <a:pt x="8894" y="4625"/>
                      <a:pt x="8893" y="4608"/>
                    </a:cubicBezTo>
                    <a:cubicBezTo>
                      <a:pt x="8887" y="4571"/>
                      <a:pt x="8879" y="4536"/>
                      <a:pt x="8873" y="4502"/>
                    </a:cubicBezTo>
                    <a:cubicBezTo>
                      <a:pt x="8869" y="4487"/>
                      <a:pt x="8866" y="4474"/>
                      <a:pt x="8865" y="4461"/>
                    </a:cubicBezTo>
                    <a:cubicBezTo>
                      <a:pt x="8857" y="4419"/>
                      <a:pt x="8848" y="4382"/>
                      <a:pt x="8838" y="4345"/>
                    </a:cubicBezTo>
                    <a:cubicBezTo>
                      <a:pt x="8836" y="4339"/>
                      <a:pt x="8834" y="4333"/>
                      <a:pt x="8834" y="4329"/>
                    </a:cubicBezTo>
                    <a:cubicBezTo>
                      <a:pt x="8821" y="4287"/>
                      <a:pt x="8811" y="4247"/>
                      <a:pt x="8798" y="4210"/>
                    </a:cubicBezTo>
                    <a:cubicBezTo>
                      <a:pt x="8795" y="4198"/>
                      <a:pt x="8792" y="4187"/>
                      <a:pt x="8790" y="4176"/>
                    </a:cubicBezTo>
                    <a:cubicBezTo>
                      <a:pt x="8780" y="4149"/>
                      <a:pt x="8773" y="4125"/>
                      <a:pt x="8762" y="4098"/>
                    </a:cubicBezTo>
                    <a:cubicBezTo>
                      <a:pt x="8758" y="4086"/>
                      <a:pt x="8755" y="4073"/>
                      <a:pt x="8749" y="4062"/>
                    </a:cubicBezTo>
                    <a:cubicBezTo>
                      <a:pt x="8741" y="4041"/>
                      <a:pt x="8732" y="4018"/>
                      <a:pt x="8723" y="3998"/>
                    </a:cubicBezTo>
                    <a:cubicBezTo>
                      <a:pt x="8717" y="3988"/>
                      <a:pt x="8713" y="3977"/>
                      <a:pt x="8710" y="3967"/>
                    </a:cubicBezTo>
                    <a:cubicBezTo>
                      <a:pt x="8698" y="3939"/>
                      <a:pt x="8683" y="3910"/>
                      <a:pt x="8671" y="3885"/>
                    </a:cubicBezTo>
                    <a:cubicBezTo>
                      <a:pt x="8667" y="3877"/>
                      <a:pt x="8665" y="3871"/>
                      <a:pt x="8662" y="3864"/>
                    </a:cubicBezTo>
                    <a:cubicBezTo>
                      <a:pt x="8653" y="3847"/>
                      <a:pt x="8643" y="3827"/>
                      <a:pt x="8633" y="3812"/>
                    </a:cubicBezTo>
                    <a:cubicBezTo>
                      <a:pt x="8627" y="3799"/>
                      <a:pt x="8621" y="3791"/>
                      <a:pt x="8616" y="3781"/>
                    </a:cubicBezTo>
                    <a:cubicBezTo>
                      <a:pt x="8609" y="3769"/>
                      <a:pt x="8603" y="3758"/>
                      <a:pt x="8595" y="3746"/>
                    </a:cubicBezTo>
                    <a:cubicBezTo>
                      <a:pt x="8589" y="3737"/>
                      <a:pt x="8583" y="3727"/>
                      <a:pt x="8576" y="3718"/>
                    </a:cubicBezTo>
                    <a:cubicBezTo>
                      <a:pt x="8570" y="3708"/>
                      <a:pt x="8564" y="3697"/>
                      <a:pt x="8559" y="3689"/>
                    </a:cubicBezTo>
                    <a:cubicBezTo>
                      <a:pt x="8458" y="3543"/>
                      <a:pt x="8377" y="3488"/>
                      <a:pt x="8377" y="3488"/>
                    </a:cubicBezTo>
                    <a:cubicBezTo>
                      <a:pt x="8870" y="2385"/>
                      <a:pt x="8407" y="1279"/>
                      <a:pt x="8000" y="617"/>
                    </a:cubicBezTo>
                    <a:cubicBezTo>
                      <a:pt x="7781" y="258"/>
                      <a:pt x="7576" y="30"/>
                      <a:pt x="75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5"/>
              <p:cNvSpPr/>
              <p:nvPr/>
            </p:nvSpPr>
            <p:spPr>
              <a:xfrm>
                <a:off x="1830025" y="5058650"/>
                <a:ext cx="184475" cy="117325"/>
              </a:xfrm>
              <a:custGeom>
                <a:avLst/>
                <a:gdLst/>
                <a:ahLst/>
                <a:cxnLst/>
                <a:rect l="l" t="t" r="r" b="b"/>
                <a:pathLst>
                  <a:path w="7379" h="4693" extrusionOk="0">
                    <a:moveTo>
                      <a:pt x="3471" y="1"/>
                    </a:moveTo>
                    <a:cubicBezTo>
                      <a:pt x="2511" y="1"/>
                      <a:pt x="1535" y="176"/>
                      <a:pt x="1245" y="489"/>
                    </a:cubicBezTo>
                    <a:cubicBezTo>
                      <a:pt x="813" y="952"/>
                      <a:pt x="681" y="1508"/>
                      <a:pt x="667" y="2087"/>
                    </a:cubicBezTo>
                    <a:cubicBezTo>
                      <a:pt x="664" y="2258"/>
                      <a:pt x="669" y="2434"/>
                      <a:pt x="681" y="2611"/>
                    </a:cubicBezTo>
                    <a:cubicBezTo>
                      <a:pt x="616" y="2887"/>
                      <a:pt x="585" y="3138"/>
                      <a:pt x="597" y="3315"/>
                    </a:cubicBezTo>
                    <a:cubicBezTo>
                      <a:pt x="601" y="3382"/>
                      <a:pt x="596" y="3467"/>
                      <a:pt x="584" y="3562"/>
                    </a:cubicBezTo>
                    <a:lnTo>
                      <a:pt x="105" y="3562"/>
                    </a:lnTo>
                    <a:lnTo>
                      <a:pt x="79" y="3697"/>
                    </a:lnTo>
                    <a:lnTo>
                      <a:pt x="49" y="3867"/>
                    </a:lnTo>
                    <a:lnTo>
                      <a:pt x="50" y="3867"/>
                    </a:lnTo>
                    <a:cubicBezTo>
                      <a:pt x="0" y="4206"/>
                      <a:pt x="1" y="4481"/>
                      <a:pt x="67" y="4692"/>
                    </a:cubicBezTo>
                    <a:lnTo>
                      <a:pt x="7321" y="4692"/>
                    </a:lnTo>
                    <a:cubicBezTo>
                      <a:pt x="7364" y="4542"/>
                      <a:pt x="7379" y="4402"/>
                      <a:pt x="7349" y="4297"/>
                    </a:cubicBezTo>
                    <a:cubicBezTo>
                      <a:pt x="7311" y="4172"/>
                      <a:pt x="7227" y="4121"/>
                      <a:pt x="7121" y="4121"/>
                    </a:cubicBezTo>
                    <a:cubicBezTo>
                      <a:pt x="7026" y="4121"/>
                      <a:pt x="6914" y="4162"/>
                      <a:pt x="6804" y="4228"/>
                    </a:cubicBezTo>
                    <a:cubicBezTo>
                      <a:pt x="6922" y="3754"/>
                      <a:pt x="6980" y="3346"/>
                      <a:pt x="6995" y="2993"/>
                    </a:cubicBezTo>
                    <a:cubicBezTo>
                      <a:pt x="7000" y="2985"/>
                      <a:pt x="7002" y="2974"/>
                      <a:pt x="7008" y="2964"/>
                    </a:cubicBezTo>
                    <a:cubicBezTo>
                      <a:pt x="7011" y="2958"/>
                      <a:pt x="7014" y="2951"/>
                      <a:pt x="7017" y="2944"/>
                    </a:cubicBezTo>
                    <a:cubicBezTo>
                      <a:pt x="7038" y="2895"/>
                      <a:pt x="7056" y="2845"/>
                      <a:pt x="7072" y="2795"/>
                    </a:cubicBezTo>
                    <a:cubicBezTo>
                      <a:pt x="7072" y="2789"/>
                      <a:pt x="7073" y="2784"/>
                      <a:pt x="7073" y="2780"/>
                    </a:cubicBezTo>
                    <a:cubicBezTo>
                      <a:pt x="7087" y="2724"/>
                      <a:pt x="7097" y="2667"/>
                      <a:pt x="7103" y="2609"/>
                    </a:cubicBezTo>
                    <a:cubicBezTo>
                      <a:pt x="7109" y="2535"/>
                      <a:pt x="7112" y="2459"/>
                      <a:pt x="7110" y="2387"/>
                    </a:cubicBezTo>
                    <a:cubicBezTo>
                      <a:pt x="7110" y="2362"/>
                      <a:pt x="7106" y="2341"/>
                      <a:pt x="7106" y="2318"/>
                    </a:cubicBezTo>
                    <a:cubicBezTo>
                      <a:pt x="7103" y="2269"/>
                      <a:pt x="7099" y="2221"/>
                      <a:pt x="7093" y="2177"/>
                    </a:cubicBezTo>
                    <a:cubicBezTo>
                      <a:pt x="7090" y="2149"/>
                      <a:pt x="7086" y="2123"/>
                      <a:pt x="7080" y="2098"/>
                    </a:cubicBezTo>
                    <a:cubicBezTo>
                      <a:pt x="7074" y="2058"/>
                      <a:pt x="7067" y="2016"/>
                      <a:pt x="7055" y="1976"/>
                    </a:cubicBezTo>
                    <a:cubicBezTo>
                      <a:pt x="7048" y="1950"/>
                      <a:pt x="7041" y="1924"/>
                      <a:pt x="7033" y="1899"/>
                    </a:cubicBezTo>
                    <a:cubicBezTo>
                      <a:pt x="7022" y="1860"/>
                      <a:pt x="7011" y="1822"/>
                      <a:pt x="6996" y="1788"/>
                    </a:cubicBezTo>
                    <a:cubicBezTo>
                      <a:pt x="6988" y="1761"/>
                      <a:pt x="6977" y="1738"/>
                      <a:pt x="6968" y="1711"/>
                    </a:cubicBezTo>
                    <a:cubicBezTo>
                      <a:pt x="6952" y="1677"/>
                      <a:pt x="6935" y="1642"/>
                      <a:pt x="6920" y="1607"/>
                    </a:cubicBezTo>
                    <a:cubicBezTo>
                      <a:pt x="6909" y="1584"/>
                      <a:pt x="6897" y="1560"/>
                      <a:pt x="6883" y="1536"/>
                    </a:cubicBezTo>
                    <a:cubicBezTo>
                      <a:pt x="6863" y="1502"/>
                      <a:pt x="6842" y="1468"/>
                      <a:pt x="6820" y="1434"/>
                    </a:cubicBezTo>
                    <a:cubicBezTo>
                      <a:pt x="6808" y="1414"/>
                      <a:pt x="6796" y="1395"/>
                      <a:pt x="6782" y="1376"/>
                    </a:cubicBezTo>
                    <a:cubicBezTo>
                      <a:pt x="6756" y="1337"/>
                      <a:pt x="6726" y="1298"/>
                      <a:pt x="6696" y="1261"/>
                    </a:cubicBezTo>
                    <a:cubicBezTo>
                      <a:pt x="6686" y="1250"/>
                      <a:pt x="6679" y="1236"/>
                      <a:pt x="6667" y="1224"/>
                    </a:cubicBezTo>
                    <a:cubicBezTo>
                      <a:pt x="6626" y="1176"/>
                      <a:pt x="6583" y="1128"/>
                      <a:pt x="6539" y="1084"/>
                    </a:cubicBezTo>
                    <a:cubicBezTo>
                      <a:pt x="6525" y="1070"/>
                      <a:pt x="6504" y="1053"/>
                      <a:pt x="6489" y="1036"/>
                    </a:cubicBezTo>
                    <a:cubicBezTo>
                      <a:pt x="6458" y="1009"/>
                      <a:pt x="6429" y="980"/>
                      <a:pt x="6398" y="952"/>
                    </a:cubicBezTo>
                    <a:cubicBezTo>
                      <a:pt x="6376" y="934"/>
                      <a:pt x="6353" y="914"/>
                      <a:pt x="6333" y="897"/>
                    </a:cubicBezTo>
                    <a:cubicBezTo>
                      <a:pt x="6304" y="873"/>
                      <a:pt x="6277" y="852"/>
                      <a:pt x="6248" y="829"/>
                    </a:cubicBezTo>
                    <a:cubicBezTo>
                      <a:pt x="6222" y="811"/>
                      <a:pt x="6198" y="791"/>
                      <a:pt x="6171" y="774"/>
                    </a:cubicBezTo>
                    <a:cubicBezTo>
                      <a:pt x="6144" y="755"/>
                      <a:pt x="6115" y="737"/>
                      <a:pt x="6088" y="716"/>
                    </a:cubicBezTo>
                    <a:cubicBezTo>
                      <a:pt x="6060" y="700"/>
                      <a:pt x="6034" y="682"/>
                      <a:pt x="6006" y="665"/>
                    </a:cubicBezTo>
                    <a:cubicBezTo>
                      <a:pt x="5977" y="648"/>
                      <a:pt x="5950" y="630"/>
                      <a:pt x="5921" y="614"/>
                    </a:cubicBezTo>
                    <a:cubicBezTo>
                      <a:pt x="5892" y="597"/>
                      <a:pt x="5865" y="579"/>
                      <a:pt x="5836" y="563"/>
                    </a:cubicBezTo>
                    <a:cubicBezTo>
                      <a:pt x="5807" y="547"/>
                      <a:pt x="5779" y="531"/>
                      <a:pt x="5751" y="517"/>
                    </a:cubicBezTo>
                    <a:cubicBezTo>
                      <a:pt x="5719" y="500"/>
                      <a:pt x="5690" y="484"/>
                      <a:pt x="5659" y="469"/>
                    </a:cubicBezTo>
                    <a:lnTo>
                      <a:pt x="5578" y="428"/>
                    </a:lnTo>
                    <a:cubicBezTo>
                      <a:pt x="5546" y="412"/>
                      <a:pt x="5514" y="398"/>
                      <a:pt x="5481" y="384"/>
                    </a:cubicBezTo>
                    <a:cubicBezTo>
                      <a:pt x="5359" y="327"/>
                      <a:pt x="5237" y="277"/>
                      <a:pt x="5115" y="230"/>
                    </a:cubicBezTo>
                    <a:cubicBezTo>
                      <a:pt x="4826" y="122"/>
                      <a:pt x="4443" y="51"/>
                      <a:pt x="4027" y="21"/>
                    </a:cubicBezTo>
                    <a:cubicBezTo>
                      <a:pt x="3846" y="7"/>
                      <a:pt x="3659" y="1"/>
                      <a:pt x="3471"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5"/>
              <p:cNvSpPr/>
              <p:nvPr/>
            </p:nvSpPr>
            <p:spPr>
              <a:xfrm>
                <a:off x="1321675" y="5048625"/>
                <a:ext cx="171875" cy="127225"/>
              </a:xfrm>
              <a:custGeom>
                <a:avLst/>
                <a:gdLst/>
                <a:ahLst/>
                <a:cxnLst/>
                <a:rect l="l" t="t" r="r" b="b"/>
                <a:pathLst>
                  <a:path w="6875" h="5089" extrusionOk="0">
                    <a:moveTo>
                      <a:pt x="3098" y="0"/>
                    </a:moveTo>
                    <a:cubicBezTo>
                      <a:pt x="2822" y="0"/>
                      <a:pt x="2550" y="34"/>
                      <a:pt x="2291" y="112"/>
                    </a:cubicBezTo>
                    <a:cubicBezTo>
                      <a:pt x="2090" y="169"/>
                      <a:pt x="1896" y="252"/>
                      <a:pt x="1714" y="360"/>
                    </a:cubicBezTo>
                    <a:cubicBezTo>
                      <a:pt x="1252" y="635"/>
                      <a:pt x="988" y="1092"/>
                      <a:pt x="844" y="1575"/>
                    </a:cubicBezTo>
                    <a:cubicBezTo>
                      <a:pt x="792" y="1574"/>
                      <a:pt x="741" y="1573"/>
                      <a:pt x="691" y="1573"/>
                    </a:cubicBezTo>
                    <a:cubicBezTo>
                      <a:pt x="491" y="1573"/>
                      <a:pt x="311" y="1585"/>
                      <a:pt x="230" y="1601"/>
                    </a:cubicBezTo>
                    <a:cubicBezTo>
                      <a:pt x="12" y="1642"/>
                      <a:pt x="23" y="1820"/>
                      <a:pt x="73" y="2002"/>
                    </a:cubicBezTo>
                    <a:cubicBezTo>
                      <a:pt x="96" y="2081"/>
                      <a:pt x="292" y="2185"/>
                      <a:pt x="528" y="2258"/>
                    </a:cubicBezTo>
                    <a:cubicBezTo>
                      <a:pt x="337" y="2549"/>
                      <a:pt x="167" y="2854"/>
                      <a:pt x="17" y="3170"/>
                    </a:cubicBezTo>
                    <a:cubicBezTo>
                      <a:pt x="11" y="3183"/>
                      <a:pt x="4" y="3196"/>
                      <a:pt x="0" y="3207"/>
                    </a:cubicBezTo>
                    <a:lnTo>
                      <a:pt x="17" y="3207"/>
                    </a:lnTo>
                    <a:lnTo>
                      <a:pt x="17" y="5088"/>
                    </a:lnTo>
                    <a:lnTo>
                      <a:pt x="6286" y="5088"/>
                    </a:lnTo>
                    <a:cubicBezTo>
                      <a:pt x="6346" y="4853"/>
                      <a:pt x="6370" y="4608"/>
                      <a:pt x="6379" y="4410"/>
                    </a:cubicBezTo>
                    <a:cubicBezTo>
                      <a:pt x="6379" y="4389"/>
                      <a:pt x="6380" y="4364"/>
                      <a:pt x="6380" y="4342"/>
                    </a:cubicBezTo>
                    <a:cubicBezTo>
                      <a:pt x="6382" y="4299"/>
                      <a:pt x="6382" y="4258"/>
                      <a:pt x="6382" y="4222"/>
                    </a:cubicBezTo>
                    <a:cubicBezTo>
                      <a:pt x="6382" y="4094"/>
                      <a:pt x="6376" y="4013"/>
                      <a:pt x="6376" y="4013"/>
                    </a:cubicBezTo>
                    <a:cubicBezTo>
                      <a:pt x="6376" y="4013"/>
                      <a:pt x="6850" y="3526"/>
                      <a:pt x="6865" y="2829"/>
                    </a:cubicBezTo>
                    <a:cubicBezTo>
                      <a:pt x="6875" y="2437"/>
                      <a:pt x="6738" y="1978"/>
                      <a:pt x="6293" y="1502"/>
                    </a:cubicBezTo>
                    <a:cubicBezTo>
                      <a:pt x="6137" y="1338"/>
                      <a:pt x="5973" y="1185"/>
                      <a:pt x="5797" y="1043"/>
                    </a:cubicBezTo>
                    <a:cubicBezTo>
                      <a:pt x="4998" y="395"/>
                      <a:pt x="4016" y="0"/>
                      <a:pt x="3098"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5"/>
              <p:cNvSpPr/>
              <p:nvPr/>
            </p:nvSpPr>
            <p:spPr>
              <a:xfrm>
                <a:off x="3196650" y="5048350"/>
                <a:ext cx="158225" cy="127525"/>
              </a:xfrm>
              <a:custGeom>
                <a:avLst/>
                <a:gdLst/>
                <a:ahLst/>
                <a:cxnLst/>
                <a:rect l="l" t="t" r="r" b="b"/>
                <a:pathLst>
                  <a:path w="6329" h="5101" extrusionOk="0">
                    <a:moveTo>
                      <a:pt x="2043" y="0"/>
                    </a:moveTo>
                    <a:cubicBezTo>
                      <a:pt x="0" y="0"/>
                      <a:pt x="596" y="2601"/>
                      <a:pt x="596" y="2601"/>
                    </a:cubicBezTo>
                    <a:cubicBezTo>
                      <a:pt x="141" y="2901"/>
                      <a:pt x="50" y="3843"/>
                      <a:pt x="304" y="5101"/>
                    </a:cubicBezTo>
                    <a:lnTo>
                      <a:pt x="6323" y="5101"/>
                    </a:lnTo>
                    <a:cubicBezTo>
                      <a:pt x="6327" y="4940"/>
                      <a:pt x="6329" y="4785"/>
                      <a:pt x="6325" y="4636"/>
                    </a:cubicBezTo>
                    <a:cubicBezTo>
                      <a:pt x="6322" y="4508"/>
                      <a:pt x="6317" y="4382"/>
                      <a:pt x="6310" y="4262"/>
                    </a:cubicBezTo>
                    <a:cubicBezTo>
                      <a:pt x="6305" y="4201"/>
                      <a:pt x="6301" y="4144"/>
                      <a:pt x="6296" y="4086"/>
                    </a:cubicBezTo>
                    <a:cubicBezTo>
                      <a:pt x="6280" y="3912"/>
                      <a:pt x="6260" y="3752"/>
                      <a:pt x="6234" y="3599"/>
                    </a:cubicBezTo>
                    <a:cubicBezTo>
                      <a:pt x="6226" y="3549"/>
                      <a:pt x="6216" y="3499"/>
                      <a:pt x="6206" y="3450"/>
                    </a:cubicBezTo>
                    <a:cubicBezTo>
                      <a:pt x="6161" y="3223"/>
                      <a:pt x="6108" y="3023"/>
                      <a:pt x="6045" y="2840"/>
                    </a:cubicBezTo>
                    <a:cubicBezTo>
                      <a:pt x="5514" y="1290"/>
                      <a:pt x="4397" y="1258"/>
                      <a:pt x="4304" y="1258"/>
                    </a:cubicBezTo>
                    <a:cubicBezTo>
                      <a:pt x="4300" y="1258"/>
                      <a:pt x="4298" y="1258"/>
                      <a:pt x="4298" y="1258"/>
                    </a:cubicBezTo>
                    <a:lnTo>
                      <a:pt x="4298" y="1252"/>
                    </a:lnTo>
                    <a:lnTo>
                      <a:pt x="4298" y="1250"/>
                    </a:lnTo>
                    <a:cubicBezTo>
                      <a:pt x="4291" y="1217"/>
                      <a:pt x="4256" y="1076"/>
                      <a:pt x="4148" y="896"/>
                    </a:cubicBezTo>
                    <a:cubicBezTo>
                      <a:pt x="4035" y="711"/>
                      <a:pt x="3837" y="487"/>
                      <a:pt x="3504" y="310"/>
                    </a:cubicBezTo>
                    <a:cubicBezTo>
                      <a:pt x="3172" y="133"/>
                      <a:pt x="2702" y="0"/>
                      <a:pt x="204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5"/>
              <p:cNvSpPr/>
              <p:nvPr/>
            </p:nvSpPr>
            <p:spPr>
              <a:xfrm>
                <a:off x="3626300" y="5048625"/>
                <a:ext cx="204950" cy="127350"/>
              </a:xfrm>
              <a:custGeom>
                <a:avLst/>
                <a:gdLst/>
                <a:ahLst/>
                <a:cxnLst/>
                <a:rect l="l" t="t" r="r" b="b"/>
                <a:pathLst>
                  <a:path w="8198" h="5094" extrusionOk="0">
                    <a:moveTo>
                      <a:pt x="4436" y="1"/>
                    </a:moveTo>
                    <a:cubicBezTo>
                      <a:pt x="3516" y="1"/>
                      <a:pt x="2534" y="397"/>
                      <a:pt x="1736" y="1045"/>
                    </a:cubicBezTo>
                    <a:cubicBezTo>
                      <a:pt x="1560" y="1186"/>
                      <a:pt x="1395" y="1340"/>
                      <a:pt x="1239" y="1504"/>
                    </a:cubicBezTo>
                    <a:cubicBezTo>
                      <a:pt x="1" y="2822"/>
                      <a:pt x="1155" y="4018"/>
                      <a:pt x="1155" y="4018"/>
                    </a:cubicBezTo>
                    <a:cubicBezTo>
                      <a:pt x="1155" y="4018"/>
                      <a:pt x="1149" y="4099"/>
                      <a:pt x="1149" y="4227"/>
                    </a:cubicBezTo>
                    <a:cubicBezTo>
                      <a:pt x="1149" y="4263"/>
                      <a:pt x="1149" y="4303"/>
                      <a:pt x="1152" y="4347"/>
                    </a:cubicBezTo>
                    <a:cubicBezTo>
                      <a:pt x="1152" y="4369"/>
                      <a:pt x="1153" y="4391"/>
                      <a:pt x="1153" y="4415"/>
                    </a:cubicBezTo>
                    <a:cubicBezTo>
                      <a:pt x="1160" y="4613"/>
                      <a:pt x="1183" y="4856"/>
                      <a:pt x="1244" y="5093"/>
                    </a:cubicBezTo>
                    <a:lnTo>
                      <a:pt x="8197" y="5093"/>
                    </a:lnTo>
                    <a:cubicBezTo>
                      <a:pt x="8025" y="4406"/>
                      <a:pt x="7775" y="3672"/>
                      <a:pt x="7426" y="2986"/>
                    </a:cubicBezTo>
                    <a:cubicBezTo>
                      <a:pt x="7329" y="2795"/>
                      <a:pt x="7225" y="2607"/>
                      <a:pt x="7110" y="2426"/>
                    </a:cubicBezTo>
                    <a:cubicBezTo>
                      <a:pt x="7077" y="2370"/>
                      <a:pt x="7042" y="2313"/>
                      <a:pt x="7005" y="2258"/>
                    </a:cubicBezTo>
                    <a:cubicBezTo>
                      <a:pt x="7106" y="2228"/>
                      <a:pt x="7199" y="2190"/>
                      <a:pt x="7274" y="2153"/>
                    </a:cubicBezTo>
                    <a:cubicBezTo>
                      <a:pt x="7377" y="2103"/>
                      <a:pt x="7446" y="2048"/>
                      <a:pt x="7459" y="2002"/>
                    </a:cubicBezTo>
                    <a:cubicBezTo>
                      <a:pt x="7474" y="1940"/>
                      <a:pt x="7489" y="1878"/>
                      <a:pt x="7489" y="1823"/>
                    </a:cubicBezTo>
                    <a:cubicBezTo>
                      <a:pt x="7490" y="1715"/>
                      <a:pt x="7446" y="1630"/>
                      <a:pt x="7303" y="1602"/>
                    </a:cubicBezTo>
                    <a:cubicBezTo>
                      <a:pt x="7222" y="1586"/>
                      <a:pt x="7037" y="1574"/>
                      <a:pt x="6833" y="1574"/>
                    </a:cubicBezTo>
                    <a:cubicBezTo>
                      <a:pt x="6786" y="1574"/>
                      <a:pt x="6738" y="1575"/>
                      <a:pt x="6689" y="1577"/>
                    </a:cubicBezTo>
                    <a:cubicBezTo>
                      <a:pt x="6544" y="1094"/>
                      <a:pt x="6281" y="636"/>
                      <a:pt x="5819" y="361"/>
                    </a:cubicBezTo>
                    <a:cubicBezTo>
                      <a:pt x="5401" y="114"/>
                      <a:pt x="4927" y="1"/>
                      <a:pt x="443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5"/>
              <p:cNvSpPr/>
              <p:nvPr/>
            </p:nvSpPr>
            <p:spPr>
              <a:xfrm>
                <a:off x="2301325" y="5058500"/>
                <a:ext cx="169925" cy="117375"/>
              </a:xfrm>
              <a:custGeom>
                <a:avLst/>
                <a:gdLst/>
                <a:ahLst/>
                <a:cxnLst/>
                <a:rect l="l" t="t" r="r" b="b"/>
                <a:pathLst>
                  <a:path w="6797" h="4695" extrusionOk="0">
                    <a:moveTo>
                      <a:pt x="5453" y="0"/>
                    </a:moveTo>
                    <a:cubicBezTo>
                      <a:pt x="5361" y="0"/>
                      <a:pt x="5265" y="7"/>
                      <a:pt x="5167" y="22"/>
                    </a:cubicBezTo>
                    <a:cubicBezTo>
                      <a:pt x="5126" y="27"/>
                      <a:pt x="5084" y="34"/>
                      <a:pt x="5042" y="44"/>
                    </a:cubicBezTo>
                    <a:cubicBezTo>
                      <a:pt x="4968" y="59"/>
                      <a:pt x="4868" y="88"/>
                      <a:pt x="4746" y="129"/>
                    </a:cubicBezTo>
                    <a:cubicBezTo>
                      <a:pt x="4049" y="362"/>
                      <a:pt x="2676" y="969"/>
                      <a:pt x="1631" y="1642"/>
                    </a:cubicBezTo>
                    <a:cubicBezTo>
                      <a:pt x="1629" y="1642"/>
                      <a:pt x="1626" y="1645"/>
                      <a:pt x="1624" y="1647"/>
                    </a:cubicBezTo>
                    <a:cubicBezTo>
                      <a:pt x="1566" y="1683"/>
                      <a:pt x="1509" y="1722"/>
                      <a:pt x="1453" y="1759"/>
                    </a:cubicBezTo>
                    <a:cubicBezTo>
                      <a:pt x="1451" y="1761"/>
                      <a:pt x="1448" y="1764"/>
                      <a:pt x="1447" y="1764"/>
                    </a:cubicBezTo>
                    <a:cubicBezTo>
                      <a:pt x="1171" y="1952"/>
                      <a:pt x="927" y="2142"/>
                      <a:pt x="731" y="2326"/>
                    </a:cubicBezTo>
                    <a:lnTo>
                      <a:pt x="701" y="2357"/>
                    </a:lnTo>
                    <a:cubicBezTo>
                      <a:pt x="675" y="2383"/>
                      <a:pt x="651" y="2408"/>
                      <a:pt x="628" y="2433"/>
                    </a:cubicBezTo>
                    <a:cubicBezTo>
                      <a:pt x="611" y="2448"/>
                      <a:pt x="596" y="2467"/>
                      <a:pt x="581" y="2482"/>
                    </a:cubicBezTo>
                    <a:cubicBezTo>
                      <a:pt x="561" y="2506"/>
                      <a:pt x="542" y="2528"/>
                      <a:pt x="525" y="2550"/>
                    </a:cubicBezTo>
                    <a:cubicBezTo>
                      <a:pt x="508" y="2570"/>
                      <a:pt x="493" y="2586"/>
                      <a:pt x="477" y="2607"/>
                    </a:cubicBezTo>
                    <a:cubicBezTo>
                      <a:pt x="463" y="2628"/>
                      <a:pt x="448" y="2647"/>
                      <a:pt x="434" y="2669"/>
                    </a:cubicBezTo>
                    <a:cubicBezTo>
                      <a:pt x="421" y="2687"/>
                      <a:pt x="408" y="2708"/>
                      <a:pt x="396" y="2728"/>
                    </a:cubicBezTo>
                    <a:cubicBezTo>
                      <a:pt x="381" y="2748"/>
                      <a:pt x="373" y="2766"/>
                      <a:pt x="361" y="2786"/>
                    </a:cubicBezTo>
                    <a:cubicBezTo>
                      <a:pt x="350" y="2805"/>
                      <a:pt x="339" y="2827"/>
                      <a:pt x="330" y="2848"/>
                    </a:cubicBezTo>
                    <a:cubicBezTo>
                      <a:pt x="323" y="2865"/>
                      <a:pt x="315" y="2883"/>
                      <a:pt x="307" y="2900"/>
                    </a:cubicBezTo>
                    <a:cubicBezTo>
                      <a:pt x="300" y="2923"/>
                      <a:pt x="294" y="2942"/>
                      <a:pt x="288" y="2963"/>
                    </a:cubicBezTo>
                    <a:cubicBezTo>
                      <a:pt x="283" y="2980"/>
                      <a:pt x="278" y="2998"/>
                      <a:pt x="274" y="3014"/>
                    </a:cubicBezTo>
                    <a:cubicBezTo>
                      <a:pt x="271" y="3036"/>
                      <a:pt x="268" y="3058"/>
                      <a:pt x="266" y="3078"/>
                    </a:cubicBezTo>
                    <a:cubicBezTo>
                      <a:pt x="266" y="3094"/>
                      <a:pt x="265" y="3109"/>
                      <a:pt x="265" y="3122"/>
                    </a:cubicBezTo>
                    <a:cubicBezTo>
                      <a:pt x="265" y="3147"/>
                      <a:pt x="268" y="3172"/>
                      <a:pt x="272" y="3194"/>
                    </a:cubicBezTo>
                    <a:cubicBezTo>
                      <a:pt x="274" y="3205"/>
                      <a:pt x="274" y="3217"/>
                      <a:pt x="278" y="3230"/>
                    </a:cubicBezTo>
                    <a:cubicBezTo>
                      <a:pt x="287" y="3263"/>
                      <a:pt x="300" y="3297"/>
                      <a:pt x="317" y="3331"/>
                    </a:cubicBezTo>
                    <a:lnTo>
                      <a:pt x="317" y="3332"/>
                    </a:lnTo>
                    <a:cubicBezTo>
                      <a:pt x="92" y="3348"/>
                      <a:pt x="1" y="3526"/>
                      <a:pt x="7" y="3812"/>
                    </a:cubicBezTo>
                    <a:cubicBezTo>
                      <a:pt x="11" y="4045"/>
                      <a:pt x="81" y="4348"/>
                      <a:pt x="197" y="4695"/>
                    </a:cubicBezTo>
                    <a:lnTo>
                      <a:pt x="6670" y="4695"/>
                    </a:lnTo>
                    <a:cubicBezTo>
                      <a:pt x="6482" y="3427"/>
                      <a:pt x="6219" y="2287"/>
                      <a:pt x="6219" y="2287"/>
                    </a:cubicBezTo>
                    <a:cubicBezTo>
                      <a:pt x="6219" y="2287"/>
                      <a:pt x="6224" y="2282"/>
                      <a:pt x="6229" y="2276"/>
                    </a:cubicBezTo>
                    <a:cubicBezTo>
                      <a:pt x="6230" y="2275"/>
                      <a:pt x="6233" y="2272"/>
                      <a:pt x="6235" y="2268"/>
                    </a:cubicBezTo>
                    <a:cubicBezTo>
                      <a:pt x="6239" y="2262"/>
                      <a:pt x="6242" y="2256"/>
                      <a:pt x="6247" y="2247"/>
                    </a:cubicBezTo>
                    <a:cubicBezTo>
                      <a:pt x="6251" y="2240"/>
                      <a:pt x="6257" y="2230"/>
                      <a:pt x="6263" y="2221"/>
                    </a:cubicBezTo>
                    <a:cubicBezTo>
                      <a:pt x="6268" y="2214"/>
                      <a:pt x="6271" y="2207"/>
                      <a:pt x="6278" y="2200"/>
                    </a:cubicBezTo>
                    <a:cubicBezTo>
                      <a:pt x="6284" y="2189"/>
                      <a:pt x="6291" y="2177"/>
                      <a:pt x="6298" y="2163"/>
                    </a:cubicBezTo>
                    <a:cubicBezTo>
                      <a:pt x="6303" y="2152"/>
                      <a:pt x="6308" y="2145"/>
                      <a:pt x="6315" y="2135"/>
                    </a:cubicBezTo>
                    <a:cubicBezTo>
                      <a:pt x="6324" y="2118"/>
                      <a:pt x="6332" y="2104"/>
                      <a:pt x="6341" y="2088"/>
                    </a:cubicBezTo>
                    <a:cubicBezTo>
                      <a:pt x="6347" y="2078"/>
                      <a:pt x="6354" y="2067"/>
                      <a:pt x="6360" y="2055"/>
                    </a:cubicBezTo>
                    <a:cubicBezTo>
                      <a:pt x="6370" y="2038"/>
                      <a:pt x="6381" y="2020"/>
                      <a:pt x="6389" y="2003"/>
                    </a:cubicBezTo>
                    <a:cubicBezTo>
                      <a:pt x="6397" y="1991"/>
                      <a:pt x="6405" y="1979"/>
                      <a:pt x="6411" y="1965"/>
                    </a:cubicBezTo>
                    <a:cubicBezTo>
                      <a:pt x="6423" y="1946"/>
                      <a:pt x="6432" y="1928"/>
                      <a:pt x="6444" y="1908"/>
                    </a:cubicBezTo>
                    <a:cubicBezTo>
                      <a:pt x="6451" y="1891"/>
                      <a:pt x="6460" y="1875"/>
                      <a:pt x="6467" y="1861"/>
                    </a:cubicBezTo>
                    <a:cubicBezTo>
                      <a:pt x="6476" y="1843"/>
                      <a:pt x="6488" y="1823"/>
                      <a:pt x="6497" y="1801"/>
                    </a:cubicBezTo>
                    <a:cubicBezTo>
                      <a:pt x="6643" y="1513"/>
                      <a:pt x="6796" y="1156"/>
                      <a:pt x="6796" y="903"/>
                    </a:cubicBezTo>
                    <a:cubicBezTo>
                      <a:pt x="6796" y="852"/>
                      <a:pt x="6789" y="805"/>
                      <a:pt x="6776" y="762"/>
                    </a:cubicBezTo>
                    <a:cubicBezTo>
                      <a:pt x="6650" y="396"/>
                      <a:pt x="6147" y="0"/>
                      <a:pt x="545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5"/>
              <p:cNvSpPr/>
              <p:nvPr/>
            </p:nvSpPr>
            <p:spPr>
              <a:xfrm>
                <a:off x="2883000" y="5010800"/>
                <a:ext cx="250925" cy="165150"/>
              </a:xfrm>
              <a:custGeom>
                <a:avLst/>
                <a:gdLst/>
                <a:ahLst/>
                <a:cxnLst/>
                <a:rect l="l" t="t" r="r" b="b"/>
                <a:pathLst>
                  <a:path w="10037" h="6606" extrusionOk="0">
                    <a:moveTo>
                      <a:pt x="5072" y="0"/>
                    </a:moveTo>
                    <a:cubicBezTo>
                      <a:pt x="4432" y="0"/>
                      <a:pt x="3998" y="243"/>
                      <a:pt x="3998" y="608"/>
                    </a:cubicBezTo>
                    <a:cubicBezTo>
                      <a:pt x="3998" y="647"/>
                      <a:pt x="4001" y="689"/>
                      <a:pt x="4013" y="732"/>
                    </a:cubicBezTo>
                    <a:cubicBezTo>
                      <a:pt x="3600" y="1064"/>
                      <a:pt x="3137" y="1605"/>
                      <a:pt x="2676" y="2232"/>
                    </a:cubicBezTo>
                    <a:cubicBezTo>
                      <a:pt x="2579" y="2119"/>
                      <a:pt x="2512" y="2038"/>
                      <a:pt x="2500" y="2032"/>
                    </a:cubicBezTo>
                    <a:lnTo>
                      <a:pt x="2253" y="2201"/>
                    </a:lnTo>
                    <a:cubicBezTo>
                      <a:pt x="2253" y="2201"/>
                      <a:pt x="2287" y="2354"/>
                      <a:pt x="2420" y="2590"/>
                    </a:cubicBezTo>
                    <a:cubicBezTo>
                      <a:pt x="2253" y="2827"/>
                      <a:pt x="2089" y="3071"/>
                      <a:pt x="1928" y="3319"/>
                    </a:cubicBezTo>
                    <a:cubicBezTo>
                      <a:pt x="966" y="4794"/>
                      <a:pt x="147" y="6327"/>
                      <a:pt x="0" y="6605"/>
                    </a:cubicBezTo>
                    <a:lnTo>
                      <a:pt x="7871" y="6605"/>
                    </a:lnTo>
                    <a:lnTo>
                      <a:pt x="8326" y="6328"/>
                    </a:lnTo>
                    <a:lnTo>
                      <a:pt x="9023" y="6407"/>
                    </a:lnTo>
                    <a:cubicBezTo>
                      <a:pt x="9042" y="6247"/>
                      <a:pt x="9066" y="6036"/>
                      <a:pt x="9089" y="5809"/>
                    </a:cubicBezTo>
                    <a:lnTo>
                      <a:pt x="9243" y="5238"/>
                    </a:lnTo>
                    <a:lnTo>
                      <a:pt x="9977" y="5268"/>
                    </a:lnTo>
                    <a:lnTo>
                      <a:pt x="10037" y="5270"/>
                    </a:lnTo>
                    <a:cubicBezTo>
                      <a:pt x="10015" y="5174"/>
                      <a:pt x="9989" y="5080"/>
                      <a:pt x="9970" y="4989"/>
                    </a:cubicBezTo>
                    <a:cubicBezTo>
                      <a:pt x="9961" y="4965"/>
                      <a:pt x="9955" y="4938"/>
                      <a:pt x="9948" y="4916"/>
                    </a:cubicBezTo>
                    <a:cubicBezTo>
                      <a:pt x="9930" y="4848"/>
                      <a:pt x="9912" y="4780"/>
                      <a:pt x="9892" y="4715"/>
                    </a:cubicBezTo>
                    <a:cubicBezTo>
                      <a:pt x="9885" y="4690"/>
                      <a:pt x="9876" y="4666"/>
                      <a:pt x="9870" y="4644"/>
                    </a:cubicBezTo>
                    <a:cubicBezTo>
                      <a:pt x="9850" y="4577"/>
                      <a:pt x="9830" y="4511"/>
                      <a:pt x="9808" y="4447"/>
                    </a:cubicBezTo>
                    <a:cubicBezTo>
                      <a:pt x="9802" y="4430"/>
                      <a:pt x="9795" y="4408"/>
                      <a:pt x="9789" y="4389"/>
                    </a:cubicBezTo>
                    <a:cubicBezTo>
                      <a:pt x="9767" y="4322"/>
                      <a:pt x="9743" y="4255"/>
                      <a:pt x="9721" y="4189"/>
                    </a:cubicBezTo>
                    <a:cubicBezTo>
                      <a:pt x="9716" y="4173"/>
                      <a:pt x="9710" y="4160"/>
                      <a:pt x="9704" y="4146"/>
                    </a:cubicBezTo>
                    <a:cubicBezTo>
                      <a:pt x="9678" y="4075"/>
                      <a:pt x="9654" y="4007"/>
                      <a:pt x="9627" y="3939"/>
                    </a:cubicBezTo>
                    <a:cubicBezTo>
                      <a:pt x="9624" y="3928"/>
                      <a:pt x="9620" y="3919"/>
                      <a:pt x="9615" y="3911"/>
                    </a:cubicBezTo>
                    <a:cubicBezTo>
                      <a:pt x="9585" y="3836"/>
                      <a:pt x="9557" y="3764"/>
                      <a:pt x="9526" y="3692"/>
                    </a:cubicBezTo>
                    <a:cubicBezTo>
                      <a:pt x="9526" y="3690"/>
                      <a:pt x="9524" y="3686"/>
                      <a:pt x="9524" y="3685"/>
                    </a:cubicBezTo>
                    <a:cubicBezTo>
                      <a:pt x="8927" y="2274"/>
                      <a:pt x="8105" y="1341"/>
                      <a:pt x="7273" y="768"/>
                    </a:cubicBezTo>
                    <a:cubicBezTo>
                      <a:pt x="6485" y="224"/>
                      <a:pt x="5689" y="2"/>
                      <a:pt x="5081" y="0"/>
                    </a:cubicBezTo>
                    <a:cubicBezTo>
                      <a:pt x="5078" y="0"/>
                      <a:pt x="5075" y="0"/>
                      <a:pt x="5072"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5"/>
              <p:cNvSpPr/>
              <p:nvPr/>
            </p:nvSpPr>
            <p:spPr>
              <a:xfrm>
                <a:off x="5789300" y="4837175"/>
                <a:ext cx="278175" cy="338800"/>
              </a:xfrm>
              <a:custGeom>
                <a:avLst/>
                <a:gdLst/>
                <a:ahLst/>
                <a:cxnLst/>
                <a:rect l="l" t="t" r="r" b="b"/>
                <a:pathLst>
                  <a:path w="11127" h="13552" extrusionOk="0">
                    <a:moveTo>
                      <a:pt x="7544" y="0"/>
                    </a:moveTo>
                    <a:cubicBezTo>
                      <a:pt x="7585" y="77"/>
                      <a:pt x="8225" y="1341"/>
                      <a:pt x="6004" y="1606"/>
                    </a:cubicBezTo>
                    <a:cubicBezTo>
                      <a:pt x="5955" y="1612"/>
                      <a:pt x="5904" y="1619"/>
                      <a:pt x="5855" y="1625"/>
                    </a:cubicBezTo>
                    <a:cubicBezTo>
                      <a:pt x="4365" y="1861"/>
                      <a:pt x="3691" y="2871"/>
                      <a:pt x="3416" y="3477"/>
                    </a:cubicBezTo>
                    <a:cubicBezTo>
                      <a:pt x="3415" y="3483"/>
                      <a:pt x="3411" y="3486"/>
                      <a:pt x="3410" y="3492"/>
                    </a:cubicBezTo>
                    <a:cubicBezTo>
                      <a:pt x="3394" y="3526"/>
                      <a:pt x="3381" y="3556"/>
                      <a:pt x="3369" y="3585"/>
                    </a:cubicBezTo>
                    <a:cubicBezTo>
                      <a:pt x="3367" y="3589"/>
                      <a:pt x="3364" y="3593"/>
                      <a:pt x="3363" y="3599"/>
                    </a:cubicBezTo>
                    <a:cubicBezTo>
                      <a:pt x="3336" y="3664"/>
                      <a:pt x="3314" y="3723"/>
                      <a:pt x="3297" y="3774"/>
                    </a:cubicBezTo>
                    <a:cubicBezTo>
                      <a:pt x="3297" y="3777"/>
                      <a:pt x="3296" y="3781"/>
                      <a:pt x="3293" y="3786"/>
                    </a:cubicBezTo>
                    <a:cubicBezTo>
                      <a:pt x="3285" y="3807"/>
                      <a:pt x="3279" y="3828"/>
                      <a:pt x="3273" y="3844"/>
                    </a:cubicBezTo>
                    <a:lnTo>
                      <a:pt x="3273" y="3849"/>
                    </a:lnTo>
                    <a:cubicBezTo>
                      <a:pt x="3267" y="3869"/>
                      <a:pt x="3260" y="3884"/>
                      <a:pt x="3258" y="3899"/>
                    </a:cubicBezTo>
                    <a:cubicBezTo>
                      <a:pt x="3258" y="3901"/>
                      <a:pt x="3258" y="3901"/>
                      <a:pt x="3257" y="3904"/>
                    </a:cubicBezTo>
                    <a:cubicBezTo>
                      <a:pt x="3254" y="3916"/>
                      <a:pt x="3252" y="3926"/>
                      <a:pt x="3251" y="3932"/>
                    </a:cubicBezTo>
                    <a:cubicBezTo>
                      <a:pt x="3251" y="3933"/>
                      <a:pt x="3248" y="3935"/>
                      <a:pt x="3248" y="3938"/>
                    </a:cubicBezTo>
                    <a:cubicBezTo>
                      <a:pt x="3248" y="3941"/>
                      <a:pt x="3247" y="3945"/>
                      <a:pt x="3247" y="3945"/>
                    </a:cubicBezTo>
                    <a:cubicBezTo>
                      <a:pt x="3247" y="3945"/>
                      <a:pt x="3170" y="3825"/>
                      <a:pt x="3049" y="3825"/>
                    </a:cubicBezTo>
                    <a:cubicBezTo>
                      <a:pt x="2934" y="3825"/>
                      <a:pt x="2780" y="3933"/>
                      <a:pt x="2613" y="4353"/>
                    </a:cubicBezTo>
                    <a:cubicBezTo>
                      <a:pt x="2456" y="4750"/>
                      <a:pt x="2610" y="5906"/>
                      <a:pt x="2869" y="7058"/>
                    </a:cubicBezTo>
                    <a:cubicBezTo>
                      <a:pt x="2876" y="7095"/>
                      <a:pt x="2884" y="7135"/>
                      <a:pt x="2895" y="7173"/>
                    </a:cubicBezTo>
                    <a:cubicBezTo>
                      <a:pt x="2854" y="7164"/>
                      <a:pt x="2813" y="7160"/>
                      <a:pt x="2772" y="7160"/>
                    </a:cubicBezTo>
                    <a:cubicBezTo>
                      <a:pt x="2562" y="7160"/>
                      <a:pt x="2355" y="7273"/>
                      <a:pt x="2232" y="7529"/>
                    </a:cubicBezTo>
                    <a:cubicBezTo>
                      <a:pt x="2006" y="7993"/>
                      <a:pt x="2400" y="8647"/>
                      <a:pt x="3138" y="8936"/>
                    </a:cubicBezTo>
                    <a:cubicBezTo>
                      <a:pt x="3229" y="8971"/>
                      <a:pt x="3324" y="9002"/>
                      <a:pt x="3424" y="9026"/>
                    </a:cubicBezTo>
                    <a:cubicBezTo>
                      <a:pt x="3437" y="9060"/>
                      <a:pt x="3448" y="9088"/>
                      <a:pt x="3459" y="9117"/>
                    </a:cubicBezTo>
                    <a:cubicBezTo>
                      <a:pt x="3518" y="9816"/>
                      <a:pt x="3586" y="10355"/>
                      <a:pt x="3648" y="10488"/>
                    </a:cubicBezTo>
                    <a:cubicBezTo>
                      <a:pt x="3671" y="10536"/>
                      <a:pt x="3738" y="10607"/>
                      <a:pt x="3830" y="10692"/>
                    </a:cubicBezTo>
                    <a:lnTo>
                      <a:pt x="3755" y="11262"/>
                    </a:lnTo>
                    <a:lnTo>
                      <a:pt x="3240" y="11524"/>
                    </a:lnTo>
                    <a:lnTo>
                      <a:pt x="3259" y="11546"/>
                    </a:lnTo>
                    <a:lnTo>
                      <a:pt x="3240" y="11558"/>
                    </a:lnTo>
                    <a:lnTo>
                      <a:pt x="3248" y="11571"/>
                    </a:lnTo>
                    <a:cubicBezTo>
                      <a:pt x="3162" y="11597"/>
                      <a:pt x="3075" y="11626"/>
                      <a:pt x="2992" y="11656"/>
                    </a:cubicBezTo>
                    <a:cubicBezTo>
                      <a:pt x="2979" y="11662"/>
                      <a:pt x="2965" y="11664"/>
                      <a:pt x="2951" y="11670"/>
                    </a:cubicBezTo>
                    <a:lnTo>
                      <a:pt x="2889" y="11670"/>
                    </a:lnTo>
                    <a:cubicBezTo>
                      <a:pt x="2833" y="11670"/>
                      <a:pt x="2780" y="11685"/>
                      <a:pt x="2734" y="11711"/>
                    </a:cubicBezTo>
                    <a:cubicBezTo>
                      <a:pt x="2664" y="11749"/>
                      <a:pt x="2604" y="11815"/>
                      <a:pt x="2558" y="11894"/>
                    </a:cubicBezTo>
                    <a:cubicBezTo>
                      <a:pt x="1745" y="12196"/>
                      <a:pt x="1045" y="12511"/>
                      <a:pt x="870" y="12659"/>
                    </a:cubicBezTo>
                    <a:cubicBezTo>
                      <a:pt x="815" y="12675"/>
                      <a:pt x="763" y="12703"/>
                      <a:pt x="712" y="12754"/>
                    </a:cubicBezTo>
                    <a:cubicBezTo>
                      <a:pt x="463" y="12989"/>
                      <a:pt x="225" y="13256"/>
                      <a:pt x="0" y="13551"/>
                    </a:cubicBezTo>
                    <a:lnTo>
                      <a:pt x="11126" y="13551"/>
                    </a:lnTo>
                    <a:cubicBezTo>
                      <a:pt x="10848" y="13206"/>
                      <a:pt x="10550" y="12902"/>
                      <a:pt x="10239" y="12647"/>
                    </a:cubicBezTo>
                    <a:cubicBezTo>
                      <a:pt x="10238" y="12646"/>
                      <a:pt x="10233" y="12642"/>
                      <a:pt x="10230" y="12640"/>
                    </a:cubicBezTo>
                    <a:cubicBezTo>
                      <a:pt x="10173" y="12591"/>
                      <a:pt x="10112" y="12545"/>
                      <a:pt x="10052" y="12503"/>
                    </a:cubicBezTo>
                    <a:cubicBezTo>
                      <a:pt x="10046" y="12494"/>
                      <a:pt x="10044" y="12483"/>
                      <a:pt x="10035" y="12481"/>
                    </a:cubicBezTo>
                    <a:cubicBezTo>
                      <a:pt x="10028" y="12471"/>
                      <a:pt x="10016" y="12464"/>
                      <a:pt x="10005" y="12453"/>
                    </a:cubicBezTo>
                    <a:cubicBezTo>
                      <a:pt x="9999" y="12452"/>
                      <a:pt x="9993" y="12447"/>
                      <a:pt x="9988" y="12444"/>
                    </a:cubicBezTo>
                    <a:cubicBezTo>
                      <a:pt x="9983" y="12438"/>
                      <a:pt x="9973" y="12432"/>
                      <a:pt x="9966" y="12428"/>
                    </a:cubicBezTo>
                    <a:cubicBezTo>
                      <a:pt x="9944" y="12415"/>
                      <a:pt x="9922" y="12403"/>
                      <a:pt x="9894" y="12387"/>
                    </a:cubicBezTo>
                    <a:cubicBezTo>
                      <a:pt x="9887" y="12384"/>
                      <a:pt x="9881" y="12379"/>
                      <a:pt x="9875" y="12374"/>
                    </a:cubicBezTo>
                    <a:cubicBezTo>
                      <a:pt x="9853" y="12360"/>
                      <a:pt x="9832" y="12351"/>
                      <a:pt x="9812" y="12343"/>
                    </a:cubicBezTo>
                    <a:cubicBezTo>
                      <a:pt x="9798" y="12339"/>
                      <a:pt x="9785" y="12335"/>
                      <a:pt x="9772" y="12331"/>
                    </a:cubicBezTo>
                    <a:cubicBezTo>
                      <a:pt x="9736" y="12317"/>
                      <a:pt x="9700" y="12298"/>
                      <a:pt x="9660" y="12283"/>
                    </a:cubicBezTo>
                    <a:cubicBezTo>
                      <a:pt x="9654" y="12281"/>
                      <a:pt x="9649" y="12278"/>
                      <a:pt x="9645" y="12277"/>
                    </a:cubicBezTo>
                    <a:cubicBezTo>
                      <a:pt x="9623" y="12268"/>
                      <a:pt x="9603" y="12260"/>
                      <a:pt x="9581" y="12250"/>
                    </a:cubicBezTo>
                    <a:cubicBezTo>
                      <a:pt x="9501" y="11911"/>
                      <a:pt x="9265" y="11668"/>
                      <a:pt x="8990" y="11668"/>
                    </a:cubicBezTo>
                    <a:lnTo>
                      <a:pt x="8116" y="11668"/>
                    </a:lnTo>
                    <a:lnTo>
                      <a:pt x="7743" y="11306"/>
                    </a:lnTo>
                    <a:lnTo>
                      <a:pt x="7685" y="11336"/>
                    </a:lnTo>
                    <a:lnTo>
                      <a:pt x="7622" y="10806"/>
                    </a:lnTo>
                    <a:cubicBezTo>
                      <a:pt x="7791" y="10692"/>
                      <a:pt x="7910" y="10592"/>
                      <a:pt x="7945" y="10528"/>
                    </a:cubicBezTo>
                    <a:cubicBezTo>
                      <a:pt x="7994" y="10443"/>
                      <a:pt x="8079" y="9822"/>
                      <a:pt x="8149" y="9011"/>
                    </a:cubicBezTo>
                    <a:cubicBezTo>
                      <a:pt x="9058" y="8778"/>
                      <a:pt x="9575" y="8039"/>
                      <a:pt x="9319" y="7526"/>
                    </a:cubicBezTo>
                    <a:cubicBezTo>
                      <a:pt x="9192" y="7271"/>
                      <a:pt x="8983" y="7157"/>
                      <a:pt x="8767" y="7157"/>
                    </a:cubicBezTo>
                    <a:cubicBezTo>
                      <a:pt x="8746" y="7157"/>
                      <a:pt x="8725" y="7158"/>
                      <a:pt x="8703" y="7161"/>
                    </a:cubicBezTo>
                    <a:cubicBezTo>
                      <a:pt x="8709" y="7137"/>
                      <a:pt x="8716" y="7112"/>
                      <a:pt x="8718" y="7089"/>
                    </a:cubicBezTo>
                    <a:cubicBezTo>
                      <a:pt x="8740" y="7000"/>
                      <a:pt x="8757" y="6915"/>
                      <a:pt x="8775" y="6830"/>
                    </a:cubicBezTo>
                    <a:cubicBezTo>
                      <a:pt x="8779" y="6815"/>
                      <a:pt x="8781" y="6802"/>
                      <a:pt x="8784" y="6789"/>
                    </a:cubicBezTo>
                    <a:cubicBezTo>
                      <a:pt x="8803" y="6690"/>
                      <a:pt x="8820" y="6595"/>
                      <a:pt x="8836" y="6502"/>
                    </a:cubicBezTo>
                    <a:cubicBezTo>
                      <a:pt x="8839" y="6479"/>
                      <a:pt x="8842" y="6457"/>
                      <a:pt x="8844" y="6433"/>
                    </a:cubicBezTo>
                    <a:cubicBezTo>
                      <a:pt x="8856" y="6365"/>
                      <a:pt x="8866" y="6297"/>
                      <a:pt x="8875" y="6230"/>
                    </a:cubicBezTo>
                    <a:cubicBezTo>
                      <a:pt x="8880" y="6202"/>
                      <a:pt x="8882" y="6175"/>
                      <a:pt x="8884" y="6151"/>
                    </a:cubicBezTo>
                    <a:cubicBezTo>
                      <a:pt x="8893" y="6086"/>
                      <a:pt x="8899" y="6023"/>
                      <a:pt x="8906" y="5962"/>
                    </a:cubicBezTo>
                    <a:cubicBezTo>
                      <a:pt x="8909" y="5940"/>
                      <a:pt x="8911" y="5920"/>
                      <a:pt x="8912" y="5898"/>
                    </a:cubicBezTo>
                    <a:cubicBezTo>
                      <a:pt x="8928" y="5736"/>
                      <a:pt x="8939" y="5586"/>
                      <a:pt x="8940" y="5445"/>
                    </a:cubicBezTo>
                    <a:cubicBezTo>
                      <a:pt x="8942" y="5424"/>
                      <a:pt x="8942" y="5406"/>
                      <a:pt x="8942" y="5386"/>
                    </a:cubicBezTo>
                    <a:lnTo>
                      <a:pt x="8942" y="5236"/>
                    </a:lnTo>
                    <a:cubicBezTo>
                      <a:pt x="8942" y="5216"/>
                      <a:pt x="8942" y="5198"/>
                      <a:pt x="8940" y="5179"/>
                    </a:cubicBezTo>
                    <a:cubicBezTo>
                      <a:pt x="8940" y="5126"/>
                      <a:pt x="8939" y="5075"/>
                      <a:pt x="8934" y="5028"/>
                    </a:cubicBezTo>
                    <a:cubicBezTo>
                      <a:pt x="8934" y="5016"/>
                      <a:pt x="8934" y="5005"/>
                      <a:pt x="8933" y="4991"/>
                    </a:cubicBezTo>
                    <a:cubicBezTo>
                      <a:pt x="8928" y="4932"/>
                      <a:pt x="8925" y="4873"/>
                      <a:pt x="8918" y="4816"/>
                    </a:cubicBezTo>
                    <a:cubicBezTo>
                      <a:pt x="8917" y="4808"/>
                      <a:pt x="8915" y="4797"/>
                      <a:pt x="8915" y="4790"/>
                    </a:cubicBezTo>
                    <a:cubicBezTo>
                      <a:pt x="8909" y="4742"/>
                      <a:pt x="8903" y="4699"/>
                      <a:pt x="8898" y="4656"/>
                    </a:cubicBezTo>
                    <a:cubicBezTo>
                      <a:pt x="8897" y="4640"/>
                      <a:pt x="8892" y="4626"/>
                      <a:pt x="8891" y="4609"/>
                    </a:cubicBezTo>
                    <a:cubicBezTo>
                      <a:pt x="8884" y="4572"/>
                      <a:pt x="8878" y="4537"/>
                      <a:pt x="8870" y="4503"/>
                    </a:cubicBezTo>
                    <a:cubicBezTo>
                      <a:pt x="8869" y="4488"/>
                      <a:pt x="8866" y="4475"/>
                      <a:pt x="8863" y="4462"/>
                    </a:cubicBezTo>
                    <a:cubicBezTo>
                      <a:pt x="8855" y="4420"/>
                      <a:pt x="8846" y="4383"/>
                      <a:pt x="8836" y="4346"/>
                    </a:cubicBezTo>
                    <a:cubicBezTo>
                      <a:pt x="8836" y="4340"/>
                      <a:pt x="8833" y="4334"/>
                      <a:pt x="8831" y="4330"/>
                    </a:cubicBezTo>
                    <a:cubicBezTo>
                      <a:pt x="8822" y="4288"/>
                      <a:pt x="8810" y="4248"/>
                      <a:pt x="8798" y="4211"/>
                    </a:cubicBezTo>
                    <a:cubicBezTo>
                      <a:pt x="8793" y="4199"/>
                      <a:pt x="8790" y="4188"/>
                      <a:pt x="8786" y="4177"/>
                    </a:cubicBezTo>
                    <a:cubicBezTo>
                      <a:pt x="8777" y="4150"/>
                      <a:pt x="8769" y="4126"/>
                      <a:pt x="8759" y="4099"/>
                    </a:cubicBezTo>
                    <a:cubicBezTo>
                      <a:pt x="8753" y="4087"/>
                      <a:pt x="8751" y="4074"/>
                      <a:pt x="8746" y="4063"/>
                    </a:cubicBezTo>
                    <a:cubicBezTo>
                      <a:pt x="8737" y="4042"/>
                      <a:pt x="8729" y="4019"/>
                      <a:pt x="8719" y="3999"/>
                    </a:cubicBezTo>
                    <a:cubicBezTo>
                      <a:pt x="8714" y="3989"/>
                      <a:pt x="8711" y="3978"/>
                      <a:pt x="8705" y="3968"/>
                    </a:cubicBezTo>
                    <a:cubicBezTo>
                      <a:pt x="8692" y="3940"/>
                      <a:pt x="8679" y="3911"/>
                      <a:pt x="8668" y="3886"/>
                    </a:cubicBezTo>
                    <a:cubicBezTo>
                      <a:pt x="8664" y="3878"/>
                      <a:pt x="8661" y="3872"/>
                      <a:pt x="8656" y="3865"/>
                    </a:cubicBezTo>
                    <a:cubicBezTo>
                      <a:pt x="8647" y="3848"/>
                      <a:pt x="8637" y="3828"/>
                      <a:pt x="8628" y="3813"/>
                    </a:cubicBezTo>
                    <a:cubicBezTo>
                      <a:pt x="8622" y="3800"/>
                      <a:pt x="8616" y="3792"/>
                      <a:pt x="8611" y="3782"/>
                    </a:cubicBezTo>
                    <a:cubicBezTo>
                      <a:pt x="8605" y="3770"/>
                      <a:pt x="8598" y="3759"/>
                      <a:pt x="8589" y="3747"/>
                    </a:cubicBezTo>
                    <a:cubicBezTo>
                      <a:pt x="8583" y="3738"/>
                      <a:pt x="8577" y="3728"/>
                      <a:pt x="8573" y="3719"/>
                    </a:cubicBezTo>
                    <a:cubicBezTo>
                      <a:pt x="8565" y="3709"/>
                      <a:pt x="8559" y="3698"/>
                      <a:pt x="8553" y="3690"/>
                    </a:cubicBezTo>
                    <a:cubicBezTo>
                      <a:pt x="8453" y="3544"/>
                      <a:pt x="8370" y="3489"/>
                      <a:pt x="8370" y="3489"/>
                    </a:cubicBezTo>
                    <a:cubicBezTo>
                      <a:pt x="9134" y="1788"/>
                      <a:pt x="7621" y="83"/>
                      <a:pt x="75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5"/>
              <p:cNvSpPr/>
              <p:nvPr/>
            </p:nvSpPr>
            <p:spPr>
              <a:xfrm>
                <a:off x="4797625" y="4852025"/>
                <a:ext cx="336175" cy="323925"/>
              </a:xfrm>
              <a:custGeom>
                <a:avLst/>
                <a:gdLst/>
                <a:ahLst/>
                <a:cxnLst/>
                <a:rect l="l" t="t" r="r" b="b"/>
                <a:pathLst>
                  <a:path w="13447" h="12957" extrusionOk="0">
                    <a:moveTo>
                      <a:pt x="6738" y="1"/>
                    </a:moveTo>
                    <a:cubicBezTo>
                      <a:pt x="5486" y="1"/>
                      <a:pt x="4280" y="1044"/>
                      <a:pt x="3618" y="1736"/>
                    </a:cubicBezTo>
                    <a:cubicBezTo>
                      <a:pt x="3405" y="1960"/>
                      <a:pt x="3248" y="2144"/>
                      <a:pt x="3163" y="2250"/>
                    </a:cubicBezTo>
                    <a:cubicBezTo>
                      <a:pt x="3163" y="2251"/>
                      <a:pt x="3162" y="2251"/>
                      <a:pt x="3162" y="2251"/>
                    </a:cubicBezTo>
                    <a:cubicBezTo>
                      <a:pt x="3123" y="2300"/>
                      <a:pt x="3103" y="2329"/>
                      <a:pt x="3093" y="2336"/>
                    </a:cubicBezTo>
                    <a:cubicBezTo>
                      <a:pt x="3093" y="2338"/>
                      <a:pt x="3092" y="2341"/>
                      <a:pt x="3092" y="2341"/>
                    </a:cubicBezTo>
                    <a:cubicBezTo>
                      <a:pt x="2874" y="2384"/>
                      <a:pt x="2782" y="2756"/>
                      <a:pt x="2775" y="3293"/>
                    </a:cubicBezTo>
                    <a:cubicBezTo>
                      <a:pt x="2770" y="3627"/>
                      <a:pt x="2800" y="4030"/>
                      <a:pt x="2854" y="4453"/>
                    </a:cubicBezTo>
                    <a:cubicBezTo>
                      <a:pt x="2868" y="4574"/>
                      <a:pt x="2886" y="4696"/>
                      <a:pt x="2905" y="4821"/>
                    </a:cubicBezTo>
                    <a:cubicBezTo>
                      <a:pt x="2946" y="5084"/>
                      <a:pt x="2992" y="5351"/>
                      <a:pt x="3048" y="5614"/>
                    </a:cubicBezTo>
                    <a:cubicBezTo>
                      <a:pt x="3032" y="5613"/>
                      <a:pt x="3015" y="5612"/>
                      <a:pt x="2999" y="5612"/>
                    </a:cubicBezTo>
                    <a:cubicBezTo>
                      <a:pt x="2905" y="5612"/>
                      <a:pt x="2807" y="5630"/>
                      <a:pt x="2715" y="5665"/>
                    </a:cubicBezTo>
                    <a:cubicBezTo>
                      <a:pt x="2448" y="5764"/>
                      <a:pt x="2233" y="5997"/>
                      <a:pt x="2293" y="6270"/>
                    </a:cubicBezTo>
                    <a:cubicBezTo>
                      <a:pt x="2295" y="6280"/>
                      <a:pt x="2297" y="6287"/>
                      <a:pt x="2301" y="6298"/>
                    </a:cubicBezTo>
                    <a:cubicBezTo>
                      <a:pt x="2358" y="6494"/>
                      <a:pt x="2592" y="6756"/>
                      <a:pt x="2861" y="6999"/>
                    </a:cubicBezTo>
                    <a:cubicBezTo>
                      <a:pt x="3114" y="7226"/>
                      <a:pt x="3399" y="7439"/>
                      <a:pt x="3603" y="7567"/>
                    </a:cubicBezTo>
                    <a:cubicBezTo>
                      <a:pt x="3725" y="7855"/>
                      <a:pt x="3849" y="8062"/>
                      <a:pt x="3962" y="8148"/>
                    </a:cubicBezTo>
                    <a:cubicBezTo>
                      <a:pt x="3968" y="8186"/>
                      <a:pt x="3976" y="8224"/>
                      <a:pt x="3982" y="8259"/>
                    </a:cubicBezTo>
                    <a:cubicBezTo>
                      <a:pt x="3998" y="8451"/>
                      <a:pt x="4019" y="8634"/>
                      <a:pt x="4040" y="8801"/>
                    </a:cubicBezTo>
                    <a:lnTo>
                      <a:pt x="4040" y="8809"/>
                    </a:lnTo>
                    <a:cubicBezTo>
                      <a:pt x="4047" y="8867"/>
                      <a:pt x="4053" y="8924"/>
                      <a:pt x="4060" y="8979"/>
                    </a:cubicBezTo>
                    <a:cubicBezTo>
                      <a:pt x="4060" y="8984"/>
                      <a:pt x="4063" y="8986"/>
                      <a:pt x="4063" y="8992"/>
                    </a:cubicBezTo>
                    <a:cubicBezTo>
                      <a:pt x="4070" y="9049"/>
                      <a:pt x="4077" y="9100"/>
                      <a:pt x="4085" y="9154"/>
                    </a:cubicBezTo>
                    <a:lnTo>
                      <a:pt x="3826" y="9549"/>
                    </a:lnTo>
                    <a:lnTo>
                      <a:pt x="3884" y="9605"/>
                    </a:lnTo>
                    <a:lnTo>
                      <a:pt x="3857" y="9630"/>
                    </a:lnTo>
                    <a:lnTo>
                      <a:pt x="3787" y="9630"/>
                    </a:lnTo>
                    <a:lnTo>
                      <a:pt x="3750" y="9527"/>
                    </a:lnTo>
                    <a:lnTo>
                      <a:pt x="3596" y="9630"/>
                    </a:lnTo>
                    <a:lnTo>
                      <a:pt x="2689" y="9630"/>
                    </a:lnTo>
                    <a:cubicBezTo>
                      <a:pt x="2371" y="9630"/>
                      <a:pt x="2115" y="9879"/>
                      <a:pt x="2115" y="10188"/>
                    </a:cubicBezTo>
                    <a:lnTo>
                      <a:pt x="2115" y="10678"/>
                    </a:lnTo>
                    <a:cubicBezTo>
                      <a:pt x="1416" y="11075"/>
                      <a:pt x="873" y="11440"/>
                      <a:pt x="682" y="11645"/>
                    </a:cubicBezTo>
                    <a:cubicBezTo>
                      <a:pt x="671" y="11652"/>
                      <a:pt x="661" y="11659"/>
                      <a:pt x="649" y="11670"/>
                    </a:cubicBezTo>
                    <a:cubicBezTo>
                      <a:pt x="366" y="11905"/>
                      <a:pt x="153" y="12361"/>
                      <a:pt x="0" y="12956"/>
                    </a:cubicBezTo>
                    <a:lnTo>
                      <a:pt x="13446" y="12956"/>
                    </a:lnTo>
                    <a:cubicBezTo>
                      <a:pt x="13321" y="12406"/>
                      <a:pt x="13151" y="11938"/>
                      <a:pt x="12942" y="11601"/>
                    </a:cubicBezTo>
                    <a:cubicBezTo>
                      <a:pt x="12900" y="11536"/>
                      <a:pt x="12856" y="11474"/>
                      <a:pt x="12811" y="11416"/>
                    </a:cubicBezTo>
                    <a:cubicBezTo>
                      <a:pt x="12805" y="11404"/>
                      <a:pt x="12801" y="11396"/>
                      <a:pt x="12795" y="11390"/>
                    </a:cubicBezTo>
                    <a:cubicBezTo>
                      <a:pt x="12772" y="11359"/>
                      <a:pt x="12733" y="11322"/>
                      <a:pt x="12685" y="11279"/>
                    </a:cubicBezTo>
                    <a:cubicBezTo>
                      <a:pt x="12632" y="11232"/>
                      <a:pt x="12580" y="11188"/>
                      <a:pt x="12523" y="11154"/>
                    </a:cubicBezTo>
                    <a:cubicBezTo>
                      <a:pt x="12514" y="11148"/>
                      <a:pt x="12503" y="11145"/>
                      <a:pt x="12495" y="11139"/>
                    </a:cubicBezTo>
                    <a:cubicBezTo>
                      <a:pt x="12339" y="11032"/>
                      <a:pt x="12134" y="10906"/>
                      <a:pt x="11893" y="10771"/>
                    </a:cubicBezTo>
                    <a:lnTo>
                      <a:pt x="11893" y="10454"/>
                    </a:lnTo>
                    <a:cubicBezTo>
                      <a:pt x="11893" y="9997"/>
                      <a:pt x="11512" y="9628"/>
                      <a:pt x="11040" y="9628"/>
                    </a:cubicBezTo>
                    <a:lnTo>
                      <a:pt x="9817" y="9628"/>
                    </a:lnTo>
                    <a:lnTo>
                      <a:pt x="9470" y="9484"/>
                    </a:lnTo>
                    <a:lnTo>
                      <a:pt x="9445" y="9563"/>
                    </a:lnTo>
                    <a:cubicBezTo>
                      <a:pt x="9386" y="9537"/>
                      <a:pt x="9326" y="9509"/>
                      <a:pt x="9269" y="9483"/>
                    </a:cubicBezTo>
                    <a:lnTo>
                      <a:pt x="9259" y="9478"/>
                    </a:lnTo>
                    <a:cubicBezTo>
                      <a:pt x="9209" y="9456"/>
                      <a:pt x="9158" y="9434"/>
                      <a:pt x="9108" y="9410"/>
                    </a:cubicBezTo>
                    <a:lnTo>
                      <a:pt x="8824" y="8978"/>
                    </a:lnTo>
                    <a:lnTo>
                      <a:pt x="8769" y="8894"/>
                    </a:lnTo>
                    <a:lnTo>
                      <a:pt x="8553" y="9039"/>
                    </a:lnTo>
                    <a:cubicBezTo>
                      <a:pt x="8570" y="8883"/>
                      <a:pt x="8589" y="8703"/>
                      <a:pt x="8608" y="8504"/>
                    </a:cubicBezTo>
                    <a:cubicBezTo>
                      <a:pt x="8608" y="8498"/>
                      <a:pt x="8609" y="8490"/>
                      <a:pt x="8609" y="8482"/>
                    </a:cubicBezTo>
                    <a:cubicBezTo>
                      <a:pt x="8610" y="8474"/>
                      <a:pt x="8610" y="8466"/>
                      <a:pt x="8610" y="8455"/>
                    </a:cubicBezTo>
                    <a:cubicBezTo>
                      <a:pt x="8633" y="8412"/>
                      <a:pt x="8665" y="8211"/>
                      <a:pt x="8697" y="7907"/>
                    </a:cubicBezTo>
                    <a:cubicBezTo>
                      <a:pt x="8712" y="7862"/>
                      <a:pt x="8725" y="7822"/>
                      <a:pt x="8741" y="7777"/>
                    </a:cubicBezTo>
                    <a:cubicBezTo>
                      <a:pt x="8767" y="7761"/>
                      <a:pt x="8792" y="7740"/>
                      <a:pt x="8823" y="7719"/>
                    </a:cubicBezTo>
                    <a:cubicBezTo>
                      <a:pt x="9098" y="7501"/>
                      <a:pt x="9538" y="7068"/>
                      <a:pt x="9792" y="6692"/>
                    </a:cubicBezTo>
                    <a:cubicBezTo>
                      <a:pt x="9903" y="6524"/>
                      <a:pt x="9977" y="6371"/>
                      <a:pt x="9988" y="6251"/>
                    </a:cubicBezTo>
                    <a:cubicBezTo>
                      <a:pt x="10014" y="5939"/>
                      <a:pt x="9689" y="5722"/>
                      <a:pt x="9361" y="5687"/>
                    </a:cubicBezTo>
                    <a:cubicBezTo>
                      <a:pt x="10231" y="2076"/>
                      <a:pt x="8938" y="2068"/>
                      <a:pt x="8938" y="2068"/>
                    </a:cubicBezTo>
                    <a:cubicBezTo>
                      <a:pt x="8938" y="2068"/>
                      <a:pt x="8931" y="1954"/>
                      <a:pt x="8892" y="1780"/>
                    </a:cubicBezTo>
                    <a:cubicBezTo>
                      <a:pt x="8832" y="1510"/>
                      <a:pt x="8693" y="1090"/>
                      <a:pt x="8389" y="726"/>
                    </a:cubicBezTo>
                    <a:cubicBezTo>
                      <a:pt x="8084" y="363"/>
                      <a:pt x="7611" y="54"/>
                      <a:pt x="6882" y="6"/>
                    </a:cubicBezTo>
                    <a:cubicBezTo>
                      <a:pt x="6834" y="2"/>
                      <a:pt x="6786" y="1"/>
                      <a:pt x="67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5"/>
              <p:cNvSpPr/>
              <p:nvPr/>
            </p:nvSpPr>
            <p:spPr>
              <a:xfrm>
                <a:off x="3949825" y="4888275"/>
                <a:ext cx="244325" cy="287700"/>
              </a:xfrm>
              <a:custGeom>
                <a:avLst/>
                <a:gdLst/>
                <a:ahLst/>
                <a:cxnLst/>
                <a:rect l="l" t="t" r="r" b="b"/>
                <a:pathLst>
                  <a:path w="9773" h="11508" extrusionOk="0">
                    <a:moveTo>
                      <a:pt x="5077" y="1"/>
                    </a:moveTo>
                    <a:cubicBezTo>
                      <a:pt x="4966" y="1"/>
                      <a:pt x="4860" y="6"/>
                      <a:pt x="4758" y="16"/>
                    </a:cubicBezTo>
                    <a:cubicBezTo>
                      <a:pt x="4632" y="28"/>
                      <a:pt x="4510" y="47"/>
                      <a:pt x="4392" y="71"/>
                    </a:cubicBezTo>
                    <a:cubicBezTo>
                      <a:pt x="2960" y="354"/>
                      <a:pt x="2260" y="1434"/>
                      <a:pt x="2571" y="2704"/>
                    </a:cubicBezTo>
                    <a:cubicBezTo>
                      <a:pt x="1860" y="4604"/>
                      <a:pt x="2776" y="7627"/>
                      <a:pt x="3284" y="7918"/>
                    </a:cubicBezTo>
                    <a:cubicBezTo>
                      <a:pt x="3683" y="7825"/>
                      <a:pt x="4025" y="7700"/>
                      <a:pt x="4322" y="7554"/>
                    </a:cubicBezTo>
                    <a:lnTo>
                      <a:pt x="4322" y="7554"/>
                    </a:lnTo>
                    <a:cubicBezTo>
                      <a:pt x="4249" y="7839"/>
                      <a:pt x="4169" y="8129"/>
                      <a:pt x="4082" y="8410"/>
                    </a:cubicBezTo>
                    <a:cubicBezTo>
                      <a:pt x="4082" y="8410"/>
                      <a:pt x="4082" y="8411"/>
                      <a:pt x="4080" y="8411"/>
                    </a:cubicBezTo>
                    <a:cubicBezTo>
                      <a:pt x="4034" y="8411"/>
                      <a:pt x="3988" y="8413"/>
                      <a:pt x="3940" y="8416"/>
                    </a:cubicBezTo>
                    <a:cubicBezTo>
                      <a:pt x="3932" y="8416"/>
                      <a:pt x="3925" y="8416"/>
                      <a:pt x="3915" y="8417"/>
                    </a:cubicBezTo>
                    <a:cubicBezTo>
                      <a:pt x="3873" y="8417"/>
                      <a:pt x="3833" y="8419"/>
                      <a:pt x="3794" y="8422"/>
                    </a:cubicBezTo>
                    <a:cubicBezTo>
                      <a:pt x="3774" y="8423"/>
                      <a:pt x="3754" y="8423"/>
                      <a:pt x="3736" y="8427"/>
                    </a:cubicBezTo>
                    <a:cubicBezTo>
                      <a:pt x="3707" y="8428"/>
                      <a:pt x="3678" y="8432"/>
                      <a:pt x="3651" y="8433"/>
                    </a:cubicBezTo>
                    <a:cubicBezTo>
                      <a:pt x="3602" y="8434"/>
                      <a:pt x="3554" y="8439"/>
                      <a:pt x="3508" y="8441"/>
                    </a:cubicBezTo>
                    <a:lnTo>
                      <a:pt x="3508" y="8456"/>
                    </a:lnTo>
                    <a:cubicBezTo>
                      <a:pt x="3471" y="8460"/>
                      <a:pt x="3436" y="8463"/>
                      <a:pt x="3403" y="8468"/>
                    </a:cubicBezTo>
                    <a:cubicBezTo>
                      <a:pt x="3239" y="8488"/>
                      <a:pt x="3108" y="8512"/>
                      <a:pt x="3022" y="8541"/>
                    </a:cubicBezTo>
                    <a:cubicBezTo>
                      <a:pt x="3020" y="8541"/>
                      <a:pt x="3017" y="8542"/>
                      <a:pt x="3016" y="8542"/>
                    </a:cubicBezTo>
                    <a:cubicBezTo>
                      <a:pt x="3001" y="8548"/>
                      <a:pt x="2986" y="8554"/>
                      <a:pt x="2973" y="8559"/>
                    </a:cubicBezTo>
                    <a:cubicBezTo>
                      <a:pt x="2972" y="8559"/>
                      <a:pt x="2972" y="8560"/>
                      <a:pt x="2968" y="8560"/>
                    </a:cubicBezTo>
                    <a:cubicBezTo>
                      <a:pt x="2955" y="8567"/>
                      <a:pt x="2946" y="8573"/>
                      <a:pt x="2938" y="8577"/>
                    </a:cubicBezTo>
                    <a:lnTo>
                      <a:pt x="2937" y="8577"/>
                    </a:lnTo>
                    <a:cubicBezTo>
                      <a:pt x="2867" y="8608"/>
                      <a:pt x="2791" y="8650"/>
                      <a:pt x="2715" y="8703"/>
                    </a:cubicBezTo>
                    <a:cubicBezTo>
                      <a:pt x="2703" y="8711"/>
                      <a:pt x="2692" y="8718"/>
                      <a:pt x="2680" y="8729"/>
                    </a:cubicBezTo>
                    <a:cubicBezTo>
                      <a:pt x="2661" y="8743"/>
                      <a:pt x="2642" y="8757"/>
                      <a:pt x="2622" y="8773"/>
                    </a:cubicBezTo>
                    <a:cubicBezTo>
                      <a:pt x="2591" y="8796"/>
                      <a:pt x="2563" y="8820"/>
                      <a:pt x="2531" y="8846"/>
                    </a:cubicBezTo>
                    <a:cubicBezTo>
                      <a:pt x="2520" y="8855"/>
                      <a:pt x="2509" y="8867"/>
                      <a:pt x="2497" y="8879"/>
                    </a:cubicBezTo>
                    <a:cubicBezTo>
                      <a:pt x="2469" y="8906"/>
                      <a:pt x="2440" y="8931"/>
                      <a:pt x="2413" y="8958"/>
                    </a:cubicBezTo>
                    <a:cubicBezTo>
                      <a:pt x="2401" y="8970"/>
                      <a:pt x="2392" y="8981"/>
                      <a:pt x="2379" y="8993"/>
                    </a:cubicBezTo>
                    <a:cubicBezTo>
                      <a:pt x="2344" y="9031"/>
                      <a:pt x="2307" y="9072"/>
                      <a:pt x="2268" y="9115"/>
                    </a:cubicBezTo>
                    <a:cubicBezTo>
                      <a:pt x="2243" y="9145"/>
                      <a:pt x="2217" y="9183"/>
                      <a:pt x="2187" y="9222"/>
                    </a:cubicBezTo>
                    <a:cubicBezTo>
                      <a:pt x="2182" y="9229"/>
                      <a:pt x="2177" y="9237"/>
                      <a:pt x="2171" y="9247"/>
                    </a:cubicBezTo>
                    <a:lnTo>
                      <a:pt x="573" y="9247"/>
                    </a:lnTo>
                    <a:cubicBezTo>
                      <a:pt x="328" y="9247"/>
                      <a:pt x="121" y="9404"/>
                      <a:pt x="37" y="9626"/>
                    </a:cubicBezTo>
                    <a:cubicBezTo>
                      <a:pt x="14" y="9691"/>
                      <a:pt x="1" y="9760"/>
                      <a:pt x="1" y="9833"/>
                    </a:cubicBezTo>
                    <a:lnTo>
                      <a:pt x="1" y="11507"/>
                    </a:lnTo>
                    <a:lnTo>
                      <a:pt x="9772" y="11507"/>
                    </a:lnTo>
                    <a:lnTo>
                      <a:pt x="9772" y="10115"/>
                    </a:lnTo>
                    <a:cubicBezTo>
                      <a:pt x="9772" y="9632"/>
                      <a:pt x="9392" y="9243"/>
                      <a:pt x="8924" y="9243"/>
                    </a:cubicBezTo>
                    <a:lnTo>
                      <a:pt x="7497" y="9243"/>
                    </a:lnTo>
                    <a:cubicBezTo>
                      <a:pt x="7484" y="9228"/>
                      <a:pt x="7469" y="9211"/>
                      <a:pt x="7460" y="9194"/>
                    </a:cubicBezTo>
                    <a:cubicBezTo>
                      <a:pt x="7429" y="9156"/>
                      <a:pt x="7400" y="9116"/>
                      <a:pt x="7368" y="9082"/>
                    </a:cubicBezTo>
                    <a:cubicBezTo>
                      <a:pt x="7353" y="9065"/>
                      <a:pt x="7338" y="9047"/>
                      <a:pt x="7321" y="9031"/>
                    </a:cubicBezTo>
                    <a:cubicBezTo>
                      <a:pt x="7291" y="8997"/>
                      <a:pt x="7259" y="8966"/>
                      <a:pt x="7229" y="8937"/>
                    </a:cubicBezTo>
                    <a:cubicBezTo>
                      <a:pt x="7214" y="8924"/>
                      <a:pt x="7201" y="8909"/>
                      <a:pt x="7187" y="8899"/>
                    </a:cubicBezTo>
                    <a:cubicBezTo>
                      <a:pt x="7146" y="8863"/>
                      <a:pt x="7107" y="8829"/>
                      <a:pt x="7067" y="8800"/>
                    </a:cubicBezTo>
                    <a:cubicBezTo>
                      <a:pt x="7062" y="8796"/>
                      <a:pt x="7060" y="8794"/>
                      <a:pt x="7057" y="8793"/>
                    </a:cubicBezTo>
                    <a:cubicBezTo>
                      <a:pt x="7011" y="8760"/>
                      <a:pt x="6966" y="8731"/>
                      <a:pt x="6925" y="8707"/>
                    </a:cubicBezTo>
                    <a:cubicBezTo>
                      <a:pt x="6919" y="8703"/>
                      <a:pt x="6913" y="8701"/>
                      <a:pt x="6904" y="8699"/>
                    </a:cubicBezTo>
                    <a:cubicBezTo>
                      <a:pt x="6870" y="8678"/>
                      <a:pt x="6834" y="8664"/>
                      <a:pt x="6798" y="8650"/>
                    </a:cubicBezTo>
                    <a:cubicBezTo>
                      <a:pt x="6791" y="8648"/>
                      <a:pt x="6783" y="8644"/>
                      <a:pt x="6773" y="8642"/>
                    </a:cubicBezTo>
                    <a:cubicBezTo>
                      <a:pt x="6739" y="8630"/>
                      <a:pt x="6709" y="8622"/>
                      <a:pt x="6679" y="8620"/>
                    </a:cubicBezTo>
                    <a:cubicBezTo>
                      <a:pt x="6672" y="8618"/>
                      <a:pt x="6666" y="8618"/>
                      <a:pt x="6659" y="8615"/>
                    </a:cubicBezTo>
                    <a:cubicBezTo>
                      <a:pt x="6642" y="8613"/>
                      <a:pt x="6625" y="8612"/>
                      <a:pt x="6609" y="8612"/>
                    </a:cubicBezTo>
                    <a:cubicBezTo>
                      <a:pt x="6591" y="8612"/>
                      <a:pt x="6574" y="8613"/>
                      <a:pt x="6558" y="8616"/>
                    </a:cubicBezTo>
                    <a:cubicBezTo>
                      <a:pt x="6521" y="8603"/>
                      <a:pt x="6483" y="8591"/>
                      <a:pt x="6439" y="8580"/>
                    </a:cubicBezTo>
                    <a:cubicBezTo>
                      <a:pt x="6436" y="8579"/>
                      <a:pt x="6433" y="8579"/>
                      <a:pt x="6429" y="8575"/>
                    </a:cubicBezTo>
                    <a:cubicBezTo>
                      <a:pt x="6385" y="8567"/>
                      <a:pt x="6338" y="8554"/>
                      <a:pt x="6289" y="8545"/>
                    </a:cubicBezTo>
                    <a:cubicBezTo>
                      <a:pt x="6241" y="8531"/>
                      <a:pt x="6186" y="8519"/>
                      <a:pt x="6131" y="8511"/>
                    </a:cubicBezTo>
                    <a:cubicBezTo>
                      <a:pt x="6118" y="8508"/>
                      <a:pt x="6102" y="8505"/>
                      <a:pt x="6088" y="8502"/>
                    </a:cubicBezTo>
                    <a:cubicBezTo>
                      <a:pt x="6040" y="8495"/>
                      <a:pt x="5993" y="8488"/>
                      <a:pt x="5942" y="8480"/>
                    </a:cubicBezTo>
                    <a:cubicBezTo>
                      <a:pt x="5928" y="8478"/>
                      <a:pt x="5915" y="8475"/>
                      <a:pt x="5905" y="8475"/>
                    </a:cubicBezTo>
                    <a:cubicBezTo>
                      <a:pt x="5770" y="8456"/>
                      <a:pt x="5625" y="8441"/>
                      <a:pt x="5473" y="8432"/>
                    </a:cubicBezTo>
                    <a:cubicBezTo>
                      <a:pt x="5480" y="8404"/>
                      <a:pt x="5487" y="8375"/>
                      <a:pt x="5495" y="8347"/>
                    </a:cubicBezTo>
                    <a:cubicBezTo>
                      <a:pt x="5507" y="8298"/>
                      <a:pt x="5521" y="8249"/>
                      <a:pt x="5531" y="8198"/>
                    </a:cubicBezTo>
                    <a:cubicBezTo>
                      <a:pt x="5537" y="8178"/>
                      <a:pt x="5543" y="8155"/>
                      <a:pt x="5547" y="8130"/>
                    </a:cubicBezTo>
                    <a:cubicBezTo>
                      <a:pt x="5554" y="8101"/>
                      <a:pt x="5561" y="8071"/>
                      <a:pt x="5569" y="8039"/>
                    </a:cubicBezTo>
                    <a:cubicBezTo>
                      <a:pt x="5574" y="8018"/>
                      <a:pt x="5578" y="7995"/>
                      <a:pt x="5584" y="7971"/>
                    </a:cubicBezTo>
                    <a:cubicBezTo>
                      <a:pt x="5591" y="7941"/>
                      <a:pt x="5598" y="7912"/>
                      <a:pt x="5605" y="7880"/>
                    </a:cubicBezTo>
                    <a:cubicBezTo>
                      <a:pt x="5610" y="7857"/>
                      <a:pt x="5615" y="7836"/>
                      <a:pt x="5620" y="7814"/>
                    </a:cubicBezTo>
                    <a:cubicBezTo>
                      <a:pt x="5627" y="7781"/>
                      <a:pt x="5633" y="7751"/>
                      <a:pt x="5640" y="7721"/>
                    </a:cubicBezTo>
                    <a:cubicBezTo>
                      <a:pt x="5645" y="7699"/>
                      <a:pt x="5648" y="7679"/>
                      <a:pt x="5654" y="7658"/>
                    </a:cubicBezTo>
                    <a:cubicBezTo>
                      <a:pt x="5660" y="7625"/>
                      <a:pt x="5668" y="7593"/>
                      <a:pt x="5674" y="7560"/>
                    </a:cubicBezTo>
                    <a:cubicBezTo>
                      <a:pt x="5676" y="7552"/>
                      <a:pt x="5678" y="7545"/>
                      <a:pt x="5680" y="7535"/>
                    </a:cubicBezTo>
                    <a:cubicBezTo>
                      <a:pt x="5682" y="7521"/>
                      <a:pt x="5684" y="7509"/>
                      <a:pt x="5688" y="7498"/>
                    </a:cubicBezTo>
                    <a:cubicBezTo>
                      <a:pt x="5927" y="7490"/>
                      <a:pt x="6150" y="7441"/>
                      <a:pt x="6353" y="7357"/>
                    </a:cubicBezTo>
                    <a:cubicBezTo>
                      <a:pt x="6472" y="7309"/>
                      <a:pt x="6583" y="7249"/>
                      <a:pt x="6690" y="7178"/>
                    </a:cubicBezTo>
                    <a:cubicBezTo>
                      <a:pt x="6896" y="7044"/>
                      <a:pt x="7078" y="6876"/>
                      <a:pt x="7236" y="6682"/>
                    </a:cubicBezTo>
                    <a:cubicBezTo>
                      <a:pt x="7280" y="6631"/>
                      <a:pt x="7321" y="6578"/>
                      <a:pt x="7360" y="6526"/>
                    </a:cubicBezTo>
                    <a:cubicBezTo>
                      <a:pt x="8873" y="6284"/>
                      <a:pt x="9591" y="4561"/>
                      <a:pt x="9547" y="3240"/>
                    </a:cubicBezTo>
                    <a:cubicBezTo>
                      <a:pt x="9505" y="1963"/>
                      <a:pt x="8445" y="1470"/>
                      <a:pt x="7694" y="1283"/>
                    </a:cubicBezTo>
                    <a:cubicBezTo>
                      <a:pt x="7031" y="326"/>
                      <a:pt x="5936" y="1"/>
                      <a:pt x="5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5"/>
              <p:cNvSpPr/>
              <p:nvPr/>
            </p:nvSpPr>
            <p:spPr>
              <a:xfrm>
                <a:off x="5235675" y="4795875"/>
                <a:ext cx="395600" cy="380100"/>
              </a:xfrm>
              <a:custGeom>
                <a:avLst/>
                <a:gdLst/>
                <a:ahLst/>
                <a:cxnLst/>
                <a:rect l="l" t="t" r="r" b="b"/>
                <a:pathLst>
                  <a:path w="15824" h="15204" extrusionOk="0">
                    <a:moveTo>
                      <a:pt x="8826" y="0"/>
                    </a:moveTo>
                    <a:cubicBezTo>
                      <a:pt x="8344" y="0"/>
                      <a:pt x="7093" y="567"/>
                      <a:pt x="6555" y="982"/>
                    </a:cubicBezTo>
                    <a:cubicBezTo>
                      <a:pt x="6740" y="761"/>
                      <a:pt x="6923" y="452"/>
                      <a:pt x="6638" y="347"/>
                    </a:cubicBezTo>
                    <a:cubicBezTo>
                      <a:pt x="6606" y="336"/>
                      <a:pt x="6564" y="330"/>
                      <a:pt x="6513" y="330"/>
                    </a:cubicBezTo>
                    <a:cubicBezTo>
                      <a:pt x="5990" y="330"/>
                      <a:pt x="4563" y="977"/>
                      <a:pt x="4370" y="3145"/>
                    </a:cubicBezTo>
                    <a:lnTo>
                      <a:pt x="4370" y="3147"/>
                    </a:lnTo>
                    <a:cubicBezTo>
                      <a:pt x="4362" y="3240"/>
                      <a:pt x="4356" y="3336"/>
                      <a:pt x="4351" y="3434"/>
                    </a:cubicBezTo>
                    <a:lnTo>
                      <a:pt x="4351" y="3441"/>
                    </a:lnTo>
                    <a:cubicBezTo>
                      <a:pt x="4350" y="3539"/>
                      <a:pt x="4346" y="3635"/>
                      <a:pt x="4350" y="3738"/>
                    </a:cubicBezTo>
                    <a:lnTo>
                      <a:pt x="4350" y="3763"/>
                    </a:lnTo>
                    <a:cubicBezTo>
                      <a:pt x="4351" y="3861"/>
                      <a:pt x="4356" y="3957"/>
                      <a:pt x="4362" y="4059"/>
                    </a:cubicBezTo>
                    <a:cubicBezTo>
                      <a:pt x="4363" y="4078"/>
                      <a:pt x="4365" y="4096"/>
                      <a:pt x="4365" y="4115"/>
                    </a:cubicBezTo>
                    <a:cubicBezTo>
                      <a:pt x="4371" y="4207"/>
                      <a:pt x="4380" y="4303"/>
                      <a:pt x="4392" y="4399"/>
                    </a:cubicBezTo>
                    <a:cubicBezTo>
                      <a:pt x="4393" y="4429"/>
                      <a:pt x="4399" y="4462"/>
                      <a:pt x="4404" y="4492"/>
                    </a:cubicBezTo>
                    <a:cubicBezTo>
                      <a:pt x="4413" y="4579"/>
                      <a:pt x="4425" y="4669"/>
                      <a:pt x="4438" y="4760"/>
                    </a:cubicBezTo>
                    <a:cubicBezTo>
                      <a:pt x="4447" y="4807"/>
                      <a:pt x="4455" y="4857"/>
                      <a:pt x="4465" y="4906"/>
                    </a:cubicBezTo>
                    <a:cubicBezTo>
                      <a:pt x="4478" y="4983"/>
                      <a:pt x="4490" y="5061"/>
                      <a:pt x="4505" y="5141"/>
                    </a:cubicBezTo>
                    <a:cubicBezTo>
                      <a:pt x="4520" y="5213"/>
                      <a:pt x="4535" y="5288"/>
                      <a:pt x="4552" y="5361"/>
                    </a:cubicBezTo>
                    <a:cubicBezTo>
                      <a:pt x="4566" y="5423"/>
                      <a:pt x="4578" y="5483"/>
                      <a:pt x="4594" y="5545"/>
                    </a:cubicBezTo>
                    <a:cubicBezTo>
                      <a:pt x="4628" y="5685"/>
                      <a:pt x="4664" y="5828"/>
                      <a:pt x="4704" y="5975"/>
                    </a:cubicBezTo>
                    <a:lnTo>
                      <a:pt x="4764" y="6016"/>
                    </a:lnTo>
                    <a:cubicBezTo>
                      <a:pt x="4515" y="7896"/>
                      <a:pt x="4550" y="9723"/>
                      <a:pt x="4586" y="9774"/>
                    </a:cubicBezTo>
                    <a:cubicBezTo>
                      <a:pt x="4606" y="9802"/>
                      <a:pt x="4814" y="9899"/>
                      <a:pt x="5103" y="10010"/>
                    </a:cubicBezTo>
                    <a:cubicBezTo>
                      <a:pt x="5203" y="10051"/>
                      <a:pt x="5313" y="10093"/>
                      <a:pt x="5427" y="10136"/>
                    </a:cubicBezTo>
                    <a:lnTo>
                      <a:pt x="5392" y="10324"/>
                    </a:lnTo>
                    <a:lnTo>
                      <a:pt x="5359" y="10312"/>
                    </a:lnTo>
                    <a:lnTo>
                      <a:pt x="4918" y="10877"/>
                    </a:lnTo>
                    <a:lnTo>
                      <a:pt x="4949" y="10903"/>
                    </a:lnTo>
                    <a:lnTo>
                      <a:pt x="4833" y="10953"/>
                    </a:lnTo>
                    <a:lnTo>
                      <a:pt x="4836" y="10957"/>
                    </a:lnTo>
                    <a:cubicBezTo>
                      <a:pt x="4759" y="10983"/>
                      <a:pt x="4686" y="11007"/>
                      <a:pt x="4612" y="11040"/>
                    </a:cubicBezTo>
                    <a:cubicBezTo>
                      <a:pt x="4498" y="11074"/>
                      <a:pt x="4387" y="11113"/>
                      <a:pt x="4279" y="11153"/>
                    </a:cubicBezTo>
                    <a:cubicBezTo>
                      <a:pt x="4264" y="11162"/>
                      <a:pt x="4246" y="11168"/>
                      <a:pt x="4230" y="11174"/>
                    </a:cubicBezTo>
                    <a:cubicBezTo>
                      <a:pt x="4229" y="11174"/>
                      <a:pt x="4229" y="11175"/>
                      <a:pt x="4226" y="11175"/>
                    </a:cubicBezTo>
                    <a:cubicBezTo>
                      <a:pt x="4119" y="11217"/>
                      <a:pt x="4009" y="11260"/>
                      <a:pt x="3908" y="11309"/>
                    </a:cubicBezTo>
                    <a:cubicBezTo>
                      <a:pt x="3003" y="11728"/>
                      <a:pt x="2193" y="12383"/>
                      <a:pt x="1466" y="13197"/>
                    </a:cubicBezTo>
                    <a:cubicBezTo>
                      <a:pt x="1332" y="13343"/>
                      <a:pt x="1205" y="13495"/>
                      <a:pt x="1078" y="13650"/>
                    </a:cubicBezTo>
                    <a:cubicBezTo>
                      <a:pt x="693" y="14129"/>
                      <a:pt x="336" y="14649"/>
                      <a:pt x="0" y="15203"/>
                    </a:cubicBezTo>
                    <a:lnTo>
                      <a:pt x="15824" y="15203"/>
                    </a:lnTo>
                    <a:cubicBezTo>
                      <a:pt x="14735" y="13371"/>
                      <a:pt x="13323" y="11559"/>
                      <a:pt x="12681" y="11152"/>
                    </a:cubicBezTo>
                    <a:cubicBezTo>
                      <a:pt x="12634" y="11123"/>
                      <a:pt x="12581" y="11095"/>
                      <a:pt x="12523" y="11067"/>
                    </a:cubicBezTo>
                    <a:cubicBezTo>
                      <a:pt x="12517" y="11062"/>
                      <a:pt x="12511" y="11061"/>
                      <a:pt x="12506" y="11059"/>
                    </a:cubicBezTo>
                    <a:cubicBezTo>
                      <a:pt x="12468" y="11042"/>
                      <a:pt x="12426" y="11023"/>
                      <a:pt x="12381" y="11005"/>
                    </a:cubicBezTo>
                    <a:cubicBezTo>
                      <a:pt x="12375" y="11004"/>
                      <a:pt x="12366" y="10999"/>
                      <a:pt x="12359" y="10997"/>
                    </a:cubicBezTo>
                    <a:cubicBezTo>
                      <a:pt x="12312" y="10980"/>
                      <a:pt x="12265" y="10961"/>
                      <a:pt x="12212" y="10943"/>
                    </a:cubicBezTo>
                    <a:cubicBezTo>
                      <a:pt x="12206" y="10940"/>
                      <a:pt x="12199" y="10938"/>
                      <a:pt x="12192" y="10937"/>
                    </a:cubicBezTo>
                    <a:cubicBezTo>
                      <a:pt x="12138" y="10920"/>
                      <a:pt x="12081" y="10901"/>
                      <a:pt x="12022" y="10884"/>
                    </a:cubicBezTo>
                    <a:cubicBezTo>
                      <a:pt x="12016" y="10884"/>
                      <a:pt x="12010" y="10883"/>
                      <a:pt x="12007" y="10880"/>
                    </a:cubicBezTo>
                    <a:cubicBezTo>
                      <a:pt x="11945" y="10864"/>
                      <a:pt x="11880" y="10847"/>
                      <a:pt x="11813" y="10830"/>
                    </a:cubicBezTo>
                    <a:cubicBezTo>
                      <a:pt x="11810" y="10830"/>
                      <a:pt x="11806" y="10829"/>
                      <a:pt x="11801" y="10829"/>
                    </a:cubicBezTo>
                    <a:cubicBezTo>
                      <a:pt x="11732" y="10812"/>
                      <a:pt x="11660" y="10795"/>
                      <a:pt x="11587" y="10780"/>
                    </a:cubicBezTo>
                    <a:cubicBezTo>
                      <a:pt x="11586" y="10779"/>
                      <a:pt x="11582" y="10779"/>
                      <a:pt x="11581" y="10779"/>
                    </a:cubicBezTo>
                    <a:cubicBezTo>
                      <a:pt x="11506" y="10763"/>
                      <a:pt x="11427" y="10748"/>
                      <a:pt x="11345" y="10731"/>
                    </a:cubicBezTo>
                    <a:lnTo>
                      <a:pt x="11344" y="10731"/>
                    </a:lnTo>
                    <a:cubicBezTo>
                      <a:pt x="11260" y="10716"/>
                      <a:pt x="11178" y="10702"/>
                      <a:pt x="11090" y="10689"/>
                    </a:cubicBezTo>
                    <a:lnTo>
                      <a:pt x="11089" y="10689"/>
                    </a:lnTo>
                    <a:cubicBezTo>
                      <a:pt x="11003" y="10675"/>
                      <a:pt x="10913" y="10661"/>
                      <a:pt x="10822" y="10651"/>
                    </a:cubicBezTo>
                    <a:lnTo>
                      <a:pt x="10704" y="10628"/>
                    </a:lnTo>
                    <a:lnTo>
                      <a:pt x="10744" y="10592"/>
                    </a:lnTo>
                    <a:lnTo>
                      <a:pt x="10130" y="9923"/>
                    </a:lnTo>
                    <a:lnTo>
                      <a:pt x="10068" y="9958"/>
                    </a:lnTo>
                    <a:lnTo>
                      <a:pt x="9995" y="9434"/>
                    </a:lnTo>
                    <a:lnTo>
                      <a:pt x="9963" y="9182"/>
                    </a:lnTo>
                    <a:cubicBezTo>
                      <a:pt x="10172" y="8130"/>
                      <a:pt x="10366" y="7098"/>
                      <a:pt x="10529" y="6182"/>
                    </a:cubicBezTo>
                    <a:cubicBezTo>
                      <a:pt x="10558" y="6013"/>
                      <a:pt x="10586" y="5851"/>
                      <a:pt x="10614" y="5692"/>
                    </a:cubicBezTo>
                    <a:cubicBezTo>
                      <a:pt x="10627" y="5613"/>
                      <a:pt x="10639" y="5535"/>
                      <a:pt x="10652" y="5459"/>
                    </a:cubicBezTo>
                    <a:cubicBezTo>
                      <a:pt x="10704" y="5149"/>
                      <a:pt x="10749" y="4861"/>
                      <a:pt x="10789" y="4596"/>
                    </a:cubicBezTo>
                    <a:cubicBezTo>
                      <a:pt x="10797" y="4530"/>
                      <a:pt x="10808" y="4467"/>
                      <a:pt x="10816" y="4403"/>
                    </a:cubicBezTo>
                    <a:cubicBezTo>
                      <a:pt x="10924" y="3647"/>
                      <a:pt x="10972" y="3118"/>
                      <a:pt x="10927" y="2947"/>
                    </a:cubicBezTo>
                    <a:cubicBezTo>
                      <a:pt x="10895" y="2820"/>
                      <a:pt x="10829" y="2687"/>
                      <a:pt x="10750" y="2559"/>
                    </a:cubicBezTo>
                    <a:cubicBezTo>
                      <a:pt x="10733" y="2530"/>
                      <a:pt x="10715" y="2501"/>
                      <a:pt x="10695" y="2472"/>
                    </a:cubicBezTo>
                    <a:cubicBezTo>
                      <a:pt x="10675" y="2439"/>
                      <a:pt x="10652" y="2403"/>
                      <a:pt x="10627" y="2373"/>
                    </a:cubicBezTo>
                    <a:cubicBezTo>
                      <a:pt x="10599" y="2335"/>
                      <a:pt x="10573" y="2295"/>
                      <a:pt x="10543" y="2261"/>
                    </a:cubicBezTo>
                    <a:cubicBezTo>
                      <a:pt x="10390" y="2062"/>
                      <a:pt x="10252" y="1920"/>
                      <a:pt x="10252" y="1920"/>
                    </a:cubicBezTo>
                    <a:cubicBezTo>
                      <a:pt x="10252" y="1920"/>
                      <a:pt x="11985" y="1149"/>
                      <a:pt x="11631" y="435"/>
                    </a:cubicBezTo>
                    <a:cubicBezTo>
                      <a:pt x="11546" y="261"/>
                      <a:pt x="11308" y="195"/>
                      <a:pt x="10997" y="195"/>
                    </a:cubicBezTo>
                    <a:cubicBezTo>
                      <a:pt x="10604" y="195"/>
                      <a:pt x="10096" y="299"/>
                      <a:pt x="9630" y="423"/>
                    </a:cubicBezTo>
                    <a:cubicBezTo>
                      <a:pt x="8939" y="607"/>
                      <a:pt x="8343" y="833"/>
                      <a:pt x="8343" y="833"/>
                    </a:cubicBezTo>
                    <a:cubicBezTo>
                      <a:pt x="8343" y="833"/>
                      <a:pt x="9400" y="92"/>
                      <a:pt x="8900" y="6"/>
                    </a:cubicBezTo>
                    <a:cubicBezTo>
                      <a:pt x="8878" y="2"/>
                      <a:pt x="8853" y="0"/>
                      <a:pt x="88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5"/>
              <p:cNvSpPr/>
              <p:nvPr/>
            </p:nvSpPr>
            <p:spPr>
              <a:xfrm>
                <a:off x="4279875" y="4821900"/>
                <a:ext cx="395600" cy="353925"/>
              </a:xfrm>
              <a:custGeom>
                <a:avLst/>
                <a:gdLst/>
                <a:ahLst/>
                <a:cxnLst/>
                <a:rect l="l" t="t" r="r" b="b"/>
                <a:pathLst>
                  <a:path w="15824" h="14157" extrusionOk="0">
                    <a:moveTo>
                      <a:pt x="8993" y="0"/>
                    </a:moveTo>
                    <a:cubicBezTo>
                      <a:pt x="7377" y="0"/>
                      <a:pt x="5572" y="875"/>
                      <a:pt x="5572" y="875"/>
                    </a:cubicBezTo>
                    <a:cubicBezTo>
                      <a:pt x="5572" y="875"/>
                      <a:pt x="5502" y="947"/>
                      <a:pt x="5408" y="1059"/>
                    </a:cubicBezTo>
                    <a:cubicBezTo>
                      <a:pt x="5367" y="1106"/>
                      <a:pt x="5323" y="1160"/>
                      <a:pt x="5278" y="1217"/>
                    </a:cubicBezTo>
                    <a:cubicBezTo>
                      <a:pt x="5252" y="1252"/>
                      <a:pt x="5224" y="1290"/>
                      <a:pt x="5197" y="1330"/>
                    </a:cubicBezTo>
                    <a:cubicBezTo>
                      <a:pt x="5174" y="1360"/>
                      <a:pt x="5149" y="1395"/>
                      <a:pt x="5126" y="1428"/>
                    </a:cubicBezTo>
                    <a:cubicBezTo>
                      <a:pt x="5111" y="1457"/>
                      <a:pt x="5091" y="1486"/>
                      <a:pt x="5072" y="1514"/>
                    </a:cubicBezTo>
                    <a:cubicBezTo>
                      <a:pt x="4995" y="1642"/>
                      <a:pt x="4930" y="1776"/>
                      <a:pt x="4895" y="1902"/>
                    </a:cubicBezTo>
                    <a:cubicBezTo>
                      <a:pt x="4852" y="2073"/>
                      <a:pt x="4898" y="2602"/>
                      <a:pt x="5007" y="3359"/>
                    </a:cubicBezTo>
                    <a:cubicBezTo>
                      <a:pt x="5016" y="3422"/>
                      <a:pt x="5027" y="3487"/>
                      <a:pt x="5035" y="3552"/>
                    </a:cubicBezTo>
                    <a:cubicBezTo>
                      <a:pt x="5074" y="3817"/>
                      <a:pt x="5120" y="4105"/>
                      <a:pt x="5173" y="4415"/>
                    </a:cubicBezTo>
                    <a:cubicBezTo>
                      <a:pt x="5185" y="4490"/>
                      <a:pt x="5198" y="4569"/>
                      <a:pt x="5210" y="4648"/>
                    </a:cubicBezTo>
                    <a:cubicBezTo>
                      <a:pt x="5238" y="4806"/>
                      <a:pt x="5266" y="4969"/>
                      <a:pt x="5295" y="5138"/>
                    </a:cubicBezTo>
                    <a:cubicBezTo>
                      <a:pt x="5458" y="6053"/>
                      <a:pt x="5654" y="7085"/>
                      <a:pt x="5862" y="8137"/>
                    </a:cubicBezTo>
                    <a:lnTo>
                      <a:pt x="5828" y="8390"/>
                    </a:lnTo>
                    <a:lnTo>
                      <a:pt x="5756" y="8914"/>
                    </a:lnTo>
                    <a:lnTo>
                      <a:pt x="5691" y="8879"/>
                    </a:lnTo>
                    <a:lnTo>
                      <a:pt x="5080" y="9547"/>
                    </a:lnTo>
                    <a:lnTo>
                      <a:pt x="5120" y="9583"/>
                    </a:lnTo>
                    <a:lnTo>
                      <a:pt x="5002" y="9606"/>
                    </a:lnTo>
                    <a:cubicBezTo>
                      <a:pt x="4910" y="9619"/>
                      <a:pt x="4820" y="9632"/>
                      <a:pt x="4734" y="9644"/>
                    </a:cubicBezTo>
                    <a:cubicBezTo>
                      <a:pt x="4646" y="9659"/>
                      <a:pt x="4561" y="9672"/>
                      <a:pt x="4480" y="9687"/>
                    </a:cubicBezTo>
                    <a:lnTo>
                      <a:pt x="4475" y="9687"/>
                    </a:lnTo>
                    <a:cubicBezTo>
                      <a:pt x="4396" y="9703"/>
                      <a:pt x="4317" y="9717"/>
                      <a:pt x="4242" y="9734"/>
                    </a:cubicBezTo>
                    <a:cubicBezTo>
                      <a:pt x="4239" y="9734"/>
                      <a:pt x="4237" y="9734"/>
                      <a:pt x="4236" y="9735"/>
                    </a:cubicBezTo>
                    <a:cubicBezTo>
                      <a:pt x="4159" y="9751"/>
                      <a:pt x="4087" y="9766"/>
                      <a:pt x="4021" y="9784"/>
                    </a:cubicBezTo>
                    <a:cubicBezTo>
                      <a:pt x="4017" y="9784"/>
                      <a:pt x="4013" y="9786"/>
                      <a:pt x="4008" y="9786"/>
                    </a:cubicBezTo>
                    <a:cubicBezTo>
                      <a:pt x="3940" y="9802"/>
                      <a:pt x="3877" y="9819"/>
                      <a:pt x="3816" y="9836"/>
                    </a:cubicBezTo>
                    <a:cubicBezTo>
                      <a:pt x="3810" y="9837"/>
                      <a:pt x="3807" y="9841"/>
                      <a:pt x="3801" y="9841"/>
                    </a:cubicBezTo>
                    <a:cubicBezTo>
                      <a:pt x="3741" y="9857"/>
                      <a:pt x="3685" y="9875"/>
                      <a:pt x="3630" y="9892"/>
                    </a:cubicBezTo>
                    <a:cubicBezTo>
                      <a:pt x="3623" y="9893"/>
                      <a:pt x="3617" y="9897"/>
                      <a:pt x="3611" y="9898"/>
                    </a:cubicBezTo>
                    <a:cubicBezTo>
                      <a:pt x="3559" y="9915"/>
                      <a:pt x="3510" y="9935"/>
                      <a:pt x="3462" y="9953"/>
                    </a:cubicBezTo>
                    <a:cubicBezTo>
                      <a:pt x="3455" y="9954"/>
                      <a:pt x="3448" y="9959"/>
                      <a:pt x="3441" y="9960"/>
                    </a:cubicBezTo>
                    <a:cubicBezTo>
                      <a:pt x="3397" y="9977"/>
                      <a:pt x="3356" y="9997"/>
                      <a:pt x="3316" y="10015"/>
                    </a:cubicBezTo>
                    <a:cubicBezTo>
                      <a:pt x="3310" y="10017"/>
                      <a:pt x="3304" y="10020"/>
                      <a:pt x="3300" y="10023"/>
                    </a:cubicBezTo>
                    <a:cubicBezTo>
                      <a:pt x="3242" y="10050"/>
                      <a:pt x="3187" y="10079"/>
                      <a:pt x="3142" y="10108"/>
                    </a:cubicBezTo>
                    <a:cubicBezTo>
                      <a:pt x="2768" y="10347"/>
                      <a:pt x="2130" y="11064"/>
                      <a:pt x="1448" y="11982"/>
                    </a:cubicBezTo>
                    <a:cubicBezTo>
                      <a:pt x="962" y="12637"/>
                      <a:pt x="453" y="13396"/>
                      <a:pt x="1" y="14156"/>
                    </a:cubicBezTo>
                    <a:lnTo>
                      <a:pt x="15824" y="14156"/>
                    </a:lnTo>
                    <a:cubicBezTo>
                      <a:pt x="15313" y="13319"/>
                      <a:pt x="14748" y="12551"/>
                      <a:pt x="14123" y="11898"/>
                    </a:cubicBezTo>
                    <a:cubicBezTo>
                      <a:pt x="14072" y="11842"/>
                      <a:pt x="14017" y="11787"/>
                      <a:pt x="13960" y="11731"/>
                    </a:cubicBezTo>
                    <a:cubicBezTo>
                      <a:pt x="13339" y="11111"/>
                      <a:pt x="12658" y="10608"/>
                      <a:pt x="11913" y="10263"/>
                    </a:cubicBezTo>
                    <a:cubicBezTo>
                      <a:pt x="11810" y="10214"/>
                      <a:pt x="11704" y="10172"/>
                      <a:pt x="11596" y="10129"/>
                    </a:cubicBezTo>
                    <a:cubicBezTo>
                      <a:pt x="11579" y="10122"/>
                      <a:pt x="11560" y="10116"/>
                      <a:pt x="11541" y="10108"/>
                    </a:cubicBezTo>
                    <a:cubicBezTo>
                      <a:pt x="11436" y="10067"/>
                      <a:pt x="11323" y="10029"/>
                      <a:pt x="11208" y="9994"/>
                    </a:cubicBezTo>
                    <a:cubicBezTo>
                      <a:pt x="11138" y="9964"/>
                      <a:pt x="11061" y="9938"/>
                      <a:pt x="10989" y="9912"/>
                    </a:cubicBezTo>
                    <a:lnTo>
                      <a:pt x="10990" y="9908"/>
                    </a:lnTo>
                    <a:lnTo>
                      <a:pt x="10874" y="9857"/>
                    </a:lnTo>
                    <a:lnTo>
                      <a:pt x="10905" y="9831"/>
                    </a:lnTo>
                    <a:lnTo>
                      <a:pt x="10516" y="9332"/>
                    </a:lnTo>
                    <a:lnTo>
                      <a:pt x="10465" y="9266"/>
                    </a:lnTo>
                    <a:lnTo>
                      <a:pt x="10430" y="9278"/>
                    </a:lnTo>
                    <a:lnTo>
                      <a:pt x="10410" y="9164"/>
                    </a:lnTo>
                    <a:lnTo>
                      <a:pt x="10397" y="9091"/>
                    </a:lnTo>
                    <a:cubicBezTo>
                      <a:pt x="10459" y="9069"/>
                      <a:pt x="10518" y="9045"/>
                      <a:pt x="10579" y="9023"/>
                    </a:cubicBezTo>
                    <a:cubicBezTo>
                      <a:pt x="10938" y="8887"/>
                      <a:pt x="11216" y="8761"/>
                      <a:pt x="11238" y="8729"/>
                    </a:cubicBezTo>
                    <a:cubicBezTo>
                      <a:pt x="11240" y="8724"/>
                      <a:pt x="11244" y="8712"/>
                      <a:pt x="11246" y="8690"/>
                    </a:cubicBezTo>
                    <a:cubicBezTo>
                      <a:pt x="11258" y="8577"/>
                      <a:pt x="11267" y="8222"/>
                      <a:pt x="11260" y="7722"/>
                    </a:cubicBezTo>
                    <a:cubicBezTo>
                      <a:pt x="11246" y="7007"/>
                      <a:pt x="11195" y="5999"/>
                      <a:pt x="11059" y="4972"/>
                    </a:cubicBezTo>
                    <a:lnTo>
                      <a:pt x="11121" y="4932"/>
                    </a:lnTo>
                    <a:cubicBezTo>
                      <a:pt x="11162" y="4783"/>
                      <a:pt x="11199" y="4641"/>
                      <a:pt x="11232" y="4501"/>
                    </a:cubicBezTo>
                    <a:cubicBezTo>
                      <a:pt x="11245" y="4439"/>
                      <a:pt x="11258" y="4380"/>
                      <a:pt x="11269" y="4318"/>
                    </a:cubicBezTo>
                    <a:cubicBezTo>
                      <a:pt x="11286" y="4245"/>
                      <a:pt x="11303" y="4168"/>
                      <a:pt x="11319" y="4097"/>
                    </a:cubicBezTo>
                    <a:cubicBezTo>
                      <a:pt x="11334" y="4015"/>
                      <a:pt x="11346" y="3939"/>
                      <a:pt x="11359" y="3862"/>
                    </a:cubicBezTo>
                    <a:cubicBezTo>
                      <a:pt x="11368" y="3814"/>
                      <a:pt x="11376" y="3763"/>
                      <a:pt x="11386" y="3716"/>
                    </a:cubicBezTo>
                    <a:cubicBezTo>
                      <a:pt x="11399" y="3625"/>
                      <a:pt x="11408" y="3537"/>
                      <a:pt x="11420" y="3449"/>
                    </a:cubicBezTo>
                    <a:cubicBezTo>
                      <a:pt x="11425" y="3419"/>
                      <a:pt x="11428" y="3385"/>
                      <a:pt x="11432" y="3354"/>
                    </a:cubicBezTo>
                    <a:cubicBezTo>
                      <a:pt x="11442" y="3257"/>
                      <a:pt x="11449" y="3163"/>
                      <a:pt x="11459" y="3070"/>
                    </a:cubicBezTo>
                    <a:cubicBezTo>
                      <a:pt x="11459" y="3054"/>
                      <a:pt x="11460" y="3033"/>
                      <a:pt x="11462" y="3014"/>
                    </a:cubicBezTo>
                    <a:cubicBezTo>
                      <a:pt x="11469" y="2914"/>
                      <a:pt x="11472" y="2817"/>
                      <a:pt x="11475" y="2720"/>
                    </a:cubicBezTo>
                    <a:lnTo>
                      <a:pt x="11475" y="2693"/>
                    </a:lnTo>
                    <a:cubicBezTo>
                      <a:pt x="11476" y="2590"/>
                      <a:pt x="11475" y="2495"/>
                      <a:pt x="11471" y="2398"/>
                    </a:cubicBezTo>
                    <a:lnTo>
                      <a:pt x="11471" y="2389"/>
                    </a:lnTo>
                    <a:cubicBezTo>
                      <a:pt x="11466" y="2291"/>
                      <a:pt x="11461" y="2197"/>
                      <a:pt x="11454" y="2103"/>
                    </a:cubicBezTo>
                    <a:lnTo>
                      <a:pt x="11454" y="2101"/>
                    </a:lnTo>
                    <a:cubicBezTo>
                      <a:pt x="11261" y="469"/>
                      <a:pt x="10178" y="0"/>
                      <a:pt x="89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5"/>
              <p:cNvSpPr/>
              <p:nvPr/>
            </p:nvSpPr>
            <p:spPr>
              <a:xfrm>
                <a:off x="4044925" y="5048350"/>
                <a:ext cx="158000" cy="127525"/>
              </a:xfrm>
              <a:custGeom>
                <a:avLst/>
                <a:gdLst/>
                <a:ahLst/>
                <a:cxnLst/>
                <a:rect l="l" t="t" r="r" b="b"/>
                <a:pathLst>
                  <a:path w="6320" h="5101" extrusionOk="0">
                    <a:moveTo>
                      <a:pt x="2034" y="0"/>
                    </a:moveTo>
                    <a:cubicBezTo>
                      <a:pt x="2014" y="0"/>
                      <a:pt x="1997" y="0"/>
                      <a:pt x="1980" y="2"/>
                    </a:cubicBezTo>
                    <a:cubicBezTo>
                      <a:pt x="0" y="45"/>
                      <a:pt x="585" y="2601"/>
                      <a:pt x="585" y="2601"/>
                    </a:cubicBezTo>
                    <a:cubicBezTo>
                      <a:pt x="130" y="2901"/>
                      <a:pt x="39" y="3843"/>
                      <a:pt x="293" y="5101"/>
                    </a:cubicBezTo>
                    <a:lnTo>
                      <a:pt x="6313" y="5101"/>
                    </a:lnTo>
                    <a:cubicBezTo>
                      <a:pt x="6317" y="4940"/>
                      <a:pt x="6319" y="4785"/>
                      <a:pt x="6314" y="4636"/>
                    </a:cubicBezTo>
                    <a:cubicBezTo>
                      <a:pt x="6311" y="4505"/>
                      <a:pt x="6307" y="4382"/>
                      <a:pt x="6300" y="4262"/>
                    </a:cubicBezTo>
                    <a:cubicBezTo>
                      <a:pt x="6295" y="4201"/>
                      <a:pt x="6290" y="4144"/>
                      <a:pt x="6286" y="4086"/>
                    </a:cubicBezTo>
                    <a:cubicBezTo>
                      <a:pt x="6271" y="3912"/>
                      <a:pt x="6250" y="3752"/>
                      <a:pt x="6223" y="3599"/>
                    </a:cubicBezTo>
                    <a:cubicBezTo>
                      <a:pt x="6216" y="3549"/>
                      <a:pt x="6205" y="3499"/>
                      <a:pt x="6197" y="3450"/>
                    </a:cubicBezTo>
                    <a:cubicBezTo>
                      <a:pt x="5777" y="1298"/>
                      <a:pt x="4396" y="1258"/>
                      <a:pt x="4296" y="1258"/>
                    </a:cubicBezTo>
                    <a:cubicBezTo>
                      <a:pt x="4292" y="1258"/>
                      <a:pt x="4290" y="1258"/>
                      <a:pt x="4290" y="1258"/>
                    </a:cubicBezTo>
                    <a:cubicBezTo>
                      <a:pt x="4290" y="1258"/>
                      <a:pt x="4289" y="1257"/>
                      <a:pt x="4289" y="1252"/>
                    </a:cubicBezTo>
                    <a:lnTo>
                      <a:pt x="4289" y="1251"/>
                    </a:lnTo>
                    <a:cubicBezTo>
                      <a:pt x="4281" y="1217"/>
                      <a:pt x="4246" y="1076"/>
                      <a:pt x="4138" y="896"/>
                    </a:cubicBezTo>
                    <a:cubicBezTo>
                      <a:pt x="4024" y="711"/>
                      <a:pt x="3828" y="487"/>
                      <a:pt x="3495" y="310"/>
                    </a:cubicBezTo>
                    <a:cubicBezTo>
                      <a:pt x="3474" y="298"/>
                      <a:pt x="3453" y="288"/>
                      <a:pt x="3432" y="276"/>
                    </a:cubicBezTo>
                    <a:cubicBezTo>
                      <a:pt x="3101" y="116"/>
                      <a:pt x="2654" y="0"/>
                      <a:pt x="203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5"/>
              <p:cNvSpPr/>
              <p:nvPr/>
            </p:nvSpPr>
            <p:spPr>
              <a:xfrm>
                <a:off x="4449375" y="5048625"/>
                <a:ext cx="204925" cy="127325"/>
              </a:xfrm>
              <a:custGeom>
                <a:avLst/>
                <a:gdLst/>
                <a:ahLst/>
                <a:cxnLst/>
                <a:rect l="l" t="t" r="r" b="b"/>
                <a:pathLst>
                  <a:path w="8197" h="5093" extrusionOk="0">
                    <a:moveTo>
                      <a:pt x="4433" y="0"/>
                    </a:moveTo>
                    <a:cubicBezTo>
                      <a:pt x="4217" y="0"/>
                      <a:pt x="3997" y="22"/>
                      <a:pt x="3777" y="64"/>
                    </a:cubicBezTo>
                    <a:cubicBezTo>
                      <a:pt x="3729" y="73"/>
                      <a:pt x="3679" y="83"/>
                      <a:pt x="3630" y="98"/>
                    </a:cubicBezTo>
                    <a:cubicBezTo>
                      <a:pt x="3533" y="118"/>
                      <a:pt x="3437" y="144"/>
                      <a:pt x="3342" y="174"/>
                    </a:cubicBezTo>
                    <a:cubicBezTo>
                      <a:pt x="3241" y="205"/>
                      <a:pt x="3142" y="240"/>
                      <a:pt x="3040" y="280"/>
                    </a:cubicBezTo>
                    <a:cubicBezTo>
                      <a:pt x="2579" y="459"/>
                      <a:pt x="2134" y="720"/>
                      <a:pt x="1734" y="1043"/>
                    </a:cubicBezTo>
                    <a:cubicBezTo>
                      <a:pt x="1558" y="1185"/>
                      <a:pt x="1393" y="1338"/>
                      <a:pt x="1237" y="1502"/>
                    </a:cubicBezTo>
                    <a:cubicBezTo>
                      <a:pt x="0" y="2821"/>
                      <a:pt x="1155" y="4017"/>
                      <a:pt x="1155" y="4017"/>
                    </a:cubicBezTo>
                    <a:cubicBezTo>
                      <a:pt x="1155" y="4017"/>
                      <a:pt x="1149" y="4098"/>
                      <a:pt x="1149" y="4226"/>
                    </a:cubicBezTo>
                    <a:cubicBezTo>
                      <a:pt x="1149" y="4262"/>
                      <a:pt x="1149" y="4302"/>
                      <a:pt x="1150" y="4346"/>
                    </a:cubicBezTo>
                    <a:cubicBezTo>
                      <a:pt x="1150" y="4367"/>
                      <a:pt x="1151" y="4390"/>
                      <a:pt x="1151" y="4414"/>
                    </a:cubicBezTo>
                    <a:cubicBezTo>
                      <a:pt x="1158" y="4612"/>
                      <a:pt x="1181" y="4855"/>
                      <a:pt x="1242" y="5092"/>
                    </a:cubicBezTo>
                    <a:lnTo>
                      <a:pt x="8197" y="5092"/>
                    </a:lnTo>
                    <a:cubicBezTo>
                      <a:pt x="8011" y="4351"/>
                      <a:pt x="7736" y="3559"/>
                      <a:pt x="7343" y="2829"/>
                    </a:cubicBezTo>
                    <a:cubicBezTo>
                      <a:pt x="7305" y="2750"/>
                      <a:pt x="7259" y="2674"/>
                      <a:pt x="7215" y="2597"/>
                    </a:cubicBezTo>
                    <a:cubicBezTo>
                      <a:pt x="7149" y="2482"/>
                      <a:pt x="7080" y="2370"/>
                      <a:pt x="7006" y="2258"/>
                    </a:cubicBezTo>
                    <a:cubicBezTo>
                      <a:pt x="7240" y="2185"/>
                      <a:pt x="7437" y="2081"/>
                      <a:pt x="7458" y="2002"/>
                    </a:cubicBezTo>
                    <a:cubicBezTo>
                      <a:pt x="7510" y="1820"/>
                      <a:pt x="7520" y="1642"/>
                      <a:pt x="7304" y="1601"/>
                    </a:cubicBezTo>
                    <a:cubicBezTo>
                      <a:pt x="7222" y="1585"/>
                      <a:pt x="7039" y="1573"/>
                      <a:pt x="6835" y="1573"/>
                    </a:cubicBezTo>
                    <a:cubicBezTo>
                      <a:pt x="6787" y="1573"/>
                      <a:pt x="6739" y="1574"/>
                      <a:pt x="6690" y="1575"/>
                    </a:cubicBezTo>
                    <a:cubicBezTo>
                      <a:pt x="6544" y="1092"/>
                      <a:pt x="6280" y="635"/>
                      <a:pt x="5819" y="360"/>
                    </a:cubicBezTo>
                    <a:cubicBezTo>
                      <a:pt x="5400" y="113"/>
                      <a:pt x="4926" y="0"/>
                      <a:pt x="4433"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5"/>
              <p:cNvSpPr/>
              <p:nvPr/>
            </p:nvSpPr>
            <p:spPr>
              <a:xfrm>
                <a:off x="5114475" y="5058475"/>
                <a:ext cx="169975" cy="117400"/>
              </a:xfrm>
              <a:custGeom>
                <a:avLst/>
                <a:gdLst/>
                <a:ahLst/>
                <a:cxnLst/>
                <a:rect l="l" t="t" r="r" b="b"/>
                <a:pathLst>
                  <a:path w="6799" h="4696" extrusionOk="0">
                    <a:moveTo>
                      <a:pt x="5454" y="1"/>
                    </a:moveTo>
                    <a:cubicBezTo>
                      <a:pt x="5325" y="1"/>
                      <a:pt x="5189" y="14"/>
                      <a:pt x="5048" y="45"/>
                    </a:cubicBezTo>
                    <a:cubicBezTo>
                      <a:pt x="4540" y="154"/>
                      <a:pt x="2861" y="853"/>
                      <a:pt x="1634" y="1643"/>
                    </a:cubicBezTo>
                    <a:lnTo>
                      <a:pt x="1629" y="1648"/>
                    </a:lnTo>
                    <a:cubicBezTo>
                      <a:pt x="1568" y="1684"/>
                      <a:pt x="1511" y="1723"/>
                      <a:pt x="1454" y="1760"/>
                    </a:cubicBezTo>
                    <a:cubicBezTo>
                      <a:pt x="1452" y="1762"/>
                      <a:pt x="1452" y="1765"/>
                      <a:pt x="1451" y="1765"/>
                    </a:cubicBezTo>
                    <a:cubicBezTo>
                      <a:pt x="1174" y="1953"/>
                      <a:pt x="930" y="2143"/>
                      <a:pt x="735" y="2327"/>
                    </a:cubicBezTo>
                    <a:cubicBezTo>
                      <a:pt x="723" y="2337"/>
                      <a:pt x="711" y="2349"/>
                      <a:pt x="701" y="2358"/>
                    </a:cubicBezTo>
                    <a:cubicBezTo>
                      <a:pt x="676" y="2384"/>
                      <a:pt x="655" y="2409"/>
                      <a:pt x="628" y="2434"/>
                    </a:cubicBezTo>
                    <a:cubicBezTo>
                      <a:pt x="613" y="2449"/>
                      <a:pt x="598" y="2468"/>
                      <a:pt x="584" y="2483"/>
                    </a:cubicBezTo>
                    <a:cubicBezTo>
                      <a:pt x="563" y="2507"/>
                      <a:pt x="546" y="2529"/>
                      <a:pt x="527" y="2551"/>
                    </a:cubicBezTo>
                    <a:cubicBezTo>
                      <a:pt x="511" y="2571"/>
                      <a:pt x="497" y="2587"/>
                      <a:pt x="483" y="2608"/>
                    </a:cubicBezTo>
                    <a:cubicBezTo>
                      <a:pt x="466" y="2629"/>
                      <a:pt x="453" y="2648"/>
                      <a:pt x="438" y="2670"/>
                    </a:cubicBezTo>
                    <a:cubicBezTo>
                      <a:pt x="424" y="2688"/>
                      <a:pt x="412" y="2709"/>
                      <a:pt x="398" y="2729"/>
                    </a:cubicBezTo>
                    <a:cubicBezTo>
                      <a:pt x="385" y="2749"/>
                      <a:pt x="373" y="2767"/>
                      <a:pt x="364" y="2787"/>
                    </a:cubicBezTo>
                    <a:cubicBezTo>
                      <a:pt x="353" y="2806"/>
                      <a:pt x="342" y="2828"/>
                      <a:pt x="334" y="2849"/>
                    </a:cubicBezTo>
                    <a:cubicBezTo>
                      <a:pt x="327" y="2866"/>
                      <a:pt x="317" y="2884"/>
                      <a:pt x="311" y="2901"/>
                    </a:cubicBezTo>
                    <a:cubicBezTo>
                      <a:pt x="303" y="2924"/>
                      <a:pt x="297" y="2943"/>
                      <a:pt x="291" y="2964"/>
                    </a:cubicBezTo>
                    <a:cubicBezTo>
                      <a:pt x="285" y="2981"/>
                      <a:pt x="282" y="2999"/>
                      <a:pt x="278" y="3015"/>
                    </a:cubicBezTo>
                    <a:cubicBezTo>
                      <a:pt x="274" y="3037"/>
                      <a:pt x="272" y="3059"/>
                      <a:pt x="271" y="3079"/>
                    </a:cubicBezTo>
                    <a:cubicBezTo>
                      <a:pt x="267" y="3095"/>
                      <a:pt x="266" y="3110"/>
                      <a:pt x="266" y="3123"/>
                    </a:cubicBezTo>
                    <a:cubicBezTo>
                      <a:pt x="267" y="3148"/>
                      <a:pt x="271" y="3173"/>
                      <a:pt x="274" y="3195"/>
                    </a:cubicBezTo>
                    <a:cubicBezTo>
                      <a:pt x="278" y="3206"/>
                      <a:pt x="278" y="3218"/>
                      <a:pt x="279" y="3231"/>
                    </a:cubicBezTo>
                    <a:cubicBezTo>
                      <a:pt x="289" y="3264"/>
                      <a:pt x="301" y="3298"/>
                      <a:pt x="317" y="3332"/>
                    </a:cubicBezTo>
                    <a:lnTo>
                      <a:pt x="319" y="3333"/>
                    </a:lnTo>
                    <a:cubicBezTo>
                      <a:pt x="301" y="3335"/>
                      <a:pt x="283" y="3337"/>
                      <a:pt x="267" y="3343"/>
                    </a:cubicBezTo>
                    <a:cubicBezTo>
                      <a:pt x="79" y="3377"/>
                      <a:pt x="1" y="3551"/>
                      <a:pt x="7" y="3813"/>
                    </a:cubicBezTo>
                    <a:cubicBezTo>
                      <a:pt x="12" y="4046"/>
                      <a:pt x="83" y="4349"/>
                      <a:pt x="198" y="4696"/>
                    </a:cubicBezTo>
                    <a:lnTo>
                      <a:pt x="6675" y="4696"/>
                    </a:lnTo>
                    <a:cubicBezTo>
                      <a:pt x="6556" y="3888"/>
                      <a:pt x="6404" y="3130"/>
                      <a:pt x="6311" y="2689"/>
                    </a:cubicBezTo>
                    <a:cubicBezTo>
                      <a:pt x="6259" y="2438"/>
                      <a:pt x="6226" y="2290"/>
                      <a:pt x="6226" y="2290"/>
                    </a:cubicBezTo>
                    <a:cubicBezTo>
                      <a:pt x="6226" y="2290"/>
                      <a:pt x="6228" y="2285"/>
                      <a:pt x="6232" y="2277"/>
                    </a:cubicBezTo>
                    <a:cubicBezTo>
                      <a:pt x="6234" y="2276"/>
                      <a:pt x="6238" y="2273"/>
                      <a:pt x="6240" y="2269"/>
                    </a:cubicBezTo>
                    <a:cubicBezTo>
                      <a:pt x="6245" y="2263"/>
                      <a:pt x="6246" y="2257"/>
                      <a:pt x="6252" y="2248"/>
                    </a:cubicBezTo>
                    <a:cubicBezTo>
                      <a:pt x="6256" y="2241"/>
                      <a:pt x="6262" y="2230"/>
                      <a:pt x="6266" y="2222"/>
                    </a:cubicBezTo>
                    <a:cubicBezTo>
                      <a:pt x="6273" y="2215"/>
                      <a:pt x="6276" y="2208"/>
                      <a:pt x="6281" y="2200"/>
                    </a:cubicBezTo>
                    <a:cubicBezTo>
                      <a:pt x="6288" y="2190"/>
                      <a:pt x="6294" y="2178"/>
                      <a:pt x="6302" y="2163"/>
                    </a:cubicBezTo>
                    <a:cubicBezTo>
                      <a:pt x="6307" y="2153"/>
                      <a:pt x="6313" y="2145"/>
                      <a:pt x="6319" y="2136"/>
                    </a:cubicBezTo>
                    <a:cubicBezTo>
                      <a:pt x="6326" y="2119"/>
                      <a:pt x="6337" y="2105"/>
                      <a:pt x="6345" y="2089"/>
                    </a:cubicBezTo>
                    <a:cubicBezTo>
                      <a:pt x="6350" y="2078"/>
                      <a:pt x="6356" y="2068"/>
                      <a:pt x="6362" y="2056"/>
                    </a:cubicBezTo>
                    <a:cubicBezTo>
                      <a:pt x="6372" y="2039"/>
                      <a:pt x="6384" y="2021"/>
                      <a:pt x="6393" y="2004"/>
                    </a:cubicBezTo>
                    <a:cubicBezTo>
                      <a:pt x="6399" y="1992"/>
                      <a:pt x="6406" y="1980"/>
                      <a:pt x="6415" y="1966"/>
                    </a:cubicBezTo>
                    <a:cubicBezTo>
                      <a:pt x="6423" y="1947"/>
                      <a:pt x="6435" y="1929"/>
                      <a:pt x="6445" y="1908"/>
                    </a:cubicBezTo>
                    <a:cubicBezTo>
                      <a:pt x="6454" y="1892"/>
                      <a:pt x="6461" y="1876"/>
                      <a:pt x="6471" y="1862"/>
                    </a:cubicBezTo>
                    <a:cubicBezTo>
                      <a:pt x="6479" y="1844"/>
                      <a:pt x="6489" y="1823"/>
                      <a:pt x="6501" y="1802"/>
                    </a:cubicBezTo>
                    <a:cubicBezTo>
                      <a:pt x="6648" y="1513"/>
                      <a:pt x="6799" y="1158"/>
                      <a:pt x="6799" y="905"/>
                    </a:cubicBezTo>
                    <a:cubicBezTo>
                      <a:pt x="6799" y="853"/>
                      <a:pt x="6791" y="806"/>
                      <a:pt x="6778" y="763"/>
                    </a:cubicBezTo>
                    <a:cubicBezTo>
                      <a:pt x="6684" y="484"/>
                      <a:pt x="6370" y="191"/>
                      <a:pt x="5924" y="65"/>
                    </a:cubicBezTo>
                    <a:cubicBezTo>
                      <a:pt x="5780" y="24"/>
                      <a:pt x="5623" y="1"/>
                      <a:pt x="5454"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5"/>
              <p:cNvSpPr/>
              <p:nvPr/>
            </p:nvSpPr>
            <p:spPr>
              <a:xfrm>
                <a:off x="5714200" y="5010750"/>
                <a:ext cx="250950" cy="165125"/>
              </a:xfrm>
              <a:custGeom>
                <a:avLst/>
                <a:gdLst/>
                <a:ahLst/>
                <a:cxnLst/>
                <a:rect l="l" t="t" r="r" b="b"/>
                <a:pathLst>
                  <a:path w="10038" h="6605" extrusionOk="0">
                    <a:moveTo>
                      <a:pt x="5066" y="1"/>
                    </a:moveTo>
                    <a:cubicBezTo>
                      <a:pt x="4426" y="1"/>
                      <a:pt x="3996" y="243"/>
                      <a:pt x="3996" y="608"/>
                    </a:cubicBezTo>
                    <a:cubicBezTo>
                      <a:pt x="3996" y="648"/>
                      <a:pt x="3998" y="690"/>
                      <a:pt x="4010" y="733"/>
                    </a:cubicBezTo>
                    <a:cubicBezTo>
                      <a:pt x="3597" y="1063"/>
                      <a:pt x="3134" y="1604"/>
                      <a:pt x="2674" y="2231"/>
                    </a:cubicBezTo>
                    <a:cubicBezTo>
                      <a:pt x="2579" y="2119"/>
                      <a:pt x="2509" y="2039"/>
                      <a:pt x="2497" y="2033"/>
                    </a:cubicBezTo>
                    <a:lnTo>
                      <a:pt x="2251" y="2201"/>
                    </a:lnTo>
                    <a:cubicBezTo>
                      <a:pt x="2251" y="2201"/>
                      <a:pt x="2285" y="2355"/>
                      <a:pt x="2417" y="2591"/>
                    </a:cubicBezTo>
                    <a:cubicBezTo>
                      <a:pt x="2257" y="2818"/>
                      <a:pt x="2099" y="3054"/>
                      <a:pt x="1943" y="3292"/>
                    </a:cubicBezTo>
                    <a:cubicBezTo>
                      <a:pt x="975" y="4775"/>
                      <a:pt x="148" y="6324"/>
                      <a:pt x="0" y="6605"/>
                    </a:cubicBezTo>
                    <a:lnTo>
                      <a:pt x="7871" y="6605"/>
                    </a:lnTo>
                    <a:lnTo>
                      <a:pt x="8324" y="6329"/>
                    </a:lnTo>
                    <a:lnTo>
                      <a:pt x="9022" y="6408"/>
                    </a:lnTo>
                    <a:cubicBezTo>
                      <a:pt x="9044" y="6246"/>
                      <a:pt x="9064" y="6037"/>
                      <a:pt x="9087" y="5809"/>
                    </a:cubicBezTo>
                    <a:lnTo>
                      <a:pt x="9242" y="5238"/>
                    </a:lnTo>
                    <a:lnTo>
                      <a:pt x="10038" y="5272"/>
                    </a:lnTo>
                    <a:cubicBezTo>
                      <a:pt x="10016" y="5176"/>
                      <a:pt x="9993" y="5082"/>
                      <a:pt x="9965" y="4987"/>
                    </a:cubicBezTo>
                    <a:cubicBezTo>
                      <a:pt x="9957" y="4963"/>
                      <a:pt x="9951" y="4937"/>
                      <a:pt x="9944" y="4914"/>
                    </a:cubicBezTo>
                    <a:cubicBezTo>
                      <a:pt x="9926" y="4847"/>
                      <a:pt x="9908" y="4779"/>
                      <a:pt x="9888" y="4714"/>
                    </a:cubicBezTo>
                    <a:cubicBezTo>
                      <a:pt x="9882" y="4690"/>
                      <a:pt x="9874" y="4665"/>
                      <a:pt x="9866" y="4642"/>
                    </a:cubicBezTo>
                    <a:cubicBezTo>
                      <a:pt x="9848" y="4575"/>
                      <a:pt x="9827" y="4510"/>
                      <a:pt x="9807" y="4446"/>
                    </a:cubicBezTo>
                    <a:cubicBezTo>
                      <a:pt x="9799" y="4428"/>
                      <a:pt x="9793" y="4406"/>
                      <a:pt x="9786" y="4387"/>
                    </a:cubicBezTo>
                    <a:cubicBezTo>
                      <a:pt x="9764" y="4320"/>
                      <a:pt x="9740" y="4253"/>
                      <a:pt x="9718" y="4188"/>
                    </a:cubicBezTo>
                    <a:cubicBezTo>
                      <a:pt x="9712" y="4173"/>
                      <a:pt x="9707" y="4160"/>
                      <a:pt x="9702" y="4144"/>
                    </a:cubicBezTo>
                    <a:cubicBezTo>
                      <a:pt x="9677" y="4075"/>
                      <a:pt x="9651" y="4005"/>
                      <a:pt x="9624" y="3937"/>
                    </a:cubicBezTo>
                    <a:cubicBezTo>
                      <a:pt x="9621" y="3926"/>
                      <a:pt x="9617" y="3918"/>
                      <a:pt x="9612" y="3911"/>
                    </a:cubicBezTo>
                    <a:cubicBezTo>
                      <a:pt x="9582" y="3834"/>
                      <a:pt x="9554" y="3762"/>
                      <a:pt x="9524" y="3692"/>
                    </a:cubicBezTo>
                    <a:cubicBezTo>
                      <a:pt x="9524" y="3688"/>
                      <a:pt x="9521" y="3686"/>
                      <a:pt x="9521" y="3683"/>
                    </a:cubicBezTo>
                    <a:cubicBezTo>
                      <a:pt x="8931" y="2282"/>
                      <a:pt x="8112" y="1353"/>
                      <a:pt x="7288" y="779"/>
                    </a:cubicBezTo>
                    <a:cubicBezTo>
                      <a:pt x="6803" y="444"/>
                      <a:pt x="6318" y="228"/>
                      <a:pt x="5874" y="113"/>
                    </a:cubicBezTo>
                    <a:cubicBezTo>
                      <a:pt x="5583" y="36"/>
                      <a:pt x="5309" y="1"/>
                      <a:pt x="506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1" name="Google Shape;2981;p15"/>
            <p:cNvSpPr/>
            <p:nvPr/>
          </p:nvSpPr>
          <p:spPr>
            <a:xfrm>
              <a:off x="1148485" y="1214862"/>
              <a:ext cx="6861022" cy="3299619"/>
            </a:xfrm>
            <a:custGeom>
              <a:avLst/>
              <a:gdLst/>
              <a:ahLst/>
              <a:cxnLst/>
              <a:rect l="l" t="t" r="r" b="b"/>
              <a:pathLst>
                <a:path w="131778" h="63375" extrusionOk="0">
                  <a:moveTo>
                    <a:pt x="65889" y="0"/>
                  </a:moveTo>
                  <a:cubicBezTo>
                    <a:pt x="29499" y="0"/>
                    <a:pt x="0" y="26949"/>
                    <a:pt x="0" y="60192"/>
                  </a:cubicBezTo>
                  <a:cubicBezTo>
                    <a:pt x="0" y="61261"/>
                    <a:pt x="32" y="62320"/>
                    <a:pt x="91" y="63375"/>
                  </a:cubicBezTo>
                  <a:lnTo>
                    <a:pt x="131686" y="63375"/>
                  </a:lnTo>
                  <a:cubicBezTo>
                    <a:pt x="131747" y="62320"/>
                    <a:pt x="131777" y="61261"/>
                    <a:pt x="131777" y="60192"/>
                  </a:cubicBezTo>
                  <a:cubicBezTo>
                    <a:pt x="131777" y="26949"/>
                    <a:pt x="102278" y="0"/>
                    <a:pt x="65889" y="0"/>
                  </a:cubicBezTo>
                  <a:close/>
                </a:path>
              </a:pathLst>
            </a:custGeom>
            <a:solidFill>
              <a:srgbClr val="FFFFFF">
                <a:alpha val="50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15"/>
            <p:cNvGrpSpPr/>
            <p:nvPr/>
          </p:nvGrpSpPr>
          <p:grpSpPr>
            <a:xfrm>
              <a:off x="-458058" y="-556657"/>
              <a:ext cx="10075046" cy="5124029"/>
              <a:chOff x="1153438" y="2114550"/>
              <a:chExt cx="4837725" cy="2460400"/>
            </a:xfrm>
          </p:grpSpPr>
          <p:sp>
            <p:nvSpPr>
              <p:cNvPr id="2983" name="Google Shape;2983;p15"/>
              <p:cNvSpPr/>
              <p:nvPr/>
            </p:nvSpPr>
            <p:spPr>
              <a:xfrm>
                <a:off x="1153463" y="2114575"/>
                <a:ext cx="4837700" cy="1199775"/>
              </a:xfrm>
              <a:custGeom>
                <a:avLst/>
                <a:gdLst/>
                <a:ahLst/>
                <a:cxnLst/>
                <a:rect l="l" t="t" r="r" b="b"/>
                <a:pathLst>
                  <a:path w="193508" h="47991" extrusionOk="0">
                    <a:moveTo>
                      <a:pt x="0" y="1"/>
                    </a:moveTo>
                    <a:lnTo>
                      <a:pt x="0" y="47991"/>
                    </a:lnTo>
                    <a:cubicBezTo>
                      <a:pt x="23044" y="29764"/>
                      <a:pt x="56657" y="20996"/>
                      <a:pt x="103236" y="20996"/>
                    </a:cubicBezTo>
                    <a:cubicBezTo>
                      <a:pt x="134779" y="20996"/>
                      <a:pt x="178703" y="33285"/>
                      <a:pt x="193508" y="45668"/>
                    </a:cubicBezTo>
                    <a:lnTo>
                      <a:pt x="1935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5"/>
              <p:cNvSpPr/>
              <p:nvPr/>
            </p:nvSpPr>
            <p:spPr>
              <a:xfrm>
                <a:off x="1332388" y="2196525"/>
                <a:ext cx="488675" cy="2378425"/>
              </a:xfrm>
              <a:custGeom>
                <a:avLst/>
                <a:gdLst/>
                <a:ahLst/>
                <a:cxnLst/>
                <a:rect l="l" t="t" r="r" b="b"/>
                <a:pathLst>
                  <a:path w="19547" h="95137" extrusionOk="0">
                    <a:moveTo>
                      <a:pt x="2400" y="0"/>
                    </a:moveTo>
                    <a:lnTo>
                      <a:pt x="1238" y="46143"/>
                    </a:lnTo>
                    <a:lnTo>
                      <a:pt x="1" y="95137"/>
                    </a:lnTo>
                    <a:lnTo>
                      <a:pt x="19546" y="95137"/>
                    </a:lnTo>
                    <a:lnTo>
                      <a:pt x="15568"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5"/>
              <p:cNvSpPr/>
              <p:nvPr/>
            </p:nvSpPr>
            <p:spPr>
              <a:xfrm>
                <a:off x="1153438" y="2114575"/>
                <a:ext cx="488625" cy="2460375"/>
              </a:xfrm>
              <a:custGeom>
                <a:avLst/>
                <a:gdLst/>
                <a:ahLst/>
                <a:cxnLst/>
                <a:rect l="l" t="t" r="r" b="b"/>
                <a:pathLst>
                  <a:path w="19545" h="98415" extrusionOk="0">
                    <a:moveTo>
                      <a:pt x="0" y="1"/>
                    </a:moveTo>
                    <a:lnTo>
                      <a:pt x="0" y="98415"/>
                    </a:lnTo>
                    <a:lnTo>
                      <a:pt x="19544" y="98415"/>
                    </a:lnTo>
                    <a:lnTo>
                      <a:pt x="131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5"/>
              <p:cNvSpPr/>
              <p:nvPr/>
            </p:nvSpPr>
            <p:spPr>
              <a:xfrm>
                <a:off x="1153438" y="2114575"/>
                <a:ext cx="380825" cy="1193300"/>
              </a:xfrm>
              <a:custGeom>
                <a:avLst/>
                <a:gdLst/>
                <a:ahLst/>
                <a:cxnLst/>
                <a:rect l="l" t="t" r="r" b="b"/>
                <a:pathLst>
                  <a:path w="15233" h="47732" extrusionOk="0">
                    <a:moveTo>
                      <a:pt x="0" y="1"/>
                    </a:moveTo>
                    <a:lnTo>
                      <a:pt x="0" y="47732"/>
                    </a:lnTo>
                    <a:cubicBezTo>
                      <a:pt x="2691" y="37316"/>
                      <a:pt x="6926" y="30597"/>
                      <a:pt x="11689" y="30597"/>
                    </a:cubicBezTo>
                    <a:cubicBezTo>
                      <a:pt x="12911" y="30597"/>
                      <a:pt x="14098" y="31043"/>
                      <a:pt x="15233" y="31876"/>
                    </a:cubicBezTo>
                    <a:lnTo>
                      <a:pt x="1316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5"/>
              <p:cNvSpPr/>
              <p:nvPr/>
            </p:nvSpPr>
            <p:spPr>
              <a:xfrm>
                <a:off x="1389313" y="2285525"/>
                <a:ext cx="120200" cy="2289375"/>
              </a:xfrm>
              <a:custGeom>
                <a:avLst/>
                <a:gdLst/>
                <a:ahLst/>
                <a:cxnLst/>
                <a:rect l="l" t="t" r="r" b="b"/>
                <a:pathLst>
                  <a:path w="4808" h="91575" extrusionOk="0">
                    <a:moveTo>
                      <a:pt x="1349" y="1"/>
                    </a:moveTo>
                    <a:cubicBezTo>
                      <a:pt x="1349" y="2"/>
                      <a:pt x="0" y="7667"/>
                      <a:pt x="169" y="13415"/>
                    </a:cubicBezTo>
                    <a:cubicBezTo>
                      <a:pt x="298" y="17819"/>
                      <a:pt x="3196" y="68234"/>
                      <a:pt x="4545" y="91574"/>
                    </a:cubicBezTo>
                    <a:lnTo>
                      <a:pt x="4807" y="91574"/>
                    </a:lnTo>
                    <a:cubicBezTo>
                      <a:pt x="3946" y="67424"/>
                      <a:pt x="1998" y="13289"/>
                      <a:pt x="1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5"/>
              <p:cNvSpPr/>
              <p:nvPr/>
            </p:nvSpPr>
            <p:spPr>
              <a:xfrm>
                <a:off x="1233338" y="2350400"/>
                <a:ext cx="65450" cy="2224550"/>
              </a:xfrm>
              <a:custGeom>
                <a:avLst/>
                <a:gdLst/>
                <a:ahLst/>
                <a:cxnLst/>
                <a:rect l="l" t="t" r="r" b="b"/>
                <a:pathLst>
                  <a:path w="2618" h="88982" extrusionOk="0">
                    <a:moveTo>
                      <a:pt x="2273" y="0"/>
                    </a:moveTo>
                    <a:cubicBezTo>
                      <a:pt x="2273" y="0"/>
                      <a:pt x="0" y="30685"/>
                      <a:pt x="338" y="49848"/>
                    </a:cubicBezTo>
                    <a:cubicBezTo>
                      <a:pt x="402" y="53528"/>
                      <a:pt x="1326" y="74414"/>
                      <a:pt x="1985" y="88982"/>
                    </a:cubicBezTo>
                    <a:lnTo>
                      <a:pt x="2618" y="88982"/>
                    </a:lnTo>
                    <a:cubicBezTo>
                      <a:pt x="2574" y="63709"/>
                      <a:pt x="2465" y="12835"/>
                      <a:pt x="22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5"/>
              <p:cNvSpPr/>
              <p:nvPr/>
            </p:nvSpPr>
            <p:spPr>
              <a:xfrm>
                <a:off x="5448988" y="2337125"/>
                <a:ext cx="426025" cy="2237825"/>
              </a:xfrm>
              <a:custGeom>
                <a:avLst/>
                <a:gdLst/>
                <a:ahLst/>
                <a:cxnLst/>
                <a:rect l="l" t="t" r="r" b="b"/>
                <a:pathLst>
                  <a:path w="17041" h="89513" extrusionOk="0">
                    <a:moveTo>
                      <a:pt x="924" y="0"/>
                    </a:moveTo>
                    <a:lnTo>
                      <a:pt x="769" y="14886"/>
                    </a:lnTo>
                    <a:lnTo>
                      <a:pt x="0" y="89513"/>
                    </a:lnTo>
                    <a:lnTo>
                      <a:pt x="17041" y="89513"/>
                    </a:lnTo>
                    <a:lnTo>
                      <a:pt x="124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5"/>
              <p:cNvSpPr/>
              <p:nvPr/>
            </p:nvSpPr>
            <p:spPr>
              <a:xfrm>
                <a:off x="5565088" y="2114575"/>
                <a:ext cx="426050" cy="2460375"/>
              </a:xfrm>
              <a:custGeom>
                <a:avLst/>
                <a:gdLst/>
                <a:ahLst/>
                <a:cxnLst/>
                <a:rect l="l" t="t" r="r" b="b"/>
                <a:pathLst>
                  <a:path w="17042" h="98415" extrusionOk="0">
                    <a:moveTo>
                      <a:pt x="5561" y="1"/>
                    </a:moveTo>
                    <a:lnTo>
                      <a:pt x="1" y="98415"/>
                    </a:lnTo>
                    <a:lnTo>
                      <a:pt x="17042" y="98415"/>
                    </a:lnTo>
                    <a:lnTo>
                      <a:pt x="1704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5"/>
              <p:cNvSpPr/>
              <p:nvPr/>
            </p:nvSpPr>
            <p:spPr>
              <a:xfrm>
                <a:off x="5665013" y="2114575"/>
                <a:ext cx="326125" cy="2460375"/>
              </a:xfrm>
              <a:custGeom>
                <a:avLst/>
                <a:gdLst/>
                <a:ahLst/>
                <a:cxnLst/>
                <a:rect l="l" t="t" r="r" b="b"/>
                <a:pathLst>
                  <a:path w="13045" h="98415" extrusionOk="0">
                    <a:moveTo>
                      <a:pt x="1564" y="1"/>
                    </a:moveTo>
                    <a:lnTo>
                      <a:pt x="0" y="27701"/>
                    </a:lnTo>
                    <a:cubicBezTo>
                      <a:pt x="197" y="27665"/>
                      <a:pt x="395" y="27647"/>
                      <a:pt x="595" y="27647"/>
                    </a:cubicBezTo>
                    <a:cubicBezTo>
                      <a:pt x="6877" y="27647"/>
                      <a:pt x="11969" y="45865"/>
                      <a:pt x="11969" y="68339"/>
                    </a:cubicBezTo>
                    <a:cubicBezTo>
                      <a:pt x="11969" y="80253"/>
                      <a:pt x="10538" y="90971"/>
                      <a:pt x="8257" y="98415"/>
                    </a:cubicBezTo>
                    <a:lnTo>
                      <a:pt x="13045" y="98415"/>
                    </a:lnTo>
                    <a:lnTo>
                      <a:pt x="1304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5"/>
              <p:cNvSpPr/>
              <p:nvPr/>
            </p:nvSpPr>
            <p:spPr>
              <a:xfrm>
                <a:off x="5676613" y="2454750"/>
                <a:ext cx="130300" cy="2120200"/>
              </a:xfrm>
              <a:custGeom>
                <a:avLst/>
                <a:gdLst/>
                <a:ahLst/>
                <a:cxnLst/>
                <a:rect l="l" t="t" r="r" b="b"/>
                <a:pathLst>
                  <a:path w="5212" h="84808" extrusionOk="0">
                    <a:moveTo>
                      <a:pt x="4115" y="0"/>
                    </a:moveTo>
                    <a:cubicBezTo>
                      <a:pt x="3390" y="12306"/>
                      <a:pt x="1041" y="62442"/>
                      <a:pt x="1" y="84808"/>
                    </a:cubicBezTo>
                    <a:lnTo>
                      <a:pt x="232" y="84808"/>
                    </a:lnTo>
                    <a:cubicBezTo>
                      <a:pt x="1692" y="63190"/>
                      <a:pt x="4830" y="16502"/>
                      <a:pt x="4995" y="12423"/>
                    </a:cubicBezTo>
                    <a:cubicBezTo>
                      <a:pt x="5211" y="7098"/>
                      <a:pt x="4117" y="0"/>
                      <a:pt x="4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5"/>
              <p:cNvSpPr/>
              <p:nvPr/>
            </p:nvSpPr>
            <p:spPr>
              <a:xfrm>
                <a:off x="5861838" y="2514750"/>
                <a:ext cx="74600" cy="2060150"/>
              </a:xfrm>
              <a:custGeom>
                <a:avLst/>
                <a:gdLst/>
                <a:ahLst/>
                <a:cxnLst/>
                <a:rect l="l" t="t" r="r" b="b"/>
                <a:pathLst>
                  <a:path w="2984" h="82406" extrusionOk="0">
                    <a:moveTo>
                      <a:pt x="1348" y="0"/>
                    </a:moveTo>
                    <a:cubicBezTo>
                      <a:pt x="1348" y="0"/>
                      <a:pt x="1348" y="0"/>
                      <a:pt x="1348" y="0"/>
                    </a:cubicBezTo>
                    <a:lnTo>
                      <a:pt x="1348" y="0"/>
                    </a:lnTo>
                    <a:cubicBezTo>
                      <a:pt x="1348" y="0"/>
                      <a:pt x="1348" y="0"/>
                      <a:pt x="1348" y="0"/>
                    </a:cubicBezTo>
                    <a:close/>
                    <a:moveTo>
                      <a:pt x="1348" y="0"/>
                    </a:moveTo>
                    <a:cubicBezTo>
                      <a:pt x="1030" y="11886"/>
                      <a:pt x="336" y="59003"/>
                      <a:pt x="1" y="82405"/>
                    </a:cubicBezTo>
                    <a:lnTo>
                      <a:pt x="556" y="82405"/>
                    </a:lnTo>
                    <a:cubicBezTo>
                      <a:pt x="1305" y="68914"/>
                      <a:pt x="2362" y="49571"/>
                      <a:pt x="2463" y="46165"/>
                    </a:cubicBezTo>
                    <a:cubicBezTo>
                      <a:pt x="2984" y="28428"/>
                      <a:pt x="1349" y="30"/>
                      <a:pt x="134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5"/>
              <p:cNvSpPr/>
              <p:nvPr/>
            </p:nvSpPr>
            <p:spPr>
              <a:xfrm>
                <a:off x="4537288" y="2115700"/>
                <a:ext cx="1091100" cy="482575"/>
              </a:xfrm>
              <a:custGeom>
                <a:avLst/>
                <a:gdLst/>
                <a:ahLst/>
                <a:cxnLst/>
                <a:rect l="l" t="t" r="r" b="b"/>
                <a:pathLst>
                  <a:path w="43644" h="19303" extrusionOk="0">
                    <a:moveTo>
                      <a:pt x="430" y="1"/>
                    </a:moveTo>
                    <a:lnTo>
                      <a:pt x="1" y="12442"/>
                    </a:lnTo>
                    <a:cubicBezTo>
                      <a:pt x="5107" y="16938"/>
                      <a:pt x="11142" y="19303"/>
                      <a:pt x="18286" y="19303"/>
                    </a:cubicBezTo>
                    <a:cubicBezTo>
                      <a:pt x="25249" y="19303"/>
                      <a:pt x="33265" y="17057"/>
                      <a:pt x="42502" y="12348"/>
                    </a:cubicBezTo>
                    <a:lnTo>
                      <a:pt x="436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5"/>
              <p:cNvSpPr/>
              <p:nvPr/>
            </p:nvSpPr>
            <p:spPr>
              <a:xfrm>
                <a:off x="4537263" y="2115700"/>
                <a:ext cx="244625" cy="451500"/>
              </a:xfrm>
              <a:custGeom>
                <a:avLst/>
                <a:gdLst/>
                <a:ahLst/>
                <a:cxnLst/>
                <a:rect l="l" t="t" r="r" b="b"/>
                <a:pathLst>
                  <a:path w="9785" h="18060" extrusionOk="0">
                    <a:moveTo>
                      <a:pt x="430" y="1"/>
                    </a:moveTo>
                    <a:lnTo>
                      <a:pt x="1" y="12442"/>
                    </a:lnTo>
                    <a:cubicBezTo>
                      <a:pt x="2960" y="15046"/>
                      <a:pt x="6212" y="16929"/>
                      <a:pt x="9784" y="18060"/>
                    </a:cubicBezTo>
                    <a:cubicBezTo>
                      <a:pt x="7604" y="14052"/>
                      <a:pt x="6388" y="8548"/>
                      <a:pt x="6656" y="2387"/>
                    </a:cubicBezTo>
                    <a:cubicBezTo>
                      <a:pt x="6688" y="1648"/>
                      <a:pt x="6743" y="724"/>
                      <a:pt x="68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5"/>
              <p:cNvSpPr/>
              <p:nvPr/>
            </p:nvSpPr>
            <p:spPr>
              <a:xfrm>
                <a:off x="5290763" y="2115700"/>
                <a:ext cx="337625" cy="435675"/>
              </a:xfrm>
              <a:custGeom>
                <a:avLst/>
                <a:gdLst/>
                <a:ahLst/>
                <a:cxnLst/>
                <a:rect l="l" t="t" r="r" b="b"/>
                <a:pathLst>
                  <a:path w="13505" h="17427" extrusionOk="0">
                    <a:moveTo>
                      <a:pt x="4856" y="1"/>
                    </a:moveTo>
                    <a:cubicBezTo>
                      <a:pt x="4838" y="729"/>
                      <a:pt x="4802" y="1511"/>
                      <a:pt x="4741" y="2254"/>
                    </a:cubicBezTo>
                    <a:cubicBezTo>
                      <a:pt x="4263" y="8149"/>
                      <a:pt x="2498" y="13452"/>
                      <a:pt x="0" y="17427"/>
                    </a:cubicBezTo>
                    <a:cubicBezTo>
                      <a:pt x="3838" y="16278"/>
                      <a:pt x="7949" y="14597"/>
                      <a:pt x="12360" y="12348"/>
                    </a:cubicBezTo>
                    <a:lnTo>
                      <a:pt x="135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5"/>
              <p:cNvSpPr/>
              <p:nvPr/>
            </p:nvSpPr>
            <p:spPr>
              <a:xfrm>
                <a:off x="4686013" y="2114550"/>
                <a:ext cx="746225" cy="369700"/>
              </a:xfrm>
              <a:custGeom>
                <a:avLst/>
                <a:gdLst/>
                <a:ahLst/>
                <a:cxnLst/>
                <a:rect l="l" t="t" r="r" b="b"/>
                <a:pathLst>
                  <a:path w="29849" h="14788" extrusionOk="0">
                    <a:moveTo>
                      <a:pt x="29830" y="1"/>
                    </a:moveTo>
                    <a:cubicBezTo>
                      <a:pt x="29828" y="1"/>
                      <a:pt x="29825" y="13"/>
                      <a:pt x="29823" y="45"/>
                    </a:cubicBezTo>
                    <a:cubicBezTo>
                      <a:pt x="29801" y="315"/>
                      <a:pt x="29771" y="584"/>
                      <a:pt x="29734" y="850"/>
                    </a:cubicBezTo>
                    <a:lnTo>
                      <a:pt x="29734" y="850"/>
                    </a:lnTo>
                    <a:cubicBezTo>
                      <a:pt x="29777" y="598"/>
                      <a:pt x="29813" y="344"/>
                      <a:pt x="29843" y="89"/>
                    </a:cubicBezTo>
                    <a:lnTo>
                      <a:pt x="29843" y="89"/>
                    </a:lnTo>
                    <a:cubicBezTo>
                      <a:pt x="29843" y="89"/>
                      <a:pt x="29844" y="89"/>
                      <a:pt x="29844" y="89"/>
                    </a:cubicBezTo>
                    <a:cubicBezTo>
                      <a:pt x="29845" y="89"/>
                      <a:pt x="29847" y="77"/>
                      <a:pt x="29848" y="45"/>
                    </a:cubicBezTo>
                    <a:lnTo>
                      <a:pt x="29848" y="45"/>
                    </a:lnTo>
                    <a:cubicBezTo>
                      <a:pt x="29847" y="60"/>
                      <a:pt x="29845" y="74"/>
                      <a:pt x="29843" y="89"/>
                    </a:cubicBezTo>
                    <a:lnTo>
                      <a:pt x="29843" y="89"/>
                    </a:lnTo>
                    <a:cubicBezTo>
                      <a:pt x="29839" y="82"/>
                      <a:pt x="29835" y="1"/>
                      <a:pt x="29830" y="1"/>
                    </a:cubicBezTo>
                    <a:close/>
                    <a:moveTo>
                      <a:pt x="346" y="1"/>
                    </a:moveTo>
                    <a:cubicBezTo>
                      <a:pt x="344" y="1"/>
                      <a:pt x="342" y="13"/>
                      <a:pt x="341" y="45"/>
                    </a:cubicBezTo>
                    <a:cubicBezTo>
                      <a:pt x="1" y="7930"/>
                      <a:pt x="6157" y="14787"/>
                      <a:pt x="14121" y="14787"/>
                    </a:cubicBezTo>
                    <a:cubicBezTo>
                      <a:pt x="14125" y="14787"/>
                      <a:pt x="14129" y="14787"/>
                      <a:pt x="14133" y="14787"/>
                    </a:cubicBezTo>
                    <a:cubicBezTo>
                      <a:pt x="21864" y="14780"/>
                      <a:pt x="28688" y="8448"/>
                      <a:pt x="29734" y="850"/>
                    </a:cubicBezTo>
                    <a:lnTo>
                      <a:pt x="29734" y="850"/>
                    </a:lnTo>
                    <a:cubicBezTo>
                      <a:pt x="28482" y="8217"/>
                      <a:pt x="21773" y="13902"/>
                      <a:pt x="14189" y="13911"/>
                    </a:cubicBezTo>
                    <a:cubicBezTo>
                      <a:pt x="14184" y="13911"/>
                      <a:pt x="14178" y="13911"/>
                      <a:pt x="14173" y="13911"/>
                    </a:cubicBezTo>
                    <a:cubicBezTo>
                      <a:pt x="6354" y="13911"/>
                      <a:pt x="280" y="7732"/>
                      <a:pt x="372" y="45"/>
                    </a:cubicBezTo>
                    <a:lnTo>
                      <a:pt x="372" y="45"/>
                    </a:lnTo>
                    <a:cubicBezTo>
                      <a:pt x="370" y="77"/>
                      <a:pt x="368" y="88"/>
                      <a:pt x="365" y="88"/>
                    </a:cubicBezTo>
                    <a:cubicBezTo>
                      <a:pt x="358" y="88"/>
                      <a:pt x="352" y="1"/>
                      <a:pt x="3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5"/>
              <p:cNvSpPr/>
              <p:nvPr/>
            </p:nvSpPr>
            <p:spPr>
              <a:xfrm>
                <a:off x="4711563" y="2115700"/>
                <a:ext cx="718475" cy="315400"/>
              </a:xfrm>
              <a:custGeom>
                <a:avLst/>
                <a:gdLst/>
                <a:ahLst/>
                <a:cxnLst/>
                <a:rect l="l" t="t" r="r" b="b"/>
                <a:pathLst>
                  <a:path w="28739" h="12616" extrusionOk="0">
                    <a:moveTo>
                      <a:pt x="0" y="1"/>
                    </a:moveTo>
                    <a:cubicBezTo>
                      <a:pt x="578" y="7082"/>
                      <a:pt x="6272" y="12616"/>
                      <a:pt x="13496" y="12616"/>
                    </a:cubicBezTo>
                    <a:cubicBezTo>
                      <a:pt x="13506" y="12616"/>
                      <a:pt x="13517" y="12616"/>
                      <a:pt x="13527" y="12616"/>
                    </a:cubicBezTo>
                    <a:cubicBezTo>
                      <a:pt x="20794" y="12601"/>
                      <a:pt x="27248" y="7153"/>
                      <a:pt x="28739" y="1"/>
                    </a:cubicBezTo>
                    <a:lnTo>
                      <a:pt x="28592" y="1"/>
                    </a:lnTo>
                    <a:cubicBezTo>
                      <a:pt x="26759" y="6710"/>
                      <a:pt x="20624" y="10641"/>
                      <a:pt x="13652" y="10659"/>
                    </a:cubicBezTo>
                    <a:cubicBezTo>
                      <a:pt x="13636" y="10659"/>
                      <a:pt x="13621" y="10659"/>
                      <a:pt x="13605" y="10659"/>
                    </a:cubicBezTo>
                    <a:cubicBezTo>
                      <a:pt x="6678" y="10659"/>
                      <a:pt x="1117" y="663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5"/>
              <p:cNvSpPr/>
              <p:nvPr/>
            </p:nvSpPr>
            <p:spPr>
              <a:xfrm>
                <a:off x="4724763" y="2115700"/>
                <a:ext cx="183875" cy="148525"/>
              </a:xfrm>
              <a:custGeom>
                <a:avLst/>
                <a:gdLst/>
                <a:ahLst/>
                <a:cxnLst/>
                <a:rect l="l" t="t" r="r" b="b"/>
                <a:pathLst>
                  <a:path w="7355" h="5941" extrusionOk="0">
                    <a:moveTo>
                      <a:pt x="1" y="1"/>
                    </a:moveTo>
                    <a:cubicBezTo>
                      <a:pt x="658" y="2568"/>
                      <a:pt x="3459" y="4844"/>
                      <a:pt x="7354" y="5941"/>
                    </a:cubicBezTo>
                    <a:cubicBezTo>
                      <a:pt x="4628" y="4725"/>
                      <a:pt x="2712" y="2491"/>
                      <a:pt x="226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5"/>
              <p:cNvSpPr/>
              <p:nvPr/>
            </p:nvSpPr>
            <p:spPr>
              <a:xfrm>
                <a:off x="5153888" y="2115700"/>
                <a:ext cx="271900" cy="161675"/>
              </a:xfrm>
              <a:custGeom>
                <a:avLst/>
                <a:gdLst/>
                <a:ahLst/>
                <a:cxnLst/>
                <a:rect l="l" t="t" r="r" b="b"/>
                <a:pathLst>
                  <a:path w="10876" h="6467" extrusionOk="0">
                    <a:moveTo>
                      <a:pt x="7467" y="1"/>
                    </a:moveTo>
                    <a:cubicBezTo>
                      <a:pt x="6562" y="2952"/>
                      <a:pt x="3678" y="5391"/>
                      <a:pt x="1" y="6467"/>
                    </a:cubicBezTo>
                    <a:cubicBezTo>
                      <a:pt x="5366" y="5659"/>
                      <a:pt x="9669" y="3142"/>
                      <a:pt x="108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5"/>
              <p:cNvSpPr/>
              <p:nvPr/>
            </p:nvSpPr>
            <p:spPr>
              <a:xfrm>
                <a:off x="5373838" y="2115700"/>
                <a:ext cx="389975" cy="512925"/>
              </a:xfrm>
              <a:custGeom>
                <a:avLst/>
                <a:gdLst/>
                <a:ahLst/>
                <a:cxnLst/>
                <a:rect l="l" t="t" r="r" b="b"/>
                <a:pathLst>
                  <a:path w="15599" h="20517" extrusionOk="0">
                    <a:moveTo>
                      <a:pt x="7699" y="1"/>
                    </a:moveTo>
                    <a:lnTo>
                      <a:pt x="1" y="17893"/>
                    </a:lnTo>
                    <a:cubicBezTo>
                      <a:pt x="1468" y="19707"/>
                      <a:pt x="4629" y="20516"/>
                      <a:pt x="7776" y="20516"/>
                    </a:cubicBezTo>
                    <a:cubicBezTo>
                      <a:pt x="11027" y="20516"/>
                      <a:pt x="14263" y="19653"/>
                      <a:pt x="15598" y="18144"/>
                    </a:cubicBezTo>
                    <a:lnTo>
                      <a:pt x="127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5"/>
              <p:cNvSpPr/>
              <p:nvPr/>
            </p:nvSpPr>
            <p:spPr>
              <a:xfrm>
                <a:off x="5373838" y="2115700"/>
                <a:ext cx="389975" cy="483625"/>
              </a:xfrm>
              <a:custGeom>
                <a:avLst/>
                <a:gdLst/>
                <a:ahLst/>
                <a:cxnLst/>
                <a:rect l="l" t="t" r="r" b="b"/>
                <a:pathLst>
                  <a:path w="15599" h="19345" extrusionOk="0">
                    <a:moveTo>
                      <a:pt x="5215" y="1"/>
                    </a:moveTo>
                    <a:lnTo>
                      <a:pt x="1" y="17893"/>
                    </a:lnTo>
                    <a:cubicBezTo>
                      <a:pt x="290" y="18252"/>
                      <a:pt x="649" y="18568"/>
                      <a:pt x="1058" y="18849"/>
                    </a:cubicBezTo>
                    <a:cubicBezTo>
                      <a:pt x="2767" y="10892"/>
                      <a:pt x="6309" y="5131"/>
                      <a:pt x="9398" y="5131"/>
                    </a:cubicBezTo>
                    <a:cubicBezTo>
                      <a:pt x="9405" y="5131"/>
                      <a:pt x="9413" y="5131"/>
                      <a:pt x="9420" y="5131"/>
                    </a:cubicBezTo>
                    <a:cubicBezTo>
                      <a:pt x="12553" y="5162"/>
                      <a:pt x="14496" y="11114"/>
                      <a:pt x="13865" y="19344"/>
                    </a:cubicBezTo>
                    <a:cubicBezTo>
                      <a:pt x="14593" y="19007"/>
                      <a:pt x="15190" y="18604"/>
                      <a:pt x="15598" y="18143"/>
                    </a:cubicBezTo>
                    <a:lnTo>
                      <a:pt x="1470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5"/>
              <p:cNvSpPr/>
              <p:nvPr/>
            </p:nvSpPr>
            <p:spPr>
              <a:xfrm>
                <a:off x="5448563" y="2305875"/>
                <a:ext cx="108750" cy="314725"/>
              </a:xfrm>
              <a:custGeom>
                <a:avLst/>
                <a:gdLst/>
                <a:ahLst/>
                <a:cxnLst/>
                <a:rect l="l" t="t" r="r" b="b"/>
                <a:pathLst>
                  <a:path w="4350" h="12589" extrusionOk="0">
                    <a:moveTo>
                      <a:pt x="4349" y="1"/>
                    </a:moveTo>
                    <a:lnTo>
                      <a:pt x="4349" y="1"/>
                    </a:lnTo>
                    <a:cubicBezTo>
                      <a:pt x="2648" y="1912"/>
                      <a:pt x="1068" y="5635"/>
                      <a:pt x="288" y="10143"/>
                    </a:cubicBezTo>
                    <a:cubicBezTo>
                      <a:pt x="170" y="10832"/>
                      <a:pt x="74" y="11513"/>
                      <a:pt x="0" y="12182"/>
                    </a:cubicBezTo>
                    <a:cubicBezTo>
                      <a:pt x="480" y="12346"/>
                      <a:pt x="987" y="12481"/>
                      <a:pt x="1515" y="12588"/>
                    </a:cubicBezTo>
                    <a:cubicBezTo>
                      <a:pt x="1515" y="11033"/>
                      <a:pt x="1653" y="9357"/>
                      <a:pt x="1937" y="7638"/>
                    </a:cubicBezTo>
                    <a:cubicBezTo>
                      <a:pt x="2438" y="4620"/>
                      <a:pt x="3316" y="1967"/>
                      <a:pt x="43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5"/>
              <p:cNvSpPr/>
              <p:nvPr/>
            </p:nvSpPr>
            <p:spPr>
              <a:xfrm>
                <a:off x="5621088" y="2332750"/>
                <a:ext cx="50500" cy="290900"/>
              </a:xfrm>
              <a:custGeom>
                <a:avLst/>
                <a:gdLst/>
                <a:ahLst/>
                <a:cxnLst/>
                <a:rect l="l" t="t" r="r" b="b"/>
                <a:pathLst>
                  <a:path w="2020" h="11636" extrusionOk="0">
                    <a:moveTo>
                      <a:pt x="0" y="0"/>
                    </a:moveTo>
                    <a:cubicBezTo>
                      <a:pt x="621" y="2456"/>
                      <a:pt x="893" y="5786"/>
                      <a:pt x="644" y="9576"/>
                    </a:cubicBezTo>
                    <a:cubicBezTo>
                      <a:pt x="598" y="10270"/>
                      <a:pt x="536" y="10956"/>
                      <a:pt x="458" y="11636"/>
                    </a:cubicBezTo>
                    <a:cubicBezTo>
                      <a:pt x="955" y="11564"/>
                      <a:pt x="1438" y="11472"/>
                      <a:pt x="1902" y="11361"/>
                    </a:cubicBezTo>
                    <a:cubicBezTo>
                      <a:pt x="2020" y="6319"/>
                      <a:pt x="1258" y="2207"/>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5"/>
              <p:cNvSpPr/>
              <p:nvPr/>
            </p:nvSpPr>
            <p:spPr>
              <a:xfrm>
                <a:off x="1387088" y="2115700"/>
                <a:ext cx="1034625" cy="466750"/>
              </a:xfrm>
              <a:custGeom>
                <a:avLst/>
                <a:gdLst/>
                <a:ahLst/>
                <a:cxnLst/>
                <a:rect l="l" t="t" r="r" b="b"/>
                <a:pathLst>
                  <a:path w="41385" h="18670" extrusionOk="0">
                    <a:moveTo>
                      <a:pt x="0" y="1"/>
                    </a:moveTo>
                    <a:lnTo>
                      <a:pt x="1570" y="12026"/>
                    </a:lnTo>
                    <a:cubicBezTo>
                      <a:pt x="7086" y="16380"/>
                      <a:pt x="13128" y="18669"/>
                      <a:pt x="19825" y="18669"/>
                    </a:cubicBezTo>
                    <a:cubicBezTo>
                      <a:pt x="26350" y="18669"/>
                      <a:pt x="33497" y="16496"/>
                      <a:pt x="41384" y="11940"/>
                    </a:cubicBezTo>
                    <a:lnTo>
                      <a:pt x="404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5"/>
              <p:cNvSpPr/>
              <p:nvPr/>
            </p:nvSpPr>
            <p:spPr>
              <a:xfrm>
                <a:off x="1387088" y="2115675"/>
                <a:ext cx="291300" cy="436625"/>
              </a:xfrm>
              <a:custGeom>
                <a:avLst/>
                <a:gdLst/>
                <a:ahLst/>
                <a:cxnLst/>
                <a:rect l="l" t="t" r="r" b="b"/>
                <a:pathLst>
                  <a:path w="11652" h="17465" extrusionOk="0">
                    <a:moveTo>
                      <a:pt x="0" y="0"/>
                    </a:moveTo>
                    <a:lnTo>
                      <a:pt x="1570" y="12026"/>
                    </a:lnTo>
                    <a:cubicBezTo>
                      <a:pt x="4764" y="14548"/>
                      <a:pt x="8118" y="16371"/>
                      <a:pt x="11652" y="17464"/>
                    </a:cubicBezTo>
                    <a:cubicBezTo>
                      <a:pt x="8961" y="13586"/>
                      <a:pt x="6929" y="8260"/>
                      <a:pt x="6183" y="2302"/>
                    </a:cubicBezTo>
                    <a:cubicBezTo>
                      <a:pt x="6093" y="1589"/>
                      <a:pt x="6027" y="699"/>
                      <a:pt x="597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5"/>
              <p:cNvSpPr/>
              <p:nvPr/>
            </p:nvSpPr>
            <p:spPr>
              <a:xfrm>
                <a:off x="2152888" y="2115700"/>
                <a:ext cx="268825" cy="421350"/>
              </a:xfrm>
              <a:custGeom>
                <a:avLst/>
                <a:gdLst/>
                <a:ahLst/>
                <a:cxnLst/>
                <a:rect l="l" t="t" r="r" b="b"/>
                <a:pathLst>
                  <a:path w="10753" h="16854" extrusionOk="0">
                    <a:moveTo>
                      <a:pt x="1720" y="1"/>
                    </a:moveTo>
                    <a:cubicBezTo>
                      <a:pt x="1820" y="704"/>
                      <a:pt x="1906" y="1459"/>
                      <a:pt x="1970" y="2176"/>
                    </a:cubicBezTo>
                    <a:cubicBezTo>
                      <a:pt x="2482" y="7876"/>
                      <a:pt x="1692" y="13005"/>
                      <a:pt x="0" y="16853"/>
                    </a:cubicBezTo>
                    <a:cubicBezTo>
                      <a:pt x="3409" y="15741"/>
                      <a:pt x="6988" y="14114"/>
                      <a:pt x="10752" y="11940"/>
                    </a:cubicBezTo>
                    <a:lnTo>
                      <a:pt x="980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5"/>
              <p:cNvSpPr/>
              <p:nvPr/>
            </p:nvSpPr>
            <p:spPr>
              <a:xfrm>
                <a:off x="1535163" y="2114600"/>
                <a:ext cx="708125" cy="357525"/>
              </a:xfrm>
              <a:custGeom>
                <a:avLst/>
                <a:gdLst/>
                <a:ahLst/>
                <a:cxnLst/>
                <a:rect l="l" t="t" r="r" b="b"/>
                <a:pathLst>
                  <a:path w="28325" h="14301" extrusionOk="0">
                    <a:moveTo>
                      <a:pt x="0" y="43"/>
                    </a:moveTo>
                    <a:lnTo>
                      <a:pt x="0" y="43"/>
                    </a:lnTo>
                    <a:cubicBezTo>
                      <a:pt x="2" y="66"/>
                      <a:pt x="4" y="78"/>
                      <a:pt x="6" y="83"/>
                    </a:cubicBezTo>
                    <a:lnTo>
                      <a:pt x="6" y="83"/>
                    </a:lnTo>
                    <a:cubicBezTo>
                      <a:pt x="4" y="70"/>
                      <a:pt x="2" y="57"/>
                      <a:pt x="0" y="43"/>
                    </a:cubicBezTo>
                    <a:close/>
                    <a:moveTo>
                      <a:pt x="33" y="1"/>
                    </a:moveTo>
                    <a:cubicBezTo>
                      <a:pt x="24" y="1"/>
                      <a:pt x="16" y="85"/>
                      <a:pt x="9" y="85"/>
                    </a:cubicBezTo>
                    <a:cubicBezTo>
                      <a:pt x="8" y="85"/>
                      <a:pt x="7" y="85"/>
                      <a:pt x="6" y="83"/>
                    </a:cubicBezTo>
                    <a:lnTo>
                      <a:pt x="6" y="83"/>
                    </a:lnTo>
                    <a:cubicBezTo>
                      <a:pt x="79" y="540"/>
                      <a:pt x="172" y="991"/>
                      <a:pt x="285" y="1435"/>
                    </a:cubicBezTo>
                    <a:lnTo>
                      <a:pt x="285" y="1435"/>
                    </a:lnTo>
                    <a:cubicBezTo>
                      <a:pt x="183" y="976"/>
                      <a:pt x="103" y="511"/>
                      <a:pt x="44" y="43"/>
                    </a:cubicBezTo>
                    <a:cubicBezTo>
                      <a:pt x="40" y="12"/>
                      <a:pt x="37" y="1"/>
                      <a:pt x="33" y="1"/>
                    </a:cubicBezTo>
                    <a:close/>
                    <a:moveTo>
                      <a:pt x="27634" y="1"/>
                    </a:moveTo>
                    <a:cubicBezTo>
                      <a:pt x="27625" y="1"/>
                      <a:pt x="27615" y="86"/>
                      <a:pt x="27604" y="86"/>
                    </a:cubicBezTo>
                    <a:cubicBezTo>
                      <a:pt x="27600" y="86"/>
                      <a:pt x="27597" y="74"/>
                      <a:pt x="27593" y="43"/>
                    </a:cubicBezTo>
                    <a:lnTo>
                      <a:pt x="27593" y="43"/>
                    </a:lnTo>
                    <a:cubicBezTo>
                      <a:pt x="28028" y="7540"/>
                      <a:pt x="22538" y="13446"/>
                      <a:pt x="15176" y="13453"/>
                    </a:cubicBezTo>
                    <a:cubicBezTo>
                      <a:pt x="15171" y="13453"/>
                      <a:pt x="15165" y="13453"/>
                      <a:pt x="15160" y="13453"/>
                    </a:cubicBezTo>
                    <a:cubicBezTo>
                      <a:pt x="8294" y="13453"/>
                      <a:pt x="2005" y="8209"/>
                      <a:pt x="285" y="1435"/>
                    </a:cubicBezTo>
                    <a:lnTo>
                      <a:pt x="285" y="1435"/>
                    </a:lnTo>
                    <a:cubicBezTo>
                      <a:pt x="1837" y="8458"/>
                      <a:pt x="8245" y="14300"/>
                      <a:pt x="15253" y="14300"/>
                    </a:cubicBezTo>
                    <a:cubicBezTo>
                      <a:pt x="15257" y="14300"/>
                      <a:pt x="15262" y="14300"/>
                      <a:pt x="15267" y="14300"/>
                    </a:cubicBezTo>
                    <a:cubicBezTo>
                      <a:pt x="22766" y="14293"/>
                      <a:pt x="28324" y="7730"/>
                      <a:pt x="27644" y="43"/>
                    </a:cubicBezTo>
                    <a:cubicBezTo>
                      <a:pt x="27641" y="12"/>
                      <a:pt x="27637" y="1"/>
                      <a:pt x="276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5"/>
              <p:cNvSpPr/>
              <p:nvPr/>
            </p:nvSpPr>
            <p:spPr>
              <a:xfrm>
                <a:off x="1540263" y="2115700"/>
                <a:ext cx="672400" cy="304925"/>
              </a:xfrm>
              <a:custGeom>
                <a:avLst/>
                <a:gdLst/>
                <a:ahLst/>
                <a:cxnLst/>
                <a:rect l="l" t="t" r="r" b="b"/>
                <a:pathLst>
                  <a:path w="26896" h="12197" extrusionOk="0">
                    <a:moveTo>
                      <a:pt x="0" y="1"/>
                    </a:moveTo>
                    <a:cubicBezTo>
                      <a:pt x="1688" y="6849"/>
                      <a:pt x="7894" y="12197"/>
                      <a:pt x="14666" y="12197"/>
                    </a:cubicBezTo>
                    <a:cubicBezTo>
                      <a:pt x="14676" y="12197"/>
                      <a:pt x="14686" y="12197"/>
                      <a:pt x="14696" y="12196"/>
                    </a:cubicBezTo>
                    <a:cubicBezTo>
                      <a:pt x="21505" y="12183"/>
                      <a:pt x="26665" y="6914"/>
                      <a:pt x="26895" y="1"/>
                    </a:cubicBezTo>
                    <a:lnTo>
                      <a:pt x="26754" y="1"/>
                    </a:lnTo>
                    <a:cubicBezTo>
                      <a:pt x="26131" y="6487"/>
                      <a:pt x="21024" y="10289"/>
                      <a:pt x="14493" y="10306"/>
                    </a:cubicBezTo>
                    <a:cubicBezTo>
                      <a:pt x="14479" y="10306"/>
                      <a:pt x="14465" y="10306"/>
                      <a:pt x="14450" y="10306"/>
                    </a:cubicBezTo>
                    <a:cubicBezTo>
                      <a:pt x="7959" y="10306"/>
                      <a:pt x="2119" y="6419"/>
                      <a:pt x="13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5"/>
              <p:cNvSpPr/>
              <p:nvPr/>
            </p:nvSpPr>
            <p:spPr>
              <a:xfrm>
                <a:off x="1552563" y="2115700"/>
                <a:ext cx="195700" cy="143525"/>
              </a:xfrm>
              <a:custGeom>
                <a:avLst/>
                <a:gdLst/>
                <a:ahLst/>
                <a:cxnLst/>
                <a:rect l="l" t="t" r="r" b="b"/>
                <a:pathLst>
                  <a:path w="7828" h="5741" extrusionOk="0">
                    <a:moveTo>
                      <a:pt x="1" y="1"/>
                    </a:moveTo>
                    <a:cubicBezTo>
                      <a:pt x="1031" y="2483"/>
                      <a:pt x="4001" y="4679"/>
                      <a:pt x="7828" y="5740"/>
                    </a:cubicBezTo>
                    <a:cubicBezTo>
                      <a:pt x="5077" y="4565"/>
                      <a:pt x="2943" y="2407"/>
                      <a:pt x="21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5"/>
              <p:cNvSpPr/>
              <p:nvPr/>
            </p:nvSpPr>
            <p:spPr>
              <a:xfrm>
                <a:off x="1980238" y="2115700"/>
                <a:ext cx="228350" cy="156275"/>
              </a:xfrm>
              <a:custGeom>
                <a:avLst/>
                <a:gdLst/>
                <a:ahLst/>
                <a:cxnLst/>
                <a:rect l="l" t="t" r="r" b="b"/>
                <a:pathLst>
                  <a:path w="9134" h="6251" extrusionOk="0">
                    <a:moveTo>
                      <a:pt x="5944" y="1"/>
                    </a:moveTo>
                    <a:cubicBezTo>
                      <a:pt x="5577" y="2854"/>
                      <a:pt x="3269" y="5211"/>
                      <a:pt x="0" y="6250"/>
                    </a:cubicBezTo>
                    <a:cubicBezTo>
                      <a:pt x="4896" y="5469"/>
                      <a:pt x="8517" y="3037"/>
                      <a:pt x="913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5"/>
              <p:cNvSpPr/>
              <p:nvPr/>
            </p:nvSpPr>
            <p:spPr>
              <a:xfrm>
                <a:off x="1241038" y="2138525"/>
                <a:ext cx="359150" cy="490525"/>
              </a:xfrm>
              <a:custGeom>
                <a:avLst/>
                <a:gdLst/>
                <a:ahLst/>
                <a:cxnLst/>
                <a:rect l="l" t="t" r="r" b="b"/>
                <a:pathLst>
                  <a:path w="14366" h="19621" extrusionOk="0">
                    <a:moveTo>
                      <a:pt x="7897" y="0"/>
                    </a:moveTo>
                    <a:lnTo>
                      <a:pt x="3272" y="25"/>
                    </a:lnTo>
                    <a:lnTo>
                      <a:pt x="1" y="17108"/>
                    </a:lnTo>
                    <a:cubicBezTo>
                      <a:pt x="1732" y="18846"/>
                      <a:pt x="4805" y="19620"/>
                      <a:pt x="7693" y="19620"/>
                    </a:cubicBezTo>
                    <a:cubicBezTo>
                      <a:pt x="10676" y="19620"/>
                      <a:pt x="13462" y="18794"/>
                      <a:pt x="14366" y="17347"/>
                    </a:cubicBezTo>
                    <a:lnTo>
                      <a:pt x="78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5"/>
              <p:cNvSpPr/>
              <p:nvPr/>
            </p:nvSpPr>
            <p:spPr>
              <a:xfrm>
                <a:off x="1241038" y="2115700"/>
                <a:ext cx="359200" cy="462725"/>
              </a:xfrm>
              <a:custGeom>
                <a:avLst/>
                <a:gdLst/>
                <a:ahLst/>
                <a:cxnLst/>
                <a:rect l="l" t="t" r="r" b="b"/>
                <a:pathLst>
                  <a:path w="14368" h="18509" extrusionOk="0">
                    <a:moveTo>
                      <a:pt x="999" y="1"/>
                    </a:moveTo>
                    <a:lnTo>
                      <a:pt x="1" y="17117"/>
                    </a:lnTo>
                    <a:cubicBezTo>
                      <a:pt x="342" y="17461"/>
                      <a:pt x="738" y="17762"/>
                      <a:pt x="1175" y="18033"/>
                    </a:cubicBezTo>
                    <a:cubicBezTo>
                      <a:pt x="1055" y="10418"/>
                      <a:pt x="3079" y="4908"/>
                      <a:pt x="5911" y="4908"/>
                    </a:cubicBezTo>
                    <a:cubicBezTo>
                      <a:pt x="5919" y="4908"/>
                      <a:pt x="5926" y="4908"/>
                      <a:pt x="5933" y="4908"/>
                    </a:cubicBezTo>
                    <a:cubicBezTo>
                      <a:pt x="8812" y="4936"/>
                      <a:pt x="11859" y="10631"/>
                      <a:pt x="13034" y="18508"/>
                    </a:cubicBezTo>
                    <a:cubicBezTo>
                      <a:pt x="13629" y="18186"/>
                      <a:pt x="14091" y="17799"/>
                      <a:pt x="14367" y="17357"/>
                    </a:cubicBezTo>
                    <a:lnTo>
                      <a:pt x="968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5"/>
              <p:cNvSpPr/>
              <p:nvPr/>
            </p:nvSpPr>
            <p:spPr>
              <a:xfrm>
                <a:off x="1309413" y="2320100"/>
                <a:ext cx="47200" cy="301175"/>
              </a:xfrm>
              <a:custGeom>
                <a:avLst/>
                <a:gdLst/>
                <a:ahLst/>
                <a:cxnLst/>
                <a:rect l="l" t="t" r="r" b="b"/>
                <a:pathLst>
                  <a:path w="1888" h="12047" extrusionOk="0">
                    <a:moveTo>
                      <a:pt x="1812" y="1"/>
                    </a:moveTo>
                    <a:lnTo>
                      <a:pt x="1812" y="1"/>
                    </a:lnTo>
                    <a:cubicBezTo>
                      <a:pt x="657" y="1827"/>
                      <a:pt x="0" y="5391"/>
                      <a:pt x="241" y="9706"/>
                    </a:cubicBezTo>
                    <a:cubicBezTo>
                      <a:pt x="278" y="10366"/>
                      <a:pt x="335" y="11018"/>
                      <a:pt x="410" y="11658"/>
                    </a:cubicBezTo>
                    <a:cubicBezTo>
                      <a:pt x="885" y="11815"/>
                      <a:pt x="1379" y="11944"/>
                      <a:pt x="1887" y="12047"/>
                    </a:cubicBezTo>
                    <a:cubicBezTo>
                      <a:pt x="1557" y="10557"/>
                      <a:pt x="1326" y="8953"/>
                      <a:pt x="1223" y="7308"/>
                    </a:cubicBezTo>
                    <a:cubicBezTo>
                      <a:pt x="1040" y="4420"/>
                      <a:pt x="1282" y="1882"/>
                      <a:pt x="18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5"/>
              <p:cNvSpPr/>
              <p:nvPr/>
            </p:nvSpPr>
            <p:spPr>
              <a:xfrm>
                <a:off x="1418963" y="2345875"/>
                <a:ext cx="104025" cy="278450"/>
              </a:xfrm>
              <a:custGeom>
                <a:avLst/>
                <a:gdLst/>
                <a:ahLst/>
                <a:cxnLst/>
                <a:rect l="l" t="t" r="r" b="b"/>
                <a:pathLst>
                  <a:path w="4161" h="11138" extrusionOk="0">
                    <a:moveTo>
                      <a:pt x="0" y="0"/>
                    </a:moveTo>
                    <a:cubicBezTo>
                      <a:pt x="1093" y="2349"/>
                      <a:pt x="2048" y="5534"/>
                      <a:pt x="2626" y="9165"/>
                    </a:cubicBezTo>
                    <a:cubicBezTo>
                      <a:pt x="2733" y="9830"/>
                      <a:pt x="2821" y="10487"/>
                      <a:pt x="2895" y="11137"/>
                    </a:cubicBezTo>
                    <a:cubicBezTo>
                      <a:pt x="3336" y="11069"/>
                      <a:pt x="3760" y="10981"/>
                      <a:pt x="4161" y="10875"/>
                    </a:cubicBezTo>
                    <a:cubicBezTo>
                      <a:pt x="3196" y="6046"/>
                      <a:pt x="1622" y="211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5"/>
              <p:cNvSpPr/>
              <p:nvPr/>
            </p:nvSpPr>
            <p:spPr>
              <a:xfrm>
                <a:off x="2405738" y="2115700"/>
                <a:ext cx="1033100" cy="471850"/>
              </a:xfrm>
              <a:custGeom>
                <a:avLst/>
                <a:gdLst/>
                <a:ahLst/>
                <a:cxnLst/>
                <a:rect l="l" t="t" r="r" b="b"/>
                <a:pathLst>
                  <a:path w="41324" h="18874" extrusionOk="0">
                    <a:moveTo>
                      <a:pt x="0" y="1"/>
                    </a:moveTo>
                    <a:lnTo>
                      <a:pt x="118" y="12162"/>
                    </a:lnTo>
                    <a:cubicBezTo>
                      <a:pt x="5199" y="16561"/>
                      <a:pt x="11077" y="18874"/>
                      <a:pt x="17912" y="18874"/>
                    </a:cubicBezTo>
                    <a:cubicBezTo>
                      <a:pt x="24572" y="18874"/>
                      <a:pt x="32141" y="16677"/>
                      <a:pt x="40771" y="12074"/>
                    </a:cubicBezTo>
                    <a:lnTo>
                      <a:pt x="413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5"/>
              <p:cNvSpPr/>
              <p:nvPr/>
            </p:nvSpPr>
            <p:spPr>
              <a:xfrm>
                <a:off x="2405713" y="2115700"/>
                <a:ext cx="243050" cy="441450"/>
              </a:xfrm>
              <a:custGeom>
                <a:avLst/>
                <a:gdLst/>
                <a:ahLst/>
                <a:cxnLst/>
                <a:rect l="l" t="t" r="r" b="b"/>
                <a:pathLst>
                  <a:path w="9722" h="17658" extrusionOk="0">
                    <a:moveTo>
                      <a:pt x="0" y="1"/>
                    </a:moveTo>
                    <a:lnTo>
                      <a:pt x="117" y="12162"/>
                    </a:lnTo>
                    <a:cubicBezTo>
                      <a:pt x="3061" y="14710"/>
                      <a:pt x="6254" y="16552"/>
                      <a:pt x="9722" y="17658"/>
                    </a:cubicBezTo>
                    <a:cubicBezTo>
                      <a:pt x="7465" y="13737"/>
                      <a:pt x="6062" y="8354"/>
                      <a:pt x="6051" y="2329"/>
                    </a:cubicBezTo>
                    <a:cubicBezTo>
                      <a:pt x="6048" y="1608"/>
                      <a:pt x="6069" y="707"/>
                      <a:pt x="61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5"/>
              <p:cNvSpPr/>
              <p:nvPr/>
            </p:nvSpPr>
            <p:spPr>
              <a:xfrm>
                <a:off x="3134988" y="2115675"/>
                <a:ext cx="303900" cy="425975"/>
              </a:xfrm>
              <a:custGeom>
                <a:avLst/>
                <a:gdLst/>
                <a:ahLst/>
                <a:cxnLst/>
                <a:rect l="l" t="t" r="r" b="b"/>
                <a:pathLst>
                  <a:path w="12156" h="17039" extrusionOk="0">
                    <a:moveTo>
                      <a:pt x="3886" y="0"/>
                    </a:moveTo>
                    <a:lnTo>
                      <a:pt x="3886" y="2"/>
                    </a:lnTo>
                    <a:cubicBezTo>
                      <a:pt x="3901" y="713"/>
                      <a:pt x="3896" y="1477"/>
                      <a:pt x="3872" y="2202"/>
                    </a:cubicBezTo>
                    <a:cubicBezTo>
                      <a:pt x="3671" y="7967"/>
                      <a:pt x="2215" y="13151"/>
                      <a:pt x="0" y="17039"/>
                    </a:cubicBezTo>
                    <a:cubicBezTo>
                      <a:pt x="3621" y="15916"/>
                      <a:pt x="7481" y="14272"/>
                      <a:pt x="11601" y="12074"/>
                    </a:cubicBezTo>
                    <a:lnTo>
                      <a:pt x="1215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5"/>
              <p:cNvSpPr/>
              <p:nvPr/>
            </p:nvSpPr>
            <p:spPr>
              <a:xfrm>
                <a:off x="2549063" y="2114575"/>
                <a:ext cx="705025" cy="361475"/>
              </a:xfrm>
              <a:custGeom>
                <a:avLst/>
                <a:gdLst/>
                <a:ahLst/>
                <a:cxnLst/>
                <a:rect l="l" t="t" r="r" b="b"/>
                <a:pathLst>
                  <a:path w="28201" h="14459" extrusionOk="0">
                    <a:moveTo>
                      <a:pt x="28201" y="60"/>
                    </a:moveTo>
                    <a:lnTo>
                      <a:pt x="28201" y="60"/>
                    </a:lnTo>
                    <a:cubicBezTo>
                      <a:pt x="28201" y="79"/>
                      <a:pt x="28201" y="87"/>
                      <a:pt x="28201" y="87"/>
                    </a:cubicBezTo>
                    <a:cubicBezTo>
                      <a:pt x="28201" y="87"/>
                      <a:pt x="28201" y="75"/>
                      <a:pt x="28201" y="60"/>
                    </a:cubicBezTo>
                    <a:close/>
                    <a:moveTo>
                      <a:pt x="28199" y="1"/>
                    </a:moveTo>
                    <a:cubicBezTo>
                      <a:pt x="28198" y="1"/>
                      <a:pt x="28197" y="12"/>
                      <a:pt x="28196" y="44"/>
                    </a:cubicBezTo>
                    <a:cubicBezTo>
                      <a:pt x="28194" y="97"/>
                      <a:pt x="28192" y="150"/>
                      <a:pt x="28189" y="202"/>
                    </a:cubicBezTo>
                    <a:lnTo>
                      <a:pt x="28189" y="202"/>
                    </a:lnTo>
                    <a:cubicBezTo>
                      <a:pt x="28193" y="150"/>
                      <a:pt x="28197" y="98"/>
                      <a:pt x="28201" y="46"/>
                    </a:cubicBezTo>
                    <a:lnTo>
                      <a:pt x="28201" y="46"/>
                    </a:lnTo>
                    <a:cubicBezTo>
                      <a:pt x="28201" y="51"/>
                      <a:pt x="28201" y="56"/>
                      <a:pt x="28201" y="60"/>
                    </a:cubicBezTo>
                    <a:lnTo>
                      <a:pt x="28201" y="60"/>
                    </a:lnTo>
                    <a:cubicBezTo>
                      <a:pt x="28201" y="55"/>
                      <a:pt x="28201" y="50"/>
                      <a:pt x="28201" y="44"/>
                    </a:cubicBezTo>
                    <a:cubicBezTo>
                      <a:pt x="28201" y="45"/>
                      <a:pt x="28201" y="46"/>
                      <a:pt x="28201" y="46"/>
                    </a:cubicBezTo>
                    <a:lnTo>
                      <a:pt x="28201" y="46"/>
                    </a:lnTo>
                    <a:cubicBezTo>
                      <a:pt x="28200" y="24"/>
                      <a:pt x="28200" y="1"/>
                      <a:pt x="28199" y="1"/>
                    </a:cubicBezTo>
                    <a:close/>
                    <a:moveTo>
                      <a:pt x="1" y="1"/>
                    </a:moveTo>
                    <a:cubicBezTo>
                      <a:pt x="1" y="1"/>
                      <a:pt x="1" y="13"/>
                      <a:pt x="1" y="44"/>
                    </a:cubicBezTo>
                    <a:cubicBezTo>
                      <a:pt x="15" y="7754"/>
                      <a:pt x="6181" y="14458"/>
                      <a:pt x="13799" y="14458"/>
                    </a:cubicBezTo>
                    <a:cubicBezTo>
                      <a:pt x="13803" y="14458"/>
                      <a:pt x="13807" y="14458"/>
                      <a:pt x="13811" y="14458"/>
                    </a:cubicBezTo>
                    <a:cubicBezTo>
                      <a:pt x="21413" y="14451"/>
                      <a:pt x="27829" y="7907"/>
                      <a:pt x="28189" y="202"/>
                    </a:cubicBezTo>
                    <a:lnTo>
                      <a:pt x="28189" y="202"/>
                    </a:lnTo>
                    <a:cubicBezTo>
                      <a:pt x="27607" y="7706"/>
                      <a:pt x="21290" y="13594"/>
                      <a:pt x="13826" y="13601"/>
                    </a:cubicBezTo>
                    <a:cubicBezTo>
                      <a:pt x="13820" y="13601"/>
                      <a:pt x="13814" y="13601"/>
                      <a:pt x="13808" y="13601"/>
                    </a:cubicBezTo>
                    <a:cubicBezTo>
                      <a:pt x="6329" y="13601"/>
                      <a:pt x="257" y="7561"/>
                      <a:pt x="10" y="44"/>
                    </a:cubicBezTo>
                    <a:cubicBezTo>
                      <a:pt x="10" y="75"/>
                      <a:pt x="9" y="87"/>
                      <a:pt x="8" y="87"/>
                    </a:cubicBezTo>
                    <a:cubicBezTo>
                      <a:pt x="5" y="87"/>
                      <a:pt x="3" y="1"/>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5"/>
              <p:cNvSpPr/>
              <p:nvPr/>
            </p:nvSpPr>
            <p:spPr>
              <a:xfrm>
                <a:off x="2562163" y="2115700"/>
                <a:ext cx="687075" cy="308350"/>
              </a:xfrm>
              <a:custGeom>
                <a:avLst/>
                <a:gdLst/>
                <a:ahLst/>
                <a:cxnLst/>
                <a:rect l="l" t="t" r="r" b="b"/>
                <a:pathLst>
                  <a:path w="27483" h="12334" extrusionOk="0">
                    <a:moveTo>
                      <a:pt x="0" y="1"/>
                    </a:moveTo>
                    <a:cubicBezTo>
                      <a:pt x="861" y="6928"/>
                      <a:pt x="6541" y="12334"/>
                      <a:pt x="13455" y="12334"/>
                    </a:cubicBezTo>
                    <a:cubicBezTo>
                      <a:pt x="13464" y="12334"/>
                      <a:pt x="13474" y="12334"/>
                      <a:pt x="13483" y="12334"/>
                    </a:cubicBezTo>
                    <a:cubicBezTo>
                      <a:pt x="20434" y="12318"/>
                      <a:pt x="26370" y="6993"/>
                      <a:pt x="27482" y="1"/>
                    </a:cubicBezTo>
                    <a:lnTo>
                      <a:pt x="27340" y="1"/>
                    </a:lnTo>
                    <a:cubicBezTo>
                      <a:pt x="25879" y="6560"/>
                      <a:pt x="20184" y="10404"/>
                      <a:pt x="13515" y="10421"/>
                    </a:cubicBezTo>
                    <a:cubicBezTo>
                      <a:pt x="13500" y="10421"/>
                      <a:pt x="13486" y="10421"/>
                      <a:pt x="13472" y="10421"/>
                    </a:cubicBezTo>
                    <a:cubicBezTo>
                      <a:pt x="6846" y="10421"/>
                      <a:pt x="1355" y="6489"/>
                      <a:pt x="1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5"/>
              <p:cNvSpPr/>
              <p:nvPr/>
            </p:nvSpPr>
            <p:spPr>
              <a:xfrm>
                <a:off x="2574788" y="2115700"/>
                <a:ext cx="182225" cy="145175"/>
              </a:xfrm>
              <a:custGeom>
                <a:avLst/>
                <a:gdLst/>
                <a:ahLst/>
                <a:cxnLst/>
                <a:rect l="l" t="t" r="r" b="b"/>
                <a:pathLst>
                  <a:path w="7289" h="5807" extrusionOk="0">
                    <a:moveTo>
                      <a:pt x="1" y="1"/>
                    </a:moveTo>
                    <a:cubicBezTo>
                      <a:pt x="742" y="2510"/>
                      <a:pt x="3513" y="4734"/>
                      <a:pt x="7289" y="5807"/>
                    </a:cubicBezTo>
                    <a:cubicBezTo>
                      <a:pt x="4625" y="4618"/>
                      <a:pt x="2702" y="2435"/>
                      <a:pt x="21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5"/>
              <p:cNvSpPr/>
              <p:nvPr/>
            </p:nvSpPr>
            <p:spPr>
              <a:xfrm>
                <a:off x="2992163" y="2115700"/>
                <a:ext cx="253000" cy="158025"/>
              </a:xfrm>
              <a:custGeom>
                <a:avLst/>
                <a:gdLst/>
                <a:ahLst/>
                <a:cxnLst/>
                <a:rect l="l" t="t" r="r" b="b"/>
                <a:pathLst>
                  <a:path w="10120" h="6321" extrusionOk="0">
                    <a:moveTo>
                      <a:pt x="6860" y="1"/>
                    </a:moveTo>
                    <a:cubicBezTo>
                      <a:pt x="6121" y="2887"/>
                      <a:pt x="3470" y="5270"/>
                      <a:pt x="0" y="6321"/>
                    </a:cubicBezTo>
                    <a:cubicBezTo>
                      <a:pt x="5098" y="5531"/>
                      <a:pt x="9104" y="3073"/>
                      <a:pt x="101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5"/>
              <p:cNvSpPr/>
              <p:nvPr/>
            </p:nvSpPr>
            <p:spPr>
              <a:xfrm>
                <a:off x="2232538" y="2115700"/>
                <a:ext cx="366425" cy="513275"/>
              </a:xfrm>
              <a:custGeom>
                <a:avLst/>
                <a:gdLst/>
                <a:ahLst/>
                <a:cxnLst/>
                <a:rect l="l" t="t" r="r" b="b"/>
                <a:pathLst>
                  <a:path w="14657" h="20531" extrusionOk="0">
                    <a:moveTo>
                      <a:pt x="4301" y="1"/>
                    </a:moveTo>
                    <a:lnTo>
                      <a:pt x="0" y="17992"/>
                    </a:lnTo>
                    <a:cubicBezTo>
                      <a:pt x="1671" y="19748"/>
                      <a:pt x="4766" y="20531"/>
                      <a:pt x="7715" y="20531"/>
                    </a:cubicBezTo>
                    <a:cubicBezTo>
                      <a:pt x="10762" y="20531"/>
                      <a:pt x="13653" y="19695"/>
                      <a:pt x="14657" y="18235"/>
                    </a:cubicBezTo>
                    <a:lnTo>
                      <a:pt x="90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5"/>
              <p:cNvSpPr/>
              <p:nvPr/>
            </p:nvSpPr>
            <p:spPr>
              <a:xfrm>
                <a:off x="2232538" y="2115700"/>
                <a:ext cx="366400" cy="467725"/>
              </a:xfrm>
              <a:custGeom>
                <a:avLst/>
                <a:gdLst/>
                <a:ahLst/>
                <a:cxnLst/>
                <a:rect l="l" t="t" r="r" b="b"/>
                <a:pathLst>
                  <a:path w="14656" h="18709" extrusionOk="0">
                    <a:moveTo>
                      <a:pt x="1978" y="1"/>
                    </a:moveTo>
                    <a:lnTo>
                      <a:pt x="0" y="17303"/>
                    </a:lnTo>
                    <a:cubicBezTo>
                      <a:pt x="330" y="17649"/>
                      <a:pt x="717" y="17955"/>
                      <a:pt x="1148" y="18228"/>
                    </a:cubicBezTo>
                    <a:cubicBezTo>
                      <a:pt x="1452" y="10532"/>
                      <a:pt x="3828" y="4960"/>
                      <a:pt x="6720" y="4960"/>
                    </a:cubicBezTo>
                    <a:cubicBezTo>
                      <a:pt x="6728" y="4960"/>
                      <a:pt x="6736" y="4960"/>
                      <a:pt x="6744" y="4960"/>
                    </a:cubicBezTo>
                    <a:cubicBezTo>
                      <a:pt x="9681" y="4989"/>
                      <a:pt x="12473" y="10747"/>
                      <a:pt x="13228" y="18709"/>
                    </a:cubicBezTo>
                    <a:cubicBezTo>
                      <a:pt x="13855" y="18382"/>
                      <a:pt x="14347" y="17992"/>
                      <a:pt x="14656" y="17546"/>
                    </a:cubicBezTo>
                    <a:lnTo>
                      <a:pt x="1085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5"/>
              <p:cNvSpPr/>
              <p:nvPr/>
            </p:nvSpPr>
            <p:spPr>
              <a:xfrm>
                <a:off x="2308613" y="2316700"/>
                <a:ext cx="53850" cy="304425"/>
              </a:xfrm>
              <a:custGeom>
                <a:avLst/>
                <a:gdLst/>
                <a:ahLst/>
                <a:cxnLst/>
                <a:rect l="l" t="t" r="r" b="b"/>
                <a:pathLst>
                  <a:path w="2154" h="12177" extrusionOk="0">
                    <a:moveTo>
                      <a:pt x="2154" y="0"/>
                    </a:moveTo>
                    <a:cubicBezTo>
                      <a:pt x="872" y="1848"/>
                      <a:pt x="0" y="5451"/>
                      <a:pt x="5" y="9812"/>
                    </a:cubicBezTo>
                    <a:cubicBezTo>
                      <a:pt x="5" y="10478"/>
                      <a:pt x="27" y="11137"/>
                      <a:pt x="67" y="11786"/>
                    </a:cubicBezTo>
                    <a:cubicBezTo>
                      <a:pt x="542" y="11944"/>
                      <a:pt x="1040" y="12074"/>
                      <a:pt x="1555" y="12177"/>
                    </a:cubicBezTo>
                    <a:cubicBezTo>
                      <a:pt x="1301" y="10670"/>
                      <a:pt x="1155" y="9051"/>
                      <a:pt x="1141" y="7388"/>
                    </a:cubicBezTo>
                    <a:cubicBezTo>
                      <a:pt x="1118" y="4469"/>
                      <a:pt x="1507" y="1902"/>
                      <a:pt x="215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5"/>
              <p:cNvSpPr/>
              <p:nvPr/>
            </p:nvSpPr>
            <p:spPr>
              <a:xfrm>
                <a:off x="2426638" y="2342725"/>
                <a:ext cx="90975" cy="281450"/>
              </a:xfrm>
              <a:custGeom>
                <a:avLst/>
                <a:gdLst/>
                <a:ahLst/>
                <a:cxnLst/>
                <a:rect l="l" t="t" r="r" b="b"/>
                <a:pathLst>
                  <a:path w="3639" h="11258" extrusionOk="0">
                    <a:moveTo>
                      <a:pt x="0" y="1"/>
                    </a:moveTo>
                    <a:lnTo>
                      <a:pt x="0" y="1"/>
                    </a:lnTo>
                    <a:cubicBezTo>
                      <a:pt x="983" y="2374"/>
                      <a:pt x="1781" y="5595"/>
                      <a:pt x="2168" y="9263"/>
                    </a:cubicBezTo>
                    <a:cubicBezTo>
                      <a:pt x="2239" y="9935"/>
                      <a:pt x="2292" y="10600"/>
                      <a:pt x="2332" y="11257"/>
                    </a:cubicBezTo>
                    <a:cubicBezTo>
                      <a:pt x="2786" y="11188"/>
                      <a:pt x="3223" y="11099"/>
                      <a:pt x="3639" y="10992"/>
                    </a:cubicBezTo>
                    <a:cubicBezTo>
                      <a:pt x="2925" y="6113"/>
                      <a:pt x="1538" y="213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5"/>
              <p:cNvSpPr/>
              <p:nvPr/>
            </p:nvSpPr>
            <p:spPr>
              <a:xfrm>
                <a:off x="3474338" y="2115700"/>
                <a:ext cx="1056525" cy="477175"/>
              </a:xfrm>
              <a:custGeom>
                <a:avLst/>
                <a:gdLst/>
                <a:ahLst/>
                <a:cxnLst/>
                <a:rect l="l" t="t" r="r" b="b"/>
                <a:pathLst>
                  <a:path w="42261" h="19087" extrusionOk="0">
                    <a:moveTo>
                      <a:pt x="0" y="1"/>
                    </a:moveTo>
                    <a:lnTo>
                      <a:pt x="265" y="12300"/>
                    </a:lnTo>
                    <a:cubicBezTo>
                      <a:pt x="5515" y="16748"/>
                      <a:pt x="11553" y="19087"/>
                      <a:pt x="18543" y="19087"/>
                    </a:cubicBezTo>
                    <a:cubicBezTo>
                      <a:pt x="25356" y="19087"/>
                      <a:pt x="33072" y="16865"/>
                      <a:pt x="41842" y="12209"/>
                    </a:cubicBezTo>
                    <a:lnTo>
                      <a:pt x="422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5"/>
              <p:cNvSpPr/>
              <p:nvPr/>
            </p:nvSpPr>
            <p:spPr>
              <a:xfrm>
                <a:off x="3474338" y="2115700"/>
                <a:ext cx="253850" cy="446475"/>
              </a:xfrm>
              <a:custGeom>
                <a:avLst/>
                <a:gdLst/>
                <a:ahLst/>
                <a:cxnLst/>
                <a:rect l="l" t="t" r="r" b="b"/>
                <a:pathLst>
                  <a:path w="10154" h="17859" extrusionOk="0">
                    <a:moveTo>
                      <a:pt x="0" y="1"/>
                    </a:moveTo>
                    <a:lnTo>
                      <a:pt x="265" y="12300"/>
                    </a:lnTo>
                    <a:cubicBezTo>
                      <a:pt x="3305" y="14876"/>
                      <a:pt x="6594" y="16739"/>
                      <a:pt x="10153" y="17858"/>
                    </a:cubicBezTo>
                    <a:cubicBezTo>
                      <a:pt x="7796" y="13894"/>
                      <a:pt x="6295" y="8450"/>
                      <a:pt x="6213" y="2358"/>
                    </a:cubicBezTo>
                    <a:cubicBezTo>
                      <a:pt x="6202" y="1629"/>
                      <a:pt x="6215" y="716"/>
                      <a:pt x="62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5"/>
              <p:cNvSpPr/>
              <p:nvPr/>
            </p:nvSpPr>
            <p:spPr>
              <a:xfrm>
                <a:off x="4225288" y="2115700"/>
                <a:ext cx="305625" cy="430825"/>
              </a:xfrm>
              <a:custGeom>
                <a:avLst/>
                <a:gdLst/>
                <a:ahLst/>
                <a:cxnLst/>
                <a:rect l="l" t="t" r="r" b="b"/>
                <a:pathLst>
                  <a:path w="12225" h="17233" extrusionOk="0">
                    <a:moveTo>
                      <a:pt x="3768" y="1"/>
                    </a:moveTo>
                    <a:cubicBezTo>
                      <a:pt x="3792" y="721"/>
                      <a:pt x="3797" y="1493"/>
                      <a:pt x="3780" y="2228"/>
                    </a:cubicBezTo>
                    <a:cubicBezTo>
                      <a:pt x="3645" y="8057"/>
                      <a:pt x="2218" y="13300"/>
                      <a:pt x="1" y="17232"/>
                    </a:cubicBezTo>
                    <a:cubicBezTo>
                      <a:pt x="3690" y="16096"/>
                      <a:pt x="7619" y="14432"/>
                      <a:pt x="11805" y="12211"/>
                    </a:cubicBezTo>
                    <a:lnTo>
                      <a:pt x="1222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5"/>
              <p:cNvSpPr/>
              <p:nvPr/>
            </p:nvSpPr>
            <p:spPr>
              <a:xfrm>
                <a:off x="3621813" y="2114575"/>
                <a:ext cx="720950" cy="365575"/>
              </a:xfrm>
              <a:custGeom>
                <a:avLst/>
                <a:gdLst/>
                <a:ahLst/>
                <a:cxnLst/>
                <a:rect l="l" t="t" r="r" b="b"/>
                <a:pathLst>
                  <a:path w="28838" h="14623" extrusionOk="0">
                    <a:moveTo>
                      <a:pt x="0" y="1"/>
                    </a:moveTo>
                    <a:lnTo>
                      <a:pt x="0" y="1"/>
                    </a:lnTo>
                    <a:cubicBezTo>
                      <a:pt x="0" y="1"/>
                      <a:pt x="0" y="11"/>
                      <a:pt x="1" y="25"/>
                    </a:cubicBezTo>
                    <a:lnTo>
                      <a:pt x="1" y="25"/>
                    </a:lnTo>
                    <a:cubicBezTo>
                      <a:pt x="0" y="7"/>
                      <a:pt x="0" y="1"/>
                      <a:pt x="0" y="1"/>
                    </a:cubicBezTo>
                    <a:close/>
                    <a:moveTo>
                      <a:pt x="28837" y="0"/>
                    </a:moveTo>
                    <a:cubicBezTo>
                      <a:pt x="28837" y="0"/>
                      <a:pt x="28837" y="12"/>
                      <a:pt x="28837" y="44"/>
                    </a:cubicBezTo>
                    <a:cubicBezTo>
                      <a:pt x="28837" y="76"/>
                      <a:pt x="28837" y="87"/>
                      <a:pt x="28837" y="87"/>
                    </a:cubicBezTo>
                    <a:cubicBezTo>
                      <a:pt x="28837" y="87"/>
                      <a:pt x="28838" y="0"/>
                      <a:pt x="28837" y="0"/>
                    </a:cubicBezTo>
                    <a:close/>
                    <a:moveTo>
                      <a:pt x="1" y="25"/>
                    </a:moveTo>
                    <a:cubicBezTo>
                      <a:pt x="1" y="30"/>
                      <a:pt x="1" y="37"/>
                      <a:pt x="1" y="44"/>
                    </a:cubicBezTo>
                    <a:cubicBezTo>
                      <a:pt x="110" y="7843"/>
                      <a:pt x="6490" y="14622"/>
                      <a:pt x="14282" y="14622"/>
                    </a:cubicBezTo>
                    <a:cubicBezTo>
                      <a:pt x="14286" y="14622"/>
                      <a:pt x="14289" y="14622"/>
                      <a:pt x="14293" y="14622"/>
                    </a:cubicBezTo>
                    <a:cubicBezTo>
                      <a:pt x="22122" y="14615"/>
                      <a:pt x="28645" y="7906"/>
                      <a:pt x="28837" y="44"/>
                    </a:cubicBezTo>
                    <a:lnTo>
                      <a:pt x="28837" y="44"/>
                    </a:lnTo>
                    <a:cubicBezTo>
                      <a:pt x="28408" y="7711"/>
                      <a:pt x="21984" y="13747"/>
                      <a:pt x="14297" y="13754"/>
                    </a:cubicBezTo>
                    <a:cubicBezTo>
                      <a:pt x="14290" y="13754"/>
                      <a:pt x="14284" y="13754"/>
                      <a:pt x="14278" y="13754"/>
                    </a:cubicBezTo>
                    <a:cubicBezTo>
                      <a:pt x="6627" y="13754"/>
                      <a:pt x="347" y="7646"/>
                      <a:pt x="6" y="44"/>
                    </a:cubicBezTo>
                    <a:cubicBezTo>
                      <a:pt x="5" y="76"/>
                      <a:pt x="4" y="87"/>
                      <a:pt x="3" y="87"/>
                    </a:cubicBezTo>
                    <a:cubicBezTo>
                      <a:pt x="2" y="87"/>
                      <a:pt x="1" y="51"/>
                      <a:pt x="1" y="25"/>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5"/>
              <p:cNvSpPr/>
              <p:nvPr/>
            </p:nvSpPr>
            <p:spPr>
              <a:xfrm>
                <a:off x="3634313" y="2115700"/>
                <a:ext cx="702650" cy="311850"/>
              </a:xfrm>
              <a:custGeom>
                <a:avLst/>
                <a:gdLst/>
                <a:ahLst/>
                <a:cxnLst/>
                <a:rect l="l" t="t" r="r" b="b"/>
                <a:pathLst>
                  <a:path w="28106" h="12474" extrusionOk="0">
                    <a:moveTo>
                      <a:pt x="0" y="1"/>
                    </a:moveTo>
                    <a:cubicBezTo>
                      <a:pt x="964" y="7004"/>
                      <a:pt x="6837" y="12474"/>
                      <a:pt x="13908" y="12474"/>
                    </a:cubicBezTo>
                    <a:cubicBezTo>
                      <a:pt x="13917" y="12474"/>
                      <a:pt x="13927" y="12474"/>
                      <a:pt x="13936" y="12474"/>
                    </a:cubicBezTo>
                    <a:cubicBezTo>
                      <a:pt x="21045" y="12458"/>
                      <a:pt x="27051" y="7072"/>
                      <a:pt x="28106" y="1"/>
                    </a:cubicBezTo>
                    <a:lnTo>
                      <a:pt x="27960" y="1"/>
                    </a:lnTo>
                    <a:cubicBezTo>
                      <a:pt x="26547" y="6634"/>
                      <a:pt x="20767" y="10522"/>
                      <a:pt x="13947" y="10540"/>
                    </a:cubicBezTo>
                    <a:cubicBezTo>
                      <a:pt x="13932" y="10540"/>
                      <a:pt x="13916" y="10540"/>
                      <a:pt x="13901" y="10540"/>
                    </a:cubicBezTo>
                    <a:cubicBezTo>
                      <a:pt x="7123" y="10540"/>
                      <a:pt x="1465" y="6564"/>
                      <a:pt x="1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5"/>
              <p:cNvSpPr/>
              <p:nvPr/>
            </p:nvSpPr>
            <p:spPr>
              <a:xfrm>
                <a:off x="3647188" y="2115700"/>
                <a:ext cx="188050" cy="146800"/>
              </a:xfrm>
              <a:custGeom>
                <a:avLst/>
                <a:gdLst/>
                <a:ahLst/>
                <a:cxnLst/>
                <a:rect l="l" t="t" r="r" b="b"/>
                <a:pathLst>
                  <a:path w="7522" h="5872" extrusionOk="0">
                    <a:moveTo>
                      <a:pt x="1" y="1"/>
                    </a:moveTo>
                    <a:cubicBezTo>
                      <a:pt x="789" y="2539"/>
                      <a:pt x="3647" y="4789"/>
                      <a:pt x="7521" y="5871"/>
                    </a:cubicBezTo>
                    <a:cubicBezTo>
                      <a:pt x="4786" y="4671"/>
                      <a:pt x="2794" y="2461"/>
                      <a:pt x="221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5"/>
              <p:cNvSpPr/>
              <p:nvPr/>
            </p:nvSpPr>
            <p:spPr>
              <a:xfrm>
                <a:off x="4075938" y="2115700"/>
                <a:ext cx="256825" cy="159825"/>
              </a:xfrm>
              <a:custGeom>
                <a:avLst/>
                <a:gdLst/>
                <a:ahLst/>
                <a:cxnLst/>
                <a:rect l="l" t="t" r="r" b="b"/>
                <a:pathLst>
                  <a:path w="10273" h="6393" extrusionOk="0">
                    <a:moveTo>
                      <a:pt x="6940" y="1"/>
                    </a:moveTo>
                    <a:cubicBezTo>
                      <a:pt x="6219" y="2918"/>
                      <a:pt x="3537" y="5329"/>
                      <a:pt x="1" y="6393"/>
                    </a:cubicBezTo>
                    <a:cubicBezTo>
                      <a:pt x="5204" y="5594"/>
                      <a:pt x="9270" y="3105"/>
                      <a:pt x="102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5"/>
              <p:cNvSpPr/>
              <p:nvPr/>
            </p:nvSpPr>
            <p:spPr>
              <a:xfrm>
                <a:off x="4307163" y="2115700"/>
                <a:ext cx="381875" cy="513025"/>
              </a:xfrm>
              <a:custGeom>
                <a:avLst/>
                <a:gdLst/>
                <a:ahLst/>
                <a:cxnLst/>
                <a:rect l="l" t="t" r="r" b="b"/>
                <a:pathLst>
                  <a:path w="15275" h="20521" extrusionOk="0">
                    <a:moveTo>
                      <a:pt x="6522" y="1"/>
                    </a:moveTo>
                    <a:lnTo>
                      <a:pt x="1" y="17926"/>
                    </a:lnTo>
                    <a:cubicBezTo>
                      <a:pt x="1538" y="19721"/>
                      <a:pt x="4678" y="20521"/>
                      <a:pt x="7757" y="20521"/>
                    </a:cubicBezTo>
                    <a:cubicBezTo>
                      <a:pt x="10937" y="20521"/>
                      <a:pt x="14054" y="19667"/>
                      <a:pt x="15275" y="18174"/>
                    </a:cubicBezTo>
                    <a:lnTo>
                      <a:pt x="1146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5"/>
              <p:cNvSpPr/>
              <p:nvPr/>
            </p:nvSpPr>
            <p:spPr>
              <a:xfrm>
                <a:off x="4307163" y="2115700"/>
                <a:ext cx="381875" cy="478250"/>
              </a:xfrm>
              <a:custGeom>
                <a:avLst/>
                <a:gdLst/>
                <a:ahLst/>
                <a:cxnLst/>
                <a:rect l="l" t="t" r="r" b="b"/>
                <a:pathLst>
                  <a:path w="15275" h="19130" extrusionOk="0">
                    <a:moveTo>
                      <a:pt x="4092" y="1"/>
                    </a:moveTo>
                    <a:lnTo>
                      <a:pt x="1" y="17693"/>
                    </a:lnTo>
                    <a:cubicBezTo>
                      <a:pt x="305" y="18047"/>
                      <a:pt x="672" y="18360"/>
                      <a:pt x="1090" y="18640"/>
                    </a:cubicBezTo>
                    <a:cubicBezTo>
                      <a:pt x="2312" y="10774"/>
                      <a:pt x="5449" y="5075"/>
                      <a:pt x="8470" y="5075"/>
                    </a:cubicBezTo>
                    <a:cubicBezTo>
                      <a:pt x="8478" y="5075"/>
                      <a:pt x="8486" y="5075"/>
                      <a:pt x="8494" y="5075"/>
                    </a:cubicBezTo>
                    <a:cubicBezTo>
                      <a:pt x="11559" y="5106"/>
                      <a:pt x="13796" y="10991"/>
                      <a:pt x="13648" y="19129"/>
                    </a:cubicBezTo>
                    <a:cubicBezTo>
                      <a:pt x="14340" y="18798"/>
                      <a:pt x="14900" y="18398"/>
                      <a:pt x="15275" y="17941"/>
                    </a:cubicBezTo>
                    <a:lnTo>
                      <a:pt x="13368"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5"/>
              <p:cNvSpPr/>
              <p:nvPr/>
            </p:nvSpPr>
            <p:spPr>
              <a:xfrm>
                <a:off x="4382913" y="2309525"/>
                <a:ext cx="89150" cy="311175"/>
              </a:xfrm>
              <a:custGeom>
                <a:avLst/>
                <a:gdLst/>
                <a:ahLst/>
                <a:cxnLst/>
                <a:rect l="l" t="t" r="r" b="b"/>
                <a:pathLst>
                  <a:path w="3566" h="12447" extrusionOk="0">
                    <a:moveTo>
                      <a:pt x="3566" y="1"/>
                    </a:moveTo>
                    <a:lnTo>
                      <a:pt x="3566" y="1"/>
                    </a:lnTo>
                    <a:cubicBezTo>
                      <a:pt x="2010" y="1890"/>
                      <a:pt x="676" y="5572"/>
                      <a:pt x="168" y="10031"/>
                    </a:cubicBezTo>
                    <a:cubicBezTo>
                      <a:pt x="90" y="10712"/>
                      <a:pt x="35" y="11385"/>
                      <a:pt x="0" y="12047"/>
                    </a:cubicBezTo>
                    <a:cubicBezTo>
                      <a:pt x="479" y="12209"/>
                      <a:pt x="983" y="12342"/>
                      <a:pt x="1506" y="12447"/>
                    </a:cubicBezTo>
                    <a:cubicBezTo>
                      <a:pt x="1418" y="10908"/>
                      <a:pt x="1456" y="9253"/>
                      <a:pt x="1638" y="7553"/>
                    </a:cubicBezTo>
                    <a:cubicBezTo>
                      <a:pt x="1959" y="4570"/>
                      <a:pt x="2666" y="1946"/>
                      <a:pt x="356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5"/>
              <p:cNvSpPr/>
              <p:nvPr/>
            </p:nvSpPr>
            <p:spPr>
              <a:xfrm>
                <a:off x="4535988" y="2336200"/>
                <a:ext cx="62650" cy="287675"/>
              </a:xfrm>
              <a:custGeom>
                <a:avLst/>
                <a:gdLst/>
                <a:ahLst/>
                <a:cxnLst/>
                <a:rect l="l" t="t" r="r" b="b"/>
                <a:pathLst>
                  <a:path w="2506" h="11507" extrusionOk="0">
                    <a:moveTo>
                      <a:pt x="1" y="1"/>
                    </a:moveTo>
                    <a:lnTo>
                      <a:pt x="1" y="1"/>
                    </a:lnTo>
                    <a:cubicBezTo>
                      <a:pt x="748" y="2426"/>
                      <a:pt x="1203" y="5718"/>
                      <a:pt x="1173" y="9468"/>
                    </a:cubicBezTo>
                    <a:cubicBezTo>
                      <a:pt x="1170" y="10155"/>
                      <a:pt x="1147" y="10833"/>
                      <a:pt x="1110" y="11506"/>
                    </a:cubicBezTo>
                    <a:cubicBezTo>
                      <a:pt x="1591" y="11436"/>
                      <a:pt x="2059" y="11346"/>
                      <a:pt x="2505" y="11235"/>
                    </a:cubicBezTo>
                    <a:cubicBezTo>
                      <a:pt x="2335" y="6248"/>
                      <a:pt x="1356" y="2182"/>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5"/>
              <p:cNvSpPr/>
              <p:nvPr/>
            </p:nvSpPr>
            <p:spPr>
              <a:xfrm>
                <a:off x="3230688" y="2115700"/>
                <a:ext cx="392950" cy="523625"/>
              </a:xfrm>
              <a:custGeom>
                <a:avLst/>
                <a:gdLst/>
                <a:ahLst/>
                <a:cxnLst/>
                <a:rect l="l" t="t" r="r" b="b"/>
                <a:pathLst>
                  <a:path w="15718" h="20945" extrusionOk="0">
                    <a:moveTo>
                      <a:pt x="5693" y="1"/>
                    </a:moveTo>
                    <a:lnTo>
                      <a:pt x="0" y="18992"/>
                    </a:lnTo>
                    <a:cubicBezTo>
                      <a:pt x="1601" y="20357"/>
                      <a:pt x="4410" y="20944"/>
                      <a:pt x="7247" y="20944"/>
                    </a:cubicBezTo>
                    <a:cubicBezTo>
                      <a:pt x="10803" y="20944"/>
                      <a:pt x="14402" y="20021"/>
                      <a:pt x="15718" y="18550"/>
                    </a:cubicBezTo>
                    <a:lnTo>
                      <a:pt x="114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5"/>
              <p:cNvSpPr/>
              <p:nvPr/>
            </p:nvSpPr>
            <p:spPr>
              <a:xfrm>
                <a:off x="3230713" y="2115700"/>
                <a:ext cx="392950" cy="483325"/>
              </a:xfrm>
              <a:custGeom>
                <a:avLst/>
                <a:gdLst/>
                <a:ahLst/>
                <a:cxnLst/>
                <a:rect l="l" t="t" r="r" b="b"/>
                <a:pathLst>
                  <a:path w="15718" h="19333" extrusionOk="0">
                    <a:moveTo>
                      <a:pt x="3323" y="1"/>
                    </a:moveTo>
                    <a:lnTo>
                      <a:pt x="0" y="18527"/>
                    </a:lnTo>
                    <a:cubicBezTo>
                      <a:pt x="362" y="18834"/>
                      <a:pt x="784" y="19101"/>
                      <a:pt x="1254" y="19332"/>
                    </a:cubicBezTo>
                    <a:cubicBezTo>
                      <a:pt x="1799" y="11794"/>
                      <a:pt x="4848" y="5741"/>
                      <a:pt x="8296" y="5728"/>
                    </a:cubicBezTo>
                    <a:cubicBezTo>
                      <a:pt x="8301" y="5728"/>
                      <a:pt x="8305" y="5728"/>
                      <a:pt x="8309" y="5728"/>
                    </a:cubicBezTo>
                    <a:cubicBezTo>
                      <a:pt x="11737" y="5728"/>
                      <a:pt x="14224" y="11705"/>
                      <a:pt x="14105" y="19195"/>
                    </a:cubicBezTo>
                    <a:cubicBezTo>
                      <a:pt x="14789" y="18874"/>
                      <a:pt x="15346" y="18502"/>
                      <a:pt x="15718" y="18087"/>
                    </a:cubicBezTo>
                    <a:lnTo>
                      <a:pt x="1284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5"/>
              <p:cNvSpPr/>
              <p:nvPr/>
            </p:nvSpPr>
            <p:spPr>
              <a:xfrm>
                <a:off x="3314463" y="2336500"/>
                <a:ext cx="73950" cy="299400"/>
              </a:xfrm>
              <a:custGeom>
                <a:avLst/>
                <a:gdLst/>
                <a:ahLst/>
                <a:cxnLst/>
                <a:rect l="l" t="t" r="r" b="b"/>
                <a:pathLst>
                  <a:path w="2958" h="11976" extrusionOk="0">
                    <a:moveTo>
                      <a:pt x="2957" y="1"/>
                    </a:moveTo>
                    <a:lnTo>
                      <a:pt x="2957" y="1"/>
                    </a:lnTo>
                    <a:cubicBezTo>
                      <a:pt x="1359" y="1991"/>
                      <a:pt x="195" y="5692"/>
                      <a:pt x="26" y="9888"/>
                    </a:cubicBezTo>
                    <a:cubicBezTo>
                      <a:pt x="2" y="10504"/>
                      <a:pt x="1" y="11109"/>
                      <a:pt x="19" y="11697"/>
                    </a:cubicBezTo>
                    <a:cubicBezTo>
                      <a:pt x="527" y="11816"/>
                      <a:pt x="1057" y="11910"/>
                      <a:pt x="1602" y="11975"/>
                    </a:cubicBezTo>
                    <a:cubicBezTo>
                      <a:pt x="1402" y="10622"/>
                      <a:pt x="1322" y="9123"/>
                      <a:pt x="1387" y="7542"/>
                    </a:cubicBezTo>
                    <a:cubicBezTo>
                      <a:pt x="1507" y="4671"/>
                      <a:pt x="2091" y="2030"/>
                      <a:pt x="29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5"/>
              <p:cNvSpPr/>
              <p:nvPr/>
            </p:nvSpPr>
            <p:spPr>
              <a:xfrm>
                <a:off x="3460513" y="2362575"/>
                <a:ext cx="73675" cy="269275"/>
              </a:xfrm>
              <a:custGeom>
                <a:avLst/>
                <a:gdLst/>
                <a:ahLst/>
                <a:cxnLst/>
                <a:rect l="l" t="t" r="r" b="b"/>
                <a:pathLst>
                  <a:path w="2947" h="10771" extrusionOk="0">
                    <a:moveTo>
                      <a:pt x="0" y="0"/>
                    </a:moveTo>
                    <a:lnTo>
                      <a:pt x="0" y="0"/>
                    </a:lnTo>
                    <a:cubicBezTo>
                      <a:pt x="904" y="2419"/>
                      <a:pt x="1489" y="5566"/>
                      <a:pt x="1569" y="8986"/>
                    </a:cubicBezTo>
                    <a:cubicBezTo>
                      <a:pt x="1584" y="9592"/>
                      <a:pt x="1580" y="10188"/>
                      <a:pt x="1563" y="10771"/>
                    </a:cubicBezTo>
                    <a:cubicBezTo>
                      <a:pt x="2043" y="10687"/>
                      <a:pt x="2507" y="10587"/>
                      <a:pt x="2947" y="10472"/>
                    </a:cubicBezTo>
                    <a:cubicBezTo>
                      <a:pt x="2678" y="6018"/>
                      <a:pt x="1545" y="2160"/>
                      <a:pt x="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42" name="Google Shape;3042;p15"/>
          <p:cNvPicPr preferRelativeResize="0"/>
          <p:nvPr/>
        </p:nvPicPr>
        <p:blipFill>
          <a:blip r:embed="rId2">
            <a:alphaModFix amt="10000"/>
          </a:blip>
          <a:stretch>
            <a:fillRect/>
          </a:stretch>
        </p:blipFill>
        <p:spPr>
          <a:xfrm>
            <a:off x="-86342" y="-171400"/>
            <a:ext cx="9316685" cy="5486299"/>
          </a:xfrm>
          <a:prstGeom prst="rect">
            <a:avLst/>
          </a:prstGeom>
          <a:noFill/>
          <a:ln>
            <a:noFill/>
          </a:ln>
        </p:spPr>
      </p:pic>
      <p:sp>
        <p:nvSpPr>
          <p:cNvPr id="3043" name="Google Shape;3043;p15"/>
          <p:cNvSpPr txBox="1">
            <a:spLocks noGrp="1"/>
          </p:cNvSpPr>
          <p:nvPr>
            <p:ph type="title"/>
          </p:nvPr>
        </p:nvSpPr>
        <p:spPr>
          <a:xfrm>
            <a:off x="720000" y="2456325"/>
            <a:ext cx="5156100" cy="99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8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044" name="Google Shape;3044;p15"/>
          <p:cNvSpPr txBox="1">
            <a:spLocks noGrp="1"/>
          </p:cNvSpPr>
          <p:nvPr>
            <p:ph type="title" idx="2" hasCustomPrompt="1"/>
          </p:nvPr>
        </p:nvSpPr>
        <p:spPr>
          <a:xfrm>
            <a:off x="2522901" y="1097673"/>
            <a:ext cx="1550100" cy="1223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SzPts val="6000"/>
              <a:buNone/>
              <a:defRPr sz="7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045" name="Google Shape;3045;p15"/>
          <p:cNvSpPr txBox="1">
            <a:spLocks noGrp="1"/>
          </p:cNvSpPr>
          <p:nvPr>
            <p:ph type="subTitle" idx="1"/>
          </p:nvPr>
        </p:nvSpPr>
        <p:spPr>
          <a:xfrm rot="549">
            <a:off x="1420450" y="3651638"/>
            <a:ext cx="3755400" cy="393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6345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1pPr>
            <a:lvl2pPr lvl="1"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2pPr>
            <a:lvl3pPr lvl="2"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3pPr>
            <a:lvl4pPr lvl="3"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4pPr>
            <a:lvl5pPr lvl="4"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5pPr>
            <a:lvl6pPr lvl="5"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6pPr>
            <a:lvl7pPr lvl="6"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7pPr>
            <a:lvl8pPr lvl="7"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8pPr>
            <a:lvl9pPr lvl="8" algn="ctr" rtl="0">
              <a:spcBef>
                <a:spcPts val="0"/>
              </a:spcBef>
              <a:spcAft>
                <a:spcPts val="0"/>
              </a:spcAft>
              <a:buClr>
                <a:schemeClr val="lt1"/>
              </a:buClr>
              <a:buSzPts val="3100"/>
              <a:buFont typeface="Amarante"/>
              <a:buNone/>
              <a:defRPr sz="3100">
                <a:solidFill>
                  <a:schemeClr val="lt1"/>
                </a:solidFill>
                <a:latin typeface="Amarante"/>
                <a:ea typeface="Amarante"/>
                <a:cs typeface="Amarante"/>
                <a:sym typeface="Amarante"/>
              </a:defRPr>
            </a:lvl9pPr>
          </a:lstStyle>
          <a:p>
            <a:endParaRPr/>
          </a:p>
        </p:txBody>
      </p:sp>
      <p:sp>
        <p:nvSpPr>
          <p:cNvPr id="7" name="Google Shape;7;p1"/>
          <p:cNvSpPr txBox="1">
            <a:spLocks noGrp="1"/>
          </p:cNvSpPr>
          <p:nvPr>
            <p:ph type="body" idx="1"/>
          </p:nvPr>
        </p:nvSpPr>
        <p:spPr>
          <a:xfrm>
            <a:off x="720000" y="1174500"/>
            <a:ext cx="7704000" cy="34290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1pPr>
            <a:lvl2pPr marL="914400" lvl="1"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2pPr>
            <a:lvl3pPr marL="1371600" lvl="2"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3pPr>
            <a:lvl4pPr marL="1828800" lvl="3"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4pPr>
            <a:lvl5pPr marL="2286000" lvl="4"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5pPr>
            <a:lvl6pPr marL="2743200" lvl="5"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6pPr>
            <a:lvl7pPr marL="3200400" lvl="6"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7pPr>
            <a:lvl8pPr marL="3657600" lvl="7" indent="-317500">
              <a:lnSpc>
                <a:spcPct val="100000"/>
              </a:lnSpc>
              <a:spcBef>
                <a:spcPts val="1600"/>
              </a:spcBef>
              <a:spcAft>
                <a:spcPts val="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8pPr>
            <a:lvl9pPr marL="4114800" lvl="8" indent="-317500">
              <a:lnSpc>
                <a:spcPct val="100000"/>
              </a:lnSpc>
              <a:spcBef>
                <a:spcPts val="1600"/>
              </a:spcBef>
              <a:spcAft>
                <a:spcPts val="1600"/>
              </a:spcAft>
              <a:buClr>
                <a:schemeClr val="lt1"/>
              </a:buClr>
              <a:buSzPts val="1400"/>
              <a:buFont typeface="Quattrocento Sans"/>
              <a:buChar char="■"/>
              <a:defRPr>
                <a:solidFill>
                  <a:schemeClr val="lt1"/>
                </a:solidFill>
                <a:latin typeface="Quattrocento Sans"/>
                <a:ea typeface="Quattrocento Sans"/>
                <a:cs typeface="Quattrocento Sans"/>
                <a:sym typeface="Quattrocento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2" r:id="rId3"/>
    <p:sldLayoutId id="2147483654" r:id="rId4"/>
    <p:sldLayoutId id="2147483655" r:id="rId5"/>
    <p:sldLayoutId id="2147483656" r:id="rId6"/>
    <p:sldLayoutId id="2147483658" r:id="rId7"/>
    <p:sldLayoutId id="2147483660" r:id="rId8"/>
    <p:sldLayoutId id="2147483661" r:id="rId9"/>
    <p:sldLayoutId id="2147483663" r:id="rId10"/>
    <p:sldLayoutId id="2147483664" r:id="rId11"/>
    <p:sldLayoutId id="2147483666" r:id="rId12"/>
    <p:sldLayoutId id="2147483670" r:id="rId13"/>
    <p:sldLayoutId id="2147483673" r:id="rId14"/>
    <p:sldLayoutId id="2147483678" r:id="rId15"/>
    <p:sldLayoutId id="2147483679" r:id="rId16"/>
    <p:sldLayoutId id="2147483680" r:id="rId17"/>
    <p:sldLayoutId id="2147483681" r:id="rId18"/>
    <p:sldLayoutId id="2147483682" r:id="rId19"/>
    <p:sldLayoutId id="2147483683" r:id="rId20"/>
    <p:sldLayoutId id="2147483684" r:id="rId2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4" Type="http://schemas.openxmlformats.org/officeDocument/2006/relationships/image" Target="../media/image3.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24"/>
        <p:cNvGrpSpPr/>
        <p:nvPr/>
      </p:nvGrpSpPr>
      <p:grpSpPr>
        <a:xfrm>
          <a:off x="0" y="0"/>
          <a:ext cx="0" cy="0"/>
          <a:chOff x="0" y="0"/>
          <a:chExt cx="0" cy="0"/>
        </a:xfrm>
      </p:grpSpPr>
      <p:sp>
        <p:nvSpPr>
          <p:cNvPr id="9626" name="Google Shape;9626;p45"/>
          <p:cNvSpPr txBox="1">
            <a:spLocks noGrp="1"/>
          </p:cNvSpPr>
          <p:nvPr>
            <p:ph type="title"/>
          </p:nvPr>
        </p:nvSpPr>
        <p:spPr>
          <a:xfrm>
            <a:off x="1816637" y="1513976"/>
            <a:ext cx="5833257" cy="884422"/>
          </a:xfrm>
          <a:prstGeom prst="rect">
            <a:avLst/>
          </a:prstGeom>
        </p:spPr>
        <p:txBody>
          <a:bodyPr spcFirstLastPara="1" wrap="square" lIns="91425" tIns="91425" rIns="91425" bIns="91425" anchor="t" anchorCtr="0">
            <a:noAutofit/>
          </a:bodyPr>
          <a:lstStyle/>
          <a:p>
            <a:pPr fontAlgn="base"/>
            <a:r>
              <a:rPr lang="en-US" sz="3600" i="1" kern="1200">
                <a:effectLst/>
                <a:latin typeface="Times New Roman" panose="02020603050405020304" pitchFamily="18" charset="0"/>
                <a:ea typeface="Source Han Sans SC"/>
              </a:rPr>
              <a:t>“Tiền bạc có thể mua được tất cả mọi thứ, kể cả tình cảm”? Vì sao?</a:t>
            </a:r>
            <a:r>
              <a:rPr lang="vi-VN" sz="8800">
                <a:effectLst/>
                <a:latin typeface="Times New Roman" panose="02020603050405020304" pitchFamily="18" charset="0"/>
                <a:ea typeface="Times New Roman" panose="02020603050405020304" pitchFamily="18" charset="0"/>
              </a:rPr>
              <a:t/>
            </a:r>
            <a:br>
              <a:rPr lang="vi-VN" sz="8800">
                <a:effectLst/>
                <a:latin typeface="Times New Roman" panose="02020603050405020304" pitchFamily="18" charset="0"/>
                <a:ea typeface="Times New Roman" panose="02020603050405020304" pitchFamily="18" charset="0"/>
              </a:rPr>
            </a:br>
            <a:endParaRPr/>
          </a:p>
        </p:txBody>
      </p:sp>
      <p:grpSp>
        <p:nvGrpSpPr>
          <p:cNvPr id="9628" name="Google Shape;9628;p45"/>
          <p:cNvGrpSpPr/>
          <p:nvPr/>
        </p:nvGrpSpPr>
        <p:grpSpPr>
          <a:xfrm flipH="1">
            <a:off x="6781742" y="2591963"/>
            <a:ext cx="1684330" cy="1870324"/>
            <a:chOff x="2993975" y="1744075"/>
            <a:chExt cx="990025" cy="1099350"/>
          </a:xfrm>
        </p:grpSpPr>
        <p:sp>
          <p:nvSpPr>
            <p:cNvPr id="9629" name="Google Shape;9629;p45"/>
            <p:cNvSpPr/>
            <p:nvPr/>
          </p:nvSpPr>
          <p:spPr>
            <a:xfrm>
              <a:off x="2993975" y="1744075"/>
              <a:ext cx="990025" cy="1099350"/>
            </a:xfrm>
            <a:custGeom>
              <a:avLst/>
              <a:gdLst/>
              <a:ahLst/>
              <a:cxnLst/>
              <a:rect l="l" t="t" r="r" b="b"/>
              <a:pathLst>
                <a:path w="39601" h="43974" extrusionOk="0">
                  <a:moveTo>
                    <a:pt x="12351" y="1"/>
                  </a:moveTo>
                  <a:cubicBezTo>
                    <a:pt x="11363" y="1"/>
                    <a:pt x="10408" y="827"/>
                    <a:pt x="10560" y="2018"/>
                  </a:cubicBezTo>
                  <a:lnTo>
                    <a:pt x="10560" y="2018"/>
                  </a:lnTo>
                  <a:lnTo>
                    <a:pt x="10004" y="1710"/>
                  </a:lnTo>
                  <a:cubicBezTo>
                    <a:pt x="9759" y="1576"/>
                    <a:pt x="9509" y="1516"/>
                    <a:pt x="9268" y="1516"/>
                  </a:cubicBezTo>
                  <a:cubicBezTo>
                    <a:pt x="8245" y="1516"/>
                    <a:pt x="7395" y="2604"/>
                    <a:pt x="7900" y="3680"/>
                  </a:cubicBezTo>
                  <a:lnTo>
                    <a:pt x="3753" y="3680"/>
                  </a:lnTo>
                  <a:cubicBezTo>
                    <a:pt x="3123" y="3680"/>
                    <a:pt x="2613" y="4191"/>
                    <a:pt x="2613" y="4820"/>
                  </a:cubicBezTo>
                  <a:cubicBezTo>
                    <a:pt x="2613" y="9348"/>
                    <a:pt x="2942" y="13818"/>
                    <a:pt x="3349" y="18326"/>
                  </a:cubicBezTo>
                  <a:cubicBezTo>
                    <a:pt x="3758" y="22874"/>
                    <a:pt x="4168" y="27419"/>
                    <a:pt x="4578" y="31967"/>
                  </a:cubicBezTo>
                  <a:cubicBezTo>
                    <a:pt x="4659" y="32875"/>
                    <a:pt x="4740" y="33782"/>
                    <a:pt x="4823" y="34690"/>
                  </a:cubicBezTo>
                  <a:lnTo>
                    <a:pt x="2937" y="34820"/>
                  </a:lnTo>
                  <a:cubicBezTo>
                    <a:pt x="1952" y="34889"/>
                    <a:pt x="1148" y="35630"/>
                    <a:pt x="1002" y="36606"/>
                  </a:cubicBezTo>
                  <a:lnTo>
                    <a:pt x="116" y="42522"/>
                  </a:lnTo>
                  <a:cubicBezTo>
                    <a:pt x="1" y="43286"/>
                    <a:pt x="593" y="43973"/>
                    <a:pt x="1366" y="43973"/>
                  </a:cubicBezTo>
                  <a:lnTo>
                    <a:pt x="37444" y="43973"/>
                  </a:lnTo>
                  <a:cubicBezTo>
                    <a:pt x="38837" y="43973"/>
                    <a:pt x="39601" y="42357"/>
                    <a:pt x="38720" y="41282"/>
                  </a:cubicBezTo>
                  <a:lnTo>
                    <a:pt x="34546" y="36191"/>
                  </a:lnTo>
                  <a:cubicBezTo>
                    <a:pt x="33889" y="35397"/>
                    <a:pt x="32918" y="34938"/>
                    <a:pt x="31890" y="34938"/>
                  </a:cubicBezTo>
                  <a:lnTo>
                    <a:pt x="31867" y="34938"/>
                  </a:lnTo>
                  <a:lnTo>
                    <a:pt x="26277" y="28205"/>
                  </a:lnTo>
                  <a:lnTo>
                    <a:pt x="26445" y="27023"/>
                  </a:lnTo>
                  <a:cubicBezTo>
                    <a:pt x="26572" y="26145"/>
                    <a:pt x="26128" y="25282"/>
                    <a:pt x="25343" y="24873"/>
                  </a:cubicBezTo>
                  <a:lnTo>
                    <a:pt x="25302" y="24851"/>
                  </a:lnTo>
                  <a:lnTo>
                    <a:pt x="25289" y="24729"/>
                  </a:lnTo>
                  <a:cubicBezTo>
                    <a:pt x="25583" y="24348"/>
                    <a:pt x="25763" y="23874"/>
                    <a:pt x="25782" y="23348"/>
                  </a:cubicBezTo>
                  <a:cubicBezTo>
                    <a:pt x="25823" y="22217"/>
                    <a:pt x="25077" y="20960"/>
                    <a:pt x="23386" y="20441"/>
                  </a:cubicBezTo>
                  <a:cubicBezTo>
                    <a:pt x="23823" y="20010"/>
                    <a:pt x="24748" y="12094"/>
                    <a:pt x="24748" y="12094"/>
                  </a:cubicBezTo>
                  <a:cubicBezTo>
                    <a:pt x="25228" y="11687"/>
                    <a:pt x="26254" y="10703"/>
                    <a:pt x="26329" y="9693"/>
                  </a:cubicBezTo>
                  <a:cubicBezTo>
                    <a:pt x="26343" y="9493"/>
                    <a:pt x="26197" y="7520"/>
                    <a:pt x="25194" y="6760"/>
                  </a:cubicBezTo>
                  <a:cubicBezTo>
                    <a:pt x="24918" y="6550"/>
                    <a:pt x="24596" y="6415"/>
                    <a:pt x="24253" y="6360"/>
                  </a:cubicBezTo>
                  <a:cubicBezTo>
                    <a:pt x="23849" y="5548"/>
                    <a:pt x="23112" y="5027"/>
                    <a:pt x="22234" y="5027"/>
                  </a:cubicBezTo>
                  <a:cubicBezTo>
                    <a:pt x="22211" y="5027"/>
                    <a:pt x="22188" y="5027"/>
                    <a:pt x="22163" y="5028"/>
                  </a:cubicBezTo>
                  <a:cubicBezTo>
                    <a:pt x="22140" y="5028"/>
                    <a:pt x="22117" y="5027"/>
                    <a:pt x="22094" y="5027"/>
                  </a:cubicBezTo>
                  <a:cubicBezTo>
                    <a:pt x="19503" y="5027"/>
                    <a:pt x="20446" y="7812"/>
                    <a:pt x="19302" y="9173"/>
                  </a:cubicBezTo>
                  <a:cubicBezTo>
                    <a:pt x="19232" y="9139"/>
                    <a:pt x="19172" y="9032"/>
                    <a:pt x="19222" y="8945"/>
                  </a:cubicBezTo>
                  <a:cubicBezTo>
                    <a:pt x="19430" y="8591"/>
                    <a:pt x="19526" y="8198"/>
                    <a:pt x="19572" y="7873"/>
                  </a:cubicBezTo>
                  <a:cubicBezTo>
                    <a:pt x="19690" y="6991"/>
                    <a:pt x="19281" y="6579"/>
                    <a:pt x="19016" y="5827"/>
                  </a:cubicBezTo>
                  <a:cubicBezTo>
                    <a:pt x="18726" y="5002"/>
                    <a:pt x="18771" y="4275"/>
                    <a:pt x="18194" y="3525"/>
                  </a:cubicBezTo>
                  <a:cubicBezTo>
                    <a:pt x="18064" y="3353"/>
                    <a:pt x="17916" y="3190"/>
                    <a:pt x="17805" y="3005"/>
                  </a:cubicBezTo>
                  <a:cubicBezTo>
                    <a:pt x="17657" y="2758"/>
                    <a:pt x="17576" y="2473"/>
                    <a:pt x="17431" y="2225"/>
                  </a:cubicBezTo>
                  <a:cubicBezTo>
                    <a:pt x="17061" y="1588"/>
                    <a:pt x="16494" y="1421"/>
                    <a:pt x="15881" y="1421"/>
                  </a:cubicBezTo>
                  <a:cubicBezTo>
                    <a:pt x="15410" y="1421"/>
                    <a:pt x="14913" y="1520"/>
                    <a:pt x="14458" y="1580"/>
                  </a:cubicBezTo>
                  <a:lnTo>
                    <a:pt x="13714" y="666"/>
                  </a:lnTo>
                  <a:cubicBezTo>
                    <a:pt x="13339" y="204"/>
                    <a:pt x="12841" y="1"/>
                    <a:pt x="12351" y="1"/>
                  </a:cubicBezTo>
                  <a:close/>
                </a:path>
              </a:pathLst>
            </a:custGeom>
            <a:solidFill>
              <a:schemeClr val="lt1"/>
            </a:solidFill>
            <a:ln>
              <a:noFill/>
            </a:ln>
            <a:effectLst>
              <a:outerShdw blurRad="57150" dist="19050" dir="5400000" algn="bl" rotWithShape="0">
                <a:srgbClr val="000000">
                  <a:alpha val="2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45"/>
            <p:cNvSpPr/>
            <p:nvPr/>
          </p:nvSpPr>
          <p:spPr>
            <a:xfrm>
              <a:off x="3173925" y="2609225"/>
              <a:ext cx="421900" cy="31500"/>
            </a:xfrm>
            <a:custGeom>
              <a:avLst/>
              <a:gdLst/>
              <a:ahLst/>
              <a:cxnLst/>
              <a:rect l="l" t="t" r="r" b="b"/>
              <a:pathLst>
                <a:path w="16876" h="1260" extrusionOk="0">
                  <a:moveTo>
                    <a:pt x="1" y="1"/>
                  </a:moveTo>
                  <a:lnTo>
                    <a:pt x="1" y="1260"/>
                  </a:lnTo>
                  <a:lnTo>
                    <a:pt x="16875" y="1260"/>
                  </a:lnTo>
                  <a:lnTo>
                    <a:pt x="168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45"/>
            <p:cNvSpPr/>
            <p:nvPr/>
          </p:nvSpPr>
          <p:spPr>
            <a:xfrm>
              <a:off x="3341775" y="2583575"/>
              <a:ext cx="33200" cy="89175"/>
            </a:xfrm>
            <a:custGeom>
              <a:avLst/>
              <a:gdLst/>
              <a:ahLst/>
              <a:cxnLst/>
              <a:rect l="l" t="t" r="r" b="b"/>
              <a:pathLst>
                <a:path w="1328" h="3567" extrusionOk="0">
                  <a:moveTo>
                    <a:pt x="0" y="1"/>
                  </a:moveTo>
                  <a:lnTo>
                    <a:pt x="0" y="3566"/>
                  </a:lnTo>
                  <a:lnTo>
                    <a:pt x="559" y="3566"/>
                  </a:lnTo>
                  <a:lnTo>
                    <a:pt x="13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45"/>
            <p:cNvSpPr/>
            <p:nvPr/>
          </p:nvSpPr>
          <p:spPr>
            <a:xfrm>
              <a:off x="3162575" y="2583575"/>
              <a:ext cx="33250" cy="89175"/>
            </a:xfrm>
            <a:custGeom>
              <a:avLst/>
              <a:gdLst/>
              <a:ahLst/>
              <a:cxnLst/>
              <a:rect l="l" t="t" r="r" b="b"/>
              <a:pathLst>
                <a:path w="1330" h="3567" extrusionOk="0">
                  <a:moveTo>
                    <a:pt x="1" y="1"/>
                  </a:moveTo>
                  <a:lnTo>
                    <a:pt x="1" y="3566"/>
                  </a:lnTo>
                  <a:lnTo>
                    <a:pt x="560"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45"/>
            <p:cNvSpPr/>
            <p:nvPr/>
          </p:nvSpPr>
          <p:spPr>
            <a:xfrm>
              <a:off x="3106650" y="1883575"/>
              <a:ext cx="298450" cy="67475"/>
            </a:xfrm>
            <a:custGeom>
              <a:avLst/>
              <a:gdLst/>
              <a:ahLst/>
              <a:cxnLst/>
              <a:rect l="l" t="t" r="r" b="b"/>
              <a:pathLst>
                <a:path w="11938" h="2699" extrusionOk="0">
                  <a:moveTo>
                    <a:pt x="0" y="0"/>
                  </a:moveTo>
                  <a:lnTo>
                    <a:pt x="0" y="2699"/>
                  </a:lnTo>
                  <a:lnTo>
                    <a:pt x="11937" y="2699"/>
                  </a:lnTo>
                  <a:lnTo>
                    <a:pt x="119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45"/>
            <p:cNvSpPr/>
            <p:nvPr/>
          </p:nvSpPr>
          <p:spPr>
            <a:xfrm>
              <a:off x="3116675" y="1885300"/>
              <a:ext cx="327025" cy="705500"/>
            </a:xfrm>
            <a:custGeom>
              <a:avLst/>
              <a:gdLst/>
              <a:ahLst/>
              <a:cxnLst/>
              <a:rect l="l" t="t" r="r" b="b"/>
              <a:pathLst>
                <a:path w="13081" h="28220" extrusionOk="0">
                  <a:moveTo>
                    <a:pt x="0" y="0"/>
                  </a:moveTo>
                  <a:lnTo>
                    <a:pt x="2048" y="28219"/>
                  </a:lnTo>
                  <a:lnTo>
                    <a:pt x="13081" y="28219"/>
                  </a:lnTo>
                  <a:lnTo>
                    <a:pt x="110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45"/>
            <p:cNvSpPr/>
            <p:nvPr/>
          </p:nvSpPr>
          <p:spPr>
            <a:xfrm>
              <a:off x="3130350" y="1883575"/>
              <a:ext cx="326475" cy="707225"/>
            </a:xfrm>
            <a:custGeom>
              <a:avLst/>
              <a:gdLst/>
              <a:ahLst/>
              <a:cxnLst/>
              <a:rect l="l" t="t" r="r" b="b"/>
              <a:pathLst>
                <a:path w="13059" h="28289" extrusionOk="0">
                  <a:moveTo>
                    <a:pt x="11011" y="0"/>
                  </a:moveTo>
                  <a:lnTo>
                    <a:pt x="1" y="29"/>
                  </a:lnTo>
                  <a:lnTo>
                    <a:pt x="2025" y="28288"/>
                  </a:lnTo>
                  <a:lnTo>
                    <a:pt x="13058" y="28288"/>
                  </a:lnTo>
                  <a:lnTo>
                    <a:pt x="110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45"/>
            <p:cNvSpPr/>
            <p:nvPr/>
          </p:nvSpPr>
          <p:spPr>
            <a:xfrm>
              <a:off x="3144900" y="1919025"/>
              <a:ext cx="257600" cy="533675"/>
            </a:xfrm>
            <a:custGeom>
              <a:avLst/>
              <a:gdLst/>
              <a:ahLst/>
              <a:cxnLst/>
              <a:rect l="l" t="t" r="r" b="b"/>
              <a:pathLst>
                <a:path w="10304" h="21347" extrusionOk="0">
                  <a:moveTo>
                    <a:pt x="1088" y="0"/>
                  </a:moveTo>
                  <a:cubicBezTo>
                    <a:pt x="466" y="0"/>
                    <a:pt x="1" y="500"/>
                    <a:pt x="51" y="1117"/>
                  </a:cubicBezTo>
                  <a:lnTo>
                    <a:pt x="1524" y="20230"/>
                  </a:lnTo>
                  <a:cubicBezTo>
                    <a:pt x="1574" y="20845"/>
                    <a:pt x="2120" y="21345"/>
                    <a:pt x="2742" y="21345"/>
                  </a:cubicBezTo>
                  <a:lnTo>
                    <a:pt x="9214" y="21347"/>
                  </a:lnTo>
                  <a:cubicBezTo>
                    <a:pt x="9838" y="21347"/>
                    <a:pt x="10304" y="20848"/>
                    <a:pt x="10253" y="20232"/>
                  </a:cubicBezTo>
                  <a:lnTo>
                    <a:pt x="8780" y="1118"/>
                  </a:lnTo>
                  <a:cubicBezTo>
                    <a:pt x="8730" y="502"/>
                    <a:pt x="8184" y="3"/>
                    <a:pt x="7560" y="3"/>
                  </a:cubicBezTo>
                  <a:lnTo>
                    <a:pt x="1088"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45"/>
            <p:cNvSpPr/>
            <p:nvPr/>
          </p:nvSpPr>
          <p:spPr>
            <a:xfrm>
              <a:off x="3362750" y="2338900"/>
              <a:ext cx="75750" cy="146825"/>
            </a:xfrm>
            <a:custGeom>
              <a:avLst/>
              <a:gdLst/>
              <a:ahLst/>
              <a:cxnLst/>
              <a:rect l="l" t="t" r="r" b="b"/>
              <a:pathLst>
                <a:path w="3030" h="5873" extrusionOk="0">
                  <a:moveTo>
                    <a:pt x="2192" y="1"/>
                  </a:moveTo>
                  <a:lnTo>
                    <a:pt x="0" y="5872"/>
                  </a:lnTo>
                  <a:lnTo>
                    <a:pt x="3030" y="5872"/>
                  </a:lnTo>
                  <a:lnTo>
                    <a:pt x="2192" y="1"/>
                  </a:lnTo>
                  <a:close/>
                </a:path>
              </a:pathLst>
            </a:custGeom>
            <a:solidFill>
              <a:srgbClr val="6D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45"/>
            <p:cNvSpPr/>
            <p:nvPr/>
          </p:nvSpPr>
          <p:spPr>
            <a:xfrm>
              <a:off x="3151325" y="1915525"/>
              <a:ext cx="257600" cy="533700"/>
            </a:xfrm>
            <a:custGeom>
              <a:avLst/>
              <a:gdLst/>
              <a:ahLst/>
              <a:cxnLst/>
              <a:rect l="l" t="t" r="r" b="b"/>
              <a:pathLst>
                <a:path w="10304" h="21348" extrusionOk="0">
                  <a:moveTo>
                    <a:pt x="1089" y="1"/>
                  </a:moveTo>
                  <a:cubicBezTo>
                    <a:pt x="465" y="1"/>
                    <a:pt x="1" y="500"/>
                    <a:pt x="51" y="1116"/>
                  </a:cubicBezTo>
                  <a:lnTo>
                    <a:pt x="1524" y="20229"/>
                  </a:lnTo>
                  <a:cubicBezTo>
                    <a:pt x="1574" y="20846"/>
                    <a:pt x="2120" y="21344"/>
                    <a:pt x="2743" y="21344"/>
                  </a:cubicBezTo>
                  <a:lnTo>
                    <a:pt x="9215" y="21347"/>
                  </a:lnTo>
                  <a:cubicBezTo>
                    <a:pt x="9838" y="21347"/>
                    <a:pt x="10304" y="20847"/>
                    <a:pt x="10254" y="20231"/>
                  </a:cubicBezTo>
                  <a:lnTo>
                    <a:pt x="8781" y="1118"/>
                  </a:lnTo>
                  <a:cubicBezTo>
                    <a:pt x="8730" y="502"/>
                    <a:pt x="8184" y="2"/>
                    <a:pt x="7561"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45"/>
            <p:cNvSpPr/>
            <p:nvPr/>
          </p:nvSpPr>
          <p:spPr>
            <a:xfrm>
              <a:off x="3166175" y="1915525"/>
              <a:ext cx="257600" cy="533700"/>
            </a:xfrm>
            <a:custGeom>
              <a:avLst/>
              <a:gdLst/>
              <a:ahLst/>
              <a:cxnLst/>
              <a:rect l="l" t="t" r="r" b="b"/>
              <a:pathLst>
                <a:path w="10304" h="21348" extrusionOk="0">
                  <a:moveTo>
                    <a:pt x="1089" y="1"/>
                  </a:moveTo>
                  <a:cubicBezTo>
                    <a:pt x="466" y="1"/>
                    <a:pt x="0" y="500"/>
                    <a:pt x="51" y="1116"/>
                  </a:cubicBezTo>
                  <a:lnTo>
                    <a:pt x="1523" y="20229"/>
                  </a:lnTo>
                  <a:cubicBezTo>
                    <a:pt x="1574" y="20846"/>
                    <a:pt x="2120" y="21344"/>
                    <a:pt x="2743" y="21344"/>
                  </a:cubicBezTo>
                  <a:lnTo>
                    <a:pt x="9216" y="21347"/>
                  </a:lnTo>
                  <a:cubicBezTo>
                    <a:pt x="9838" y="21347"/>
                    <a:pt x="10303" y="20847"/>
                    <a:pt x="10253" y="20231"/>
                  </a:cubicBezTo>
                  <a:lnTo>
                    <a:pt x="8780" y="1118"/>
                  </a:lnTo>
                  <a:cubicBezTo>
                    <a:pt x="8730" y="502"/>
                    <a:pt x="8184" y="2"/>
                    <a:pt x="7562"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45"/>
            <p:cNvSpPr/>
            <p:nvPr/>
          </p:nvSpPr>
          <p:spPr>
            <a:xfrm>
              <a:off x="3166275" y="1915675"/>
              <a:ext cx="257500" cy="533550"/>
            </a:xfrm>
            <a:custGeom>
              <a:avLst/>
              <a:gdLst/>
              <a:ahLst/>
              <a:cxnLst/>
              <a:rect l="l" t="t" r="r" b="b"/>
              <a:pathLst>
                <a:path w="10300" h="21342" extrusionOk="0">
                  <a:moveTo>
                    <a:pt x="995" y="1"/>
                  </a:moveTo>
                  <a:cubicBezTo>
                    <a:pt x="419" y="45"/>
                    <a:pt x="1" y="525"/>
                    <a:pt x="47" y="1110"/>
                  </a:cubicBezTo>
                  <a:lnTo>
                    <a:pt x="1519" y="20223"/>
                  </a:lnTo>
                  <a:cubicBezTo>
                    <a:pt x="1570" y="20840"/>
                    <a:pt x="2116" y="21338"/>
                    <a:pt x="2739" y="21338"/>
                  </a:cubicBezTo>
                  <a:lnTo>
                    <a:pt x="9212" y="21341"/>
                  </a:lnTo>
                  <a:cubicBezTo>
                    <a:pt x="9834" y="21341"/>
                    <a:pt x="10299" y="20841"/>
                    <a:pt x="10249" y="20225"/>
                  </a:cubicBezTo>
                  <a:lnTo>
                    <a:pt x="9923" y="15989"/>
                  </a:lnTo>
                  <a:cubicBezTo>
                    <a:pt x="9670" y="16171"/>
                    <a:pt x="9397" y="16306"/>
                    <a:pt x="9099" y="16378"/>
                  </a:cubicBezTo>
                  <a:cubicBezTo>
                    <a:pt x="8925" y="16420"/>
                    <a:pt x="8748" y="16441"/>
                    <a:pt x="8569" y="16441"/>
                  </a:cubicBezTo>
                  <a:cubicBezTo>
                    <a:pt x="6009" y="16441"/>
                    <a:pt x="3000" y="12239"/>
                    <a:pt x="1634" y="6584"/>
                  </a:cubicBezTo>
                  <a:cubicBezTo>
                    <a:pt x="1062" y="4208"/>
                    <a:pt x="864" y="1931"/>
                    <a:pt x="9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45"/>
            <p:cNvSpPr/>
            <p:nvPr/>
          </p:nvSpPr>
          <p:spPr>
            <a:xfrm>
              <a:off x="3408725" y="2296375"/>
              <a:ext cx="193050" cy="45475"/>
            </a:xfrm>
            <a:custGeom>
              <a:avLst/>
              <a:gdLst/>
              <a:ahLst/>
              <a:cxnLst/>
              <a:rect l="l" t="t" r="r" b="b"/>
              <a:pathLst>
                <a:path w="7722" h="1819" extrusionOk="0">
                  <a:moveTo>
                    <a:pt x="836" y="0"/>
                  </a:moveTo>
                  <a:cubicBezTo>
                    <a:pt x="0" y="0"/>
                    <a:pt x="181" y="1818"/>
                    <a:pt x="492" y="1818"/>
                  </a:cubicBezTo>
                  <a:cubicBezTo>
                    <a:pt x="494" y="1818"/>
                    <a:pt x="495" y="1818"/>
                    <a:pt x="496" y="1818"/>
                  </a:cubicBezTo>
                  <a:lnTo>
                    <a:pt x="6693" y="1818"/>
                  </a:lnTo>
                  <a:lnTo>
                    <a:pt x="6693" y="1690"/>
                  </a:lnTo>
                  <a:cubicBezTo>
                    <a:pt x="7722" y="1689"/>
                    <a:pt x="7602" y="0"/>
                    <a:pt x="5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45"/>
            <p:cNvSpPr/>
            <p:nvPr/>
          </p:nvSpPr>
          <p:spPr>
            <a:xfrm>
              <a:off x="3408725" y="2296375"/>
              <a:ext cx="167325" cy="45475"/>
            </a:xfrm>
            <a:custGeom>
              <a:avLst/>
              <a:gdLst/>
              <a:ahLst/>
              <a:cxnLst/>
              <a:rect l="l" t="t" r="r" b="b"/>
              <a:pathLst>
                <a:path w="6693" h="1819" extrusionOk="0">
                  <a:moveTo>
                    <a:pt x="836" y="0"/>
                  </a:moveTo>
                  <a:cubicBezTo>
                    <a:pt x="0" y="0"/>
                    <a:pt x="181" y="1818"/>
                    <a:pt x="492" y="1818"/>
                  </a:cubicBezTo>
                  <a:cubicBezTo>
                    <a:pt x="494" y="1818"/>
                    <a:pt x="495" y="1818"/>
                    <a:pt x="496" y="1818"/>
                  </a:cubicBezTo>
                  <a:lnTo>
                    <a:pt x="6693" y="1818"/>
                  </a:lnTo>
                  <a:lnTo>
                    <a:pt x="6693" y="1703"/>
                  </a:lnTo>
                  <a:cubicBezTo>
                    <a:pt x="6627" y="1696"/>
                    <a:pt x="6560" y="1689"/>
                    <a:pt x="6492" y="1676"/>
                  </a:cubicBezTo>
                  <a:cubicBezTo>
                    <a:pt x="5671" y="1525"/>
                    <a:pt x="5085" y="960"/>
                    <a:pt x="5185" y="411"/>
                  </a:cubicBezTo>
                  <a:cubicBezTo>
                    <a:pt x="5213" y="260"/>
                    <a:pt x="5292" y="127"/>
                    <a:pt x="5407" y="15"/>
                  </a:cubicBezTo>
                  <a:cubicBezTo>
                    <a:pt x="5286" y="6"/>
                    <a:pt x="5161" y="0"/>
                    <a:pt x="50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45"/>
            <p:cNvSpPr/>
            <p:nvPr/>
          </p:nvSpPr>
          <p:spPr>
            <a:xfrm>
              <a:off x="3423500" y="2338900"/>
              <a:ext cx="184000" cy="293400"/>
            </a:xfrm>
            <a:custGeom>
              <a:avLst/>
              <a:gdLst/>
              <a:ahLst/>
              <a:cxnLst/>
              <a:rect l="l" t="t" r="r" b="b"/>
              <a:pathLst>
                <a:path w="7360" h="11736" extrusionOk="0">
                  <a:moveTo>
                    <a:pt x="878" y="1"/>
                  </a:moveTo>
                  <a:lnTo>
                    <a:pt x="0" y="11735"/>
                  </a:lnTo>
                  <a:lnTo>
                    <a:pt x="7359" y="11735"/>
                  </a:lnTo>
                  <a:lnTo>
                    <a:pt x="6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45"/>
            <p:cNvSpPr/>
            <p:nvPr/>
          </p:nvSpPr>
          <p:spPr>
            <a:xfrm>
              <a:off x="3568525" y="2583575"/>
              <a:ext cx="43950" cy="89175"/>
            </a:xfrm>
            <a:custGeom>
              <a:avLst/>
              <a:gdLst/>
              <a:ahLst/>
              <a:cxnLst/>
              <a:rect l="l" t="t" r="r" b="b"/>
              <a:pathLst>
                <a:path w="1758" h="3567" extrusionOk="0">
                  <a:moveTo>
                    <a:pt x="0" y="1"/>
                  </a:moveTo>
                  <a:lnTo>
                    <a:pt x="1199" y="3566"/>
                  </a:lnTo>
                  <a:lnTo>
                    <a:pt x="1758"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45"/>
            <p:cNvSpPr/>
            <p:nvPr/>
          </p:nvSpPr>
          <p:spPr>
            <a:xfrm>
              <a:off x="3417525" y="2338900"/>
              <a:ext cx="174200" cy="293400"/>
            </a:xfrm>
            <a:custGeom>
              <a:avLst/>
              <a:gdLst/>
              <a:ahLst/>
              <a:cxnLst/>
              <a:rect l="l" t="t" r="r" b="b"/>
              <a:pathLst>
                <a:path w="6968" h="11736" extrusionOk="0">
                  <a:moveTo>
                    <a:pt x="1" y="1"/>
                  </a:moveTo>
                  <a:lnTo>
                    <a:pt x="512" y="11735"/>
                  </a:lnTo>
                  <a:lnTo>
                    <a:pt x="6967" y="11735"/>
                  </a:lnTo>
                  <a:lnTo>
                    <a:pt x="571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45"/>
            <p:cNvSpPr/>
            <p:nvPr/>
          </p:nvSpPr>
          <p:spPr>
            <a:xfrm>
              <a:off x="3352650" y="2589875"/>
              <a:ext cx="106650" cy="42425"/>
            </a:xfrm>
            <a:custGeom>
              <a:avLst/>
              <a:gdLst/>
              <a:ahLst/>
              <a:cxnLst/>
              <a:rect l="l" t="t" r="r" b="b"/>
              <a:pathLst>
                <a:path w="4266" h="1697" extrusionOk="0">
                  <a:moveTo>
                    <a:pt x="1" y="0"/>
                  </a:moveTo>
                  <a:lnTo>
                    <a:pt x="1" y="1696"/>
                  </a:lnTo>
                  <a:lnTo>
                    <a:pt x="4266" y="1696"/>
                  </a:lnTo>
                  <a:lnTo>
                    <a:pt x="4266" y="0"/>
                  </a:lnTo>
                  <a:close/>
                </a:path>
              </a:pathLst>
            </a:custGeom>
            <a:solidFill>
              <a:srgbClr val="512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45"/>
            <p:cNvSpPr/>
            <p:nvPr/>
          </p:nvSpPr>
          <p:spPr>
            <a:xfrm>
              <a:off x="3386625" y="2476975"/>
              <a:ext cx="214425" cy="157650"/>
            </a:xfrm>
            <a:custGeom>
              <a:avLst/>
              <a:gdLst/>
              <a:ahLst/>
              <a:cxnLst/>
              <a:rect l="l" t="t" r="r" b="b"/>
              <a:pathLst>
                <a:path w="8577" h="6306" extrusionOk="0">
                  <a:moveTo>
                    <a:pt x="1" y="0"/>
                  </a:moveTo>
                  <a:lnTo>
                    <a:pt x="606" y="6306"/>
                  </a:lnTo>
                  <a:lnTo>
                    <a:pt x="8577" y="6306"/>
                  </a:lnTo>
                  <a:lnTo>
                    <a:pt x="79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45"/>
            <p:cNvSpPr/>
            <p:nvPr/>
          </p:nvSpPr>
          <p:spPr>
            <a:xfrm>
              <a:off x="3314475" y="2465350"/>
              <a:ext cx="256875" cy="142250"/>
            </a:xfrm>
            <a:custGeom>
              <a:avLst/>
              <a:gdLst/>
              <a:ahLst/>
              <a:cxnLst/>
              <a:rect l="l" t="t" r="r" b="b"/>
              <a:pathLst>
                <a:path w="10275" h="5690" extrusionOk="0">
                  <a:moveTo>
                    <a:pt x="1242" y="1"/>
                  </a:moveTo>
                  <a:cubicBezTo>
                    <a:pt x="533" y="1"/>
                    <a:pt x="0" y="478"/>
                    <a:pt x="46" y="1067"/>
                  </a:cubicBezTo>
                  <a:lnTo>
                    <a:pt x="331" y="4622"/>
                  </a:lnTo>
                  <a:cubicBezTo>
                    <a:pt x="377" y="5211"/>
                    <a:pt x="990" y="5690"/>
                    <a:pt x="1696" y="5690"/>
                  </a:cubicBezTo>
                  <a:lnTo>
                    <a:pt x="9033" y="5690"/>
                  </a:lnTo>
                  <a:cubicBezTo>
                    <a:pt x="9741" y="5690"/>
                    <a:pt x="10274" y="5211"/>
                    <a:pt x="10227" y="4622"/>
                  </a:cubicBezTo>
                  <a:lnTo>
                    <a:pt x="9944" y="1067"/>
                  </a:lnTo>
                  <a:cubicBezTo>
                    <a:pt x="9895" y="477"/>
                    <a:pt x="9284" y="1"/>
                    <a:pt x="8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45"/>
            <p:cNvSpPr/>
            <p:nvPr/>
          </p:nvSpPr>
          <p:spPr>
            <a:xfrm>
              <a:off x="3314525" y="2465725"/>
              <a:ext cx="256800" cy="141825"/>
            </a:xfrm>
            <a:custGeom>
              <a:avLst/>
              <a:gdLst/>
              <a:ahLst/>
              <a:cxnLst/>
              <a:rect l="l" t="t" r="r" b="b"/>
              <a:pathLst>
                <a:path w="10272" h="5673" extrusionOk="0">
                  <a:moveTo>
                    <a:pt x="1024" y="0"/>
                  </a:moveTo>
                  <a:cubicBezTo>
                    <a:pt x="425" y="86"/>
                    <a:pt x="1" y="522"/>
                    <a:pt x="43" y="1051"/>
                  </a:cubicBezTo>
                  <a:lnTo>
                    <a:pt x="327" y="4606"/>
                  </a:lnTo>
                  <a:cubicBezTo>
                    <a:pt x="373" y="5195"/>
                    <a:pt x="985" y="5672"/>
                    <a:pt x="1692" y="5672"/>
                  </a:cubicBezTo>
                  <a:lnTo>
                    <a:pt x="9029" y="5672"/>
                  </a:lnTo>
                  <a:cubicBezTo>
                    <a:pt x="9736" y="5672"/>
                    <a:pt x="10271" y="5195"/>
                    <a:pt x="10224" y="4606"/>
                  </a:cubicBezTo>
                  <a:lnTo>
                    <a:pt x="10084" y="2837"/>
                  </a:lnTo>
                  <a:cubicBezTo>
                    <a:pt x="10014" y="2847"/>
                    <a:pt x="9943" y="2853"/>
                    <a:pt x="9870" y="2853"/>
                  </a:cubicBezTo>
                  <a:lnTo>
                    <a:pt x="2533" y="2853"/>
                  </a:lnTo>
                  <a:cubicBezTo>
                    <a:pt x="1824" y="2853"/>
                    <a:pt x="1214" y="2374"/>
                    <a:pt x="1168" y="1785"/>
                  </a:cubicBezTo>
                  <a:lnTo>
                    <a:pt x="10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45"/>
            <p:cNvSpPr/>
            <p:nvPr/>
          </p:nvSpPr>
          <p:spPr>
            <a:xfrm>
              <a:off x="3230650" y="2190325"/>
              <a:ext cx="10725" cy="35850"/>
            </a:xfrm>
            <a:custGeom>
              <a:avLst/>
              <a:gdLst/>
              <a:ahLst/>
              <a:cxnLst/>
              <a:rect l="l" t="t" r="r" b="b"/>
              <a:pathLst>
                <a:path w="429" h="1434" extrusionOk="0">
                  <a:moveTo>
                    <a:pt x="144" y="0"/>
                  </a:moveTo>
                  <a:cubicBezTo>
                    <a:pt x="48" y="0"/>
                    <a:pt x="1" y="321"/>
                    <a:pt x="41" y="716"/>
                  </a:cubicBezTo>
                  <a:cubicBezTo>
                    <a:pt x="78" y="1111"/>
                    <a:pt x="187" y="1433"/>
                    <a:pt x="285" y="1433"/>
                  </a:cubicBezTo>
                  <a:cubicBezTo>
                    <a:pt x="381" y="1433"/>
                    <a:pt x="429" y="1111"/>
                    <a:pt x="389" y="716"/>
                  </a:cubicBezTo>
                  <a:cubicBezTo>
                    <a:pt x="351" y="321"/>
                    <a:pt x="242" y="0"/>
                    <a:pt x="144"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45"/>
            <p:cNvSpPr/>
            <p:nvPr/>
          </p:nvSpPr>
          <p:spPr>
            <a:xfrm>
              <a:off x="3367875" y="2190325"/>
              <a:ext cx="10700" cy="35850"/>
            </a:xfrm>
            <a:custGeom>
              <a:avLst/>
              <a:gdLst/>
              <a:ahLst/>
              <a:cxnLst/>
              <a:rect l="l" t="t" r="r" b="b"/>
              <a:pathLst>
                <a:path w="428" h="1434" extrusionOk="0">
                  <a:moveTo>
                    <a:pt x="145" y="0"/>
                  </a:moveTo>
                  <a:cubicBezTo>
                    <a:pt x="48" y="0"/>
                    <a:pt x="1" y="321"/>
                    <a:pt x="41" y="716"/>
                  </a:cubicBezTo>
                  <a:cubicBezTo>
                    <a:pt x="80" y="1111"/>
                    <a:pt x="188" y="1433"/>
                    <a:pt x="285" y="1433"/>
                  </a:cubicBezTo>
                  <a:cubicBezTo>
                    <a:pt x="380" y="1433"/>
                    <a:pt x="428" y="1111"/>
                    <a:pt x="389" y="716"/>
                  </a:cubicBezTo>
                  <a:cubicBezTo>
                    <a:pt x="350" y="321"/>
                    <a:pt x="242" y="0"/>
                    <a:pt x="145"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45"/>
            <p:cNvSpPr/>
            <p:nvPr/>
          </p:nvSpPr>
          <p:spPr>
            <a:xfrm>
              <a:off x="3291875" y="2094150"/>
              <a:ext cx="10650" cy="35875"/>
            </a:xfrm>
            <a:custGeom>
              <a:avLst/>
              <a:gdLst/>
              <a:ahLst/>
              <a:cxnLst/>
              <a:rect l="l" t="t" r="r" b="b"/>
              <a:pathLst>
                <a:path w="426" h="1435" extrusionOk="0">
                  <a:moveTo>
                    <a:pt x="144" y="1"/>
                  </a:moveTo>
                  <a:cubicBezTo>
                    <a:pt x="48" y="1"/>
                    <a:pt x="0" y="323"/>
                    <a:pt x="40" y="718"/>
                  </a:cubicBezTo>
                  <a:cubicBezTo>
                    <a:pt x="79" y="1113"/>
                    <a:pt x="187" y="1435"/>
                    <a:pt x="285" y="1435"/>
                  </a:cubicBezTo>
                  <a:cubicBezTo>
                    <a:pt x="380" y="1435"/>
                    <a:pt x="426" y="1114"/>
                    <a:pt x="388" y="718"/>
                  </a:cubicBezTo>
                  <a:cubicBezTo>
                    <a:pt x="349" y="323"/>
                    <a:pt x="242"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45"/>
            <p:cNvSpPr/>
            <p:nvPr/>
          </p:nvSpPr>
          <p:spPr>
            <a:xfrm>
              <a:off x="3208850" y="1985800"/>
              <a:ext cx="10650" cy="35875"/>
            </a:xfrm>
            <a:custGeom>
              <a:avLst/>
              <a:gdLst/>
              <a:ahLst/>
              <a:cxnLst/>
              <a:rect l="l" t="t" r="r" b="b"/>
              <a:pathLst>
                <a:path w="426" h="1435" extrusionOk="0">
                  <a:moveTo>
                    <a:pt x="144" y="1"/>
                  </a:moveTo>
                  <a:cubicBezTo>
                    <a:pt x="46" y="1"/>
                    <a:pt x="0" y="323"/>
                    <a:pt x="39" y="718"/>
                  </a:cubicBezTo>
                  <a:cubicBezTo>
                    <a:pt x="78" y="1113"/>
                    <a:pt x="187" y="1435"/>
                    <a:pt x="283" y="1435"/>
                  </a:cubicBezTo>
                  <a:cubicBezTo>
                    <a:pt x="381" y="1435"/>
                    <a:pt x="426" y="1113"/>
                    <a:pt x="388" y="718"/>
                  </a:cubicBezTo>
                  <a:cubicBezTo>
                    <a:pt x="351" y="323"/>
                    <a:pt x="240" y="1"/>
                    <a:pt x="14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45"/>
            <p:cNvSpPr/>
            <p:nvPr/>
          </p:nvSpPr>
          <p:spPr>
            <a:xfrm>
              <a:off x="3346050" y="1985800"/>
              <a:ext cx="10675" cy="35875"/>
            </a:xfrm>
            <a:custGeom>
              <a:avLst/>
              <a:gdLst/>
              <a:ahLst/>
              <a:cxnLst/>
              <a:rect l="l" t="t" r="r" b="b"/>
              <a:pathLst>
                <a:path w="427" h="1435" extrusionOk="0">
                  <a:moveTo>
                    <a:pt x="144" y="1"/>
                  </a:moveTo>
                  <a:cubicBezTo>
                    <a:pt x="46" y="1"/>
                    <a:pt x="0" y="323"/>
                    <a:pt x="39" y="718"/>
                  </a:cubicBezTo>
                  <a:cubicBezTo>
                    <a:pt x="76" y="1113"/>
                    <a:pt x="187" y="1435"/>
                    <a:pt x="283" y="1435"/>
                  </a:cubicBezTo>
                  <a:cubicBezTo>
                    <a:pt x="381" y="1435"/>
                    <a:pt x="427" y="1113"/>
                    <a:pt x="388" y="718"/>
                  </a:cubicBezTo>
                  <a:cubicBezTo>
                    <a:pt x="349" y="323"/>
                    <a:pt x="240"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45"/>
            <p:cNvSpPr/>
            <p:nvPr/>
          </p:nvSpPr>
          <p:spPr>
            <a:xfrm>
              <a:off x="3204250" y="2116975"/>
              <a:ext cx="128225" cy="288450"/>
            </a:xfrm>
            <a:custGeom>
              <a:avLst/>
              <a:gdLst/>
              <a:ahLst/>
              <a:cxnLst/>
              <a:rect l="l" t="t" r="r" b="b"/>
              <a:pathLst>
                <a:path w="5129" h="11538" extrusionOk="0">
                  <a:moveTo>
                    <a:pt x="5129" y="0"/>
                  </a:moveTo>
                  <a:cubicBezTo>
                    <a:pt x="5129" y="0"/>
                    <a:pt x="1213" y="630"/>
                    <a:pt x="1074" y="1074"/>
                  </a:cubicBezTo>
                  <a:cubicBezTo>
                    <a:pt x="933" y="1516"/>
                    <a:pt x="0" y="6084"/>
                    <a:pt x="2541" y="11538"/>
                  </a:cubicBezTo>
                  <a:lnTo>
                    <a:pt x="51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45"/>
            <p:cNvSpPr/>
            <p:nvPr/>
          </p:nvSpPr>
          <p:spPr>
            <a:xfrm>
              <a:off x="3512275" y="1951075"/>
              <a:ext cx="48600" cy="65225"/>
            </a:xfrm>
            <a:custGeom>
              <a:avLst/>
              <a:gdLst/>
              <a:ahLst/>
              <a:cxnLst/>
              <a:rect l="l" t="t" r="r" b="b"/>
              <a:pathLst>
                <a:path w="1944" h="2609" extrusionOk="0">
                  <a:moveTo>
                    <a:pt x="1045" y="0"/>
                  </a:moveTo>
                  <a:cubicBezTo>
                    <a:pt x="912" y="0"/>
                    <a:pt x="777" y="33"/>
                    <a:pt x="763" y="140"/>
                  </a:cubicBezTo>
                  <a:cubicBezTo>
                    <a:pt x="739" y="334"/>
                    <a:pt x="818" y="855"/>
                    <a:pt x="760" y="1087"/>
                  </a:cubicBezTo>
                  <a:cubicBezTo>
                    <a:pt x="730" y="1209"/>
                    <a:pt x="0" y="1893"/>
                    <a:pt x="195" y="2192"/>
                  </a:cubicBezTo>
                  <a:cubicBezTo>
                    <a:pt x="394" y="2494"/>
                    <a:pt x="679" y="2609"/>
                    <a:pt x="950" y="2609"/>
                  </a:cubicBezTo>
                  <a:cubicBezTo>
                    <a:pt x="1473" y="2609"/>
                    <a:pt x="1943" y="2181"/>
                    <a:pt x="1637" y="1842"/>
                  </a:cubicBezTo>
                  <a:cubicBezTo>
                    <a:pt x="1380" y="1561"/>
                    <a:pt x="1423" y="1085"/>
                    <a:pt x="1443" y="881"/>
                  </a:cubicBezTo>
                  <a:cubicBezTo>
                    <a:pt x="1463" y="665"/>
                    <a:pt x="1420" y="109"/>
                    <a:pt x="1299" y="43"/>
                  </a:cubicBezTo>
                  <a:cubicBezTo>
                    <a:pt x="1261" y="22"/>
                    <a:pt x="1154" y="0"/>
                    <a:pt x="104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45"/>
            <p:cNvSpPr/>
            <p:nvPr/>
          </p:nvSpPr>
          <p:spPr>
            <a:xfrm>
              <a:off x="3507775" y="1976825"/>
              <a:ext cx="88175" cy="83900"/>
            </a:xfrm>
            <a:custGeom>
              <a:avLst/>
              <a:gdLst/>
              <a:ahLst/>
              <a:cxnLst/>
              <a:rect l="l" t="t" r="r" b="b"/>
              <a:pathLst>
                <a:path w="3527" h="3356" extrusionOk="0">
                  <a:moveTo>
                    <a:pt x="2966" y="1"/>
                  </a:moveTo>
                  <a:cubicBezTo>
                    <a:pt x="2899" y="1"/>
                    <a:pt x="2822" y="15"/>
                    <a:pt x="2732" y="45"/>
                  </a:cubicBezTo>
                  <a:cubicBezTo>
                    <a:pt x="2374" y="167"/>
                    <a:pt x="1982" y="764"/>
                    <a:pt x="1508" y="764"/>
                  </a:cubicBezTo>
                  <a:cubicBezTo>
                    <a:pt x="1491" y="764"/>
                    <a:pt x="1474" y="764"/>
                    <a:pt x="1458" y="762"/>
                  </a:cubicBezTo>
                  <a:cubicBezTo>
                    <a:pt x="1210" y="739"/>
                    <a:pt x="1000" y="574"/>
                    <a:pt x="789" y="574"/>
                  </a:cubicBezTo>
                  <a:cubicBezTo>
                    <a:pt x="672" y="574"/>
                    <a:pt x="555" y="626"/>
                    <a:pt x="432" y="782"/>
                  </a:cubicBezTo>
                  <a:cubicBezTo>
                    <a:pt x="204" y="1071"/>
                    <a:pt x="374" y="2067"/>
                    <a:pt x="0" y="3025"/>
                  </a:cubicBezTo>
                  <a:lnTo>
                    <a:pt x="1927" y="3356"/>
                  </a:lnTo>
                  <a:cubicBezTo>
                    <a:pt x="1820" y="2961"/>
                    <a:pt x="1745" y="2517"/>
                    <a:pt x="1827" y="2350"/>
                  </a:cubicBezTo>
                  <a:cubicBezTo>
                    <a:pt x="2055" y="1887"/>
                    <a:pt x="2794" y="1574"/>
                    <a:pt x="3142" y="1172"/>
                  </a:cubicBezTo>
                  <a:cubicBezTo>
                    <a:pt x="3309" y="979"/>
                    <a:pt x="3526" y="1"/>
                    <a:pt x="296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45"/>
            <p:cNvSpPr/>
            <p:nvPr/>
          </p:nvSpPr>
          <p:spPr>
            <a:xfrm>
              <a:off x="3544425" y="1949850"/>
              <a:ext cx="60775" cy="66750"/>
            </a:xfrm>
            <a:custGeom>
              <a:avLst/>
              <a:gdLst/>
              <a:ahLst/>
              <a:cxnLst/>
              <a:rect l="l" t="t" r="r" b="b"/>
              <a:pathLst>
                <a:path w="2431" h="2670" extrusionOk="0">
                  <a:moveTo>
                    <a:pt x="1892" y="0"/>
                  </a:moveTo>
                  <a:cubicBezTo>
                    <a:pt x="1747" y="0"/>
                    <a:pt x="1565" y="94"/>
                    <a:pt x="1516" y="217"/>
                  </a:cubicBezTo>
                  <a:cubicBezTo>
                    <a:pt x="1450" y="387"/>
                    <a:pt x="1917" y="942"/>
                    <a:pt x="1723" y="1164"/>
                  </a:cubicBezTo>
                  <a:cubicBezTo>
                    <a:pt x="1529" y="1387"/>
                    <a:pt x="1167" y="1462"/>
                    <a:pt x="622" y="1601"/>
                  </a:cubicBezTo>
                  <a:cubicBezTo>
                    <a:pt x="0" y="1758"/>
                    <a:pt x="337" y="2670"/>
                    <a:pt x="944" y="2670"/>
                  </a:cubicBezTo>
                  <a:cubicBezTo>
                    <a:pt x="1035" y="2670"/>
                    <a:pt x="1130" y="2650"/>
                    <a:pt x="1230" y="2604"/>
                  </a:cubicBezTo>
                  <a:cubicBezTo>
                    <a:pt x="1689" y="2396"/>
                    <a:pt x="2406" y="1488"/>
                    <a:pt x="2419" y="1322"/>
                  </a:cubicBezTo>
                  <a:cubicBezTo>
                    <a:pt x="2430" y="1157"/>
                    <a:pt x="2163" y="143"/>
                    <a:pt x="2028" y="39"/>
                  </a:cubicBezTo>
                  <a:cubicBezTo>
                    <a:pt x="1992" y="12"/>
                    <a:pt x="1945" y="0"/>
                    <a:pt x="189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45"/>
            <p:cNvSpPr/>
            <p:nvPr/>
          </p:nvSpPr>
          <p:spPr>
            <a:xfrm>
              <a:off x="3534900" y="1917125"/>
              <a:ext cx="22750" cy="46350"/>
            </a:xfrm>
            <a:custGeom>
              <a:avLst/>
              <a:gdLst/>
              <a:ahLst/>
              <a:cxnLst/>
              <a:rect l="l" t="t" r="r" b="b"/>
              <a:pathLst>
                <a:path w="910" h="1854" extrusionOk="0">
                  <a:moveTo>
                    <a:pt x="454" y="0"/>
                  </a:moveTo>
                  <a:cubicBezTo>
                    <a:pt x="203" y="0"/>
                    <a:pt x="0" y="414"/>
                    <a:pt x="0" y="927"/>
                  </a:cubicBezTo>
                  <a:cubicBezTo>
                    <a:pt x="0" y="1439"/>
                    <a:pt x="203" y="1854"/>
                    <a:pt x="454" y="1854"/>
                  </a:cubicBezTo>
                  <a:cubicBezTo>
                    <a:pt x="706" y="1854"/>
                    <a:pt x="910" y="1439"/>
                    <a:pt x="910" y="927"/>
                  </a:cubicBezTo>
                  <a:cubicBezTo>
                    <a:pt x="910"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45"/>
            <p:cNvSpPr/>
            <p:nvPr/>
          </p:nvSpPr>
          <p:spPr>
            <a:xfrm>
              <a:off x="3538425" y="1917125"/>
              <a:ext cx="22725" cy="46350"/>
            </a:xfrm>
            <a:custGeom>
              <a:avLst/>
              <a:gdLst/>
              <a:ahLst/>
              <a:cxnLst/>
              <a:rect l="l" t="t" r="r" b="b"/>
              <a:pathLst>
                <a:path w="909" h="1854" extrusionOk="0">
                  <a:moveTo>
                    <a:pt x="454" y="0"/>
                  </a:moveTo>
                  <a:cubicBezTo>
                    <a:pt x="203" y="0"/>
                    <a:pt x="0" y="414"/>
                    <a:pt x="0" y="927"/>
                  </a:cubicBezTo>
                  <a:cubicBezTo>
                    <a:pt x="0" y="1439"/>
                    <a:pt x="203" y="1854"/>
                    <a:pt x="454" y="1854"/>
                  </a:cubicBezTo>
                  <a:cubicBezTo>
                    <a:pt x="706" y="1854"/>
                    <a:pt x="908" y="1439"/>
                    <a:pt x="908" y="927"/>
                  </a:cubicBezTo>
                  <a:cubicBezTo>
                    <a:pt x="908"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45"/>
            <p:cNvSpPr/>
            <p:nvPr/>
          </p:nvSpPr>
          <p:spPr>
            <a:xfrm>
              <a:off x="3538350" y="1936950"/>
              <a:ext cx="20675" cy="27100"/>
            </a:xfrm>
            <a:custGeom>
              <a:avLst/>
              <a:gdLst/>
              <a:ahLst/>
              <a:cxnLst/>
              <a:rect l="l" t="t" r="r" b="b"/>
              <a:pathLst>
                <a:path w="827" h="1084" extrusionOk="0">
                  <a:moveTo>
                    <a:pt x="417" y="0"/>
                  </a:moveTo>
                  <a:cubicBezTo>
                    <a:pt x="233" y="0"/>
                    <a:pt x="71" y="230"/>
                    <a:pt x="0" y="561"/>
                  </a:cubicBezTo>
                  <a:cubicBezTo>
                    <a:pt x="75" y="870"/>
                    <a:pt x="229" y="1084"/>
                    <a:pt x="410" y="1084"/>
                  </a:cubicBezTo>
                  <a:cubicBezTo>
                    <a:pt x="597" y="1084"/>
                    <a:pt x="759" y="851"/>
                    <a:pt x="827" y="523"/>
                  </a:cubicBezTo>
                  <a:cubicBezTo>
                    <a:pt x="753" y="215"/>
                    <a:pt x="600" y="0"/>
                    <a:pt x="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45"/>
            <p:cNvSpPr/>
            <p:nvPr/>
          </p:nvSpPr>
          <p:spPr>
            <a:xfrm>
              <a:off x="3544875" y="1946775"/>
              <a:ext cx="42650" cy="64975"/>
            </a:xfrm>
            <a:custGeom>
              <a:avLst/>
              <a:gdLst/>
              <a:ahLst/>
              <a:cxnLst/>
              <a:rect l="l" t="t" r="r" b="b"/>
              <a:pathLst>
                <a:path w="1706" h="2599" extrusionOk="0">
                  <a:moveTo>
                    <a:pt x="291" y="0"/>
                  </a:moveTo>
                  <a:cubicBezTo>
                    <a:pt x="286" y="0"/>
                    <a:pt x="281" y="0"/>
                    <a:pt x="277" y="1"/>
                  </a:cubicBezTo>
                  <a:cubicBezTo>
                    <a:pt x="119" y="26"/>
                    <a:pt x="1" y="319"/>
                    <a:pt x="81" y="478"/>
                  </a:cubicBezTo>
                  <a:cubicBezTo>
                    <a:pt x="162" y="642"/>
                    <a:pt x="864" y="672"/>
                    <a:pt x="909" y="964"/>
                  </a:cubicBezTo>
                  <a:cubicBezTo>
                    <a:pt x="956" y="1260"/>
                    <a:pt x="787" y="1589"/>
                    <a:pt x="540" y="2126"/>
                  </a:cubicBezTo>
                  <a:cubicBezTo>
                    <a:pt x="392" y="2446"/>
                    <a:pt x="530" y="2598"/>
                    <a:pt x="750" y="2598"/>
                  </a:cubicBezTo>
                  <a:cubicBezTo>
                    <a:pt x="1042" y="2598"/>
                    <a:pt x="1478" y="2331"/>
                    <a:pt x="1593" y="1828"/>
                  </a:cubicBezTo>
                  <a:cubicBezTo>
                    <a:pt x="1705" y="1336"/>
                    <a:pt x="1553" y="679"/>
                    <a:pt x="1439" y="564"/>
                  </a:cubicBezTo>
                  <a:cubicBezTo>
                    <a:pt x="1330" y="453"/>
                    <a:pt x="481" y="0"/>
                    <a:pt x="29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45"/>
            <p:cNvSpPr/>
            <p:nvPr/>
          </p:nvSpPr>
          <p:spPr>
            <a:xfrm>
              <a:off x="3533350" y="1972100"/>
              <a:ext cx="46125" cy="55675"/>
            </a:xfrm>
            <a:custGeom>
              <a:avLst/>
              <a:gdLst/>
              <a:ahLst/>
              <a:cxnLst/>
              <a:rect l="l" t="t" r="r" b="b"/>
              <a:pathLst>
                <a:path w="1845" h="2227" extrusionOk="0">
                  <a:moveTo>
                    <a:pt x="819" y="0"/>
                  </a:moveTo>
                  <a:cubicBezTo>
                    <a:pt x="672" y="0"/>
                    <a:pt x="508" y="151"/>
                    <a:pt x="522" y="291"/>
                  </a:cubicBezTo>
                  <a:cubicBezTo>
                    <a:pt x="541" y="452"/>
                    <a:pt x="1005" y="941"/>
                    <a:pt x="937" y="1181"/>
                  </a:cubicBezTo>
                  <a:cubicBezTo>
                    <a:pt x="869" y="1422"/>
                    <a:pt x="772" y="1445"/>
                    <a:pt x="366" y="1704"/>
                  </a:cubicBezTo>
                  <a:cubicBezTo>
                    <a:pt x="1" y="1935"/>
                    <a:pt x="396" y="2227"/>
                    <a:pt x="844" y="2227"/>
                  </a:cubicBezTo>
                  <a:cubicBezTo>
                    <a:pt x="1050" y="2227"/>
                    <a:pt x="1266" y="2165"/>
                    <a:pt x="1426" y="2009"/>
                  </a:cubicBezTo>
                  <a:cubicBezTo>
                    <a:pt x="1726" y="1714"/>
                    <a:pt x="1844" y="1152"/>
                    <a:pt x="1781" y="1009"/>
                  </a:cubicBezTo>
                  <a:cubicBezTo>
                    <a:pt x="1719" y="865"/>
                    <a:pt x="1041" y="64"/>
                    <a:pt x="881" y="10"/>
                  </a:cubicBezTo>
                  <a:cubicBezTo>
                    <a:pt x="861" y="3"/>
                    <a:pt x="841" y="0"/>
                    <a:pt x="81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45"/>
            <p:cNvSpPr/>
            <p:nvPr/>
          </p:nvSpPr>
          <p:spPr>
            <a:xfrm>
              <a:off x="3361425" y="2039475"/>
              <a:ext cx="205075" cy="190300"/>
            </a:xfrm>
            <a:custGeom>
              <a:avLst/>
              <a:gdLst/>
              <a:ahLst/>
              <a:cxnLst/>
              <a:rect l="l" t="t" r="r" b="b"/>
              <a:pathLst>
                <a:path w="8203" h="7612" extrusionOk="0">
                  <a:moveTo>
                    <a:pt x="5856" y="1"/>
                  </a:moveTo>
                  <a:lnTo>
                    <a:pt x="5090" y="3336"/>
                  </a:lnTo>
                  <a:lnTo>
                    <a:pt x="5525" y="4153"/>
                  </a:lnTo>
                  <a:lnTo>
                    <a:pt x="5109" y="3767"/>
                  </a:lnTo>
                  <a:lnTo>
                    <a:pt x="4943" y="4357"/>
                  </a:lnTo>
                  <a:lnTo>
                    <a:pt x="4853" y="3879"/>
                  </a:lnTo>
                  <a:cubicBezTo>
                    <a:pt x="4853" y="3879"/>
                    <a:pt x="1796" y="1278"/>
                    <a:pt x="0" y="505"/>
                  </a:cubicBezTo>
                  <a:lnTo>
                    <a:pt x="0" y="505"/>
                  </a:lnTo>
                  <a:lnTo>
                    <a:pt x="2314" y="7026"/>
                  </a:lnTo>
                  <a:cubicBezTo>
                    <a:pt x="2314" y="7026"/>
                    <a:pt x="4499" y="7612"/>
                    <a:pt x="6032" y="7612"/>
                  </a:cubicBezTo>
                  <a:cubicBezTo>
                    <a:pt x="6614" y="7612"/>
                    <a:pt x="7103" y="7527"/>
                    <a:pt x="7340" y="7293"/>
                  </a:cubicBezTo>
                  <a:cubicBezTo>
                    <a:pt x="8202" y="6441"/>
                    <a:pt x="7866" y="420"/>
                    <a:pt x="7866" y="420"/>
                  </a:cubicBezTo>
                  <a:lnTo>
                    <a:pt x="58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45"/>
            <p:cNvSpPr/>
            <p:nvPr/>
          </p:nvSpPr>
          <p:spPr>
            <a:xfrm>
              <a:off x="3405675" y="2046025"/>
              <a:ext cx="160825" cy="185575"/>
            </a:xfrm>
            <a:custGeom>
              <a:avLst/>
              <a:gdLst/>
              <a:ahLst/>
              <a:cxnLst/>
              <a:rect l="l" t="t" r="r" b="b"/>
              <a:pathLst>
                <a:path w="6433" h="7423" extrusionOk="0">
                  <a:moveTo>
                    <a:pt x="5501" y="0"/>
                  </a:moveTo>
                  <a:cubicBezTo>
                    <a:pt x="5348" y="1664"/>
                    <a:pt x="5178" y="4833"/>
                    <a:pt x="4613" y="5392"/>
                  </a:cubicBezTo>
                  <a:cubicBezTo>
                    <a:pt x="4376" y="5625"/>
                    <a:pt x="3889" y="5710"/>
                    <a:pt x="3307" y="5710"/>
                  </a:cubicBezTo>
                  <a:cubicBezTo>
                    <a:pt x="2184" y="5710"/>
                    <a:pt x="708" y="5394"/>
                    <a:pt x="1" y="5226"/>
                  </a:cubicBezTo>
                  <a:lnTo>
                    <a:pt x="1" y="5226"/>
                  </a:lnTo>
                  <a:lnTo>
                    <a:pt x="568" y="7086"/>
                  </a:lnTo>
                  <a:cubicBezTo>
                    <a:pt x="568" y="7086"/>
                    <a:pt x="2323" y="7423"/>
                    <a:pt x="3785" y="7423"/>
                  </a:cubicBezTo>
                  <a:cubicBezTo>
                    <a:pt x="4569" y="7423"/>
                    <a:pt x="5269" y="7326"/>
                    <a:pt x="5570" y="7028"/>
                  </a:cubicBezTo>
                  <a:cubicBezTo>
                    <a:pt x="6432" y="6179"/>
                    <a:pt x="6131" y="141"/>
                    <a:pt x="6131" y="141"/>
                  </a:cubicBezTo>
                  <a:lnTo>
                    <a:pt x="550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45"/>
            <p:cNvSpPr/>
            <p:nvPr/>
          </p:nvSpPr>
          <p:spPr>
            <a:xfrm>
              <a:off x="3365800" y="2316775"/>
              <a:ext cx="242900" cy="354450"/>
            </a:xfrm>
            <a:custGeom>
              <a:avLst/>
              <a:gdLst/>
              <a:ahLst/>
              <a:cxnLst/>
              <a:rect l="l" t="t" r="r" b="b"/>
              <a:pathLst>
                <a:path w="9716" h="14178" extrusionOk="0">
                  <a:moveTo>
                    <a:pt x="2596" y="1"/>
                  </a:moveTo>
                  <a:lnTo>
                    <a:pt x="1" y="3615"/>
                  </a:lnTo>
                  <a:lnTo>
                    <a:pt x="1315" y="4945"/>
                  </a:lnTo>
                  <a:lnTo>
                    <a:pt x="7388" y="5770"/>
                  </a:lnTo>
                  <a:lnTo>
                    <a:pt x="8015" y="14178"/>
                  </a:lnTo>
                  <a:lnTo>
                    <a:pt x="8229" y="14133"/>
                  </a:lnTo>
                  <a:lnTo>
                    <a:pt x="9716" y="3709"/>
                  </a:lnTo>
                  <a:lnTo>
                    <a:pt x="25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45"/>
            <p:cNvSpPr/>
            <p:nvPr/>
          </p:nvSpPr>
          <p:spPr>
            <a:xfrm>
              <a:off x="3365800" y="2369800"/>
              <a:ext cx="215825" cy="301425"/>
            </a:xfrm>
            <a:custGeom>
              <a:avLst/>
              <a:gdLst/>
              <a:ahLst/>
              <a:cxnLst/>
              <a:rect l="l" t="t" r="r" b="b"/>
              <a:pathLst>
                <a:path w="8633" h="12057" extrusionOk="0">
                  <a:moveTo>
                    <a:pt x="4153" y="1"/>
                  </a:moveTo>
                  <a:lnTo>
                    <a:pt x="893" y="251"/>
                  </a:lnTo>
                  <a:lnTo>
                    <a:pt x="1" y="1494"/>
                  </a:lnTo>
                  <a:lnTo>
                    <a:pt x="1315" y="2824"/>
                  </a:lnTo>
                  <a:lnTo>
                    <a:pt x="7388" y="3649"/>
                  </a:lnTo>
                  <a:lnTo>
                    <a:pt x="8015" y="12057"/>
                  </a:lnTo>
                  <a:lnTo>
                    <a:pt x="8229" y="12012"/>
                  </a:lnTo>
                  <a:lnTo>
                    <a:pt x="8243" y="11907"/>
                  </a:lnTo>
                  <a:lnTo>
                    <a:pt x="8632" y="1976"/>
                  </a:lnTo>
                  <a:lnTo>
                    <a:pt x="415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45"/>
            <p:cNvSpPr/>
            <p:nvPr/>
          </p:nvSpPr>
          <p:spPr>
            <a:xfrm>
              <a:off x="3315925" y="2320550"/>
              <a:ext cx="457450" cy="350325"/>
            </a:xfrm>
            <a:custGeom>
              <a:avLst/>
              <a:gdLst/>
              <a:ahLst/>
              <a:cxnLst/>
              <a:rect l="l" t="t" r="r" b="b"/>
              <a:pathLst>
                <a:path w="18298" h="14013" extrusionOk="0">
                  <a:moveTo>
                    <a:pt x="2974" y="0"/>
                  </a:moveTo>
                  <a:lnTo>
                    <a:pt x="1" y="3471"/>
                  </a:lnTo>
                  <a:lnTo>
                    <a:pt x="2154" y="5119"/>
                  </a:lnTo>
                  <a:lnTo>
                    <a:pt x="8804" y="6257"/>
                  </a:lnTo>
                  <a:lnTo>
                    <a:pt x="18036" y="14012"/>
                  </a:lnTo>
                  <a:lnTo>
                    <a:pt x="18298" y="14012"/>
                  </a:lnTo>
                  <a:lnTo>
                    <a:pt x="9932" y="3939"/>
                  </a:lnTo>
                  <a:lnTo>
                    <a:pt x="2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45"/>
            <p:cNvSpPr/>
            <p:nvPr/>
          </p:nvSpPr>
          <p:spPr>
            <a:xfrm>
              <a:off x="3308025" y="2312725"/>
              <a:ext cx="462350" cy="358150"/>
            </a:xfrm>
            <a:custGeom>
              <a:avLst/>
              <a:gdLst/>
              <a:ahLst/>
              <a:cxnLst/>
              <a:rect l="l" t="t" r="r" b="b"/>
              <a:pathLst>
                <a:path w="18494" h="14326" extrusionOk="0">
                  <a:moveTo>
                    <a:pt x="4785" y="0"/>
                  </a:moveTo>
                  <a:lnTo>
                    <a:pt x="1" y="3817"/>
                  </a:lnTo>
                  <a:lnTo>
                    <a:pt x="2155" y="5466"/>
                  </a:lnTo>
                  <a:lnTo>
                    <a:pt x="9111" y="6754"/>
                  </a:lnTo>
                  <a:lnTo>
                    <a:pt x="18352" y="14325"/>
                  </a:lnTo>
                  <a:lnTo>
                    <a:pt x="18493" y="14325"/>
                  </a:lnTo>
                  <a:lnTo>
                    <a:pt x="9807" y="5583"/>
                  </a:lnTo>
                  <a:lnTo>
                    <a:pt x="5901" y="4318"/>
                  </a:lnTo>
                  <a:lnTo>
                    <a:pt x="6566" y="2341"/>
                  </a:lnTo>
                  <a:lnTo>
                    <a:pt x="8197" y="3091"/>
                  </a:lnTo>
                  <a:lnTo>
                    <a:pt x="6627" y="1880"/>
                  </a:lnTo>
                  <a:lnTo>
                    <a:pt x="6709" y="1099"/>
                  </a:lnTo>
                  <a:lnTo>
                    <a:pt x="478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45"/>
            <p:cNvSpPr/>
            <p:nvPr/>
          </p:nvSpPr>
          <p:spPr>
            <a:xfrm>
              <a:off x="3444875" y="2359050"/>
              <a:ext cx="96625" cy="103775"/>
            </a:xfrm>
            <a:custGeom>
              <a:avLst/>
              <a:gdLst/>
              <a:ahLst/>
              <a:cxnLst/>
              <a:rect l="l" t="t" r="r" b="b"/>
              <a:pathLst>
                <a:path w="3865" h="4151" extrusionOk="0">
                  <a:moveTo>
                    <a:pt x="2611" y="1"/>
                  </a:moveTo>
                  <a:lnTo>
                    <a:pt x="0" y="3987"/>
                  </a:lnTo>
                  <a:lnTo>
                    <a:pt x="2913" y="4151"/>
                  </a:lnTo>
                  <a:lnTo>
                    <a:pt x="3864" y="625"/>
                  </a:lnTo>
                  <a:lnTo>
                    <a:pt x="2611"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45"/>
            <p:cNvSpPr/>
            <p:nvPr/>
          </p:nvSpPr>
          <p:spPr>
            <a:xfrm>
              <a:off x="3249125" y="2043150"/>
              <a:ext cx="287875" cy="463625"/>
            </a:xfrm>
            <a:custGeom>
              <a:avLst/>
              <a:gdLst/>
              <a:ahLst/>
              <a:cxnLst/>
              <a:rect l="l" t="t" r="r" b="b"/>
              <a:pathLst>
                <a:path w="11515" h="18545" extrusionOk="0">
                  <a:moveTo>
                    <a:pt x="2197" y="0"/>
                  </a:moveTo>
                  <a:cubicBezTo>
                    <a:pt x="2197" y="0"/>
                    <a:pt x="1190" y="870"/>
                    <a:pt x="595" y="1969"/>
                  </a:cubicBezTo>
                  <a:cubicBezTo>
                    <a:pt x="0" y="3068"/>
                    <a:pt x="551" y="4718"/>
                    <a:pt x="1054" y="5770"/>
                  </a:cubicBezTo>
                  <a:cubicBezTo>
                    <a:pt x="1556" y="6823"/>
                    <a:pt x="1144" y="11401"/>
                    <a:pt x="1373" y="13417"/>
                  </a:cubicBezTo>
                  <a:cubicBezTo>
                    <a:pt x="1601" y="15430"/>
                    <a:pt x="7622" y="18544"/>
                    <a:pt x="7622" y="18544"/>
                  </a:cubicBezTo>
                  <a:cubicBezTo>
                    <a:pt x="9865" y="16438"/>
                    <a:pt x="11515" y="12929"/>
                    <a:pt x="11515" y="12929"/>
                  </a:cubicBezTo>
                  <a:cubicBezTo>
                    <a:pt x="11515" y="12929"/>
                    <a:pt x="8391" y="11157"/>
                    <a:pt x="7320" y="10645"/>
                  </a:cubicBezTo>
                  <a:cubicBezTo>
                    <a:pt x="7198" y="10092"/>
                    <a:pt x="7416" y="7235"/>
                    <a:pt x="7416" y="6686"/>
                  </a:cubicBezTo>
                  <a:cubicBezTo>
                    <a:pt x="7416" y="6136"/>
                    <a:pt x="6959" y="4351"/>
                    <a:pt x="6227" y="2749"/>
                  </a:cubicBezTo>
                  <a:cubicBezTo>
                    <a:pt x="5494" y="1145"/>
                    <a:pt x="2197" y="0"/>
                    <a:pt x="2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45"/>
            <p:cNvSpPr/>
            <p:nvPr/>
          </p:nvSpPr>
          <p:spPr>
            <a:xfrm>
              <a:off x="3249125" y="2043100"/>
              <a:ext cx="236050" cy="463625"/>
            </a:xfrm>
            <a:custGeom>
              <a:avLst/>
              <a:gdLst/>
              <a:ahLst/>
              <a:cxnLst/>
              <a:rect l="l" t="t" r="r" b="b"/>
              <a:pathLst>
                <a:path w="9442" h="18545" extrusionOk="0">
                  <a:moveTo>
                    <a:pt x="2197" y="1"/>
                  </a:moveTo>
                  <a:cubicBezTo>
                    <a:pt x="2197" y="1"/>
                    <a:pt x="1190" y="870"/>
                    <a:pt x="595" y="1969"/>
                  </a:cubicBezTo>
                  <a:cubicBezTo>
                    <a:pt x="0" y="3069"/>
                    <a:pt x="551" y="4718"/>
                    <a:pt x="1054" y="5770"/>
                  </a:cubicBezTo>
                  <a:cubicBezTo>
                    <a:pt x="1556" y="6822"/>
                    <a:pt x="1144" y="11402"/>
                    <a:pt x="1373" y="13416"/>
                  </a:cubicBezTo>
                  <a:cubicBezTo>
                    <a:pt x="1601" y="15432"/>
                    <a:pt x="7622" y="18545"/>
                    <a:pt x="7622" y="18545"/>
                  </a:cubicBezTo>
                  <a:cubicBezTo>
                    <a:pt x="8290" y="17918"/>
                    <a:pt x="8907" y="17165"/>
                    <a:pt x="9441" y="16418"/>
                  </a:cubicBezTo>
                  <a:cubicBezTo>
                    <a:pt x="8335" y="15823"/>
                    <a:pt x="4009" y="13373"/>
                    <a:pt x="4614" y="12044"/>
                  </a:cubicBezTo>
                  <a:cubicBezTo>
                    <a:pt x="5314" y="11113"/>
                    <a:pt x="3606" y="4820"/>
                    <a:pt x="3103" y="3767"/>
                  </a:cubicBezTo>
                  <a:cubicBezTo>
                    <a:pt x="2624" y="2768"/>
                    <a:pt x="2107" y="1235"/>
                    <a:pt x="2564" y="142"/>
                  </a:cubicBezTo>
                  <a:cubicBezTo>
                    <a:pt x="2337" y="51"/>
                    <a:pt x="2197" y="1"/>
                    <a:pt x="219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45"/>
            <p:cNvSpPr/>
            <p:nvPr/>
          </p:nvSpPr>
          <p:spPr>
            <a:xfrm>
              <a:off x="3281600" y="2043000"/>
              <a:ext cx="125275" cy="118425"/>
            </a:xfrm>
            <a:custGeom>
              <a:avLst/>
              <a:gdLst/>
              <a:ahLst/>
              <a:cxnLst/>
              <a:rect l="l" t="t" r="r" b="b"/>
              <a:pathLst>
                <a:path w="5011" h="4737" extrusionOk="0">
                  <a:moveTo>
                    <a:pt x="1087" y="1"/>
                  </a:moveTo>
                  <a:cubicBezTo>
                    <a:pt x="967" y="1"/>
                    <a:pt x="898" y="5"/>
                    <a:pt x="898" y="5"/>
                  </a:cubicBezTo>
                  <a:cubicBezTo>
                    <a:pt x="898" y="5"/>
                    <a:pt x="466" y="378"/>
                    <a:pt x="0" y="944"/>
                  </a:cubicBezTo>
                  <a:cubicBezTo>
                    <a:pt x="844" y="1292"/>
                    <a:pt x="3718" y="2517"/>
                    <a:pt x="3718" y="2517"/>
                  </a:cubicBezTo>
                  <a:lnTo>
                    <a:pt x="4557" y="4737"/>
                  </a:lnTo>
                  <a:lnTo>
                    <a:pt x="5011" y="4422"/>
                  </a:lnTo>
                  <a:lnTo>
                    <a:pt x="3929" y="2324"/>
                  </a:lnTo>
                  <a:lnTo>
                    <a:pt x="4051" y="873"/>
                  </a:lnTo>
                  <a:cubicBezTo>
                    <a:pt x="3050" y="76"/>
                    <a:pt x="1601"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45"/>
            <p:cNvSpPr/>
            <p:nvPr/>
          </p:nvSpPr>
          <p:spPr>
            <a:xfrm>
              <a:off x="3435325" y="2120475"/>
              <a:ext cx="64500" cy="66275"/>
            </a:xfrm>
            <a:custGeom>
              <a:avLst/>
              <a:gdLst/>
              <a:ahLst/>
              <a:cxnLst/>
              <a:rect l="l" t="t" r="r" b="b"/>
              <a:pathLst>
                <a:path w="2580" h="2651" extrusionOk="0">
                  <a:moveTo>
                    <a:pt x="747" y="1"/>
                  </a:moveTo>
                  <a:lnTo>
                    <a:pt x="747" y="1"/>
                  </a:lnTo>
                  <a:cubicBezTo>
                    <a:pt x="754" y="821"/>
                    <a:pt x="0" y="1915"/>
                    <a:pt x="0" y="1918"/>
                  </a:cubicBezTo>
                  <a:lnTo>
                    <a:pt x="1561" y="2651"/>
                  </a:lnTo>
                  <a:cubicBezTo>
                    <a:pt x="1651" y="2401"/>
                    <a:pt x="2184" y="1754"/>
                    <a:pt x="2579" y="1451"/>
                  </a:cubicBezTo>
                  <a:lnTo>
                    <a:pt x="747"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45"/>
            <p:cNvSpPr/>
            <p:nvPr/>
          </p:nvSpPr>
          <p:spPr>
            <a:xfrm>
              <a:off x="3450875" y="2083900"/>
              <a:ext cx="75200" cy="79625"/>
            </a:xfrm>
            <a:custGeom>
              <a:avLst/>
              <a:gdLst/>
              <a:ahLst/>
              <a:cxnLst/>
              <a:rect l="l" t="t" r="r" b="b"/>
              <a:pathLst>
                <a:path w="3008" h="3185" extrusionOk="0">
                  <a:moveTo>
                    <a:pt x="1683" y="1"/>
                  </a:moveTo>
                  <a:cubicBezTo>
                    <a:pt x="1673" y="1"/>
                    <a:pt x="1663" y="2"/>
                    <a:pt x="1653" y="4"/>
                  </a:cubicBezTo>
                  <a:cubicBezTo>
                    <a:pt x="1499" y="37"/>
                    <a:pt x="1215" y="651"/>
                    <a:pt x="906" y="740"/>
                  </a:cubicBezTo>
                  <a:cubicBezTo>
                    <a:pt x="896" y="743"/>
                    <a:pt x="886" y="744"/>
                    <a:pt x="874" y="744"/>
                  </a:cubicBezTo>
                  <a:cubicBezTo>
                    <a:pt x="784" y="744"/>
                    <a:pt x="646" y="661"/>
                    <a:pt x="505" y="661"/>
                  </a:cubicBezTo>
                  <a:cubicBezTo>
                    <a:pt x="327" y="661"/>
                    <a:pt x="145" y="795"/>
                    <a:pt x="56" y="1405"/>
                  </a:cubicBezTo>
                  <a:cubicBezTo>
                    <a:pt x="0" y="1783"/>
                    <a:pt x="199" y="1976"/>
                    <a:pt x="209" y="2152"/>
                  </a:cubicBezTo>
                  <a:cubicBezTo>
                    <a:pt x="209" y="2152"/>
                    <a:pt x="1233" y="3184"/>
                    <a:pt x="1584" y="3184"/>
                  </a:cubicBezTo>
                  <a:cubicBezTo>
                    <a:pt x="1601" y="3184"/>
                    <a:pt x="1616" y="3182"/>
                    <a:pt x="1630" y="3177"/>
                  </a:cubicBezTo>
                  <a:cubicBezTo>
                    <a:pt x="2432" y="2879"/>
                    <a:pt x="3008" y="1927"/>
                    <a:pt x="2860" y="1563"/>
                  </a:cubicBezTo>
                  <a:cubicBezTo>
                    <a:pt x="2718" y="1209"/>
                    <a:pt x="2031" y="1"/>
                    <a:pt x="168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45"/>
            <p:cNvSpPr/>
            <p:nvPr/>
          </p:nvSpPr>
          <p:spPr>
            <a:xfrm>
              <a:off x="3480650" y="2082475"/>
              <a:ext cx="46225" cy="68400"/>
            </a:xfrm>
            <a:custGeom>
              <a:avLst/>
              <a:gdLst/>
              <a:ahLst/>
              <a:cxnLst/>
              <a:rect l="l" t="t" r="r" b="b"/>
              <a:pathLst>
                <a:path w="1849" h="2736" extrusionOk="0">
                  <a:moveTo>
                    <a:pt x="559" y="0"/>
                  </a:moveTo>
                  <a:cubicBezTo>
                    <a:pt x="549" y="0"/>
                    <a:pt x="539" y="1"/>
                    <a:pt x="529" y="3"/>
                  </a:cubicBezTo>
                  <a:cubicBezTo>
                    <a:pt x="515" y="6"/>
                    <a:pt x="19" y="768"/>
                    <a:pt x="1" y="781"/>
                  </a:cubicBezTo>
                  <a:cubicBezTo>
                    <a:pt x="479" y="985"/>
                    <a:pt x="789" y="866"/>
                    <a:pt x="1111" y="1304"/>
                  </a:cubicBezTo>
                  <a:cubicBezTo>
                    <a:pt x="1323" y="1593"/>
                    <a:pt x="1590" y="1915"/>
                    <a:pt x="1173" y="2735"/>
                  </a:cubicBezTo>
                  <a:cubicBezTo>
                    <a:pt x="1552" y="2341"/>
                    <a:pt x="1848" y="1818"/>
                    <a:pt x="1754" y="1581"/>
                  </a:cubicBezTo>
                  <a:cubicBezTo>
                    <a:pt x="1611" y="1228"/>
                    <a:pt x="905" y="0"/>
                    <a:pt x="55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45"/>
            <p:cNvSpPr/>
            <p:nvPr/>
          </p:nvSpPr>
          <p:spPr>
            <a:xfrm>
              <a:off x="3449925" y="2090350"/>
              <a:ext cx="40975" cy="62525"/>
            </a:xfrm>
            <a:custGeom>
              <a:avLst/>
              <a:gdLst/>
              <a:ahLst/>
              <a:cxnLst/>
              <a:rect l="l" t="t" r="r" b="b"/>
              <a:pathLst>
                <a:path w="1639" h="2501" extrusionOk="0">
                  <a:moveTo>
                    <a:pt x="1241" y="115"/>
                  </a:moveTo>
                  <a:cubicBezTo>
                    <a:pt x="1239" y="115"/>
                    <a:pt x="1237" y="115"/>
                    <a:pt x="1235" y="115"/>
                  </a:cubicBezTo>
                  <a:cubicBezTo>
                    <a:pt x="1048" y="171"/>
                    <a:pt x="261" y="0"/>
                    <a:pt x="93" y="1147"/>
                  </a:cubicBezTo>
                  <a:cubicBezTo>
                    <a:pt x="1" y="1772"/>
                    <a:pt x="409" y="2177"/>
                    <a:pt x="790" y="2501"/>
                  </a:cubicBezTo>
                  <a:cubicBezTo>
                    <a:pt x="1148" y="2402"/>
                    <a:pt x="1488" y="2167"/>
                    <a:pt x="1567" y="1739"/>
                  </a:cubicBezTo>
                  <a:cubicBezTo>
                    <a:pt x="1638" y="1349"/>
                    <a:pt x="1367" y="115"/>
                    <a:pt x="1241" y="115"/>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45"/>
            <p:cNvSpPr/>
            <p:nvPr/>
          </p:nvSpPr>
          <p:spPr>
            <a:xfrm>
              <a:off x="3464525" y="2077975"/>
              <a:ext cx="45450" cy="41775"/>
            </a:xfrm>
            <a:custGeom>
              <a:avLst/>
              <a:gdLst/>
              <a:ahLst/>
              <a:cxnLst/>
              <a:rect l="l" t="t" r="r" b="b"/>
              <a:pathLst>
                <a:path w="1818" h="1671" extrusionOk="0">
                  <a:moveTo>
                    <a:pt x="1337" y="0"/>
                  </a:moveTo>
                  <a:cubicBezTo>
                    <a:pt x="1291" y="0"/>
                    <a:pt x="1248" y="11"/>
                    <a:pt x="1215" y="34"/>
                  </a:cubicBezTo>
                  <a:cubicBezTo>
                    <a:pt x="1046" y="149"/>
                    <a:pt x="644" y="626"/>
                    <a:pt x="222" y="1090"/>
                  </a:cubicBezTo>
                  <a:cubicBezTo>
                    <a:pt x="0" y="1335"/>
                    <a:pt x="463" y="1671"/>
                    <a:pt x="603" y="1671"/>
                  </a:cubicBezTo>
                  <a:cubicBezTo>
                    <a:pt x="612" y="1671"/>
                    <a:pt x="619" y="1669"/>
                    <a:pt x="625" y="1666"/>
                  </a:cubicBezTo>
                  <a:cubicBezTo>
                    <a:pt x="725" y="1620"/>
                    <a:pt x="1551" y="741"/>
                    <a:pt x="1709" y="421"/>
                  </a:cubicBezTo>
                  <a:cubicBezTo>
                    <a:pt x="1818" y="199"/>
                    <a:pt x="1541" y="0"/>
                    <a:pt x="133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45"/>
            <p:cNvSpPr/>
            <p:nvPr/>
          </p:nvSpPr>
          <p:spPr>
            <a:xfrm>
              <a:off x="3485100" y="2090700"/>
              <a:ext cx="38850" cy="39450"/>
            </a:xfrm>
            <a:custGeom>
              <a:avLst/>
              <a:gdLst/>
              <a:ahLst/>
              <a:cxnLst/>
              <a:rect l="l" t="t" r="r" b="b"/>
              <a:pathLst>
                <a:path w="1554" h="1578" extrusionOk="0">
                  <a:moveTo>
                    <a:pt x="1049" y="0"/>
                  </a:moveTo>
                  <a:cubicBezTo>
                    <a:pt x="1027" y="0"/>
                    <a:pt x="1008" y="5"/>
                    <a:pt x="992" y="15"/>
                  </a:cubicBezTo>
                  <a:cubicBezTo>
                    <a:pt x="851" y="103"/>
                    <a:pt x="527" y="502"/>
                    <a:pt x="186" y="886"/>
                  </a:cubicBezTo>
                  <a:cubicBezTo>
                    <a:pt x="1" y="1095"/>
                    <a:pt x="475" y="1577"/>
                    <a:pt x="580" y="1577"/>
                  </a:cubicBezTo>
                  <a:cubicBezTo>
                    <a:pt x="583" y="1577"/>
                    <a:pt x="586" y="1577"/>
                    <a:pt x="588" y="1576"/>
                  </a:cubicBezTo>
                  <a:cubicBezTo>
                    <a:pt x="672" y="1545"/>
                    <a:pt x="1343" y="820"/>
                    <a:pt x="1462" y="537"/>
                  </a:cubicBezTo>
                  <a:cubicBezTo>
                    <a:pt x="1553" y="321"/>
                    <a:pt x="1226" y="0"/>
                    <a:pt x="104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45"/>
            <p:cNvSpPr/>
            <p:nvPr/>
          </p:nvSpPr>
          <p:spPr>
            <a:xfrm>
              <a:off x="3502750" y="2108550"/>
              <a:ext cx="30000" cy="37275"/>
            </a:xfrm>
            <a:custGeom>
              <a:avLst/>
              <a:gdLst/>
              <a:ahLst/>
              <a:cxnLst/>
              <a:rect l="l" t="t" r="r" b="b"/>
              <a:pathLst>
                <a:path w="1200" h="1491" extrusionOk="0">
                  <a:moveTo>
                    <a:pt x="789" y="0"/>
                  </a:moveTo>
                  <a:cubicBezTo>
                    <a:pt x="763" y="0"/>
                    <a:pt x="739" y="8"/>
                    <a:pt x="719" y="25"/>
                  </a:cubicBezTo>
                  <a:cubicBezTo>
                    <a:pt x="610" y="117"/>
                    <a:pt x="236" y="699"/>
                    <a:pt x="138" y="830"/>
                  </a:cubicBezTo>
                  <a:cubicBezTo>
                    <a:pt x="1" y="1019"/>
                    <a:pt x="353" y="1490"/>
                    <a:pt x="432" y="1490"/>
                  </a:cubicBezTo>
                  <a:cubicBezTo>
                    <a:pt x="434" y="1490"/>
                    <a:pt x="436" y="1490"/>
                    <a:pt x="437" y="1490"/>
                  </a:cubicBezTo>
                  <a:cubicBezTo>
                    <a:pt x="503" y="1462"/>
                    <a:pt x="1097" y="706"/>
                    <a:pt x="1150" y="481"/>
                  </a:cubicBezTo>
                  <a:cubicBezTo>
                    <a:pt x="1199" y="276"/>
                    <a:pt x="949" y="0"/>
                    <a:pt x="78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45"/>
            <p:cNvSpPr/>
            <p:nvPr/>
          </p:nvSpPr>
          <p:spPr>
            <a:xfrm>
              <a:off x="3314325" y="2109950"/>
              <a:ext cx="106675" cy="138125"/>
            </a:xfrm>
            <a:custGeom>
              <a:avLst/>
              <a:gdLst/>
              <a:ahLst/>
              <a:cxnLst/>
              <a:rect l="l" t="t" r="r" b="b"/>
              <a:pathLst>
                <a:path w="4267" h="5525" extrusionOk="0">
                  <a:moveTo>
                    <a:pt x="911" y="1"/>
                  </a:moveTo>
                  <a:lnTo>
                    <a:pt x="0" y="142"/>
                  </a:lnTo>
                  <a:lnTo>
                    <a:pt x="723" y="3754"/>
                  </a:lnTo>
                  <a:lnTo>
                    <a:pt x="2915" y="5525"/>
                  </a:lnTo>
                  <a:lnTo>
                    <a:pt x="4267" y="3054"/>
                  </a:lnTo>
                  <a:lnTo>
                    <a:pt x="2729" y="3941"/>
                  </a:lnTo>
                  <a:cubicBezTo>
                    <a:pt x="2729" y="3941"/>
                    <a:pt x="2241" y="1937"/>
                    <a:pt x="9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45"/>
            <p:cNvSpPr/>
            <p:nvPr/>
          </p:nvSpPr>
          <p:spPr>
            <a:xfrm>
              <a:off x="3225950" y="2078875"/>
              <a:ext cx="262625" cy="244275"/>
            </a:xfrm>
            <a:custGeom>
              <a:avLst/>
              <a:gdLst/>
              <a:ahLst/>
              <a:cxnLst/>
              <a:rect l="l" t="t" r="r" b="b"/>
              <a:pathLst>
                <a:path w="10505" h="9771" extrusionOk="0">
                  <a:moveTo>
                    <a:pt x="2489" y="1"/>
                  </a:moveTo>
                  <a:cubicBezTo>
                    <a:pt x="1036" y="1"/>
                    <a:pt x="1" y="2492"/>
                    <a:pt x="2767" y="6954"/>
                  </a:cubicBezTo>
                  <a:cubicBezTo>
                    <a:pt x="3408" y="7988"/>
                    <a:pt x="5394" y="9771"/>
                    <a:pt x="6592" y="9771"/>
                  </a:cubicBezTo>
                  <a:cubicBezTo>
                    <a:pt x="6699" y="9771"/>
                    <a:pt x="6799" y="9756"/>
                    <a:pt x="6892" y="9726"/>
                  </a:cubicBezTo>
                  <a:cubicBezTo>
                    <a:pt x="8026" y="9356"/>
                    <a:pt x="10505" y="3930"/>
                    <a:pt x="10505" y="3930"/>
                  </a:cubicBezTo>
                  <a:lnTo>
                    <a:pt x="8443" y="2724"/>
                  </a:lnTo>
                  <a:lnTo>
                    <a:pt x="6428" y="5236"/>
                  </a:lnTo>
                  <a:lnTo>
                    <a:pt x="6497" y="6151"/>
                  </a:lnTo>
                  <a:lnTo>
                    <a:pt x="6271" y="5625"/>
                  </a:lnTo>
                  <a:lnTo>
                    <a:pt x="5880" y="6075"/>
                  </a:lnTo>
                  <a:lnTo>
                    <a:pt x="5991" y="5609"/>
                  </a:lnTo>
                  <a:cubicBezTo>
                    <a:pt x="5991" y="5609"/>
                    <a:pt x="5063" y="1606"/>
                    <a:pt x="3491" y="382"/>
                  </a:cubicBezTo>
                  <a:cubicBezTo>
                    <a:pt x="3161" y="126"/>
                    <a:pt x="2815" y="1"/>
                    <a:pt x="2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45"/>
            <p:cNvSpPr/>
            <p:nvPr/>
          </p:nvSpPr>
          <p:spPr>
            <a:xfrm>
              <a:off x="3253175" y="2146125"/>
              <a:ext cx="236275" cy="176725"/>
            </a:xfrm>
            <a:custGeom>
              <a:avLst/>
              <a:gdLst/>
              <a:ahLst/>
              <a:cxnLst/>
              <a:rect l="l" t="t" r="r" b="b"/>
              <a:pathLst>
                <a:path w="9451" h="7069" extrusionOk="0">
                  <a:moveTo>
                    <a:pt x="1" y="1"/>
                  </a:moveTo>
                  <a:lnTo>
                    <a:pt x="1" y="1"/>
                  </a:lnTo>
                  <a:cubicBezTo>
                    <a:pt x="101" y="1339"/>
                    <a:pt x="465" y="2656"/>
                    <a:pt x="1632" y="4451"/>
                  </a:cubicBezTo>
                  <a:cubicBezTo>
                    <a:pt x="1632" y="4451"/>
                    <a:pt x="4324" y="7068"/>
                    <a:pt x="5583" y="7068"/>
                  </a:cubicBezTo>
                  <a:cubicBezTo>
                    <a:pt x="5662" y="7068"/>
                    <a:pt x="5735" y="7058"/>
                    <a:pt x="5802" y="7036"/>
                  </a:cubicBezTo>
                  <a:cubicBezTo>
                    <a:pt x="6935" y="6669"/>
                    <a:pt x="9450" y="1205"/>
                    <a:pt x="9450" y="1205"/>
                  </a:cubicBezTo>
                  <a:lnTo>
                    <a:pt x="8595" y="787"/>
                  </a:lnTo>
                  <a:cubicBezTo>
                    <a:pt x="7782" y="2188"/>
                    <a:pt x="6333" y="4924"/>
                    <a:pt x="5586" y="5167"/>
                  </a:cubicBezTo>
                  <a:cubicBezTo>
                    <a:pt x="5534" y="5184"/>
                    <a:pt x="5472" y="5192"/>
                    <a:pt x="5402" y="5192"/>
                  </a:cubicBezTo>
                  <a:cubicBezTo>
                    <a:pt x="4244" y="5192"/>
                    <a:pt x="791" y="292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45"/>
            <p:cNvSpPr/>
            <p:nvPr/>
          </p:nvSpPr>
          <p:spPr>
            <a:xfrm>
              <a:off x="3240850" y="2035875"/>
              <a:ext cx="177425" cy="152200"/>
            </a:xfrm>
            <a:custGeom>
              <a:avLst/>
              <a:gdLst/>
              <a:ahLst/>
              <a:cxnLst/>
              <a:rect l="l" t="t" r="r" b="b"/>
              <a:pathLst>
                <a:path w="7097" h="6088" extrusionOk="0">
                  <a:moveTo>
                    <a:pt x="3475" y="0"/>
                  </a:moveTo>
                  <a:cubicBezTo>
                    <a:pt x="1615" y="0"/>
                    <a:pt x="133" y="1721"/>
                    <a:pt x="71" y="3379"/>
                  </a:cubicBezTo>
                  <a:cubicBezTo>
                    <a:pt x="1" y="5267"/>
                    <a:pt x="508" y="4411"/>
                    <a:pt x="769" y="6088"/>
                  </a:cubicBezTo>
                  <a:cubicBezTo>
                    <a:pt x="1399" y="3593"/>
                    <a:pt x="7096" y="5201"/>
                    <a:pt x="6467" y="1892"/>
                  </a:cubicBezTo>
                  <a:cubicBezTo>
                    <a:pt x="6467" y="1892"/>
                    <a:pt x="6479" y="686"/>
                    <a:pt x="4267" y="104"/>
                  </a:cubicBezTo>
                  <a:cubicBezTo>
                    <a:pt x="3998" y="33"/>
                    <a:pt x="3732" y="0"/>
                    <a:pt x="3475"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45"/>
            <p:cNvSpPr/>
            <p:nvPr/>
          </p:nvSpPr>
          <p:spPr>
            <a:xfrm>
              <a:off x="3229250" y="2026575"/>
              <a:ext cx="186500" cy="173900"/>
            </a:xfrm>
            <a:custGeom>
              <a:avLst/>
              <a:gdLst/>
              <a:ahLst/>
              <a:cxnLst/>
              <a:rect l="l" t="t" r="r" b="b"/>
              <a:pathLst>
                <a:path w="7460" h="6956" extrusionOk="0">
                  <a:moveTo>
                    <a:pt x="3977" y="0"/>
                  </a:moveTo>
                  <a:cubicBezTo>
                    <a:pt x="1974" y="0"/>
                    <a:pt x="112" y="2552"/>
                    <a:pt x="48" y="4270"/>
                  </a:cubicBezTo>
                  <a:cubicBezTo>
                    <a:pt x="0" y="5549"/>
                    <a:pt x="221" y="6956"/>
                    <a:pt x="563" y="6956"/>
                  </a:cubicBezTo>
                  <a:cubicBezTo>
                    <a:pt x="727" y="6956"/>
                    <a:pt x="917" y="6636"/>
                    <a:pt x="1120" y="5832"/>
                  </a:cubicBezTo>
                  <a:cubicBezTo>
                    <a:pt x="1749" y="3336"/>
                    <a:pt x="7460" y="5247"/>
                    <a:pt x="6831" y="1939"/>
                  </a:cubicBezTo>
                  <a:cubicBezTo>
                    <a:pt x="6831" y="1939"/>
                    <a:pt x="6785" y="656"/>
                    <a:pt x="4569" y="77"/>
                  </a:cubicBezTo>
                  <a:cubicBezTo>
                    <a:pt x="4371" y="25"/>
                    <a:pt x="4173" y="0"/>
                    <a:pt x="3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45"/>
            <p:cNvSpPr/>
            <p:nvPr/>
          </p:nvSpPr>
          <p:spPr>
            <a:xfrm>
              <a:off x="3229250" y="2026475"/>
              <a:ext cx="171850" cy="173975"/>
            </a:xfrm>
            <a:custGeom>
              <a:avLst/>
              <a:gdLst/>
              <a:ahLst/>
              <a:cxnLst/>
              <a:rect l="l" t="t" r="r" b="b"/>
              <a:pathLst>
                <a:path w="6874" h="6959" extrusionOk="0">
                  <a:moveTo>
                    <a:pt x="3979" y="0"/>
                  </a:moveTo>
                  <a:cubicBezTo>
                    <a:pt x="1974" y="0"/>
                    <a:pt x="112" y="2552"/>
                    <a:pt x="48" y="4273"/>
                  </a:cubicBezTo>
                  <a:cubicBezTo>
                    <a:pt x="0" y="5551"/>
                    <a:pt x="221" y="6958"/>
                    <a:pt x="563" y="6958"/>
                  </a:cubicBezTo>
                  <a:cubicBezTo>
                    <a:pt x="726" y="6958"/>
                    <a:pt x="917" y="6639"/>
                    <a:pt x="1120" y="5833"/>
                  </a:cubicBezTo>
                  <a:cubicBezTo>
                    <a:pt x="1221" y="5434"/>
                    <a:pt x="1455" y="5148"/>
                    <a:pt x="1771" y="4934"/>
                  </a:cubicBezTo>
                  <a:cubicBezTo>
                    <a:pt x="1728" y="4704"/>
                    <a:pt x="1705" y="4464"/>
                    <a:pt x="1705" y="4216"/>
                  </a:cubicBezTo>
                  <a:cubicBezTo>
                    <a:pt x="1705" y="2377"/>
                    <a:pt x="2979" y="887"/>
                    <a:pt x="4553" y="887"/>
                  </a:cubicBezTo>
                  <a:cubicBezTo>
                    <a:pt x="5510" y="887"/>
                    <a:pt x="6358" y="1440"/>
                    <a:pt x="6874" y="2288"/>
                  </a:cubicBezTo>
                  <a:cubicBezTo>
                    <a:pt x="6866" y="2179"/>
                    <a:pt x="6854" y="2065"/>
                    <a:pt x="6831" y="1942"/>
                  </a:cubicBezTo>
                  <a:cubicBezTo>
                    <a:pt x="6831" y="1942"/>
                    <a:pt x="6785" y="659"/>
                    <a:pt x="4569" y="77"/>
                  </a:cubicBezTo>
                  <a:cubicBezTo>
                    <a:pt x="4372" y="25"/>
                    <a:pt x="4175" y="0"/>
                    <a:pt x="397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45"/>
            <p:cNvSpPr/>
            <p:nvPr/>
          </p:nvSpPr>
          <p:spPr>
            <a:xfrm>
              <a:off x="3297125" y="1944700"/>
              <a:ext cx="91575" cy="147325"/>
            </a:xfrm>
            <a:custGeom>
              <a:avLst/>
              <a:gdLst/>
              <a:ahLst/>
              <a:cxnLst/>
              <a:rect l="l" t="t" r="r" b="b"/>
              <a:pathLst>
                <a:path w="3663" h="5893" extrusionOk="0">
                  <a:moveTo>
                    <a:pt x="2900" y="1"/>
                  </a:moveTo>
                  <a:lnTo>
                    <a:pt x="717" y="521"/>
                  </a:lnTo>
                  <a:cubicBezTo>
                    <a:pt x="917" y="1284"/>
                    <a:pt x="0" y="4549"/>
                    <a:pt x="0" y="4549"/>
                  </a:cubicBezTo>
                  <a:lnTo>
                    <a:pt x="2855" y="5892"/>
                  </a:lnTo>
                  <a:cubicBezTo>
                    <a:pt x="3151" y="4530"/>
                    <a:pt x="3663" y="3008"/>
                    <a:pt x="3663" y="3008"/>
                  </a:cubicBezTo>
                  <a:lnTo>
                    <a:pt x="2900"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45"/>
            <p:cNvSpPr/>
            <p:nvPr/>
          </p:nvSpPr>
          <p:spPr>
            <a:xfrm>
              <a:off x="3761150" y="2665700"/>
              <a:ext cx="48800" cy="14325"/>
            </a:xfrm>
            <a:custGeom>
              <a:avLst/>
              <a:gdLst/>
              <a:ahLst/>
              <a:cxnLst/>
              <a:rect l="l" t="t" r="r" b="b"/>
              <a:pathLst>
                <a:path w="1952" h="573" extrusionOk="0">
                  <a:moveTo>
                    <a:pt x="311" y="1"/>
                  </a:moveTo>
                  <a:cubicBezTo>
                    <a:pt x="268" y="1"/>
                    <a:pt x="234" y="8"/>
                    <a:pt x="213" y="22"/>
                  </a:cubicBezTo>
                  <a:cubicBezTo>
                    <a:pt x="0" y="176"/>
                    <a:pt x="319" y="573"/>
                    <a:pt x="319" y="573"/>
                  </a:cubicBezTo>
                  <a:lnTo>
                    <a:pt x="1952" y="573"/>
                  </a:lnTo>
                  <a:cubicBezTo>
                    <a:pt x="1952" y="573"/>
                    <a:pt x="711" y="1"/>
                    <a:pt x="311" y="1"/>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45"/>
            <p:cNvSpPr/>
            <p:nvPr/>
          </p:nvSpPr>
          <p:spPr>
            <a:xfrm>
              <a:off x="3563450" y="2664625"/>
              <a:ext cx="48500" cy="15400"/>
            </a:xfrm>
            <a:custGeom>
              <a:avLst/>
              <a:gdLst/>
              <a:ahLst/>
              <a:cxnLst/>
              <a:rect l="l" t="t" r="r" b="b"/>
              <a:pathLst>
                <a:path w="1940" h="616" extrusionOk="0">
                  <a:moveTo>
                    <a:pt x="304" y="0"/>
                  </a:moveTo>
                  <a:cubicBezTo>
                    <a:pt x="264" y="0"/>
                    <a:pt x="233" y="7"/>
                    <a:pt x="213" y="21"/>
                  </a:cubicBezTo>
                  <a:cubicBezTo>
                    <a:pt x="1" y="173"/>
                    <a:pt x="77" y="616"/>
                    <a:pt x="77" y="616"/>
                  </a:cubicBezTo>
                  <a:lnTo>
                    <a:pt x="1939" y="616"/>
                  </a:lnTo>
                  <a:cubicBezTo>
                    <a:pt x="1939" y="616"/>
                    <a:pt x="695" y="0"/>
                    <a:pt x="304" y="0"/>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45"/>
            <p:cNvSpPr/>
            <p:nvPr/>
          </p:nvSpPr>
          <p:spPr>
            <a:xfrm>
              <a:off x="3417825" y="2356725"/>
              <a:ext cx="121950" cy="156050"/>
            </a:xfrm>
            <a:custGeom>
              <a:avLst/>
              <a:gdLst/>
              <a:ahLst/>
              <a:cxnLst/>
              <a:rect l="l" t="t" r="r" b="b"/>
              <a:pathLst>
                <a:path w="4878" h="6242" extrusionOk="0">
                  <a:moveTo>
                    <a:pt x="4160" y="0"/>
                  </a:moveTo>
                  <a:cubicBezTo>
                    <a:pt x="3129" y="2011"/>
                    <a:pt x="1717" y="3859"/>
                    <a:pt x="0" y="5576"/>
                  </a:cubicBezTo>
                  <a:lnTo>
                    <a:pt x="822" y="6241"/>
                  </a:lnTo>
                  <a:cubicBezTo>
                    <a:pt x="2499" y="5051"/>
                    <a:pt x="4282" y="1870"/>
                    <a:pt x="4877" y="386"/>
                  </a:cubicBezTo>
                  <a:lnTo>
                    <a:pt x="4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45"/>
            <p:cNvSpPr/>
            <p:nvPr/>
          </p:nvSpPr>
          <p:spPr>
            <a:xfrm>
              <a:off x="3279250" y="2303425"/>
              <a:ext cx="158675" cy="87425"/>
            </a:xfrm>
            <a:custGeom>
              <a:avLst/>
              <a:gdLst/>
              <a:ahLst/>
              <a:cxnLst/>
              <a:rect l="l" t="t" r="r" b="b"/>
              <a:pathLst>
                <a:path w="6347" h="3497" extrusionOk="0">
                  <a:moveTo>
                    <a:pt x="6188" y="0"/>
                  </a:moveTo>
                  <a:lnTo>
                    <a:pt x="1" y="2709"/>
                  </a:lnTo>
                  <a:lnTo>
                    <a:pt x="262" y="3496"/>
                  </a:lnTo>
                  <a:lnTo>
                    <a:pt x="6347" y="263"/>
                  </a:lnTo>
                  <a:lnTo>
                    <a:pt x="6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45"/>
            <p:cNvSpPr/>
            <p:nvPr/>
          </p:nvSpPr>
          <p:spPr>
            <a:xfrm>
              <a:off x="3426975" y="2146125"/>
              <a:ext cx="66025" cy="51125"/>
            </a:xfrm>
            <a:custGeom>
              <a:avLst/>
              <a:gdLst/>
              <a:ahLst/>
              <a:cxnLst/>
              <a:rect l="l" t="t" r="r" b="b"/>
              <a:pathLst>
                <a:path w="2641" h="2045" extrusionOk="0">
                  <a:moveTo>
                    <a:pt x="508" y="1"/>
                  </a:moveTo>
                  <a:lnTo>
                    <a:pt x="1" y="856"/>
                  </a:lnTo>
                  <a:lnTo>
                    <a:pt x="2274" y="2044"/>
                  </a:lnTo>
                  <a:lnTo>
                    <a:pt x="2640" y="1117"/>
                  </a:lnTo>
                  <a:lnTo>
                    <a:pt x="5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45"/>
            <p:cNvSpPr/>
            <p:nvPr/>
          </p:nvSpPr>
          <p:spPr>
            <a:xfrm>
              <a:off x="3502050" y="2039825"/>
              <a:ext cx="63975" cy="29200"/>
            </a:xfrm>
            <a:custGeom>
              <a:avLst/>
              <a:gdLst/>
              <a:ahLst/>
              <a:cxnLst/>
              <a:rect l="l" t="t" r="r" b="b"/>
              <a:pathLst>
                <a:path w="2559" h="1168" extrusionOk="0">
                  <a:moveTo>
                    <a:pt x="122" y="1"/>
                  </a:moveTo>
                  <a:lnTo>
                    <a:pt x="1" y="988"/>
                  </a:lnTo>
                  <a:lnTo>
                    <a:pt x="2559" y="1168"/>
                  </a:lnTo>
                  <a:lnTo>
                    <a:pt x="2526" y="173"/>
                  </a:lnTo>
                  <a:lnTo>
                    <a:pt x="1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45"/>
            <p:cNvSpPr/>
            <p:nvPr/>
          </p:nvSpPr>
          <p:spPr>
            <a:xfrm>
              <a:off x="3244625" y="1972650"/>
              <a:ext cx="176275" cy="180500"/>
            </a:xfrm>
            <a:custGeom>
              <a:avLst/>
              <a:gdLst/>
              <a:ahLst/>
              <a:cxnLst/>
              <a:rect l="l" t="t" r="r" b="b"/>
              <a:pathLst>
                <a:path w="7051" h="7220" extrusionOk="0">
                  <a:moveTo>
                    <a:pt x="2829" y="1"/>
                  </a:moveTo>
                  <a:cubicBezTo>
                    <a:pt x="2771" y="657"/>
                    <a:pt x="2558" y="1616"/>
                    <a:pt x="2379" y="2353"/>
                  </a:cubicBezTo>
                  <a:cubicBezTo>
                    <a:pt x="1403" y="2740"/>
                    <a:pt x="538" y="3645"/>
                    <a:pt x="1" y="4616"/>
                  </a:cubicBezTo>
                  <a:cubicBezTo>
                    <a:pt x="292" y="5003"/>
                    <a:pt x="640" y="5375"/>
                    <a:pt x="1041" y="5719"/>
                  </a:cubicBezTo>
                  <a:cubicBezTo>
                    <a:pt x="2195" y="6701"/>
                    <a:pt x="3521" y="7220"/>
                    <a:pt x="4631" y="7220"/>
                  </a:cubicBezTo>
                  <a:cubicBezTo>
                    <a:pt x="5392" y="7220"/>
                    <a:pt x="6051" y="6976"/>
                    <a:pt x="6483" y="6470"/>
                  </a:cubicBezTo>
                  <a:cubicBezTo>
                    <a:pt x="6911" y="5970"/>
                    <a:pt x="7050" y="5287"/>
                    <a:pt x="6935" y="4542"/>
                  </a:cubicBezTo>
                  <a:cubicBezTo>
                    <a:pt x="6698" y="4375"/>
                    <a:pt x="6460" y="4210"/>
                    <a:pt x="6221" y="4053"/>
                  </a:cubicBezTo>
                  <a:cubicBezTo>
                    <a:pt x="6216" y="4042"/>
                    <a:pt x="6210" y="4030"/>
                    <a:pt x="6205" y="4019"/>
                  </a:cubicBezTo>
                  <a:cubicBezTo>
                    <a:pt x="6172" y="3838"/>
                    <a:pt x="6034" y="3359"/>
                    <a:pt x="5444" y="2908"/>
                  </a:cubicBezTo>
                  <a:cubicBezTo>
                    <a:pt x="5556" y="2527"/>
                    <a:pt x="5655" y="2218"/>
                    <a:pt x="5711" y="2044"/>
                  </a:cubicBezTo>
                  <a:cubicBezTo>
                    <a:pt x="5468" y="1755"/>
                    <a:pt x="5192" y="1477"/>
                    <a:pt x="4885" y="1215"/>
                  </a:cubicBezTo>
                  <a:cubicBezTo>
                    <a:pt x="4231" y="656"/>
                    <a:pt x="3521" y="248"/>
                    <a:pt x="2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45"/>
            <p:cNvSpPr/>
            <p:nvPr/>
          </p:nvSpPr>
          <p:spPr>
            <a:xfrm>
              <a:off x="3264375" y="1850775"/>
              <a:ext cx="86175" cy="165350"/>
            </a:xfrm>
            <a:custGeom>
              <a:avLst/>
              <a:gdLst/>
              <a:ahLst/>
              <a:cxnLst/>
              <a:rect l="l" t="t" r="r" b="b"/>
              <a:pathLst>
                <a:path w="3447" h="6614" extrusionOk="0">
                  <a:moveTo>
                    <a:pt x="1956" y="1"/>
                  </a:moveTo>
                  <a:cubicBezTo>
                    <a:pt x="1115" y="1"/>
                    <a:pt x="196" y="433"/>
                    <a:pt x="70" y="2259"/>
                  </a:cubicBezTo>
                  <a:cubicBezTo>
                    <a:pt x="1" y="3266"/>
                    <a:pt x="1406" y="5988"/>
                    <a:pt x="1835" y="6613"/>
                  </a:cubicBezTo>
                  <a:cubicBezTo>
                    <a:pt x="2000" y="6284"/>
                    <a:pt x="2256" y="5964"/>
                    <a:pt x="2442" y="5494"/>
                  </a:cubicBezTo>
                  <a:cubicBezTo>
                    <a:pt x="2598" y="5451"/>
                    <a:pt x="2862" y="5372"/>
                    <a:pt x="2990" y="5234"/>
                  </a:cubicBezTo>
                  <a:cubicBezTo>
                    <a:pt x="3447" y="4029"/>
                    <a:pt x="3405" y="349"/>
                    <a:pt x="3405" y="349"/>
                  </a:cubicBezTo>
                  <a:cubicBezTo>
                    <a:pt x="3405" y="349"/>
                    <a:pt x="2712" y="1"/>
                    <a:pt x="1956"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45"/>
            <p:cNvSpPr/>
            <p:nvPr/>
          </p:nvSpPr>
          <p:spPr>
            <a:xfrm>
              <a:off x="3369100" y="1848375"/>
              <a:ext cx="61575" cy="80525"/>
            </a:xfrm>
            <a:custGeom>
              <a:avLst/>
              <a:gdLst/>
              <a:ahLst/>
              <a:cxnLst/>
              <a:rect l="l" t="t" r="r" b="b"/>
              <a:pathLst>
                <a:path w="2463" h="3221" extrusionOk="0">
                  <a:moveTo>
                    <a:pt x="826" y="0"/>
                  </a:moveTo>
                  <a:cubicBezTo>
                    <a:pt x="575" y="0"/>
                    <a:pt x="297" y="99"/>
                    <a:pt x="1" y="327"/>
                  </a:cubicBezTo>
                  <a:cubicBezTo>
                    <a:pt x="1" y="327"/>
                    <a:pt x="1239" y="3221"/>
                    <a:pt x="1756" y="3221"/>
                  </a:cubicBezTo>
                  <a:cubicBezTo>
                    <a:pt x="1817" y="3221"/>
                    <a:pt x="1868" y="3180"/>
                    <a:pt x="1906" y="3089"/>
                  </a:cubicBezTo>
                  <a:cubicBezTo>
                    <a:pt x="2462" y="1757"/>
                    <a:pt x="1883" y="0"/>
                    <a:pt x="826"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45"/>
            <p:cNvSpPr/>
            <p:nvPr/>
          </p:nvSpPr>
          <p:spPr>
            <a:xfrm>
              <a:off x="3305050" y="1864650"/>
              <a:ext cx="139150" cy="203925"/>
            </a:xfrm>
            <a:custGeom>
              <a:avLst/>
              <a:gdLst/>
              <a:ahLst/>
              <a:cxnLst/>
              <a:rect l="l" t="t" r="r" b="b"/>
              <a:pathLst>
                <a:path w="5566" h="8157" extrusionOk="0">
                  <a:moveTo>
                    <a:pt x="3048" y="1"/>
                  </a:moveTo>
                  <a:cubicBezTo>
                    <a:pt x="1734" y="1"/>
                    <a:pt x="1" y="1434"/>
                    <a:pt x="218" y="3302"/>
                  </a:cubicBezTo>
                  <a:cubicBezTo>
                    <a:pt x="450" y="5319"/>
                    <a:pt x="1407" y="7574"/>
                    <a:pt x="1554" y="7690"/>
                  </a:cubicBezTo>
                  <a:cubicBezTo>
                    <a:pt x="1699" y="7807"/>
                    <a:pt x="4112" y="8127"/>
                    <a:pt x="4314" y="8156"/>
                  </a:cubicBezTo>
                  <a:cubicBezTo>
                    <a:pt x="4315" y="8156"/>
                    <a:pt x="4315" y="8156"/>
                    <a:pt x="4316" y="8156"/>
                  </a:cubicBezTo>
                  <a:cubicBezTo>
                    <a:pt x="4522" y="8156"/>
                    <a:pt x="5565" y="2650"/>
                    <a:pt x="4162" y="554"/>
                  </a:cubicBezTo>
                  <a:cubicBezTo>
                    <a:pt x="3906" y="172"/>
                    <a:pt x="3502" y="1"/>
                    <a:pt x="304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45"/>
            <p:cNvSpPr/>
            <p:nvPr/>
          </p:nvSpPr>
          <p:spPr>
            <a:xfrm>
              <a:off x="3307825" y="1889125"/>
              <a:ext cx="114075" cy="182675"/>
            </a:xfrm>
            <a:custGeom>
              <a:avLst/>
              <a:gdLst/>
              <a:ahLst/>
              <a:cxnLst/>
              <a:rect l="l" t="t" r="r" b="b"/>
              <a:pathLst>
                <a:path w="4563" h="7307" extrusionOk="0">
                  <a:moveTo>
                    <a:pt x="832" y="1"/>
                  </a:moveTo>
                  <a:cubicBezTo>
                    <a:pt x="326" y="599"/>
                    <a:pt x="0" y="1412"/>
                    <a:pt x="104" y="2323"/>
                  </a:cubicBezTo>
                  <a:cubicBezTo>
                    <a:pt x="338" y="4340"/>
                    <a:pt x="1209" y="6654"/>
                    <a:pt x="1352" y="6769"/>
                  </a:cubicBezTo>
                  <a:cubicBezTo>
                    <a:pt x="1498" y="6885"/>
                    <a:pt x="4011" y="7276"/>
                    <a:pt x="4213" y="7306"/>
                  </a:cubicBezTo>
                  <a:cubicBezTo>
                    <a:pt x="4214" y="7306"/>
                    <a:pt x="4214" y="7306"/>
                    <a:pt x="4215" y="7306"/>
                  </a:cubicBezTo>
                  <a:cubicBezTo>
                    <a:pt x="4300" y="7306"/>
                    <a:pt x="4471" y="6238"/>
                    <a:pt x="4563" y="4987"/>
                  </a:cubicBezTo>
                  <a:cubicBezTo>
                    <a:pt x="3828" y="4887"/>
                    <a:pt x="2298" y="4667"/>
                    <a:pt x="2183" y="4576"/>
                  </a:cubicBezTo>
                  <a:cubicBezTo>
                    <a:pt x="2036" y="4458"/>
                    <a:pt x="1079" y="2205"/>
                    <a:pt x="847" y="188"/>
                  </a:cubicBezTo>
                  <a:cubicBezTo>
                    <a:pt x="839" y="124"/>
                    <a:pt x="835" y="63"/>
                    <a:pt x="832"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45"/>
            <p:cNvSpPr/>
            <p:nvPr/>
          </p:nvSpPr>
          <p:spPr>
            <a:xfrm>
              <a:off x="3399075" y="1993825"/>
              <a:ext cx="53575" cy="95650"/>
            </a:xfrm>
            <a:custGeom>
              <a:avLst/>
              <a:gdLst/>
              <a:ahLst/>
              <a:cxnLst/>
              <a:rect l="l" t="t" r="r" b="b"/>
              <a:pathLst>
                <a:path w="2143" h="3826" extrusionOk="0">
                  <a:moveTo>
                    <a:pt x="989" y="1"/>
                  </a:moveTo>
                  <a:cubicBezTo>
                    <a:pt x="963" y="1"/>
                    <a:pt x="936" y="3"/>
                    <a:pt x="908" y="7"/>
                  </a:cubicBezTo>
                  <a:cubicBezTo>
                    <a:pt x="0" y="151"/>
                    <a:pt x="382" y="874"/>
                    <a:pt x="382" y="874"/>
                  </a:cubicBezTo>
                  <a:cubicBezTo>
                    <a:pt x="1193" y="1303"/>
                    <a:pt x="1907" y="3825"/>
                    <a:pt x="1907" y="3825"/>
                  </a:cubicBezTo>
                  <a:cubicBezTo>
                    <a:pt x="1907" y="3825"/>
                    <a:pt x="1907" y="3825"/>
                    <a:pt x="1907" y="3825"/>
                  </a:cubicBezTo>
                  <a:cubicBezTo>
                    <a:pt x="2143" y="2195"/>
                    <a:pt x="1837" y="1"/>
                    <a:pt x="98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45"/>
            <p:cNvSpPr/>
            <p:nvPr/>
          </p:nvSpPr>
          <p:spPr>
            <a:xfrm>
              <a:off x="3402875" y="1998125"/>
              <a:ext cx="44975" cy="91375"/>
            </a:xfrm>
            <a:custGeom>
              <a:avLst/>
              <a:gdLst/>
              <a:ahLst/>
              <a:cxnLst/>
              <a:rect l="l" t="t" r="r" b="b"/>
              <a:pathLst>
                <a:path w="1799" h="3655" extrusionOk="0">
                  <a:moveTo>
                    <a:pt x="331" y="1"/>
                  </a:moveTo>
                  <a:lnTo>
                    <a:pt x="331" y="1"/>
                  </a:lnTo>
                  <a:cubicBezTo>
                    <a:pt x="0" y="262"/>
                    <a:pt x="174" y="745"/>
                    <a:pt x="174" y="745"/>
                  </a:cubicBezTo>
                  <a:cubicBezTo>
                    <a:pt x="985" y="1175"/>
                    <a:pt x="1755" y="3655"/>
                    <a:pt x="1755" y="3655"/>
                  </a:cubicBezTo>
                  <a:cubicBezTo>
                    <a:pt x="1774" y="3536"/>
                    <a:pt x="1788" y="3409"/>
                    <a:pt x="1798" y="3284"/>
                  </a:cubicBezTo>
                  <a:cubicBezTo>
                    <a:pt x="1597" y="2642"/>
                    <a:pt x="1003" y="920"/>
                    <a:pt x="347" y="573"/>
                  </a:cubicBezTo>
                  <a:cubicBezTo>
                    <a:pt x="347" y="573"/>
                    <a:pt x="182" y="256"/>
                    <a:pt x="331"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45"/>
            <p:cNvSpPr/>
            <p:nvPr/>
          </p:nvSpPr>
          <p:spPr>
            <a:xfrm>
              <a:off x="3414775" y="1934725"/>
              <a:ext cx="8525" cy="21675"/>
            </a:xfrm>
            <a:custGeom>
              <a:avLst/>
              <a:gdLst/>
              <a:ahLst/>
              <a:cxnLst/>
              <a:rect l="l" t="t" r="r" b="b"/>
              <a:pathLst>
                <a:path w="341" h="867" extrusionOk="0">
                  <a:moveTo>
                    <a:pt x="162" y="0"/>
                  </a:moveTo>
                  <a:cubicBezTo>
                    <a:pt x="156" y="0"/>
                    <a:pt x="150" y="1"/>
                    <a:pt x="144" y="3"/>
                  </a:cubicBezTo>
                  <a:cubicBezTo>
                    <a:pt x="58" y="31"/>
                    <a:pt x="0" y="245"/>
                    <a:pt x="14" y="482"/>
                  </a:cubicBezTo>
                  <a:cubicBezTo>
                    <a:pt x="28" y="703"/>
                    <a:pt x="100" y="867"/>
                    <a:pt x="180" y="867"/>
                  </a:cubicBezTo>
                  <a:cubicBezTo>
                    <a:pt x="185" y="867"/>
                    <a:pt x="191" y="866"/>
                    <a:pt x="197" y="864"/>
                  </a:cubicBezTo>
                  <a:cubicBezTo>
                    <a:pt x="280" y="837"/>
                    <a:pt x="341" y="623"/>
                    <a:pt x="326" y="385"/>
                  </a:cubicBezTo>
                  <a:cubicBezTo>
                    <a:pt x="313" y="165"/>
                    <a:pt x="241" y="0"/>
                    <a:pt x="162" y="0"/>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45"/>
            <p:cNvSpPr/>
            <p:nvPr/>
          </p:nvSpPr>
          <p:spPr>
            <a:xfrm>
              <a:off x="3400550" y="1934475"/>
              <a:ext cx="34525" cy="78575"/>
            </a:xfrm>
            <a:custGeom>
              <a:avLst/>
              <a:gdLst/>
              <a:ahLst/>
              <a:cxnLst/>
              <a:rect l="l" t="t" r="r" b="b"/>
              <a:pathLst>
                <a:path w="1381" h="3143" extrusionOk="0">
                  <a:moveTo>
                    <a:pt x="523" y="0"/>
                  </a:moveTo>
                  <a:lnTo>
                    <a:pt x="0" y="3143"/>
                  </a:lnTo>
                  <a:cubicBezTo>
                    <a:pt x="0" y="3143"/>
                    <a:pt x="831" y="3009"/>
                    <a:pt x="1278" y="2871"/>
                  </a:cubicBezTo>
                  <a:cubicBezTo>
                    <a:pt x="1381" y="2838"/>
                    <a:pt x="846" y="1242"/>
                    <a:pt x="523"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45"/>
            <p:cNvSpPr/>
            <p:nvPr/>
          </p:nvSpPr>
          <p:spPr>
            <a:xfrm>
              <a:off x="3396400" y="1931750"/>
              <a:ext cx="34475" cy="79275"/>
            </a:xfrm>
            <a:custGeom>
              <a:avLst/>
              <a:gdLst/>
              <a:ahLst/>
              <a:cxnLst/>
              <a:rect l="l" t="t" r="r" b="b"/>
              <a:pathLst>
                <a:path w="1379" h="3171" extrusionOk="0">
                  <a:moveTo>
                    <a:pt x="487" y="0"/>
                  </a:moveTo>
                  <a:lnTo>
                    <a:pt x="1" y="3170"/>
                  </a:lnTo>
                  <a:cubicBezTo>
                    <a:pt x="1" y="3170"/>
                    <a:pt x="829" y="3034"/>
                    <a:pt x="1273" y="2894"/>
                  </a:cubicBezTo>
                  <a:cubicBezTo>
                    <a:pt x="1379" y="2861"/>
                    <a:pt x="824" y="1255"/>
                    <a:pt x="48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45"/>
            <p:cNvSpPr/>
            <p:nvPr/>
          </p:nvSpPr>
          <p:spPr>
            <a:xfrm>
              <a:off x="3350600" y="1999175"/>
              <a:ext cx="77125" cy="109375"/>
            </a:xfrm>
            <a:custGeom>
              <a:avLst/>
              <a:gdLst/>
              <a:ahLst/>
              <a:cxnLst/>
              <a:rect l="l" t="t" r="r" b="b"/>
              <a:pathLst>
                <a:path w="3085" h="4375" extrusionOk="0">
                  <a:moveTo>
                    <a:pt x="2221" y="0"/>
                  </a:moveTo>
                  <a:cubicBezTo>
                    <a:pt x="1134" y="0"/>
                    <a:pt x="100" y="2463"/>
                    <a:pt x="1" y="4374"/>
                  </a:cubicBezTo>
                  <a:cubicBezTo>
                    <a:pt x="1" y="4374"/>
                    <a:pt x="1517" y="1440"/>
                    <a:pt x="2643" y="939"/>
                  </a:cubicBezTo>
                  <a:cubicBezTo>
                    <a:pt x="2643" y="939"/>
                    <a:pt x="3084" y="92"/>
                    <a:pt x="2300" y="5"/>
                  </a:cubicBezTo>
                  <a:cubicBezTo>
                    <a:pt x="2274" y="2"/>
                    <a:pt x="2247" y="0"/>
                    <a:pt x="222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45"/>
            <p:cNvSpPr/>
            <p:nvPr/>
          </p:nvSpPr>
          <p:spPr>
            <a:xfrm>
              <a:off x="3350600" y="2000725"/>
              <a:ext cx="67700" cy="107825"/>
            </a:xfrm>
            <a:custGeom>
              <a:avLst/>
              <a:gdLst/>
              <a:ahLst/>
              <a:cxnLst/>
              <a:rect l="l" t="t" r="r" b="b"/>
              <a:pathLst>
                <a:path w="2708" h="4313" extrusionOk="0">
                  <a:moveTo>
                    <a:pt x="1923" y="0"/>
                  </a:moveTo>
                  <a:cubicBezTo>
                    <a:pt x="951" y="388"/>
                    <a:pt x="91" y="2577"/>
                    <a:pt x="1" y="4312"/>
                  </a:cubicBezTo>
                  <a:cubicBezTo>
                    <a:pt x="1" y="4312"/>
                    <a:pt x="1517" y="1377"/>
                    <a:pt x="2643" y="877"/>
                  </a:cubicBezTo>
                  <a:cubicBezTo>
                    <a:pt x="2643" y="877"/>
                    <a:pt x="2675" y="813"/>
                    <a:pt x="2708" y="720"/>
                  </a:cubicBezTo>
                  <a:lnTo>
                    <a:pt x="2708" y="720"/>
                  </a:lnTo>
                  <a:cubicBezTo>
                    <a:pt x="1612" y="1380"/>
                    <a:pt x="560" y="2759"/>
                    <a:pt x="560" y="2759"/>
                  </a:cubicBezTo>
                  <a:cubicBezTo>
                    <a:pt x="731" y="1578"/>
                    <a:pt x="1287" y="641"/>
                    <a:pt x="1923" y="0"/>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45"/>
            <p:cNvSpPr/>
            <p:nvPr/>
          </p:nvSpPr>
          <p:spPr>
            <a:xfrm>
              <a:off x="3297050" y="1955100"/>
              <a:ext cx="31275" cy="49475"/>
            </a:xfrm>
            <a:custGeom>
              <a:avLst/>
              <a:gdLst/>
              <a:ahLst/>
              <a:cxnLst/>
              <a:rect l="l" t="t" r="r" b="b"/>
              <a:pathLst>
                <a:path w="1251" h="1979" extrusionOk="0">
                  <a:moveTo>
                    <a:pt x="561" y="0"/>
                  </a:moveTo>
                  <a:cubicBezTo>
                    <a:pt x="363" y="0"/>
                    <a:pt x="184" y="79"/>
                    <a:pt x="131" y="242"/>
                  </a:cubicBezTo>
                  <a:cubicBezTo>
                    <a:pt x="0" y="648"/>
                    <a:pt x="697" y="1839"/>
                    <a:pt x="961" y="1969"/>
                  </a:cubicBezTo>
                  <a:cubicBezTo>
                    <a:pt x="975" y="1976"/>
                    <a:pt x="988" y="1979"/>
                    <a:pt x="1001" y="1979"/>
                  </a:cubicBezTo>
                  <a:cubicBezTo>
                    <a:pt x="1227" y="1979"/>
                    <a:pt x="1250" y="904"/>
                    <a:pt x="1224" y="517"/>
                  </a:cubicBezTo>
                  <a:cubicBezTo>
                    <a:pt x="1203" y="179"/>
                    <a:pt x="860" y="0"/>
                    <a:pt x="56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45"/>
            <p:cNvSpPr/>
            <p:nvPr/>
          </p:nvSpPr>
          <p:spPr>
            <a:xfrm>
              <a:off x="3304825" y="1963050"/>
              <a:ext cx="18800" cy="29775"/>
            </a:xfrm>
            <a:custGeom>
              <a:avLst/>
              <a:gdLst/>
              <a:ahLst/>
              <a:cxnLst/>
              <a:rect l="l" t="t" r="r" b="b"/>
              <a:pathLst>
                <a:path w="752" h="1191" extrusionOk="0">
                  <a:moveTo>
                    <a:pt x="339" y="1"/>
                  </a:moveTo>
                  <a:cubicBezTo>
                    <a:pt x="219" y="1"/>
                    <a:pt x="112" y="48"/>
                    <a:pt x="80" y="146"/>
                  </a:cubicBezTo>
                  <a:cubicBezTo>
                    <a:pt x="1" y="391"/>
                    <a:pt x="422" y="1106"/>
                    <a:pt x="580" y="1184"/>
                  </a:cubicBezTo>
                  <a:cubicBezTo>
                    <a:pt x="589" y="1188"/>
                    <a:pt x="597" y="1190"/>
                    <a:pt x="604" y="1190"/>
                  </a:cubicBezTo>
                  <a:cubicBezTo>
                    <a:pt x="740" y="1190"/>
                    <a:pt x="752" y="546"/>
                    <a:pt x="738" y="313"/>
                  </a:cubicBezTo>
                  <a:cubicBezTo>
                    <a:pt x="725" y="108"/>
                    <a:pt x="519" y="1"/>
                    <a:pt x="339"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45"/>
            <p:cNvSpPr/>
            <p:nvPr/>
          </p:nvSpPr>
          <p:spPr>
            <a:xfrm>
              <a:off x="3311075" y="1975350"/>
              <a:ext cx="12625" cy="20050"/>
            </a:xfrm>
            <a:custGeom>
              <a:avLst/>
              <a:gdLst/>
              <a:ahLst/>
              <a:cxnLst/>
              <a:rect l="l" t="t" r="r" b="b"/>
              <a:pathLst>
                <a:path w="505" h="802" extrusionOk="0">
                  <a:moveTo>
                    <a:pt x="226" y="1"/>
                  </a:moveTo>
                  <a:cubicBezTo>
                    <a:pt x="146" y="1"/>
                    <a:pt x="74" y="32"/>
                    <a:pt x="53" y="97"/>
                  </a:cubicBezTo>
                  <a:cubicBezTo>
                    <a:pt x="1" y="261"/>
                    <a:pt x="283" y="743"/>
                    <a:pt x="389" y="798"/>
                  </a:cubicBezTo>
                  <a:cubicBezTo>
                    <a:pt x="394" y="801"/>
                    <a:pt x="400" y="802"/>
                    <a:pt x="405" y="802"/>
                  </a:cubicBezTo>
                  <a:cubicBezTo>
                    <a:pt x="496" y="802"/>
                    <a:pt x="505" y="367"/>
                    <a:pt x="495" y="210"/>
                  </a:cubicBezTo>
                  <a:cubicBezTo>
                    <a:pt x="487" y="73"/>
                    <a:pt x="347" y="1"/>
                    <a:pt x="22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45"/>
            <p:cNvSpPr/>
            <p:nvPr/>
          </p:nvSpPr>
          <p:spPr>
            <a:xfrm>
              <a:off x="3281725" y="1835200"/>
              <a:ext cx="135875" cy="68875"/>
            </a:xfrm>
            <a:custGeom>
              <a:avLst/>
              <a:gdLst/>
              <a:ahLst/>
              <a:cxnLst/>
              <a:rect l="l" t="t" r="r" b="b"/>
              <a:pathLst>
                <a:path w="5435" h="2755" extrusionOk="0">
                  <a:moveTo>
                    <a:pt x="2837" y="0"/>
                  </a:moveTo>
                  <a:cubicBezTo>
                    <a:pt x="1407" y="0"/>
                    <a:pt x="0" y="1010"/>
                    <a:pt x="415" y="2754"/>
                  </a:cubicBezTo>
                  <a:cubicBezTo>
                    <a:pt x="415" y="2754"/>
                    <a:pt x="5434" y="1360"/>
                    <a:pt x="4614" y="635"/>
                  </a:cubicBezTo>
                  <a:cubicBezTo>
                    <a:pt x="4125" y="203"/>
                    <a:pt x="3479" y="0"/>
                    <a:pt x="2837"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45"/>
            <p:cNvSpPr/>
            <p:nvPr/>
          </p:nvSpPr>
          <p:spPr>
            <a:xfrm>
              <a:off x="3279075" y="1838725"/>
              <a:ext cx="114850" cy="71425"/>
            </a:xfrm>
            <a:custGeom>
              <a:avLst/>
              <a:gdLst/>
              <a:ahLst/>
              <a:cxnLst/>
              <a:rect l="l" t="t" r="r" b="b"/>
              <a:pathLst>
                <a:path w="4594" h="2857" extrusionOk="0">
                  <a:moveTo>
                    <a:pt x="2033" y="1"/>
                  </a:moveTo>
                  <a:lnTo>
                    <a:pt x="2033" y="1"/>
                  </a:lnTo>
                  <a:cubicBezTo>
                    <a:pt x="988" y="336"/>
                    <a:pt x="1" y="1492"/>
                    <a:pt x="325" y="2856"/>
                  </a:cubicBezTo>
                  <a:cubicBezTo>
                    <a:pt x="325" y="2856"/>
                    <a:pt x="3725" y="1719"/>
                    <a:pt x="4593" y="992"/>
                  </a:cubicBezTo>
                  <a:lnTo>
                    <a:pt x="4593" y="992"/>
                  </a:lnTo>
                  <a:cubicBezTo>
                    <a:pt x="3284" y="1318"/>
                    <a:pt x="1637" y="1514"/>
                    <a:pt x="1637" y="1514"/>
                  </a:cubicBezTo>
                  <a:cubicBezTo>
                    <a:pt x="1587" y="884"/>
                    <a:pt x="1745" y="382"/>
                    <a:pt x="2033"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45"/>
            <p:cNvSpPr/>
            <p:nvPr/>
          </p:nvSpPr>
          <p:spPr>
            <a:xfrm>
              <a:off x="3323875" y="1870875"/>
              <a:ext cx="55250" cy="45075"/>
            </a:xfrm>
            <a:custGeom>
              <a:avLst/>
              <a:gdLst/>
              <a:ahLst/>
              <a:cxnLst/>
              <a:rect l="l" t="t" r="r" b="b"/>
              <a:pathLst>
                <a:path w="2210" h="1803" extrusionOk="0">
                  <a:moveTo>
                    <a:pt x="2209" y="1"/>
                  </a:moveTo>
                  <a:lnTo>
                    <a:pt x="1133" y="336"/>
                  </a:lnTo>
                  <a:lnTo>
                    <a:pt x="1" y="1803"/>
                  </a:lnTo>
                  <a:cubicBezTo>
                    <a:pt x="552" y="1498"/>
                    <a:pt x="2209" y="1"/>
                    <a:pt x="2209"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45"/>
            <p:cNvSpPr/>
            <p:nvPr/>
          </p:nvSpPr>
          <p:spPr>
            <a:xfrm>
              <a:off x="3405425" y="2033625"/>
              <a:ext cx="10700" cy="3750"/>
            </a:xfrm>
            <a:custGeom>
              <a:avLst/>
              <a:gdLst/>
              <a:ahLst/>
              <a:cxnLst/>
              <a:rect l="l" t="t" r="r" b="b"/>
              <a:pathLst>
                <a:path w="428" h="150" extrusionOk="0">
                  <a:moveTo>
                    <a:pt x="263" y="0"/>
                  </a:moveTo>
                  <a:cubicBezTo>
                    <a:pt x="147" y="0"/>
                    <a:pt x="0" y="98"/>
                    <a:pt x="0" y="133"/>
                  </a:cubicBezTo>
                  <a:cubicBezTo>
                    <a:pt x="0" y="146"/>
                    <a:pt x="18" y="150"/>
                    <a:pt x="48" y="150"/>
                  </a:cubicBezTo>
                  <a:cubicBezTo>
                    <a:pt x="89" y="150"/>
                    <a:pt x="151" y="143"/>
                    <a:pt x="219" y="143"/>
                  </a:cubicBezTo>
                  <a:cubicBezTo>
                    <a:pt x="287" y="143"/>
                    <a:pt x="346" y="150"/>
                    <a:pt x="383" y="150"/>
                  </a:cubicBezTo>
                  <a:cubicBezTo>
                    <a:pt x="411" y="150"/>
                    <a:pt x="427" y="146"/>
                    <a:pt x="427" y="133"/>
                  </a:cubicBezTo>
                  <a:cubicBezTo>
                    <a:pt x="427" y="99"/>
                    <a:pt x="380" y="0"/>
                    <a:pt x="263"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45"/>
            <p:cNvSpPr/>
            <p:nvPr/>
          </p:nvSpPr>
          <p:spPr>
            <a:xfrm>
              <a:off x="3406675" y="2023550"/>
              <a:ext cx="22475" cy="12650"/>
            </a:xfrm>
            <a:custGeom>
              <a:avLst/>
              <a:gdLst/>
              <a:ahLst/>
              <a:cxnLst/>
              <a:rect l="l" t="t" r="r" b="b"/>
              <a:pathLst>
                <a:path w="899" h="506" extrusionOk="0">
                  <a:moveTo>
                    <a:pt x="350" y="1"/>
                  </a:moveTo>
                  <a:cubicBezTo>
                    <a:pt x="1" y="159"/>
                    <a:pt x="481" y="502"/>
                    <a:pt x="481" y="502"/>
                  </a:cubicBezTo>
                  <a:cubicBezTo>
                    <a:pt x="487" y="505"/>
                    <a:pt x="494" y="506"/>
                    <a:pt x="501" y="506"/>
                  </a:cubicBezTo>
                  <a:cubicBezTo>
                    <a:pt x="640" y="506"/>
                    <a:pt x="899" y="65"/>
                    <a:pt x="350"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45"/>
            <p:cNvSpPr/>
            <p:nvPr/>
          </p:nvSpPr>
          <p:spPr>
            <a:xfrm>
              <a:off x="3246775" y="1791850"/>
              <a:ext cx="152675" cy="96725"/>
            </a:xfrm>
            <a:custGeom>
              <a:avLst/>
              <a:gdLst/>
              <a:ahLst/>
              <a:cxnLst/>
              <a:rect l="l" t="t" r="r" b="b"/>
              <a:pathLst>
                <a:path w="6107" h="3869" extrusionOk="0">
                  <a:moveTo>
                    <a:pt x="5197" y="0"/>
                  </a:moveTo>
                  <a:lnTo>
                    <a:pt x="5035" y="1585"/>
                  </a:lnTo>
                  <a:lnTo>
                    <a:pt x="3497" y="1631"/>
                  </a:lnTo>
                  <a:lnTo>
                    <a:pt x="2378" y="256"/>
                  </a:lnTo>
                  <a:lnTo>
                    <a:pt x="2587" y="1887"/>
                  </a:lnTo>
                  <a:lnTo>
                    <a:pt x="1143" y="2656"/>
                  </a:lnTo>
                  <a:lnTo>
                    <a:pt x="1" y="2027"/>
                  </a:lnTo>
                  <a:lnTo>
                    <a:pt x="863" y="3869"/>
                  </a:lnTo>
                  <a:cubicBezTo>
                    <a:pt x="2767" y="3162"/>
                    <a:pt x="4572" y="2587"/>
                    <a:pt x="6107" y="2377"/>
                  </a:cubicBezTo>
                  <a:lnTo>
                    <a:pt x="51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45"/>
            <p:cNvSpPr/>
            <p:nvPr/>
          </p:nvSpPr>
          <p:spPr>
            <a:xfrm>
              <a:off x="3306200" y="1791850"/>
              <a:ext cx="93250" cy="72475"/>
            </a:xfrm>
            <a:custGeom>
              <a:avLst/>
              <a:gdLst/>
              <a:ahLst/>
              <a:cxnLst/>
              <a:rect l="l" t="t" r="r" b="b"/>
              <a:pathLst>
                <a:path w="3730" h="2899" extrusionOk="0">
                  <a:moveTo>
                    <a:pt x="2820" y="0"/>
                  </a:moveTo>
                  <a:lnTo>
                    <a:pt x="2658" y="1585"/>
                  </a:lnTo>
                  <a:lnTo>
                    <a:pt x="1120" y="1631"/>
                  </a:lnTo>
                  <a:lnTo>
                    <a:pt x="1" y="256"/>
                  </a:lnTo>
                  <a:lnTo>
                    <a:pt x="18" y="401"/>
                  </a:lnTo>
                  <a:cubicBezTo>
                    <a:pt x="97" y="762"/>
                    <a:pt x="219" y="1129"/>
                    <a:pt x="391" y="1492"/>
                  </a:cubicBezTo>
                  <a:cubicBezTo>
                    <a:pt x="654" y="2047"/>
                    <a:pt x="995" y="2522"/>
                    <a:pt x="1377" y="2899"/>
                  </a:cubicBezTo>
                  <a:cubicBezTo>
                    <a:pt x="2211" y="2659"/>
                    <a:pt x="3001" y="2476"/>
                    <a:pt x="3730" y="2377"/>
                  </a:cubicBezTo>
                  <a:lnTo>
                    <a:pt x="2820" y="0"/>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45"/>
            <p:cNvSpPr/>
            <p:nvPr/>
          </p:nvSpPr>
          <p:spPr>
            <a:xfrm>
              <a:off x="3412750" y="1920900"/>
              <a:ext cx="26475" cy="24300"/>
            </a:xfrm>
            <a:custGeom>
              <a:avLst/>
              <a:gdLst/>
              <a:ahLst/>
              <a:cxnLst/>
              <a:rect l="l" t="t" r="r" b="b"/>
              <a:pathLst>
                <a:path w="1059" h="972" extrusionOk="0">
                  <a:moveTo>
                    <a:pt x="581" y="0"/>
                  </a:moveTo>
                  <a:cubicBezTo>
                    <a:pt x="320" y="0"/>
                    <a:pt x="1" y="119"/>
                    <a:pt x="1" y="119"/>
                  </a:cubicBezTo>
                  <a:lnTo>
                    <a:pt x="1" y="864"/>
                  </a:lnTo>
                  <a:cubicBezTo>
                    <a:pt x="1" y="864"/>
                    <a:pt x="509" y="972"/>
                    <a:pt x="717" y="972"/>
                  </a:cubicBezTo>
                  <a:cubicBezTo>
                    <a:pt x="755" y="972"/>
                    <a:pt x="783" y="968"/>
                    <a:pt x="797" y="960"/>
                  </a:cubicBezTo>
                  <a:cubicBezTo>
                    <a:pt x="884" y="907"/>
                    <a:pt x="1058" y="296"/>
                    <a:pt x="857" y="86"/>
                  </a:cubicBezTo>
                  <a:cubicBezTo>
                    <a:pt x="796" y="23"/>
                    <a:pt x="694" y="0"/>
                    <a:pt x="58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45"/>
            <p:cNvSpPr/>
            <p:nvPr/>
          </p:nvSpPr>
          <p:spPr>
            <a:xfrm>
              <a:off x="3378925" y="1936975"/>
              <a:ext cx="14850" cy="21225"/>
            </a:xfrm>
            <a:custGeom>
              <a:avLst/>
              <a:gdLst/>
              <a:ahLst/>
              <a:cxnLst/>
              <a:rect l="l" t="t" r="r" b="b"/>
              <a:pathLst>
                <a:path w="594" h="849" extrusionOk="0">
                  <a:moveTo>
                    <a:pt x="354" y="1"/>
                  </a:moveTo>
                  <a:cubicBezTo>
                    <a:pt x="205" y="1"/>
                    <a:pt x="60" y="192"/>
                    <a:pt x="30" y="425"/>
                  </a:cubicBezTo>
                  <a:cubicBezTo>
                    <a:pt x="0" y="659"/>
                    <a:pt x="93" y="849"/>
                    <a:pt x="240" y="849"/>
                  </a:cubicBezTo>
                  <a:cubicBezTo>
                    <a:pt x="388" y="849"/>
                    <a:pt x="532" y="660"/>
                    <a:pt x="563" y="425"/>
                  </a:cubicBezTo>
                  <a:cubicBezTo>
                    <a:pt x="593" y="192"/>
                    <a:pt x="500" y="1"/>
                    <a:pt x="354" y="1"/>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45"/>
            <p:cNvSpPr/>
            <p:nvPr/>
          </p:nvSpPr>
          <p:spPr>
            <a:xfrm>
              <a:off x="3359450" y="1919075"/>
              <a:ext cx="49375" cy="26675"/>
            </a:xfrm>
            <a:custGeom>
              <a:avLst/>
              <a:gdLst/>
              <a:ahLst/>
              <a:cxnLst/>
              <a:rect l="l" t="t" r="r" b="b"/>
              <a:pathLst>
                <a:path w="1975" h="1067" extrusionOk="0">
                  <a:moveTo>
                    <a:pt x="1539" y="1"/>
                  </a:moveTo>
                  <a:cubicBezTo>
                    <a:pt x="1129" y="1"/>
                    <a:pt x="399" y="100"/>
                    <a:pt x="298" y="256"/>
                  </a:cubicBezTo>
                  <a:cubicBezTo>
                    <a:pt x="165" y="457"/>
                    <a:pt x="0" y="911"/>
                    <a:pt x="263" y="1016"/>
                  </a:cubicBezTo>
                  <a:cubicBezTo>
                    <a:pt x="352" y="1051"/>
                    <a:pt x="527" y="1066"/>
                    <a:pt x="725" y="1066"/>
                  </a:cubicBezTo>
                  <a:cubicBezTo>
                    <a:pt x="1108" y="1066"/>
                    <a:pt x="1578" y="1009"/>
                    <a:pt x="1670" y="928"/>
                  </a:cubicBezTo>
                  <a:cubicBezTo>
                    <a:pt x="1868" y="753"/>
                    <a:pt x="1975" y="106"/>
                    <a:pt x="1792" y="27"/>
                  </a:cubicBezTo>
                  <a:cubicBezTo>
                    <a:pt x="1751" y="9"/>
                    <a:pt x="1658" y="1"/>
                    <a:pt x="153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45"/>
            <p:cNvSpPr/>
            <p:nvPr/>
          </p:nvSpPr>
          <p:spPr>
            <a:xfrm>
              <a:off x="3502050" y="2039875"/>
              <a:ext cx="44225" cy="27475"/>
            </a:xfrm>
            <a:custGeom>
              <a:avLst/>
              <a:gdLst/>
              <a:ahLst/>
              <a:cxnLst/>
              <a:rect l="l" t="t" r="r" b="b"/>
              <a:pathLst>
                <a:path w="1769" h="1099" extrusionOk="0">
                  <a:moveTo>
                    <a:pt x="123" y="0"/>
                  </a:moveTo>
                  <a:lnTo>
                    <a:pt x="1" y="989"/>
                  </a:lnTo>
                  <a:lnTo>
                    <a:pt x="1567" y="1098"/>
                  </a:lnTo>
                  <a:cubicBezTo>
                    <a:pt x="1689" y="821"/>
                    <a:pt x="1766" y="483"/>
                    <a:pt x="1768" y="117"/>
                  </a:cubicBezTo>
                  <a:lnTo>
                    <a:pt x="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45"/>
            <p:cNvSpPr/>
            <p:nvPr/>
          </p:nvSpPr>
          <p:spPr>
            <a:xfrm>
              <a:off x="3426950" y="2146025"/>
              <a:ext cx="41700" cy="37575"/>
            </a:xfrm>
            <a:custGeom>
              <a:avLst/>
              <a:gdLst/>
              <a:ahLst/>
              <a:cxnLst/>
              <a:rect l="l" t="t" r="r" b="b"/>
              <a:pathLst>
                <a:path w="1668" h="1503" extrusionOk="0">
                  <a:moveTo>
                    <a:pt x="509" y="1"/>
                  </a:moveTo>
                  <a:lnTo>
                    <a:pt x="0" y="860"/>
                  </a:lnTo>
                  <a:lnTo>
                    <a:pt x="1230" y="1502"/>
                  </a:lnTo>
                  <a:cubicBezTo>
                    <a:pt x="1427" y="1287"/>
                    <a:pt x="1579" y="976"/>
                    <a:pt x="1667" y="610"/>
                  </a:cubicBezTo>
                  <a:lnTo>
                    <a:pt x="5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45"/>
            <p:cNvSpPr/>
            <p:nvPr/>
          </p:nvSpPr>
          <p:spPr>
            <a:xfrm>
              <a:off x="3375400" y="2583575"/>
              <a:ext cx="43950" cy="89175"/>
            </a:xfrm>
            <a:custGeom>
              <a:avLst/>
              <a:gdLst/>
              <a:ahLst/>
              <a:cxnLst/>
              <a:rect l="l" t="t" r="r" b="b"/>
              <a:pathLst>
                <a:path w="1758" h="3567" extrusionOk="0">
                  <a:moveTo>
                    <a:pt x="0" y="1"/>
                  </a:moveTo>
                  <a:lnTo>
                    <a:pt x="1199" y="3566"/>
                  </a:lnTo>
                  <a:lnTo>
                    <a:pt x="1758" y="3566"/>
                  </a:lnTo>
                  <a:lnTo>
                    <a:pt x="13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45"/>
            <p:cNvSpPr/>
            <p:nvPr/>
          </p:nvSpPr>
          <p:spPr>
            <a:xfrm>
              <a:off x="3149575" y="2296375"/>
              <a:ext cx="253825" cy="45475"/>
            </a:xfrm>
            <a:custGeom>
              <a:avLst/>
              <a:gdLst/>
              <a:ahLst/>
              <a:cxnLst/>
              <a:rect l="l" t="t" r="r" b="b"/>
              <a:pathLst>
                <a:path w="10153" h="1819" extrusionOk="0">
                  <a:moveTo>
                    <a:pt x="848" y="0"/>
                  </a:moveTo>
                  <a:cubicBezTo>
                    <a:pt x="0" y="0"/>
                    <a:pt x="187" y="1818"/>
                    <a:pt x="500" y="1818"/>
                  </a:cubicBezTo>
                  <a:cubicBezTo>
                    <a:pt x="502" y="1818"/>
                    <a:pt x="503" y="1818"/>
                    <a:pt x="505" y="1818"/>
                  </a:cubicBezTo>
                  <a:lnTo>
                    <a:pt x="9111" y="1818"/>
                  </a:lnTo>
                  <a:lnTo>
                    <a:pt x="9111" y="1690"/>
                  </a:lnTo>
                  <a:cubicBezTo>
                    <a:pt x="10153" y="1689"/>
                    <a:pt x="10030" y="0"/>
                    <a:pt x="7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45"/>
            <p:cNvSpPr/>
            <p:nvPr/>
          </p:nvSpPr>
          <p:spPr>
            <a:xfrm>
              <a:off x="3149575" y="2296325"/>
              <a:ext cx="227775" cy="45475"/>
            </a:xfrm>
            <a:custGeom>
              <a:avLst/>
              <a:gdLst/>
              <a:ahLst/>
              <a:cxnLst/>
              <a:rect l="l" t="t" r="r" b="b"/>
              <a:pathLst>
                <a:path w="9111" h="1819" extrusionOk="0">
                  <a:moveTo>
                    <a:pt x="848" y="1"/>
                  </a:moveTo>
                  <a:cubicBezTo>
                    <a:pt x="0" y="1"/>
                    <a:pt x="187" y="1819"/>
                    <a:pt x="500" y="1819"/>
                  </a:cubicBezTo>
                  <a:cubicBezTo>
                    <a:pt x="502" y="1819"/>
                    <a:pt x="503" y="1819"/>
                    <a:pt x="505" y="1819"/>
                  </a:cubicBezTo>
                  <a:lnTo>
                    <a:pt x="9111" y="1819"/>
                  </a:lnTo>
                  <a:lnTo>
                    <a:pt x="9111" y="1718"/>
                  </a:lnTo>
                  <a:cubicBezTo>
                    <a:pt x="8365" y="1656"/>
                    <a:pt x="7782" y="1209"/>
                    <a:pt x="7782" y="684"/>
                  </a:cubicBezTo>
                  <a:cubicBezTo>
                    <a:pt x="7782" y="439"/>
                    <a:pt x="7907" y="218"/>
                    <a:pt x="8118" y="47"/>
                  </a:cubicBezTo>
                  <a:cubicBezTo>
                    <a:pt x="7907" y="18"/>
                    <a:pt x="7677" y="1"/>
                    <a:pt x="742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45"/>
            <p:cNvSpPr/>
            <p:nvPr/>
          </p:nvSpPr>
          <p:spPr>
            <a:xfrm>
              <a:off x="3166675" y="2338900"/>
              <a:ext cx="241750" cy="293400"/>
            </a:xfrm>
            <a:custGeom>
              <a:avLst/>
              <a:gdLst/>
              <a:ahLst/>
              <a:cxnLst/>
              <a:rect l="l" t="t" r="r" b="b"/>
              <a:pathLst>
                <a:path w="9670" h="11736" extrusionOk="0">
                  <a:moveTo>
                    <a:pt x="0" y="1"/>
                  </a:moveTo>
                  <a:lnTo>
                    <a:pt x="512" y="11735"/>
                  </a:lnTo>
                  <a:lnTo>
                    <a:pt x="9670" y="11735"/>
                  </a:lnTo>
                  <a:lnTo>
                    <a:pt x="84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45"/>
            <p:cNvSpPr/>
            <p:nvPr/>
          </p:nvSpPr>
          <p:spPr>
            <a:xfrm>
              <a:off x="3150075" y="2338900"/>
              <a:ext cx="241800" cy="293400"/>
            </a:xfrm>
            <a:custGeom>
              <a:avLst/>
              <a:gdLst/>
              <a:ahLst/>
              <a:cxnLst/>
              <a:rect l="l" t="t" r="r" b="b"/>
              <a:pathLst>
                <a:path w="9672" h="11736" extrusionOk="0">
                  <a:moveTo>
                    <a:pt x="0" y="1"/>
                  </a:moveTo>
                  <a:lnTo>
                    <a:pt x="512" y="11735"/>
                  </a:lnTo>
                  <a:lnTo>
                    <a:pt x="9671" y="11735"/>
                  </a:lnTo>
                  <a:lnTo>
                    <a:pt x="84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45"/>
            <p:cNvSpPr/>
            <p:nvPr/>
          </p:nvSpPr>
          <p:spPr>
            <a:xfrm>
              <a:off x="3161150" y="2593275"/>
              <a:ext cx="26675" cy="38975"/>
            </a:xfrm>
            <a:custGeom>
              <a:avLst/>
              <a:gdLst/>
              <a:ahLst/>
              <a:cxnLst/>
              <a:rect l="l" t="t" r="r" b="b"/>
              <a:pathLst>
                <a:path w="1067" h="1559" extrusionOk="0">
                  <a:moveTo>
                    <a:pt x="0" y="1"/>
                  </a:moveTo>
                  <a:lnTo>
                    <a:pt x="69" y="1559"/>
                  </a:lnTo>
                  <a:lnTo>
                    <a:pt x="1066" y="1559"/>
                  </a:lnTo>
                  <a:cubicBezTo>
                    <a:pt x="700" y="1072"/>
                    <a:pt x="343" y="551"/>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45"/>
            <p:cNvSpPr/>
            <p:nvPr/>
          </p:nvSpPr>
          <p:spPr>
            <a:xfrm>
              <a:off x="3150075" y="2338900"/>
              <a:ext cx="241800" cy="293400"/>
            </a:xfrm>
            <a:custGeom>
              <a:avLst/>
              <a:gdLst/>
              <a:ahLst/>
              <a:cxnLst/>
              <a:rect l="l" t="t" r="r" b="b"/>
              <a:pathLst>
                <a:path w="9672" h="11736" extrusionOk="0">
                  <a:moveTo>
                    <a:pt x="0" y="1"/>
                  </a:moveTo>
                  <a:lnTo>
                    <a:pt x="6" y="146"/>
                  </a:lnTo>
                  <a:cubicBezTo>
                    <a:pt x="1840" y="527"/>
                    <a:pt x="4400" y="2865"/>
                    <a:pt x="6425" y="6203"/>
                  </a:cubicBezTo>
                  <a:cubicBezTo>
                    <a:pt x="7604" y="8144"/>
                    <a:pt x="8397" y="10091"/>
                    <a:pt x="8755" y="11735"/>
                  </a:cubicBezTo>
                  <a:lnTo>
                    <a:pt x="9671" y="11735"/>
                  </a:lnTo>
                  <a:lnTo>
                    <a:pt x="843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45"/>
            <p:cNvSpPr/>
            <p:nvPr/>
          </p:nvSpPr>
          <p:spPr>
            <a:xfrm>
              <a:off x="3091800" y="2658775"/>
              <a:ext cx="619700" cy="36700"/>
            </a:xfrm>
            <a:custGeom>
              <a:avLst/>
              <a:gdLst/>
              <a:ahLst/>
              <a:cxnLst/>
              <a:rect l="l" t="t" r="r" b="b"/>
              <a:pathLst>
                <a:path w="24788" h="1468" extrusionOk="0">
                  <a:moveTo>
                    <a:pt x="1" y="1"/>
                  </a:moveTo>
                  <a:lnTo>
                    <a:pt x="1" y="1468"/>
                  </a:lnTo>
                  <a:lnTo>
                    <a:pt x="24787" y="1468"/>
                  </a:lnTo>
                  <a:lnTo>
                    <a:pt x="247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45"/>
            <p:cNvSpPr/>
            <p:nvPr/>
          </p:nvSpPr>
          <p:spPr>
            <a:xfrm>
              <a:off x="3046350" y="2664875"/>
              <a:ext cx="870475" cy="131150"/>
            </a:xfrm>
            <a:custGeom>
              <a:avLst/>
              <a:gdLst/>
              <a:ahLst/>
              <a:cxnLst/>
              <a:rect l="l" t="t" r="r" b="b"/>
              <a:pathLst>
                <a:path w="34819" h="5246" extrusionOk="0">
                  <a:moveTo>
                    <a:pt x="1469" y="1"/>
                  </a:moveTo>
                  <a:lnTo>
                    <a:pt x="1" y="5246"/>
                  </a:lnTo>
                  <a:lnTo>
                    <a:pt x="34819" y="5246"/>
                  </a:lnTo>
                  <a:lnTo>
                    <a:pt x="305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45"/>
            <p:cNvSpPr/>
            <p:nvPr/>
          </p:nvSpPr>
          <p:spPr>
            <a:xfrm>
              <a:off x="3063019" y="2664875"/>
              <a:ext cx="466775" cy="131150"/>
            </a:xfrm>
            <a:custGeom>
              <a:avLst/>
              <a:gdLst/>
              <a:ahLst/>
              <a:cxnLst/>
              <a:rect l="l" t="t" r="r" b="b"/>
              <a:pathLst>
                <a:path w="18671" h="5246" extrusionOk="0">
                  <a:moveTo>
                    <a:pt x="788" y="1"/>
                  </a:moveTo>
                  <a:lnTo>
                    <a:pt x="1" y="5246"/>
                  </a:lnTo>
                  <a:lnTo>
                    <a:pt x="18670" y="5246"/>
                  </a:lnTo>
                  <a:lnTo>
                    <a:pt x="1636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45"/>
            <p:cNvSpPr/>
            <p:nvPr/>
          </p:nvSpPr>
          <p:spPr>
            <a:xfrm>
              <a:off x="3528825" y="2658775"/>
              <a:ext cx="292775" cy="137250"/>
            </a:xfrm>
            <a:custGeom>
              <a:avLst/>
              <a:gdLst/>
              <a:ahLst/>
              <a:cxnLst/>
              <a:rect l="l" t="t" r="r" b="b"/>
              <a:pathLst>
                <a:path w="11711" h="5490" extrusionOk="0">
                  <a:moveTo>
                    <a:pt x="7306" y="1"/>
                  </a:moveTo>
                  <a:lnTo>
                    <a:pt x="1" y="127"/>
                  </a:lnTo>
                  <a:lnTo>
                    <a:pt x="2305" y="5490"/>
                  </a:lnTo>
                  <a:lnTo>
                    <a:pt x="11710" y="5490"/>
                  </a:lnTo>
                  <a:lnTo>
                    <a:pt x="73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45"/>
            <p:cNvSpPr/>
            <p:nvPr/>
          </p:nvSpPr>
          <p:spPr>
            <a:xfrm>
              <a:off x="3528825" y="2658775"/>
              <a:ext cx="234025" cy="68100"/>
            </a:xfrm>
            <a:custGeom>
              <a:avLst/>
              <a:gdLst/>
              <a:ahLst/>
              <a:cxnLst/>
              <a:rect l="l" t="t" r="r" b="b"/>
              <a:pathLst>
                <a:path w="9361" h="2724" extrusionOk="0">
                  <a:moveTo>
                    <a:pt x="7306" y="1"/>
                  </a:moveTo>
                  <a:lnTo>
                    <a:pt x="1" y="127"/>
                  </a:lnTo>
                  <a:lnTo>
                    <a:pt x="327" y="886"/>
                  </a:lnTo>
                  <a:cubicBezTo>
                    <a:pt x="1412" y="1568"/>
                    <a:pt x="2982" y="2153"/>
                    <a:pt x="4783" y="2475"/>
                  </a:cubicBezTo>
                  <a:cubicBezTo>
                    <a:pt x="5722" y="2644"/>
                    <a:pt x="6629" y="2724"/>
                    <a:pt x="7460" y="2724"/>
                  </a:cubicBezTo>
                  <a:cubicBezTo>
                    <a:pt x="8156" y="2724"/>
                    <a:pt x="8798" y="2668"/>
                    <a:pt x="9361" y="2561"/>
                  </a:cubicBezTo>
                  <a:lnTo>
                    <a:pt x="730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45"/>
          <p:cNvGrpSpPr/>
          <p:nvPr/>
        </p:nvGrpSpPr>
        <p:grpSpPr>
          <a:xfrm flipH="1">
            <a:off x="5939480" y="3573846"/>
            <a:ext cx="934175" cy="914950"/>
            <a:chOff x="3999750" y="1922875"/>
            <a:chExt cx="934175" cy="914950"/>
          </a:xfrm>
        </p:grpSpPr>
        <p:sp>
          <p:nvSpPr>
            <p:cNvPr id="9734" name="Google Shape;9734;p45"/>
            <p:cNvSpPr/>
            <p:nvPr/>
          </p:nvSpPr>
          <p:spPr>
            <a:xfrm>
              <a:off x="3999750" y="1922875"/>
              <a:ext cx="934175" cy="914950"/>
            </a:xfrm>
            <a:custGeom>
              <a:avLst/>
              <a:gdLst/>
              <a:ahLst/>
              <a:cxnLst/>
              <a:rect l="l" t="t" r="r" b="b"/>
              <a:pathLst>
                <a:path w="37367" h="36598" extrusionOk="0">
                  <a:moveTo>
                    <a:pt x="19013" y="0"/>
                  </a:moveTo>
                  <a:cubicBezTo>
                    <a:pt x="18638" y="0"/>
                    <a:pt x="18249" y="95"/>
                    <a:pt x="17868" y="244"/>
                  </a:cubicBezTo>
                  <a:cubicBezTo>
                    <a:pt x="17611" y="137"/>
                    <a:pt x="17328" y="79"/>
                    <a:pt x="17030" y="79"/>
                  </a:cubicBezTo>
                  <a:cubicBezTo>
                    <a:pt x="15772" y="79"/>
                    <a:pt x="14085" y="1160"/>
                    <a:pt x="12834" y="2771"/>
                  </a:cubicBezTo>
                  <a:cubicBezTo>
                    <a:pt x="12231" y="3549"/>
                    <a:pt x="11836" y="4476"/>
                    <a:pt x="11625" y="5433"/>
                  </a:cubicBezTo>
                  <a:cubicBezTo>
                    <a:pt x="11383" y="6524"/>
                    <a:pt x="11409" y="7527"/>
                    <a:pt x="11554" y="8616"/>
                  </a:cubicBezTo>
                  <a:cubicBezTo>
                    <a:pt x="11632" y="9185"/>
                    <a:pt x="11547" y="9764"/>
                    <a:pt x="11498" y="10336"/>
                  </a:cubicBezTo>
                  <a:cubicBezTo>
                    <a:pt x="11400" y="11484"/>
                    <a:pt x="11439" y="12644"/>
                    <a:pt x="11613" y="13784"/>
                  </a:cubicBezTo>
                  <a:cubicBezTo>
                    <a:pt x="11589" y="13627"/>
                    <a:pt x="9961" y="13179"/>
                    <a:pt x="9723" y="13092"/>
                  </a:cubicBezTo>
                  <a:cubicBezTo>
                    <a:pt x="9295" y="12936"/>
                    <a:pt x="8864" y="12781"/>
                    <a:pt x="8433" y="12633"/>
                  </a:cubicBezTo>
                  <a:lnTo>
                    <a:pt x="8228" y="12561"/>
                  </a:lnTo>
                  <a:cubicBezTo>
                    <a:pt x="7884" y="12157"/>
                    <a:pt x="7506" y="11793"/>
                    <a:pt x="7161" y="11598"/>
                  </a:cubicBezTo>
                  <a:cubicBezTo>
                    <a:pt x="7043" y="11512"/>
                    <a:pt x="6799" y="11278"/>
                    <a:pt x="6691" y="11175"/>
                  </a:cubicBezTo>
                  <a:cubicBezTo>
                    <a:pt x="6572" y="11062"/>
                    <a:pt x="6486" y="10980"/>
                    <a:pt x="6394" y="10902"/>
                  </a:cubicBezTo>
                  <a:cubicBezTo>
                    <a:pt x="6029" y="10601"/>
                    <a:pt x="5562" y="10434"/>
                    <a:pt x="5081" y="10434"/>
                  </a:cubicBezTo>
                  <a:cubicBezTo>
                    <a:pt x="4575" y="10434"/>
                    <a:pt x="4073" y="10615"/>
                    <a:pt x="3672" y="10923"/>
                  </a:cubicBezTo>
                  <a:cubicBezTo>
                    <a:pt x="3592" y="10915"/>
                    <a:pt x="3508" y="10911"/>
                    <a:pt x="3425" y="10911"/>
                  </a:cubicBezTo>
                  <a:cubicBezTo>
                    <a:pt x="2438" y="10911"/>
                    <a:pt x="1878" y="11345"/>
                    <a:pt x="1580" y="11707"/>
                  </a:cubicBezTo>
                  <a:cubicBezTo>
                    <a:pt x="1559" y="11734"/>
                    <a:pt x="1537" y="11763"/>
                    <a:pt x="1515" y="11791"/>
                  </a:cubicBezTo>
                  <a:cubicBezTo>
                    <a:pt x="1137" y="11982"/>
                    <a:pt x="810" y="12273"/>
                    <a:pt x="589" y="12631"/>
                  </a:cubicBezTo>
                  <a:cubicBezTo>
                    <a:pt x="282" y="13124"/>
                    <a:pt x="198" y="13706"/>
                    <a:pt x="344" y="14248"/>
                  </a:cubicBezTo>
                  <a:cubicBezTo>
                    <a:pt x="1" y="14989"/>
                    <a:pt x="114" y="15830"/>
                    <a:pt x="639" y="16441"/>
                  </a:cubicBezTo>
                  <a:cubicBezTo>
                    <a:pt x="649" y="16452"/>
                    <a:pt x="1885" y="17744"/>
                    <a:pt x="2837" y="18027"/>
                  </a:cubicBezTo>
                  <a:cubicBezTo>
                    <a:pt x="3533" y="18232"/>
                    <a:pt x="4399" y="18179"/>
                    <a:pt x="5042" y="18508"/>
                  </a:cubicBezTo>
                  <a:cubicBezTo>
                    <a:pt x="5154" y="18566"/>
                    <a:pt x="5260" y="18641"/>
                    <a:pt x="5365" y="18714"/>
                  </a:cubicBezTo>
                  <a:cubicBezTo>
                    <a:pt x="6329" y="19394"/>
                    <a:pt x="7282" y="20082"/>
                    <a:pt x="8291" y="20693"/>
                  </a:cubicBezTo>
                  <a:cubicBezTo>
                    <a:pt x="7608" y="20911"/>
                    <a:pt x="7087" y="21458"/>
                    <a:pt x="6898" y="22180"/>
                  </a:cubicBezTo>
                  <a:cubicBezTo>
                    <a:pt x="6796" y="22571"/>
                    <a:pt x="6802" y="22980"/>
                    <a:pt x="6903" y="23358"/>
                  </a:cubicBezTo>
                  <a:cubicBezTo>
                    <a:pt x="6609" y="23561"/>
                    <a:pt x="6380" y="23822"/>
                    <a:pt x="6220" y="24200"/>
                  </a:cubicBezTo>
                  <a:cubicBezTo>
                    <a:pt x="5973" y="24781"/>
                    <a:pt x="5936" y="25682"/>
                    <a:pt x="6401" y="26386"/>
                  </a:cubicBezTo>
                  <a:cubicBezTo>
                    <a:pt x="6480" y="26507"/>
                    <a:pt x="6572" y="26616"/>
                    <a:pt x="6673" y="26715"/>
                  </a:cubicBezTo>
                  <a:cubicBezTo>
                    <a:pt x="6745" y="26923"/>
                    <a:pt x="6848" y="27130"/>
                    <a:pt x="6992" y="27320"/>
                  </a:cubicBezTo>
                  <a:cubicBezTo>
                    <a:pt x="7365" y="27814"/>
                    <a:pt x="7921" y="28107"/>
                    <a:pt x="8532" y="28130"/>
                  </a:cubicBezTo>
                  <a:cubicBezTo>
                    <a:pt x="8858" y="28342"/>
                    <a:pt x="9238" y="28457"/>
                    <a:pt x="9636" y="28457"/>
                  </a:cubicBezTo>
                  <a:cubicBezTo>
                    <a:pt x="9752" y="28457"/>
                    <a:pt x="9871" y="28447"/>
                    <a:pt x="9986" y="28426"/>
                  </a:cubicBezTo>
                  <a:cubicBezTo>
                    <a:pt x="10902" y="28267"/>
                    <a:pt x="11639" y="27692"/>
                    <a:pt x="12357" y="27139"/>
                  </a:cubicBezTo>
                  <a:cubicBezTo>
                    <a:pt x="13488" y="26268"/>
                    <a:pt x="14797" y="25608"/>
                    <a:pt x="16030" y="24891"/>
                  </a:cubicBezTo>
                  <a:lnTo>
                    <a:pt x="16030" y="24891"/>
                  </a:lnTo>
                  <a:cubicBezTo>
                    <a:pt x="14999" y="26244"/>
                    <a:pt x="14095" y="27688"/>
                    <a:pt x="13199" y="29136"/>
                  </a:cubicBezTo>
                  <a:cubicBezTo>
                    <a:pt x="12109" y="30904"/>
                    <a:pt x="11035" y="32680"/>
                    <a:pt x="9975" y="34466"/>
                  </a:cubicBezTo>
                  <a:cubicBezTo>
                    <a:pt x="9825" y="34717"/>
                    <a:pt x="9675" y="34976"/>
                    <a:pt x="9631" y="35265"/>
                  </a:cubicBezTo>
                  <a:cubicBezTo>
                    <a:pt x="9558" y="35764"/>
                    <a:pt x="9864" y="36295"/>
                    <a:pt x="10333" y="36482"/>
                  </a:cubicBezTo>
                  <a:cubicBezTo>
                    <a:pt x="10599" y="36588"/>
                    <a:pt x="10893" y="36590"/>
                    <a:pt x="11181" y="36590"/>
                  </a:cubicBezTo>
                  <a:cubicBezTo>
                    <a:pt x="13824" y="36588"/>
                    <a:pt x="16468" y="36588"/>
                    <a:pt x="19111" y="36588"/>
                  </a:cubicBezTo>
                  <a:cubicBezTo>
                    <a:pt x="21755" y="36588"/>
                    <a:pt x="24399" y="36588"/>
                    <a:pt x="27043" y="36590"/>
                  </a:cubicBezTo>
                  <a:cubicBezTo>
                    <a:pt x="28572" y="36593"/>
                    <a:pt x="30098" y="36593"/>
                    <a:pt x="31627" y="36594"/>
                  </a:cubicBezTo>
                  <a:cubicBezTo>
                    <a:pt x="32481" y="36596"/>
                    <a:pt x="33333" y="36596"/>
                    <a:pt x="34185" y="36597"/>
                  </a:cubicBezTo>
                  <a:cubicBezTo>
                    <a:pt x="34192" y="36597"/>
                    <a:pt x="34199" y="36597"/>
                    <a:pt x="34205" y="36597"/>
                  </a:cubicBezTo>
                  <a:cubicBezTo>
                    <a:pt x="35215" y="36597"/>
                    <a:pt x="36999" y="36383"/>
                    <a:pt x="37260" y="35139"/>
                  </a:cubicBezTo>
                  <a:cubicBezTo>
                    <a:pt x="37367" y="34633"/>
                    <a:pt x="37122" y="34108"/>
                    <a:pt x="36662" y="33867"/>
                  </a:cubicBezTo>
                  <a:cubicBezTo>
                    <a:pt x="36336" y="33697"/>
                    <a:pt x="35911" y="33623"/>
                    <a:pt x="35563" y="33510"/>
                  </a:cubicBezTo>
                  <a:cubicBezTo>
                    <a:pt x="34862" y="33282"/>
                    <a:pt x="34166" y="33041"/>
                    <a:pt x="33467" y="32809"/>
                  </a:cubicBezTo>
                  <a:cubicBezTo>
                    <a:pt x="32729" y="32563"/>
                    <a:pt x="31981" y="32344"/>
                    <a:pt x="31228" y="32142"/>
                  </a:cubicBezTo>
                  <a:cubicBezTo>
                    <a:pt x="29705" y="31736"/>
                    <a:pt x="28166" y="31398"/>
                    <a:pt x="26627" y="31043"/>
                  </a:cubicBezTo>
                  <a:lnTo>
                    <a:pt x="27252" y="29100"/>
                  </a:lnTo>
                  <a:lnTo>
                    <a:pt x="27456" y="28478"/>
                  </a:lnTo>
                  <a:lnTo>
                    <a:pt x="27233" y="27863"/>
                  </a:lnTo>
                  <a:cubicBezTo>
                    <a:pt x="27066" y="27400"/>
                    <a:pt x="26667" y="26219"/>
                    <a:pt x="26420" y="25223"/>
                  </a:cubicBezTo>
                  <a:cubicBezTo>
                    <a:pt x="26420" y="25223"/>
                    <a:pt x="26249" y="23904"/>
                    <a:pt x="26247" y="23893"/>
                  </a:cubicBezTo>
                  <a:cubicBezTo>
                    <a:pt x="26197" y="23499"/>
                    <a:pt x="26282" y="23032"/>
                    <a:pt x="26286" y="22634"/>
                  </a:cubicBezTo>
                  <a:cubicBezTo>
                    <a:pt x="26293" y="22076"/>
                    <a:pt x="26298" y="21520"/>
                    <a:pt x="26299" y="20961"/>
                  </a:cubicBezTo>
                  <a:cubicBezTo>
                    <a:pt x="26303" y="19874"/>
                    <a:pt x="26296" y="18786"/>
                    <a:pt x="26277" y="17698"/>
                  </a:cubicBezTo>
                  <a:cubicBezTo>
                    <a:pt x="26273" y="17326"/>
                    <a:pt x="26264" y="16952"/>
                    <a:pt x="26198" y="16586"/>
                  </a:cubicBezTo>
                  <a:cubicBezTo>
                    <a:pt x="26134" y="16231"/>
                    <a:pt x="26014" y="15886"/>
                    <a:pt x="25889" y="15545"/>
                  </a:cubicBezTo>
                  <a:cubicBezTo>
                    <a:pt x="25445" y="14331"/>
                    <a:pt x="24934" y="12995"/>
                    <a:pt x="24008" y="12059"/>
                  </a:cubicBezTo>
                  <a:cubicBezTo>
                    <a:pt x="23664" y="11711"/>
                    <a:pt x="23281" y="11469"/>
                    <a:pt x="22872" y="11335"/>
                  </a:cubicBezTo>
                  <a:cubicBezTo>
                    <a:pt x="22727" y="11289"/>
                    <a:pt x="22553" y="11239"/>
                    <a:pt x="22366" y="11191"/>
                  </a:cubicBezTo>
                  <a:cubicBezTo>
                    <a:pt x="21824" y="11038"/>
                    <a:pt x="21277" y="10953"/>
                    <a:pt x="20815" y="10907"/>
                  </a:cubicBezTo>
                  <a:cubicBezTo>
                    <a:pt x="21475" y="9294"/>
                    <a:pt x="21814" y="8177"/>
                    <a:pt x="21830" y="7567"/>
                  </a:cubicBezTo>
                  <a:cubicBezTo>
                    <a:pt x="21831" y="7455"/>
                    <a:pt x="21829" y="7346"/>
                    <a:pt x="21816" y="7242"/>
                  </a:cubicBezTo>
                  <a:cubicBezTo>
                    <a:pt x="21806" y="7146"/>
                    <a:pt x="21791" y="7057"/>
                    <a:pt x="21772" y="6974"/>
                  </a:cubicBezTo>
                  <a:cubicBezTo>
                    <a:pt x="21747" y="6843"/>
                    <a:pt x="21712" y="6715"/>
                    <a:pt x="21669" y="6593"/>
                  </a:cubicBezTo>
                  <a:cubicBezTo>
                    <a:pt x="22186" y="5392"/>
                    <a:pt x="22297" y="4673"/>
                    <a:pt x="22103" y="4009"/>
                  </a:cubicBezTo>
                  <a:cubicBezTo>
                    <a:pt x="22058" y="3853"/>
                    <a:pt x="21995" y="3702"/>
                    <a:pt x="21916" y="3561"/>
                  </a:cubicBezTo>
                  <a:cubicBezTo>
                    <a:pt x="21887" y="3509"/>
                    <a:pt x="21856" y="3457"/>
                    <a:pt x="21823" y="3409"/>
                  </a:cubicBezTo>
                  <a:cubicBezTo>
                    <a:pt x="21791" y="2821"/>
                    <a:pt x="21570" y="2390"/>
                    <a:pt x="21366" y="2110"/>
                  </a:cubicBezTo>
                  <a:cubicBezTo>
                    <a:pt x="21344" y="2079"/>
                    <a:pt x="21320" y="2049"/>
                    <a:pt x="21297" y="2021"/>
                  </a:cubicBezTo>
                  <a:cubicBezTo>
                    <a:pt x="21111" y="819"/>
                    <a:pt x="20249" y="331"/>
                    <a:pt x="19950" y="196"/>
                  </a:cubicBezTo>
                  <a:cubicBezTo>
                    <a:pt x="19660" y="65"/>
                    <a:pt x="19344" y="0"/>
                    <a:pt x="19013"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45"/>
            <p:cNvSpPr/>
            <p:nvPr/>
          </p:nvSpPr>
          <p:spPr>
            <a:xfrm>
              <a:off x="4093600" y="2268500"/>
              <a:ext cx="117025" cy="79300"/>
            </a:xfrm>
            <a:custGeom>
              <a:avLst/>
              <a:gdLst/>
              <a:ahLst/>
              <a:cxnLst/>
              <a:rect l="l" t="t" r="r" b="b"/>
              <a:pathLst>
                <a:path w="4681" h="3172" extrusionOk="0">
                  <a:moveTo>
                    <a:pt x="2468" y="1"/>
                  </a:moveTo>
                  <a:cubicBezTo>
                    <a:pt x="2458" y="1"/>
                    <a:pt x="2448" y="1"/>
                    <a:pt x="2437" y="2"/>
                  </a:cubicBezTo>
                  <a:cubicBezTo>
                    <a:pt x="2270" y="13"/>
                    <a:pt x="1760" y="477"/>
                    <a:pt x="1330" y="477"/>
                  </a:cubicBezTo>
                  <a:cubicBezTo>
                    <a:pt x="1287" y="477"/>
                    <a:pt x="1246" y="473"/>
                    <a:pt x="1206" y="463"/>
                  </a:cubicBezTo>
                  <a:cubicBezTo>
                    <a:pt x="1142" y="447"/>
                    <a:pt x="1081" y="440"/>
                    <a:pt x="1023" y="440"/>
                  </a:cubicBezTo>
                  <a:cubicBezTo>
                    <a:pt x="677" y="440"/>
                    <a:pt x="448" y="724"/>
                    <a:pt x="256" y="1311"/>
                  </a:cubicBezTo>
                  <a:cubicBezTo>
                    <a:pt x="0" y="2087"/>
                    <a:pt x="364" y="2417"/>
                    <a:pt x="516" y="2529"/>
                  </a:cubicBezTo>
                  <a:cubicBezTo>
                    <a:pt x="658" y="2631"/>
                    <a:pt x="1817" y="2775"/>
                    <a:pt x="2071" y="2779"/>
                  </a:cubicBezTo>
                  <a:cubicBezTo>
                    <a:pt x="2834" y="2789"/>
                    <a:pt x="3698" y="2847"/>
                    <a:pt x="4144" y="3172"/>
                  </a:cubicBezTo>
                  <a:lnTo>
                    <a:pt x="4680" y="1729"/>
                  </a:lnTo>
                  <a:cubicBezTo>
                    <a:pt x="3726" y="1293"/>
                    <a:pt x="3100" y="1"/>
                    <a:pt x="246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45"/>
            <p:cNvSpPr/>
            <p:nvPr/>
          </p:nvSpPr>
          <p:spPr>
            <a:xfrm>
              <a:off x="4115750" y="2231100"/>
              <a:ext cx="72875" cy="71125"/>
            </a:xfrm>
            <a:custGeom>
              <a:avLst/>
              <a:gdLst/>
              <a:ahLst/>
              <a:cxnLst/>
              <a:rect l="l" t="t" r="r" b="b"/>
              <a:pathLst>
                <a:path w="2915" h="2845" extrusionOk="0">
                  <a:moveTo>
                    <a:pt x="442" y="1"/>
                  </a:moveTo>
                  <a:cubicBezTo>
                    <a:pt x="260" y="1"/>
                    <a:pt x="0" y="202"/>
                    <a:pt x="83" y="321"/>
                  </a:cubicBezTo>
                  <a:cubicBezTo>
                    <a:pt x="186" y="467"/>
                    <a:pt x="906" y="1216"/>
                    <a:pt x="991" y="1419"/>
                  </a:cubicBezTo>
                  <a:cubicBezTo>
                    <a:pt x="1160" y="1821"/>
                    <a:pt x="622" y="1923"/>
                    <a:pt x="471" y="2002"/>
                  </a:cubicBezTo>
                  <a:cubicBezTo>
                    <a:pt x="606" y="2208"/>
                    <a:pt x="1943" y="2845"/>
                    <a:pt x="2575" y="2845"/>
                  </a:cubicBezTo>
                  <a:cubicBezTo>
                    <a:pt x="2783" y="2845"/>
                    <a:pt x="2915" y="2776"/>
                    <a:pt x="2904" y="2601"/>
                  </a:cubicBezTo>
                  <a:cubicBezTo>
                    <a:pt x="2888" y="2347"/>
                    <a:pt x="1918" y="1082"/>
                    <a:pt x="1597" y="921"/>
                  </a:cubicBezTo>
                  <a:cubicBezTo>
                    <a:pt x="1278" y="762"/>
                    <a:pt x="701" y="161"/>
                    <a:pt x="547" y="33"/>
                  </a:cubicBezTo>
                  <a:cubicBezTo>
                    <a:pt x="519" y="10"/>
                    <a:pt x="482" y="1"/>
                    <a:pt x="44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45"/>
            <p:cNvSpPr/>
            <p:nvPr/>
          </p:nvSpPr>
          <p:spPr>
            <a:xfrm>
              <a:off x="4074700" y="2243025"/>
              <a:ext cx="66400" cy="51225"/>
            </a:xfrm>
            <a:custGeom>
              <a:avLst/>
              <a:gdLst/>
              <a:ahLst/>
              <a:cxnLst/>
              <a:rect l="l" t="t" r="r" b="b"/>
              <a:pathLst>
                <a:path w="2656" h="2049" extrusionOk="0">
                  <a:moveTo>
                    <a:pt x="428" y="1"/>
                  </a:moveTo>
                  <a:cubicBezTo>
                    <a:pt x="246" y="1"/>
                    <a:pt x="0" y="42"/>
                    <a:pt x="29" y="186"/>
                  </a:cubicBezTo>
                  <a:cubicBezTo>
                    <a:pt x="69" y="381"/>
                    <a:pt x="554" y="1373"/>
                    <a:pt x="748" y="1539"/>
                  </a:cubicBezTo>
                  <a:cubicBezTo>
                    <a:pt x="944" y="1708"/>
                    <a:pt x="1535" y="2031"/>
                    <a:pt x="1628" y="2048"/>
                  </a:cubicBezTo>
                  <a:cubicBezTo>
                    <a:pt x="1630" y="2048"/>
                    <a:pt x="1632" y="2049"/>
                    <a:pt x="1635" y="2049"/>
                  </a:cubicBezTo>
                  <a:cubicBezTo>
                    <a:pt x="1758" y="2049"/>
                    <a:pt x="2655" y="1646"/>
                    <a:pt x="2481" y="1585"/>
                  </a:cubicBezTo>
                  <a:cubicBezTo>
                    <a:pt x="1973" y="1407"/>
                    <a:pt x="1285" y="1288"/>
                    <a:pt x="1199" y="1156"/>
                  </a:cubicBezTo>
                  <a:cubicBezTo>
                    <a:pt x="1113" y="1022"/>
                    <a:pt x="710" y="42"/>
                    <a:pt x="582" y="13"/>
                  </a:cubicBezTo>
                  <a:cubicBezTo>
                    <a:pt x="549" y="6"/>
                    <a:pt x="493" y="1"/>
                    <a:pt x="42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45"/>
            <p:cNvSpPr/>
            <p:nvPr/>
          </p:nvSpPr>
          <p:spPr>
            <a:xfrm>
              <a:off x="4052325" y="2258550"/>
              <a:ext cx="78175" cy="50950"/>
            </a:xfrm>
            <a:custGeom>
              <a:avLst/>
              <a:gdLst/>
              <a:ahLst/>
              <a:cxnLst/>
              <a:rect l="l" t="t" r="r" b="b"/>
              <a:pathLst>
                <a:path w="3127" h="2038" extrusionOk="0">
                  <a:moveTo>
                    <a:pt x="466" y="0"/>
                  </a:moveTo>
                  <a:cubicBezTo>
                    <a:pt x="298" y="0"/>
                    <a:pt x="1" y="183"/>
                    <a:pt x="83" y="355"/>
                  </a:cubicBezTo>
                  <a:cubicBezTo>
                    <a:pt x="184" y="558"/>
                    <a:pt x="858" y="1509"/>
                    <a:pt x="1101" y="1650"/>
                  </a:cubicBezTo>
                  <a:cubicBezTo>
                    <a:pt x="1345" y="1789"/>
                    <a:pt x="2141" y="2038"/>
                    <a:pt x="2238" y="2038"/>
                  </a:cubicBezTo>
                  <a:cubicBezTo>
                    <a:pt x="2337" y="2038"/>
                    <a:pt x="3127" y="1413"/>
                    <a:pt x="2933" y="1381"/>
                  </a:cubicBezTo>
                  <a:cubicBezTo>
                    <a:pt x="2378" y="1289"/>
                    <a:pt x="1526" y="1248"/>
                    <a:pt x="1401" y="1121"/>
                  </a:cubicBezTo>
                  <a:cubicBezTo>
                    <a:pt x="1275" y="996"/>
                    <a:pt x="640" y="91"/>
                    <a:pt x="542" y="20"/>
                  </a:cubicBezTo>
                  <a:cubicBezTo>
                    <a:pt x="523" y="7"/>
                    <a:pt x="497" y="0"/>
                    <a:pt x="46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45"/>
            <p:cNvSpPr/>
            <p:nvPr/>
          </p:nvSpPr>
          <p:spPr>
            <a:xfrm>
              <a:off x="4048425" y="2292550"/>
              <a:ext cx="127975" cy="44425"/>
            </a:xfrm>
            <a:custGeom>
              <a:avLst/>
              <a:gdLst/>
              <a:ahLst/>
              <a:cxnLst/>
              <a:rect l="l" t="t" r="r" b="b"/>
              <a:pathLst>
                <a:path w="5119" h="1777" extrusionOk="0">
                  <a:moveTo>
                    <a:pt x="472" y="1"/>
                  </a:moveTo>
                  <a:cubicBezTo>
                    <a:pt x="312" y="1"/>
                    <a:pt x="0" y="261"/>
                    <a:pt x="132" y="415"/>
                  </a:cubicBezTo>
                  <a:cubicBezTo>
                    <a:pt x="277" y="584"/>
                    <a:pt x="1158" y="1337"/>
                    <a:pt x="1431" y="1419"/>
                  </a:cubicBezTo>
                  <a:cubicBezTo>
                    <a:pt x="1704" y="1500"/>
                    <a:pt x="2360" y="1625"/>
                    <a:pt x="2832" y="1692"/>
                  </a:cubicBezTo>
                  <a:cubicBezTo>
                    <a:pt x="3229" y="1751"/>
                    <a:pt x="3528" y="1777"/>
                    <a:pt x="3748" y="1777"/>
                  </a:cubicBezTo>
                  <a:cubicBezTo>
                    <a:pt x="5119" y="1777"/>
                    <a:pt x="3378" y="786"/>
                    <a:pt x="3193" y="786"/>
                  </a:cubicBezTo>
                  <a:cubicBezTo>
                    <a:pt x="3193" y="786"/>
                    <a:pt x="3192" y="786"/>
                    <a:pt x="3191" y="786"/>
                  </a:cubicBezTo>
                  <a:cubicBezTo>
                    <a:pt x="2909" y="800"/>
                    <a:pt x="2525" y="815"/>
                    <a:pt x="2188" y="815"/>
                  </a:cubicBezTo>
                  <a:cubicBezTo>
                    <a:pt x="1838" y="815"/>
                    <a:pt x="1541" y="799"/>
                    <a:pt x="1462" y="753"/>
                  </a:cubicBezTo>
                  <a:cubicBezTo>
                    <a:pt x="1310" y="662"/>
                    <a:pt x="625" y="54"/>
                    <a:pt x="513" y="8"/>
                  </a:cubicBezTo>
                  <a:cubicBezTo>
                    <a:pt x="501" y="3"/>
                    <a:pt x="487" y="1"/>
                    <a:pt x="47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45"/>
            <p:cNvSpPr/>
            <p:nvPr/>
          </p:nvSpPr>
          <p:spPr>
            <a:xfrm>
              <a:off x="4265375" y="2249250"/>
              <a:ext cx="214550" cy="181800"/>
            </a:xfrm>
            <a:custGeom>
              <a:avLst/>
              <a:gdLst/>
              <a:ahLst/>
              <a:cxnLst/>
              <a:rect l="l" t="t" r="r" b="b"/>
              <a:pathLst>
                <a:path w="8582" h="7272" extrusionOk="0">
                  <a:moveTo>
                    <a:pt x="7350" y="1"/>
                  </a:moveTo>
                  <a:cubicBezTo>
                    <a:pt x="6398" y="1"/>
                    <a:pt x="4206" y="1470"/>
                    <a:pt x="3872" y="1920"/>
                  </a:cubicBezTo>
                  <a:cubicBezTo>
                    <a:pt x="3498" y="2418"/>
                    <a:pt x="1" y="5359"/>
                    <a:pt x="64" y="5716"/>
                  </a:cubicBezTo>
                  <a:cubicBezTo>
                    <a:pt x="126" y="6074"/>
                    <a:pt x="1491" y="7224"/>
                    <a:pt x="1740" y="7258"/>
                  </a:cubicBezTo>
                  <a:cubicBezTo>
                    <a:pt x="1806" y="7267"/>
                    <a:pt x="1879" y="7272"/>
                    <a:pt x="1956" y="7272"/>
                  </a:cubicBezTo>
                  <a:cubicBezTo>
                    <a:pt x="3433" y="7272"/>
                    <a:pt x="6795" y="5653"/>
                    <a:pt x="8242" y="3626"/>
                  </a:cubicBezTo>
                  <a:cubicBezTo>
                    <a:pt x="8581" y="3150"/>
                    <a:pt x="8574" y="598"/>
                    <a:pt x="7618" y="59"/>
                  </a:cubicBezTo>
                  <a:cubicBezTo>
                    <a:pt x="7547" y="19"/>
                    <a:pt x="7456" y="1"/>
                    <a:pt x="7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45"/>
            <p:cNvSpPr/>
            <p:nvPr/>
          </p:nvSpPr>
          <p:spPr>
            <a:xfrm>
              <a:off x="4170175" y="2283375"/>
              <a:ext cx="167900" cy="148650"/>
            </a:xfrm>
            <a:custGeom>
              <a:avLst/>
              <a:gdLst/>
              <a:ahLst/>
              <a:cxnLst/>
              <a:rect l="l" t="t" r="r" b="b"/>
              <a:pathLst>
                <a:path w="6716" h="5946" extrusionOk="0">
                  <a:moveTo>
                    <a:pt x="997" y="0"/>
                  </a:moveTo>
                  <a:lnTo>
                    <a:pt x="1" y="2999"/>
                  </a:lnTo>
                  <a:cubicBezTo>
                    <a:pt x="1040" y="3785"/>
                    <a:pt x="4245" y="5945"/>
                    <a:pt x="5436" y="5945"/>
                  </a:cubicBezTo>
                  <a:cubicBezTo>
                    <a:pt x="5533" y="5945"/>
                    <a:pt x="5616" y="5931"/>
                    <a:pt x="5684" y="5900"/>
                  </a:cubicBezTo>
                  <a:cubicBezTo>
                    <a:pt x="6025" y="5341"/>
                    <a:pt x="6716" y="2742"/>
                    <a:pt x="6525" y="2296"/>
                  </a:cubicBezTo>
                  <a:cubicBezTo>
                    <a:pt x="6332" y="1851"/>
                    <a:pt x="997" y="0"/>
                    <a:pt x="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45"/>
            <p:cNvSpPr/>
            <p:nvPr/>
          </p:nvSpPr>
          <p:spPr>
            <a:xfrm>
              <a:off x="4170225" y="2278075"/>
              <a:ext cx="308600" cy="153950"/>
            </a:xfrm>
            <a:custGeom>
              <a:avLst/>
              <a:gdLst/>
              <a:ahLst/>
              <a:cxnLst/>
              <a:rect l="l" t="t" r="r" b="b"/>
              <a:pathLst>
                <a:path w="12344" h="6158" extrusionOk="0">
                  <a:moveTo>
                    <a:pt x="12095" y="1"/>
                  </a:moveTo>
                  <a:cubicBezTo>
                    <a:pt x="12059" y="244"/>
                    <a:pt x="12006" y="435"/>
                    <a:pt x="11934" y="533"/>
                  </a:cubicBezTo>
                  <a:cubicBezTo>
                    <a:pt x="10488" y="2559"/>
                    <a:pt x="7128" y="4178"/>
                    <a:pt x="5652" y="4178"/>
                  </a:cubicBezTo>
                  <a:cubicBezTo>
                    <a:pt x="5621" y="4178"/>
                    <a:pt x="5591" y="4177"/>
                    <a:pt x="5561" y="4175"/>
                  </a:cubicBezTo>
                  <a:cubicBezTo>
                    <a:pt x="5495" y="4204"/>
                    <a:pt x="5413" y="4217"/>
                    <a:pt x="5319" y="4217"/>
                  </a:cubicBezTo>
                  <a:cubicBezTo>
                    <a:pt x="4310" y="4217"/>
                    <a:pt x="1855" y="2667"/>
                    <a:pt x="497" y="1715"/>
                  </a:cubicBezTo>
                  <a:lnTo>
                    <a:pt x="0" y="3213"/>
                  </a:lnTo>
                  <a:cubicBezTo>
                    <a:pt x="1040" y="3998"/>
                    <a:pt x="4244" y="6158"/>
                    <a:pt x="5434" y="6158"/>
                  </a:cubicBezTo>
                  <a:cubicBezTo>
                    <a:pt x="5528" y="6158"/>
                    <a:pt x="5609" y="6144"/>
                    <a:pt x="5676" y="6115"/>
                  </a:cubicBezTo>
                  <a:cubicBezTo>
                    <a:pt x="5706" y="6117"/>
                    <a:pt x="5736" y="6117"/>
                    <a:pt x="5767" y="6117"/>
                  </a:cubicBezTo>
                  <a:cubicBezTo>
                    <a:pt x="7245" y="6117"/>
                    <a:pt x="10604" y="4499"/>
                    <a:pt x="12049" y="2473"/>
                  </a:cubicBezTo>
                  <a:cubicBezTo>
                    <a:pt x="12272" y="2161"/>
                    <a:pt x="12344" y="948"/>
                    <a:pt x="120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45"/>
            <p:cNvSpPr/>
            <p:nvPr/>
          </p:nvSpPr>
          <p:spPr>
            <a:xfrm>
              <a:off x="4313200" y="2564375"/>
              <a:ext cx="305600" cy="225800"/>
            </a:xfrm>
            <a:custGeom>
              <a:avLst/>
              <a:gdLst/>
              <a:ahLst/>
              <a:cxnLst/>
              <a:rect l="l" t="t" r="r" b="b"/>
              <a:pathLst>
                <a:path w="12224" h="9032" extrusionOk="0">
                  <a:moveTo>
                    <a:pt x="6251" y="0"/>
                  </a:moveTo>
                  <a:lnTo>
                    <a:pt x="726" y="8062"/>
                  </a:lnTo>
                  <a:lnTo>
                    <a:pt x="0" y="9032"/>
                  </a:lnTo>
                  <a:lnTo>
                    <a:pt x="12048" y="9032"/>
                  </a:lnTo>
                  <a:lnTo>
                    <a:pt x="12223" y="8622"/>
                  </a:lnTo>
                  <a:lnTo>
                    <a:pt x="6428" y="7218"/>
                  </a:lnTo>
                  <a:lnTo>
                    <a:pt x="9178" y="1042"/>
                  </a:lnTo>
                  <a:lnTo>
                    <a:pt x="6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45"/>
            <p:cNvSpPr/>
            <p:nvPr/>
          </p:nvSpPr>
          <p:spPr>
            <a:xfrm>
              <a:off x="4387050" y="2590375"/>
              <a:ext cx="231750" cy="199800"/>
            </a:xfrm>
            <a:custGeom>
              <a:avLst/>
              <a:gdLst/>
              <a:ahLst/>
              <a:cxnLst/>
              <a:rect l="l" t="t" r="r" b="b"/>
              <a:pathLst>
                <a:path w="9270" h="7992" extrusionOk="0">
                  <a:moveTo>
                    <a:pt x="6224" y="1"/>
                  </a:moveTo>
                  <a:lnTo>
                    <a:pt x="2863" y="3409"/>
                  </a:lnTo>
                  <a:lnTo>
                    <a:pt x="1" y="7157"/>
                  </a:lnTo>
                  <a:lnTo>
                    <a:pt x="492" y="7992"/>
                  </a:lnTo>
                  <a:lnTo>
                    <a:pt x="9094" y="7992"/>
                  </a:lnTo>
                  <a:lnTo>
                    <a:pt x="9269" y="7582"/>
                  </a:lnTo>
                  <a:lnTo>
                    <a:pt x="3474" y="6178"/>
                  </a:lnTo>
                  <a:lnTo>
                    <a:pt x="622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45"/>
            <p:cNvSpPr/>
            <p:nvPr/>
          </p:nvSpPr>
          <p:spPr>
            <a:xfrm>
              <a:off x="4449575" y="2567700"/>
              <a:ext cx="373200" cy="222475"/>
            </a:xfrm>
            <a:custGeom>
              <a:avLst/>
              <a:gdLst/>
              <a:ahLst/>
              <a:cxnLst/>
              <a:rect l="l" t="t" r="r" b="b"/>
              <a:pathLst>
                <a:path w="14928" h="8899" extrusionOk="0">
                  <a:moveTo>
                    <a:pt x="1423" y="1"/>
                  </a:moveTo>
                  <a:lnTo>
                    <a:pt x="0" y="4205"/>
                  </a:lnTo>
                  <a:lnTo>
                    <a:pt x="819" y="4789"/>
                  </a:lnTo>
                  <a:lnTo>
                    <a:pt x="837" y="8315"/>
                  </a:lnTo>
                  <a:lnTo>
                    <a:pt x="1054" y="8899"/>
                  </a:lnTo>
                  <a:lnTo>
                    <a:pt x="14928" y="8899"/>
                  </a:lnTo>
                  <a:lnTo>
                    <a:pt x="14916" y="8641"/>
                  </a:lnTo>
                  <a:lnTo>
                    <a:pt x="5708" y="6663"/>
                  </a:lnTo>
                  <a:lnTo>
                    <a:pt x="6645" y="4205"/>
                  </a:lnTo>
                  <a:lnTo>
                    <a:pt x="6059" y="458"/>
                  </a:lnTo>
                  <a:lnTo>
                    <a:pt x="14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45"/>
            <p:cNvSpPr/>
            <p:nvPr/>
          </p:nvSpPr>
          <p:spPr>
            <a:xfrm>
              <a:off x="4461075" y="2559800"/>
              <a:ext cx="361700" cy="230375"/>
            </a:xfrm>
            <a:custGeom>
              <a:avLst/>
              <a:gdLst/>
              <a:ahLst/>
              <a:cxnLst/>
              <a:rect l="l" t="t" r="r" b="b"/>
              <a:pathLst>
                <a:path w="14468" h="9215" extrusionOk="0">
                  <a:moveTo>
                    <a:pt x="1035" y="1"/>
                  </a:moveTo>
                  <a:lnTo>
                    <a:pt x="10" y="1548"/>
                  </a:lnTo>
                  <a:lnTo>
                    <a:pt x="0" y="8917"/>
                  </a:lnTo>
                  <a:lnTo>
                    <a:pt x="4397" y="7684"/>
                  </a:lnTo>
                  <a:lnTo>
                    <a:pt x="8835" y="9215"/>
                  </a:lnTo>
                  <a:lnTo>
                    <a:pt x="14468" y="9215"/>
                  </a:lnTo>
                  <a:lnTo>
                    <a:pt x="14456" y="8957"/>
                  </a:lnTo>
                  <a:lnTo>
                    <a:pt x="5479" y="6894"/>
                  </a:lnTo>
                  <a:lnTo>
                    <a:pt x="6334" y="4457"/>
                  </a:lnTo>
                  <a:lnTo>
                    <a:pt x="5599" y="774"/>
                  </a:lnTo>
                  <a:lnTo>
                    <a:pt x="103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45"/>
            <p:cNvSpPr/>
            <p:nvPr/>
          </p:nvSpPr>
          <p:spPr>
            <a:xfrm>
              <a:off x="4298250" y="2241575"/>
              <a:ext cx="337750" cy="547875"/>
            </a:xfrm>
            <a:custGeom>
              <a:avLst/>
              <a:gdLst/>
              <a:ahLst/>
              <a:cxnLst/>
              <a:rect l="l" t="t" r="r" b="b"/>
              <a:pathLst>
                <a:path w="13510" h="21915" extrusionOk="0">
                  <a:moveTo>
                    <a:pt x="7785" y="1"/>
                  </a:moveTo>
                  <a:cubicBezTo>
                    <a:pt x="6411" y="1"/>
                    <a:pt x="4941" y="400"/>
                    <a:pt x="4435" y="1916"/>
                  </a:cubicBezTo>
                  <a:cubicBezTo>
                    <a:pt x="3528" y="4637"/>
                    <a:pt x="6777" y="9146"/>
                    <a:pt x="6777" y="9146"/>
                  </a:cubicBezTo>
                  <a:lnTo>
                    <a:pt x="7092" y="11911"/>
                  </a:lnTo>
                  <a:cubicBezTo>
                    <a:pt x="5194" y="13161"/>
                    <a:pt x="2587" y="17479"/>
                    <a:pt x="1" y="21705"/>
                  </a:cubicBezTo>
                  <a:cubicBezTo>
                    <a:pt x="136" y="21851"/>
                    <a:pt x="390" y="21915"/>
                    <a:pt x="737" y="21915"/>
                  </a:cubicBezTo>
                  <a:cubicBezTo>
                    <a:pt x="3021" y="21915"/>
                    <a:pt x="9302" y="19169"/>
                    <a:pt x="11846" y="19169"/>
                  </a:cubicBezTo>
                  <a:cubicBezTo>
                    <a:pt x="12013" y="19169"/>
                    <a:pt x="12164" y="19181"/>
                    <a:pt x="12297" y="19206"/>
                  </a:cubicBezTo>
                  <a:lnTo>
                    <a:pt x="13510" y="15762"/>
                  </a:lnTo>
                  <a:cubicBezTo>
                    <a:pt x="13510" y="15762"/>
                    <a:pt x="12251" y="12279"/>
                    <a:pt x="12397" y="11195"/>
                  </a:cubicBezTo>
                  <a:cubicBezTo>
                    <a:pt x="12544" y="10112"/>
                    <a:pt x="12418" y="4181"/>
                    <a:pt x="12418" y="4181"/>
                  </a:cubicBezTo>
                  <a:cubicBezTo>
                    <a:pt x="12418" y="4181"/>
                    <a:pt x="11344" y="717"/>
                    <a:pt x="10348" y="395"/>
                  </a:cubicBezTo>
                  <a:cubicBezTo>
                    <a:pt x="9908" y="252"/>
                    <a:pt x="8877"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45"/>
            <p:cNvSpPr/>
            <p:nvPr/>
          </p:nvSpPr>
          <p:spPr>
            <a:xfrm>
              <a:off x="4297575" y="2251375"/>
              <a:ext cx="338425" cy="538825"/>
            </a:xfrm>
            <a:custGeom>
              <a:avLst/>
              <a:gdLst/>
              <a:ahLst/>
              <a:cxnLst/>
              <a:rect l="l" t="t" r="r" b="b"/>
              <a:pathLst>
                <a:path w="13537" h="21553" extrusionOk="0">
                  <a:moveTo>
                    <a:pt x="10370" y="0"/>
                  </a:moveTo>
                  <a:cubicBezTo>
                    <a:pt x="10066" y="0"/>
                    <a:pt x="10808" y="9532"/>
                    <a:pt x="9999" y="9935"/>
                  </a:cubicBezTo>
                  <a:cubicBezTo>
                    <a:pt x="9913" y="9978"/>
                    <a:pt x="9804" y="9998"/>
                    <a:pt x="9678" y="9998"/>
                  </a:cubicBezTo>
                  <a:cubicBezTo>
                    <a:pt x="9082" y="9998"/>
                    <a:pt x="8099" y="9561"/>
                    <a:pt x="7292" y="9135"/>
                  </a:cubicBezTo>
                  <a:lnTo>
                    <a:pt x="7292" y="9135"/>
                  </a:lnTo>
                  <a:cubicBezTo>
                    <a:pt x="8648" y="10769"/>
                    <a:pt x="10114" y="13602"/>
                    <a:pt x="10437" y="14239"/>
                  </a:cubicBezTo>
                  <a:cubicBezTo>
                    <a:pt x="11113" y="15568"/>
                    <a:pt x="6690" y="20984"/>
                    <a:pt x="0" y="21307"/>
                  </a:cubicBezTo>
                  <a:cubicBezTo>
                    <a:pt x="282" y="21479"/>
                    <a:pt x="666" y="21552"/>
                    <a:pt x="1128" y="21552"/>
                  </a:cubicBezTo>
                  <a:cubicBezTo>
                    <a:pt x="3836" y="21552"/>
                    <a:pt x="9191" y="19026"/>
                    <a:pt x="11932" y="19026"/>
                  </a:cubicBezTo>
                  <a:cubicBezTo>
                    <a:pt x="12080" y="19026"/>
                    <a:pt x="12221" y="19033"/>
                    <a:pt x="12353" y="19048"/>
                  </a:cubicBezTo>
                  <a:lnTo>
                    <a:pt x="13537" y="15367"/>
                  </a:lnTo>
                  <a:cubicBezTo>
                    <a:pt x="13537" y="15367"/>
                    <a:pt x="12278" y="11885"/>
                    <a:pt x="12424" y="10802"/>
                  </a:cubicBezTo>
                  <a:cubicBezTo>
                    <a:pt x="12571" y="9718"/>
                    <a:pt x="12445" y="3788"/>
                    <a:pt x="12445" y="3788"/>
                  </a:cubicBezTo>
                  <a:cubicBezTo>
                    <a:pt x="12445" y="3788"/>
                    <a:pt x="11371" y="322"/>
                    <a:pt x="10375" y="1"/>
                  </a:cubicBezTo>
                  <a:cubicBezTo>
                    <a:pt x="10374" y="1"/>
                    <a:pt x="10372" y="0"/>
                    <a:pt x="103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45"/>
            <p:cNvSpPr/>
            <p:nvPr/>
          </p:nvSpPr>
          <p:spPr>
            <a:xfrm>
              <a:off x="4392725" y="2168325"/>
              <a:ext cx="86250" cy="154450"/>
            </a:xfrm>
            <a:custGeom>
              <a:avLst/>
              <a:gdLst/>
              <a:ahLst/>
              <a:cxnLst/>
              <a:rect l="l" t="t" r="r" b="b"/>
              <a:pathLst>
                <a:path w="3450" h="6178" extrusionOk="0">
                  <a:moveTo>
                    <a:pt x="2046" y="1"/>
                  </a:moveTo>
                  <a:lnTo>
                    <a:pt x="1" y="2579"/>
                  </a:lnTo>
                  <a:lnTo>
                    <a:pt x="1059" y="6177"/>
                  </a:lnTo>
                  <a:cubicBezTo>
                    <a:pt x="1059" y="6177"/>
                    <a:pt x="2807" y="4023"/>
                    <a:pt x="3450" y="3388"/>
                  </a:cubicBezTo>
                  <a:lnTo>
                    <a:pt x="2046"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45"/>
            <p:cNvSpPr/>
            <p:nvPr/>
          </p:nvSpPr>
          <p:spPr>
            <a:xfrm>
              <a:off x="4808375" y="2763250"/>
              <a:ext cx="79275" cy="26925"/>
            </a:xfrm>
            <a:custGeom>
              <a:avLst/>
              <a:gdLst/>
              <a:ahLst/>
              <a:cxnLst/>
              <a:rect l="l" t="t" r="r" b="b"/>
              <a:pathLst>
                <a:path w="3171" h="1077" extrusionOk="0">
                  <a:moveTo>
                    <a:pt x="277" y="0"/>
                  </a:moveTo>
                  <a:cubicBezTo>
                    <a:pt x="1" y="585"/>
                    <a:pt x="139" y="1077"/>
                    <a:pt x="139" y="1077"/>
                  </a:cubicBezTo>
                  <a:lnTo>
                    <a:pt x="3171" y="1077"/>
                  </a:lnTo>
                  <a:lnTo>
                    <a:pt x="277" y="0"/>
                  </a:ln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45"/>
            <p:cNvSpPr/>
            <p:nvPr/>
          </p:nvSpPr>
          <p:spPr>
            <a:xfrm>
              <a:off x="4360550" y="2168325"/>
              <a:ext cx="185975" cy="226100"/>
            </a:xfrm>
            <a:custGeom>
              <a:avLst/>
              <a:gdLst/>
              <a:ahLst/>
              <a:cxnLst/>
              <a:rect l="l" t="t" r="r" b="b"/>
              <a:pathLst>
                <a:path w="7439" h="9044" extrusionOk="0">
                  <a:moveTo>
                    <a:pt x="3333" y="1"/>
                  </a:moveTo>
                  <a:lnTo>
                    <a:pt x="1613" y="2169"/>
                  </a:lnTo>
                  <a:cubicBezTo>
                    <a:pt x="1521" y="2414"/>
                    <a:pt x="1445" y="2662"/>
                    <a:pt x="1387" y="2914"/>
                  </a:cubicBezTo>
                  <a:cubicBezTo>
                    <a:pt x="1387" y="2914"/>
                    <a:pt x="910" y="4253"/>
                    <a:pt x="909" y="4259"/>
                  </a:cubicBezTo>
                  <a:cubicBezTo>
                    <a:pt x="0" y="6377"/>
                    <a:pt x="1891" y="8708"/>
                    <a:pt x="3147" y="9030"/>
                  </a:cubicBezTo>
                  <a:cubicBezTo>
                    <a:pt x="3185" y="9039"/>
                    <a:pt x="3223" y="9044"/>
                    <a:pt x="3260" y="9044"/>
                  </a:cubicBezTo>
                  <a:cubicBezTo>
                    <a:pt x="4394" y="9044"/>
                    <a:pt x="5276" y="4662"/>
                    <a:pt x="7438" y="3205"/>
                  </a:cubicBezTo>
                  <a:cubicBezTo>
                    <a:pt x="6782" y="3015"/>
                    <a:pt x="5986" y="2933"/>
                    <a:pt x="5313" y="2933"/>
                  </a:cubicBezTo>
                  <a:cubicBezTo>
                    <a:pt x="5037" y="2933"/>
                    <a:pt x="4782" y="2947"/>
                    <a:pt x="4566" y="2973"/>
                  </a:cubicBezTo>
                  <a:lnTo>
                    <a:pt x="33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45"/>
            <p:cNvSpPr/>
            <p:nvPr/>
          </p:nvSpPr>
          <p:spPr>
            <a:xfrm>
              <a:off x="4327250" y="1970275"/>
              <a:ext cx="184600" cy="237075"/>
            </a:xfrm>
            <a:custGeom>
              <a:avLst/>
              <a:gdLst/>
              <a:ahLst/>
              <a:cxnLst/>
              <a:rect l="l" t="t" r="r" b="b"/>
              <a:pathLst>
                <a:path w="7384" h="9483" extrusionOk="0">
                  <a:moveTo>
                    <a:pt x="5918" y="0"/>
                  </a:moveTo>
                  <a:cubicBezTo>
                    <a:pt x="5351" y="0"/>
                    <a:pt x="4222" y="837"/>
                    <a:pt x="4222" y="837"/>
                  </a:cubicBezTo>
                  <a:cubicBezTo>
                    <a:pt x="4222" y="837"/>
                    <a:pt x="4245" y="433"/>
                    <a:pt x="4103" y="148"/>
                  </a:cubicBezTo>
                  <a:cubicBezTo>
                    <a:pt x="4080" y="101"/>
                    <a:pt x="4021" y="77"/>
                    <a:pt x="3933" y="77"/>
                  </a:cubicBezTo>
                  <a:cubicBezTo>
                    <a:pt x="3482" y="77"/>
                    <a:pt x="2271" y="702"/>
                    <a:pt x="1236" y="2036"/>
                  </a:cubicBezTo>
                  <a:cubicBezTo>
                    <a:pt x="0" y="3626"/>
                    <a:pt x="48" y="6173"/>
                    <a:pt x="641" y="7240"/>
                  </a:cubicBezTo>
                  <a:lnTo>
                    <a:pt x="5458" y="9482"/>
                  </a:lnTo>
                  <a:cubicBezTo>
                    <a:pt x="5458" y="9482"/>
                    <a:pt x="6908" y="6181"/>
                    <a:pt x="6836" y="5563"/>
                  </a:cubicBezTo>
                  <a:cubicBezTo>
                    <a:pt x="6766" y="4946"/>
                    <a:pt x="6362" y="4946"/>
                    <a:pt x="6362" y="4946"/>
                  </a:cubicBezTo>
                  <a:cubicBezTo>
                    <a:pt x="6362" y="4946"/>
                    <a:pt x="7384" y="2975"/>
                    <a:pt x="7169" y="2595"/>
                  </a:cubicBezTo>
                  <a:cubicBezTo>
                    <a:pt x="7047" y="2378"/>
                    <a:pt x="6894" y="2331"/>
                    <a:pt x="6785" y="2331"/>
                  </a:cubicBezTo>
                  <a:cubicBezTo>
                    <a:pt x="6703" y="2331"/>
                    <a:pt x="6646" y="2358"/>
                    <a:pt x="6646" y="2358"/>
                  </a:cubicBezTo>
                  <a:cubicBezTo>
                    <a:pt x="6646" y="2358"/>
                    <a:pt x="7003" y="1691"/>
                    <a:pt x="6743" y="1334"/>
                  </a:cubicBezTo>
                  <a:cubicBezTo>
                    <a:pt x="6636" y="1191"/>
                    <a:pt x="6534" y="1148"/>
                    <a:pt x="6450" y="1148"/>
                  </a:cubicBezTo>
                  <a:cubicBezTo>
                    <a:pt x="6326" y="1148"/>
                    <a:pt x="6243" y="1240"/>
                    <a:pt x="6243" y="1240"/>
                  </a:cubicBezTo>
                  <a:cubicBezTo>
                    <a:pt x="6243" y="1240"/>
                    <a:pt x="6551" y="242"/>
                    <a:pt x="6076" y="30"/>
                  </a:cubicBezTo>
                  <a:cubicBezTo>
                    <a:pt x="6031" y="9"/>
                    <a:pt x="5978" y="0"/>
                    <a:pt x="5918"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45"/>
            <p:cNvSpPr/>
            <p:nvPr/>
          </p:nvSpPr>
          <p:spPr>
            <a:xfrm>
              <a:off x="4405450" y="1989100"/>
              <a:ext cx="106375" cy="218250"/>
            </a:xfrm>
            <a:custGeom>
              <a:avLst/>
              <a:gdLst/>
              <a:ahLst/>
              <a:cxnLst/>
              <a:rect l="l" t="t" r="r" b="b"/>
              <a:pathLst>
                <a:path w="4255" h="8730" extrusionOk="0">
                  <a:moveTo>
                    <a:pt x="3205" y="1"/>
                  </a:moveTo>
                  <a:lnTo>
                    <a:pt x="3205" y="1"/>
                  </a:lnTo>
                  <a:cubicBezTo>
                    <a:pt x="1890" y="633"/>
                    <a:pt x="564" y="2161"/>
                    <a:pt x="180" y="4474"/>
                  </a:cubicBezTo>
                  <a:cubicBezTo>
                    <a:pt x="1" y="5552"/>
                    <a:pt x="182" y="6904"/>
                    <a:pt x="350" y="7808"/>
                  </a:cubicBezTo>
                  <a:lnTo>
                    <a:pt x="2330" y="8729"/>
                  </a:lnTo>
                  <a:cubicBezTo>
                    <a:pt x="2327" y="8729"/>
                    <a:pt x="3777" y="5427"/>
                    <a:pt x="3705" y="4809"/>
                  </a:cubicBezTo>
                  <a:cubicBezTo>
                    <a:pt x="3633" y="4191"/>
                    <a:pt x="3231" y="4191"/>
                    <a:pt x="3231" y="4191"/>
                  </a:cubicBezTo>
                  <a:cubicBezTo>
                    <a:pt x="3231" y="4191"/>
                    <a:pt x="4254" y="2218"/>
                    <a:pt x="4040" y="1839"/>
                  </a:cubicBezTo>
                  <a:cubicBezTo>
                    <a:pt x="3918" y="1622"/>
                    <a:pt x="3765" y="1575"/>
                    <a:pt x="3656" y="1575"/>
                  </a:cubicBezTo>
                  <a:cubicBezTo>
                    <a:pt x="3574" y="1575"/>
                    <a:pt x="3517" y="1602"/>
                    <a:pt x="3517" y="1602"/>
                  </a:cubicBezTo>
                  <a:cubicBezTo>
                    <a:pt x="3517" y="1602"/>
                    <a:pt x="3872" y="938"/>
                    <a:pt x="3612" y="580"/>
                  </a:cubicBezTo>
                  <a:cubicBezTo>
                    <a:pt x="3506" y="436"/>
                    <a:pt x="3404" y="393"/>
                    <a:pt x="3321" y="393"/>
                  </a:cubicBezTo>
                  <a:cubicBezTo>
                    <a:pt x="3197" y="393"/>
                    <a:pt x="3113" y="485"/>
                    <a:pt x="3113" y="485"/>
                  </a:cubicBezTo>
                  <a:cubicBezTo>
                    <a:pt x="3113" y="485"/>
                    <a:pt x="3181" y="260"/>
                    <a:pt x="3205" y="1"/>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45"/>
            <p:cNvSpPr/>
            <p:nvPr/>
          </p:nvSpPr>
          <p:spPr>
            <a:xfrm>
              <a:off x="4328600" y="2046850"/>
              <a:ext cx="135050" cy="242825"/>
            </a:xfrm>
            <a:custGeom>
              <a:avLst/>
              <a:gdLst/>
              <a:ahLst/>
              <a:cxnLst/>
              <a:rect l="l" t="t" r="r" b="b"/>
              <a:pathLst>
                <a:path w="5402" h="9713" extrusionOk="0">
                  <a:moveTo>
                    <a:pt x="2702" y="0"/>
                  </a:moveTo>
                  <a:cubicBezTo>
                    <a:pt x="2097" y="0"/>
                    <a:pt x="1521" y="193"/>
                    <a:pt x="1173" y="719"/>
                  </a:cubicBezTo>
                  <a:cubicBezTo>
                    <a:pt x="201" y="2192"/>
                    <a:pt x="1" y="7557"/>
                    <a:pt x="492" y="9644"/>
                  </a:cubicBezTo>
                  <a:cubicBezTo>
                    <a:pt x="658" y="9692"/>
                    <a:pt x="851" y="9713"/>
                    <a:pt x="1060" y="9713"/>
                  </a:cubicBezTo>
                  <a:cubicBezTo>
                    <a:pt x="2202" y="9713"/>
                    <a:pt x="3838" y="9081"/>
                    <a:pt x="4239" y="8701"/>
                  </a:cubicBezTo>
                  <a:cubicBezTo>
                    <a:pt x="4714" y="8250"/>
                    <a:pt x="5401" y="2476"/>
                    <a:pt x="5069" y="1051"/>
                  </a:cubicBezTo>
                  <a:cubicBezTo>
                    <a:pt x="4970" y="625"/>
                    <a:pt x="3790" y="0"/>
                    <a:pt x="270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45"/>
            <p:cNvSpPr/>
            <p:nvPr/>
          </p:nvSpPr>
          <p:spPr>
            <a:xfrm>
              <a:off x="4403550" y="2045525"/>
              <a:ext cx="67625" cy="140250"/>
            </a:xfrm>
            <a:custGeom>
              <a:avLst/>
              <a:gdLst/>
              <a:ahLst/>
              <a:cxnLst/>
              <a:rect l="l" t="t" r="r" b="b"/>
              <a:pathLst>
                <a:path w="2705" h="5610" extrusionOk="0">
                  <a:moveTo>
                    <a:pt x="1805" y="0"/>
                  </a:moveTo>
                  <a:cubicBezTo>
                    <a:pt x="1675" y="0"/>
                    <a:pt x="1526" y="35"/>
                    <a:pt x="1356" y="112"/>
                  </a:cubicBezTo>
                  <a:cubicBezTo>
                    <a:pt x="0" y="723"/>
                    <a:pt x="686" y="5610"/>
                    <a:pt x="686" y="5610"/>
                  </a:cubicBezTo>
                  <a:lnTo>
                    <a:pt x="1427" y="5515"/>
                  </a:lnTo>
                  <a:cubicBezTo>
                    <a:pt x="1427" y="5515"/>
                    <a:pt x="2491" y="3227"/>
                    <a:pt x="2594" y="2394"/>
                  </a:cubicBezTo>
                  <a:cubicBezTo>
                    <a:pt x="2685" y="1663"/>
                    <a:pt x="2705" y="0"/>
                    <a:pt x="1805" y="0"/>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45"/>
            <p:cNvSpPr/>
            <p:nvPr/>
          </p:nvSpPr>
          <p:spPr>
            <a:xfrm>
              <a:off x="4425475" y="2134300"/>
              <a:ext cx="38800" cy="63350"/>
            </a:xfrm>
            <a:custGeom>
              <a:avLst/>
              <a:gdLst/>
              <a:ahLst/>
              <a:cxnLst/>
              <a:rect l="l" t="t" r="r" b="b"/>
              <a:pathLst>
                <a:path w="1552" h="2534" extrusionOk="0">
                  <a:moveTo>
                    <a:pt x="888" y="1"/>
                  </a:moveTo>
                  <a:cubicBezTo>
                    <a:pt x="872" y="1"/>
                    <a:pt x="856" y="2"/>
                    <a:pt x="839" y="4"/>
                  </a:cubicBezTo>
                  <a:cubicBezTo>
                    <a:pt x="341" y="73"/>
                    <a:pt x="0" y="1563"/>
                    <a:pt x="137" y="2430"/>
                  </a:cubicBezTo>
                  <a:lnTo>
                    <a:pt x="359" y="2533"/>
                  </a:lnTo>
                  <a:cubicBezTo>
                    <a:pt x="359" y="2533"/>
                    <a:pt x="1180" y="2065"/>
                    <a:pt x="1369" y="1494"/>
                  </a:cubicBezTo>
                  <a:cubicBezTo>
                    <a:pt x="1551" y="941"/>
                    <a:pt x="1349" y="1"/>
                    <a:pt x="88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45"/>
            <p:cNvSpPr/>
            <p:nvPr/>
          </p:nvSpPr>
          <p:spPr>
            <a:xfrm>
              <a:off x="4434325" y="2143325"/>
              <a:ext cx="23900" cy="38975"/>
            </a:xfrm>
            <a:custGeom>
              <a:avLst/>
              <a:gdLst/>
              <a:ahLst/>
              <a:cxnLst/>
              <a:rect l="l" t="t" r="r" b="b"/>
              <a:pathLst>
                <a:path w="956" h="1559" extrusionOk="0">
                  <a:moveTo>
                    <a:pt x="547" y="0"/>
                  </a:moveTo>
                  <a:cubicBezTo>
                    <a:pt x="537" y="0"/>
                    <a:pt x="527" y="1"/>
                    <a:pt x="517" y="2"/>
                  </a:cubicBezTo>
                  <a:cubicBezTo>
                    <a:pt x="212" y="45"/>
                    <a:pt x="1" y="962"/>
                    <a:pt x="86" y="1494"/>
                  </a:cubicBezTo>
                  <a:lnTo>
                    <a:pt x="222" y="1559"/>
                  </a:lnTo>
                  <a:cubicBezTo>
                    <a:pt x="222" y="1559"/>
                    <a:pt x="729" y="1271"/>
                    <a:pt x="844" y="919"/>
                  </a:cubicBezTo>
                  <a:cubicBezTo>
                    <a:pt x="956" y="579"/>
                    <a:pt x="832" y="0"/>
                    <a:pt x="547"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45"/>
            <p:cNvSpPr/>
            <p:nvPr/>
          </p:nvSpPr>
          <p:spPr>
            <a:xfrm>
              <a:off x="4433225" y="2160325"/>
              <a:ext cx="16625" cy="27050"/>
            </a:xfrm>
            <a:custGeom>
              <a:avLst/>
              <a:gdLst/>
              <a:ahLst/>
              <a:cxnLst/>
              <a:rect l="l" t="t" r="r" b="b"/>
              <a:pathLst>
                <a:path w="665" h="1082" extrusionOk="0">
                  <a:moveTo>
                    <a:pt x="380" y="1"/>
                  </a:moveTo>
                  <a:cubicBezTo>
                    <a:pt x="373" y="1"/>
                    <a:pt x="367" y="1"/>
                    <a:pt x="360" y="2"/>
                  </a:cubicBezTo>
                  <a:cubicBezTo>
                    <a:pt x="148" y="32"/>
                    <a:pt x="0" y="666"/>
                    <a:pt x="61" y="1037"/>
                  </a:cubicBezTo>
                  <a:lnTo>
                    <a:pt x="156" y="1081"/>
                  </a:lnTo>
                  <a:cubicBezTo>
                    <a:pt x="156" y="1081"/>
                    <a:pt x="506" y="881"/>
                    <a:pt x="587" y="637"/>
                  </a:cubicBezTo>
                  <a:cubicBezTo>
                    <a:pt x="665" y="401"/>
                    <a:pt x="578" y="1"/>
                    <a:pt x="38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45"/>
            <p:cNvSpPr/>
            <p:nvPr/>
          </p:nvSpPr>
          <p:spPr>
            <a:xfrm>
              <a:off x="4399175" y="2257200"/>
              <a:ext cx="209850" cy="152825"/>
            </a:xfrm>
            <a:custGeom>
              <a:avLst/>
              <a:gdLst/>
              <a:ahLst/>
              <a:cxnLst/>
              <a:rect l="l" t="t" r="r" b="b"/>
              <a:pathLst>
                <a:path w="8394" h="6113" extrusionOk="0">
                  <a:moveTo>
                    <a:pt x="5888" y="1"/>
                  </a:moveTo>
                  <a:cubicBezTo>
                    <a:pt x="3677" y="1"/>
                    <a:pt x="1" y="4565"/>
                    <a:pt x="25" y="4798"/>
                  </a:cubicBezTo>
                  <a:cubicBezTo>
                    <a:pt x="99" y="5534"/>
                    <a:pt x="1664" y="6113"/>
                    <a:pt x="1894" y="6113"/>
                  </a:cubicBezTo>
                  <a:cubicBezTo>
                    <a:pt x="1896" y="6113"/>
                    <a:pt x="1898" y="6113"/>
                    <a:pt x="1900" y="6113"/>
                  </a:cubicBezTo>
                  <a:cubicBezTo>
                    <a:pt x="2108" y="6101"/>
                    <a:pt x="7107" y="5825"/>
                    <a:pt x="8159" y="3717"/>
                  </a:cubicBezTo>
                  <a:cubicBezTo>
                    <a:pt x="8394" y="3249"/>
                    <a:pt x="7648" y="1122"/>
                    <a:pt x="6735" y="310"/>
                  </a:cubicBezTo>
                  <a:cubicBezTo>
                    <a:pt x="6493" y="95"/>
                    <a:pt x="6206"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45"/>
            <p:cNvSpPr/>
            <p:nvPr/>
          </p:nvSpPr>
          <p:spPr>
            <a:xfrm>
              <a:off x="4273725" y="2467525"/>
              <a:ext cx="72475" cy="64500"/>
            </a:xfrm>
            <a:custGeom>
              <a:avLst/>
              <a:gdLst/>
              <a:ahLst/>
              <a:cxnLst/>
              <a:rect l="l" t="t" r="r" b="b"/>
              <a:pathLst>
                <a:path w="2899" h="2580" extrusionOk="0">
                  <a:moveTo>
                    <a:pt x="2046" y="0"/>
                  </a:moveTo>
                  <a:cubicBezTo>
                    <a:pt x="2044" y="0"/>
                    <a:pt x="887" y="812"/>
                    <a:pt x="0" y="854"/>
                  </a:cubicBezTo>
                  <a:lnTo>
                    <a:pt x="1637" y="2580"/>
                  </a:lnTo>
                  <a:cubicBezTo>
                    <a:pt x="1952" y="2170"/>
                    <a:pt x="2633" y="1605"/>
                    <a:pt x="2899" y="1500"/>
                  </a:cubicBezTo>
                  <a:lnTo>
                    <a:pt x="2046" y="0"/>
                  </a:lnTo>
                  <a:cubicBezTo>
                    <a:pt x="2046" y="0"/>
                    <a:pt x="2046" y="0"/>
                    <a:pt x="204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45"/>
            <p:cNvSpPr/>
            <p:nvPr/>
          </p:nvSpPr>
          <p:spPr>
            <a:xfrm>
              <a:off x="4216375" y="2484875"/>
              <a:ext cx="107850" cy="71875"/>
            </a:xfrm>
            <a:custGeom>
              <a:avLst/>
              <a:gdLst/>
              <a:ahLst/>
              <a:cxnLst/>
              <a:rect l="l" t="t" r="r" b="b"/>
              <a:pathLst>
                <a:path w="4314" h="2875" extrusionOk="0">
                  <a:moveTo>
                    <a:pt x="311" y="1"/>
                  </a:moveTo>
                  <a:cubicBezTo>
                    <a:pt x="290" y="1"/>
                    <a:pt x="268" y="2"/>
                    <a:pt x="247" y="6"/>
                  </a:cubicBezTo>
                  <a:cubicBezTo>
                    <a:pt x="1" y="48"/>
                    <a:pt x="28" y="423"/>
                    <a:pt x="139" y="513"/>
                  </a:cubicBezTo>
                  <a:cubicBezTo>
                    <a:pt x="452" y="765"/>
                    <a:pt x="1415" y="854"/>
                    <a:pt x="1383" y="1022"/>
                  </a:cubicBezTo>
                  <a:cubicBezTo>
                    <a:pt x="1329" y="1339"/>
                    <a:pt x="798" y="1604"/>
                    <a:pt x="765" y="1758"/>
                  </a:cubicBezTo>
                  <a:cubicBezTo>
                    <a:pt x="696" y="2094"/>
                    <a:pt x="2099" y="2735"/>
                    <a:pt x="2500" y="2858"/>
                  </a:cubicBezTo>
                  <a:cubicBezTo>
                    <a:pt x="2534" y="2869"/>
                    <a:pt x="2573" y="2874"/>
                    <a:pt x="2615" y="2874"/>
                  </a:cubicBezTo>
                  <a:cubicBezTo>
                    <a:pt x="3067" y="2874"/>
                    <a:pt x="3935" y="2286"/>
                    <a:pt x="4204" y="1544"/>
                  </a:cubicBezTo>
                  <a:cubicBezTo>
                    <a:pt x="4313" y="1247"/>
                    <a:pt x="3041" y="200"/>
                    <a:pt x="3041" y="200"/>
                  </a:cubicBezTo>
                  <a:cubicBezTo>
                    <a:pt x="2894" y="200"/>
                    <a:pt x="2574" y="97"/>
                    <a:pt x="2251" y="97"/>
                  </a:cubicBezTo>
                  <a:cubicBezTo>
                    <a:pt x="2159" y="97"/>
                    <a:pt x="2067" y="105"/>
                    <a:pt x="1978" y="127"/>
                  </a:cubicBezTo>
                  <a:cubicBezTo>
                    <a:pt x="1729" y="187"/>
                    <a:pt x="1521" y="210"/>
                    <a:pt x="1344" y="210"/>
                  </a:cubicBezTo>
                  <a:cubicBezTo>
                    <a:pt x="807" y="210"/>
                    <a:pt x="554" y="1"/>
                    <a:pt x="31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45"/>
            <p:cNvSpPr/>
            <p:nvPr/>
          </p:nvSpPr>
          <p:spPr>
            <a:xfrm>
              <a:off x="4197075" y="2516450"/>
              <a:ext cx="61400" cy="41450"/>
            </a:xfrm>
            <a:custGeom>
              <a:avLst/>
              <a:gdLst/>
              <a:ahLst/>
              <a:cxnLst/>
              <a:rect l="l" t="t" r="r" b="b"/>
              <a:pathLst>
                <a:path w="2456" h="1658" extrusionOk="0">
                  <a:moveTo>
                    <a:pt x="2158" y="0"/>
                  </a:moveTo>
                  <a:cubicBezTo>
                    <a:pt x="2137" y="0"/>
                    <a:pt x="2116" y="8"/>
                    <a:pt x="2095" y="25"/>
                  </a:cubicBezTo>
                  <a:cubicBezTo>
                    <a:pt x="1740" y="302"/>
                    <a:pt x="1273" y="702"/>
                    <a:pt x="1125" y="755"/>
                  </a:cubicBezTo>
                  <a:cubicBezTo>
                    <a:pt x="977" y="808"/>
                    <a:pt x="118" y="1097"/>
                    <a:pt x="74" y="1196"/>
                  </a:cubicBezTo>
                  <a:cubicBezTo>
                    <a:pt x="33" y="1292"/>
                    <a:pt x="0" y="1657"/>
                    <a:pt x="205" y="1657"/>
                  </a:cubicBezTo>
                  <a:cubicBezTo>
                    <a:pt x="208" y="1657"/>
                    <a:pt x="210" y="1657"/>
                    <a:pt x="212" y="1657"/>
                  </a:cubicBezTo>
                  <a:cubicBezTo>
                    <a:pt x="424" y="1649"/>
                    <a:pt x="1368" y="1317"/>
                    <a:pt x="1562" y="1181"/>
                  </a:cubicBezTo>
                  <a:cubicBezTo>
                    <a:pt x="1754" y="1045"/>
                    <a:pt x="2408" y="650"/>
                    <a:pt x="2433" y="575"/>
                  </a:cubicBezTo>
                  <a:cubicBezTo>
                    <a:pt x="2456" y="511"/>
                    <a:pt x="2326" y="0"/>
                    <a:pt x="2158"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45"/>
            <p:cNvSpPr/>
            <p:nvPr/>
          </p:nvSpPr>
          <p:spPr>
            <a:xfrm>
              <a:off x="4210300" y="2531925"/>
              <a:ext cx="57375" cy="46875"/>
            </a:xfrm>
            <a:custGeom>
              <a:avLst/>
              <a:gdLst/>
              <a:ahLst/>
              <a:cxnLst/>
              <a:rect l="l" t="t" r="r" b="b"/>
              <a:pathLst>
                <a:path w="2295" h="1875" extrusionOk="0">
                  <a:moveTo>
                    <a:pt x="1951" y="0"/>
                  </a:moveTo>
                  <a:cubicBezTo>
                    <a:pt x="1927" y="0"/>
                    <a:pt x="1904" y="10"/>
                    <a:pt x="1882" y="32"/>
                  </a:cubicBezTo>
                  <a:cubicBezTo>
                    <a:pt x="1564" y="350"/>
                    <a:pt x="1151" y="801"/>
                    <a:pt x="1011" y="869"/>
                  </a:cubicBezTo>
                  <a:cubicBezTo>
                    <a:pt x="870" y="938"/>
                    <a:pt x="57" y="1321"/>
                    <a:pt x="28" y="1425"/>
                  </a:cubicBezTo>
                  <a:cubicBezTo>
                    <a:pt x="1" y="1523"/>
                    <a:pt x="9" y="1875"/>
                    <a:pt x="194" y="1875"/>
                  </a:cubicBezTo>
                  <a:cubicBezTo>
                    <a:pt x="201" y="1875"/>
                    <a:pt x="209" y="1874"/>
                    <a:pt x="217" y="1873"/>
                  </a:cubicBezTo>
                  <a:cubicBezTo>
                    <a:pt x="423" y="1843"/>
                    <a:pt x="1314" y="1407"/>
                    <a:pt x="1488" y="1249"/>
                  </a:cubicBezTo>
                  <a:cubicBezTo>
                    <a:pt x="1662" y="1094"/>
                    <a:pt x="2258" y="624"/>
                    <a:pt x="2277" y="550"/>
                  </a:cubicBezTo>
                  <a:cubicBezTo>
                    <a:pt x="2295" y="483"/>
                    <a:pt x="2115" y="0"/>
                    <a:pt x="19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45"/>
            <p:cNvSpPr/>
            <p:nvPr/>
          </p:nvSpPr>
          <p:spPr>
            <a:xfrm>
              <a:off x="4235750" y="2538975"/>
              <a:ext cx="56625" cy="47925"/>
            </a:xfrm>
            <a:custGeom>
              <a:avLst/>
              <a:gdLst/>
              <a:ahLst/>
              <a:cxnLst/>
              <a:rect l="l" t="t" r="r" b="b"/>
              <a:pathLst>
                <a:path w="2265" h="1917" extrusionOk="0">
                  <a:moveTo>
                    <a:pt x="1911" y="0"/>
                  </a:moveTo>
                  <a:cubicBezTo>
                    <a:pt x="1888" y="0"/>
                    <a:pt x="1864" y="10"/>
                    <a:pt x="1843" y="33"/>
                  </a:cubicBezTo>
                  <a:cubicBezTo>
                    <a:pt x="1534" y="360"/>
                    <a:pt x="1131" y="821"/>
                    <a:pt x="993" y="893"/>
                  </a:cubicBezTo>
                  <a:cubicBezTo>
                    <a:pt x="855" y="964"/>
                    <a:pt x="52" y="1367"/>
                    <a:pt x="25" y="1469"/>
                  </a:cubicBezTo>
                  <a:cubicBezTo>
                    <a:pt x="0" y="1569"/>
                    <a:pt x="16" y="1917"/>
                    <a:pt x="198" y="1917"/>
                  </a:cubicBezTo>
                  <a:cubicBezTo>
                    <a:pt x="206" y="1917"/>
                    <a:pt x="215" y="1916"/>
                    <a:pt x="225" y="1914"/>
                  </a:cubicBezTo>
                  <a:cubicBezTo>
                    <a:pt x="431" y="1878"/>
                    <a:pt x="1309" y="1424"/>
                    <a:pt x="1480" y="1262"/>
                  </a:cubicBezTo>
                  <a:cubicBezTo>
                    <a:pt x="1651" y="1101"/>
                    <a:pt x="2235" y="620"/>
                    <a:pt x="2251" y="542"/>
                  </a:cubicBezTo>
                  <a:cubicBezTo>
                    <a:pt x="2264" y="478"/>
                    <a:pt x="2075" y="0"/>
                    <a:pt x="191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45"/>
            <p:cNvSpPr/>
            <p:nvPr/>
          </p:nvSpPr>
          <p:spPr>
            <a:xfrm>
              <a:off x="4290175" y="2347600"/>
              <a:ext cx="230075" cy="177250"/>
            </a:xfrm>
            <a:custGeom>
              <a:avLst/>
              <a:gdLst/>
              <a:ahLst/>
              <a:cxnLst/>
              <a:rect l="l" t="t" r="r" b="b"/>
              <a:pathLst>
                <a:path w="9203" h="7090" extrusionOk="0">
                  <a:moveTo>
                    <a:pt x="5662" y="0"/>
                  </a:moveTo>
                  <a:cubicBezTo>
                    <a:pt x="5639" y="0"/>
                    <a:pt x="5618" y="1"/>
                    <a:pt x="5600" y="2"/>
                  </a:cubicBezTo>
                  <a:cubicBezTo>
                    <a:pt x="5038" y="41"/>
                    <a:pt x="0" y="4991"/>
                    <a:pt x="0" y="4991"/>
                  </a:cubicBezTo>
                  <a:lnTo>
                    <a:pt x="2058" y="7089"/>
                  </a:lnTo>
                  <a:cubicBezTo>
                    <a:pt x="3656" y="6185"/>
                    <a:pt x="8740" y="2803"/>
                    <a:pt x="8974" y="1653"/>
                  </a:cubicBezTo>
                  <a:cubicBezTo>
                    <a:pt x="9202" y="542"/>
                    <a:pt x="6354" y="0"/>
                    <a:pt x="5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45"/>
            <p:cNvSpPr/>
            <p:nvPr/>
          </p:nvSpPr>
          <p:spPr>
            <a:xfrm>
              <a:off x="4336675" y="2143700"/>
              <a:ext cx="31475" cy="64925"/>
            </a:xfrm>
            <a:custGeom>
              <a:avLst/>
              <a:gdLst/>
              <a:ahLst/>
              <a:cxnLst/>
              <a:rect l="l" t="t" r="r" b="b"/>
              <a:pathLst>
                <a:path w="1259" h="2597" extrusionOk="0">
                  <a:moveTo>
                    <a:pt x="1206" y="1"/>
                  </a:moveTo>
                  <a:cubicBezTo>
                    <a:pt x="986" y="1"/>
                    <a:pt x="1" y="2054"/>
                    <a:pt x="21" y="2449"/>
                  </a:cubicBezTo>
                  <a:cubicBezTo>
                    <a:pt x="27" y="2571"/>
                    <a:pt x="433" y="2597"/>
                    <a:pt x="770" y="2597"/>
                  </a:cubicBezTo>
                  <a:cubicBezTo>
                    <a:pt x="1009" y="2597"/>
                    <a:pt x="1214" y="2584"/>
                    <a:pt x="1214" y="2584"/>
                  </a:cubicBezTo>
                  <a:cubicBezTo>
                    <a:pt x="1214" y="2584"/>
                    <a:pt x="1259" y="43"/>
                    <a:pt x="1230" y="12"/>
                  </a:cubicBezTo>
                  <a:cubicBezTo>
                    <a:pt x="1223" y="4"/>
                    <a:pt x="1216" y="1"/>
                    <a:pt x="120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45"/>
            <p:cNvSpPr/>
            <p:nvPr/>
          </p:nvSpPr>
          <p:spPr>
            <a:xfrm>
              <a:off x="4331925" y="2144625"/>
              <a:ext cx="33525" cy="66400"/>
            </a:xfrm>
            <a:custGeom>
              <a:avLst/>
              <a:gdLst/>
              <a:ahLst/>
              <a:cxnLst/>
              <a:rect l="l" t="t" r="r" b="b"/>
              <a:pathLst>
                <a:path w="1341" h="2656" extrusionOk="0">
                  <a:moveTo>
                    <a:pt x="1340" y="1"/>
                  </a:moveTo>
                  <a:cubicBezTo>
                    <a:pt x="1145" y="1"/>
                    <a:pt x="0" y="2141"/>
                    <a:pt x="10" y="2543"/>
                  </a:cubicBezTo>
                  <a:cubicBezTo>
                    <a:pt x="12" y="2630"/>
                    <a:pt x="229" y="2655"/>
                    <a:pt x="486" y="2655"/>
                  </a:cubicBezTo>
                  <a:cubicBezTo>
                    <a:pt x="863" y="2655"/>
                    <a:pt x="1325" y="2600"/>
                    <a:pt x="1325" y="2600"/>
                  </a:cubicBezTo>
                  <a:cubicBezTo>
                    <a:pt x="1325" y="2600"/>
                    <a:pt x="1325" y="2563"/>
                    <a:pt x="1326" y="2498"/>
                  </a:cubicBezTo>
                  <a:lnTo>
                    <a:pt x="1326" y="2498"/>
                  </a:lnTo>
                  <a:cubicBezTo>
                    <a:pt x="1255" y="2502"/>
                    <a:pt x="1151" y="2505"/>
                    <a:pt x="1037" y="2505"/>
                  </a:cubicBezTo>
                  <a:cubicBezTo>
                    <a:pt x="708" y="2505"/>
                    <a:pt x="289" y="2478"/>
                    <a:pt x="280" y="2362"/>
                  </a:cubicBezTo>
                  <a:cubicBezTo>
                    <a:pt x="257" y="2024"/>
                    <a:pt x="1088" y="345"/>
                    <a:pt x="1341" y="1"/>
                  </a:cubicBezTo>
                  <a:cubicBezTo>
                    <a:pt x="1340" y="1"/>
                    <a:pt x="1340" y="1"/>
                    <a:pt x="134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45"/>
            <p:cNvSpPr/>
            <p:nvPr/>
          </p:nvSpPr>
          <p:spPr>
            <a:xfrm>
              <a:off x="4368600" y="2101225"/>
              <a:ext cx="45775" cy="32425"/>
            </a:xfrm>
            <a:custGeom>
              <a:avLst/>
              <a:gdLst/>
              <a:ahLst/>
              <a:cxnLst/>
              <a:rect l="l" t="t" r="r" b="b"/>
              <a:pathLst>
                <a:path w="1831" h="1297" extrusionOk="0">
                  <a:moveTo>
                    <a:pt x="405" y="0"/>
                  </a:moveTo>
                  <a:cubicBezTo>
                    <a:pt x="395" y="0"/>
                    <a:pt x="386" y="1"/>
                    <a:pt x="378" y="4"/>
                  </a:cubicBezTo>
                  <a:cubicBezTo>
                    <a:pt x="207" y="52"/>
                    <a:pt x="0" y="254"/>
                    <a:pt x="186" y="432"/>
                  </a:cubicBezTo>
                  <a:cubicBezTo>
                    <a:pt x="371" y="609"/>
                    <a:pt x="1275" y="1295"/>
                    <a:pt x="1485" y="1297"/>
                  </a:cubicBezTo>
                  <a:cubicBezTo>
                    <a:pt x="1485" y="1297"/>
                    <a:pt x="1486" y="1297"/>
                    <a:pt x="1486" y="1297"/>
                  </a:cubicBezTo>
                  <a:cubicBezTo>
                    <a:pt x="1695" y="1297"/>
                    <a:pt x="1831" y="937"/>
                    <a:pt x="1781" y="798"/>
                  </a:cubicBezTo>
                  <a:cubicBezTo>
                    <a:pt x="1678" y="504"/>
                    <a:pt x="644" y="0"/>
                    <a:pt x="405"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45"/>
            <p:cNvSpPr/>
            <p:nvPr/>
          </p:nvSpPr>
          <p:spPr>
            <a:xfrm>
              <a:off x="4330450" y="2096925"/>
              <a:ext cx="35600" cy="24400"/>
            </a:xfrm>
            <a:custGeom>
              <a:avLst/>
              <a:gdLst/>
              <a:ahLst/>
              <a:cxnLst/>
              <a:rect l="l" t="t" r="r" b="b"/>
              <a:pathLst>
                <a:path w="1424" h="976" extrusionOk="0">
                  <a:moveTo>
                    <a:pt x="1071" y="0"/>
                  </a:moveTo>
                  <a:cubicBezTo>
                    <a:pt x="845" y="0"/>
                    <a:pt x="178" y="504"/>
                    <a:pt x="92" y="605"/>
                  </a:cubicBezTo>
                  <a:cubicBezTo>
                    <a:pt x="0" y="713"/>
                    <a:pt x="130" y="838"/>
                    <a:pt x="286" y="953"/>
                  </a:cubicBezTo>
                  <a:cubicBezTo>
                    <a:pt x="307" y="969"/>
                    <a:pt x="345" y="976"/>
                    <a:pt x="393" y="976"/>
                  </a:cubicBezTo>
                  <a:cubicBezTo>
                    <a:pt x="694" y="976"/>
                    <a:pt x="1424" y="698"/>
                    <a:pt x="1411" y="469"/>
                  </a:cubicBezTo>
                  <a:cubicBezTo>
                    <a:pt x="1407" y="345"/>
                    <a:pt x="1279" y="84"/>
                    <a:pt x="1111" y="7"/>
                  </a:cubicBezTo>
                  <a:cubicBezTo>
                    <a:pt x="1100" y="3"/>
                    <a:pt x="1087" y="0"/>
                    <a:pt x="1071"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45"/>
            <p:cNvSpPr/>
            <p:nvPr/>
          </p:nvSpPr>
          <p:spPr>
            <a:xfrm>
              <a:off x="4363275" y="2220125"/>
              <a:ext cx="17050" cy="27275"/>
            </a:xfrm>
            <a:custGeom>
              <a:avLst/>
              <a:gdLst/>
              <a:ahLst/>
              <a:cxnLst/>
              <a:rect l="l" t="t" r="r" b="b"/>
              <a:pathLst>
                <a:path w="682" h="1091" extrusionOk="0">
                  <a:moveTo>
                    <a:pt x="162" y="1"/>
                  </a:moveTo>
                  <a:cubicBezTo>
                    <a:pt x="156" y="1"/>
                    <a:pt x="150" y="1"/>
                    <a:pt x="144" y="3"/>
                  </a:cubicBezTo>
                  <a:cubicBezTo>
                    <a:pt x="1" y="31"/>
                    <a:pt x="8" y="403"/>
                    <a:pt x="85" y="702"/>
                  </a:cubicBezTo>
                  <a:cubicBezTo>
                    <a:pt x="154" y="972"/>
                    <a:pt x="255" y="1090"/>
                    <a:pt x="380" y="1090"/>
                  </a:cubicBezTo>
                  <a:cubicBezTo>
                    <a:pt x="393" y="1090"/>
                    <a:pt x="407" y="1089"/>
                    <a:pt x="422" y="1086"/>
                  </a:cubicBezTo>
                  <a:cubicBezTo>
                    <a:pt x="564" y="1057"/>
                    <a:pt x="682" y="898"/>
                    <a:pt x="604" y="600"/>
                  </a:cubicBezTo>
                  <a:cubicBezTo>
                    <a:pt x="530" y="315"/>
                    <a:pt x="307" y="1"/>
                    <a:pt x="162" y="1"/>
                  </a:cubicBezTo>
                  <a:close/>
                </a:path>
              </a:pathLst>
            </a:custGeom>
            <a:solidFill>
              <a:srgbClr val="542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45"/>
            <p:cNvSpPr/>
            <p:nvPr/>
          </p:nvSpPr>
          <p:spPr>
            <a:xfrm>
              <a:off x="4380150" y="2131775"/>
              <a:ext cx="15025" cy="14250"/>
            </a:xfrm>
            <a:custGeom>
              <a:avLst/>
              <a:gdLst/>
              <a:ahLst/>
              <a:cxnLst/>
              <a:rect l="l" t="t" r="r" b="b"/>
              <a:pathLst>
                <a:path w="601" h="570" extrusionOk="0">
                  <a:moveTo>
                    <a:pt x="289" y="0"/>
                  </a:moveTo>
                  <a:cubicBezTo>
                    <a:pt x="128" y="0"/>
                    <a:pt x="1" y="178"/>
                    <a:pt x="1" y="405"/>
                  </a:cubicBezTo>
                  <a:cubicBezTo>
                    <a:pt x="1" y="411"/>
                    <a:pt x="2" y="415"/>
                    <a:pt x="2" y="421"/>
                  </a:cubicBezTo>
                  <a:lnTo>
                    <a:pt x="583" y="569"/>
                  </a:lnTo>
                  <a:cubicBezTo>
                    <a:pt x="593" y="525"/>
                    <a:pt x="600" y="477"/>
                    <a:pt x="600" y="425"/>
                  </a:cubicBezTo>
                  <a:cubicBezTo>
                    <a:pt x="599" y="196"/>
                    <a:pt x="464" y="4"/>
                    <a:pt x="297" y="0"/>
                  </a:cubicBezTo>
                  <a:cubicBezTo>
                    <a:pt x="294" y="0"/>
                    <a:pt x="292" y="0"/>
                    <a:pt x="28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45"/>
            <p:cNvSpPr/>
            <p:nvPr/>
          </p:nvSpPr>
          <p:spPr>
            <a:xfrm>
              <a:off x="4340900" y="2126600"/>
              <a:ext cx="15225" cy="12675"/>
            </a:xfrm>
            <a:custGeom>
              <a:avLst/>
              <a:gdLst/>
              <a:ahLst/>
              <a:cxnLst/>
              <a:rect l="l" t="t" r="r" b="b"/>
              <a:pathLst>
                <a:path w="609" h="507" extrusionOk="0">
                  <a:moveTo>
                    <a:pt x="309" y="0"/>
                  </a:moveTo>
                  <a:cubicBezTo>
                    <a:pt x="147" y="0"/>
                    <a:pt x="12" y="179"/>
                    <a:pt x="3" y="405"/>
                  </a:cubicBezTo>
                  <a:cubicBezTo>
                    <a:pt x="0" y="441"/>
                    <a:pt x="5" y="474"/>
                    <a:pt x="8" y="506"/>
                  </a:cubicBezTo>
                  <a:lnTo>
                    <a:pt x="597" y="439"/>
                  </a:lnTo>
                  <a:cubicBezTo>
                    <a:pt x="597" y="434"/>
                    <a:pt x="600" y="431"/>
                    <a:pt x="600" y="427"/>
                  </a:cubicBezTo>
                  <a:cubicBezTo>
                    <a:pt x="608" y="197"/>
                    <a:pt x="480" y="6"/>
                    <a:pt x="317" y="0"/>
                  </a:cubicBezTo>
                  <a:cubicBezTo>
                    <a:pt x="314" y="0"/>
                    <a:pt x="311" y="0"/>
                    <a:pt x="30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45"/>
            <p:cNvSpPr/>
            <p:nvPr/>
          </p:nvSpPr>
          <p:spPr>
            <a:xfrm>
              <a:off x="4472875" y="2530525"/>
              <a:ext cx="138675" cy="37625"/>
            </a:xfrm>
            <a:custGeom>
              <a:avLst/>
              <a:gdLst/>
              <a:ahLst/>
              <a:cxnLst/>
              <a:rect l="l" t="t" r="r" b="b"/>
              <a:pathLst>
                <a:path w="5547" h="1505" extrusionOk="0">
                  <a:moveTo>
                    <a:pt x="5454" y="1"/>
                  </a:moveTo>
                  <a:cubicBezTo>
                    <a:pt x="5454" y="1"/>
                    <a:pt x="4300" y="995"/>
                    <a:pt x="2641" y="995"/>
                  </a:cubicBezTo>
                  <a:cubicBezTo>
                    <a:pt x="1864" y="995"/>
                    <a:pt x="977" y="777"/>
                    <a:pt x="45" y="137"/>
                  </a:cubicBezTo>
                  <a:lnTo>
                    <a:pt x="1" y="320"/>
                  </a:lnTo>
                  <a:cubicBezTo>
                    <a:pt x="740" y="1161"/>
                    <a:pt x="1692" y="1504"/>
                    <a:pt x="2625" y="1504"/>
                  </a:cubicBezTo>
                  <a:cubicBezTo>
                    <a:pt x="3766" y="1504"/>
                    <a:pt x="4880" y="991"/>
                    <a:pt x="5546" y="251"/>
                  </a:cubicBezTo>
                  <a:lnTo>
                    <a:pt x="54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45"/>
            <p:cNvSpPr/>
            <p:nvPr/>
          </p:nvSpPr>
          <p:spPr>
            <a:xfrm>
              <a:off x="4438975" y="2559375"/>
              <a:ext cx="87775" cy="127525"/>
            </a:xfrm>
            <a:custGeom>
              <a:avLst/>
              <a:gdLst/>
              <a:ahLst/>
              <a:cxnLst/>
              <a:rect l="l" t="t" r="r" b="b"/>
              <a:pathLst>
                <a:path w="3511" h="5101" extrusionOk="0">
                  <a:moveTo>
                    <a:pt x="3475" y="0"/>
                  </a:moveTo>
                  <a:lnTo>
                    <a:pt x="3117" y="18"/>
                  </a:lnTo>
                  <a:cubicBezTo>
                    <a:pt x="3147" y="690"/>
                    <a:pt x="2412" y="1502"/>
                    <a:pt x="1699" y="2290"/>
                  </a:cubicBezTo>
                  <a:cubicBezTo>
                    <a:pt x="865" y="3211"/>
                    <a:pt x="0" y="4165"/>
                    <a:pt x="130" y="5100"/>
                  </a:cubicBezTo>
                  <a:lnTo>
                    <a:pt x="483" y="5050"/>
                  </a:lnTo>
                  <a:cubicBezTo>
                    <a:pt x="378" y="4280"/>
                    <a:pt x="1184" y="3389"/>
                    <a:pt x="1963" y="2528"/>
                  </a:cubicBezTo>
                  <a:cubicBezTo>
                    <a:pt x="2759" y="1650"/>
                    <a:pt x="3511" y="820"/>
                    <a:pt x="3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45"/>
            <p:cNvSpPr/>
            <p:nvPr/>
          </p:nvSpPr>
          <p:spPr>
            <a:xfrm>
              <a:off x="4490450" y="2562025"/>
              <a:ext cx="42950" cy="102450"/>
            </a:xfrm>
            <a:custGeom>
              <a:avLst/>
              <a:gdLst/>
              <a:ahLst/>
              <a:cxnLst/>
              <a:rect l="l" t="t" r="r" b="b"/>
              <a:pathLst>
                <a:path w="1718" h="4098" extrusionOk="0">
                  <a:moveTo>
                    <a:pt x="1103" y="1"/>
                  </a:moveTo>
                  <a:cubicBezTo>
                    <a:pt x="434" y="376"/>
                    <a:pt x="124" y="672"/>
                    <a:pt x="64" y="992"/>
                  </a:cubicBezTo>
                  <a:cubicBezTo>
                    <a:pt x="1" y="1329"/>
                    <a:pt x="225" y="1603"/>
                    <a:pt x="483" y="1919"/>
                  </a:cubicBezTo>
                  <a:cubicBezTo>
                    <a:pt x="868" y="2391"/>
                    <a:pt x="1347" y="2974"/>
                    <a:pt x="1242" y="4065"/>
                  </a:cubicBezTo>
                  <a:lnTo>
                    <a:pt x="1597" y="4098"/>
                  </a:lnTo>
                  <a:cubicBezTo>
                    <a:pt x="1718" y="2860"/>
                    <a:pt x="1164" y="2185"/>
                    <a:pt x="758" y="1695"/>
                  </a:cubicBezTo>
                  <a:cubicBezTo>
                    <a:pt x="548" y="1436"/>
                    <a:pt x="381" y="1234"/>
                    <a:pt x="413" y="1061"/>
                  </a:cubicBezTo>
                  <a:cubicBezTo>
                    <a:pt x="449" y="863"/>
                    <a:pt x="733" y="619"/>
                    <a:pt x="1278" y="314"/>
                  </a:cubicBez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45"/>
            <p:cNvSpPr/>
            <p:nvPr/>
          </p:nvSpPr>
          <p:spPr>
            <a:xfrm>
              <a:off x="4316025" y="2253625"/>
              <a:ext cx="293000" cy="271175"/>
            </a:xfrm>
            <a:custGeom>
              <a:avLst/>
              <a:gdLst/>
              <a:ahLst/>
              <a:cxnLst/>
              <a:rect l="l" t="t" r="r" b="b"/>
              <a:pathLst>
                <a:path w="11720" h="10847" extrusionOk="0">
                  <a:moveTo>
                    <a:pt x="9607" y="0"/>
                  </a:moveTo>
                  <a:cubicBezTo>
                    <a:pt x="9485" y="702"/>
                    <a:pt x="9955" y="1787"/>
                    <a:pt x="9836" y="2054"/>
                  </a:cubicBezTo>
                  <a:cubicBezTo>
                    <a:pt x="9218" y="3425"/>
                    <a:pt x="7637" y="5031"/>
                    <a:pt x="6046" y="5484"/>
                  </a:cubicBezTo>
                  <a:cubicBezTo>
                    <a:pt x="4993" y="6981"/>
                    <a:pt x="1546" y="8724"/>
                    <a:pt x="1" y="9802"/>
                  </a:cubicBezTo>
                  <a:lnTo>
                    <a:pt x="1024" y="10847"/>
                  </a:lnTo>
                  <a:cubicBezTo>
                    <a:pt x="2425" y="10053"/>
                    <a:pt x="5658" y="8142"/>
                    <a:pt x="6799" y="6717"/>
                  </a:cubicBezTo>
                  <a:cubicBezTo>
                    <a:pt x="8307" y="6402"/>
                    <a:pt x="10909" y="5010"/>
                    <a:pt x="11485" y="3859"/>
                  </a:cubicBezTo>
                  <a:cubicBezTo>
                    <a:pt x="11720" y="3392"/>
                    <a:pt x="10974" y="1265"/>
                    <a:pt x="10060" y="453"/>
                  </a:cubicBezTo>
                  <a:cubicBezTo>
                    <a:pt x="9981" y="383"/>
                    <a:pt x="9695" y="45"/>
                    <a:pt x="960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7589992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589"/>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7D8C3293-0908-314F-8D6E-2F016AD0F14E}"/>
              </a:ext>
            </a:extLst>
          </p:cNvPr>
          <p:cNvGraphicFramePr>
            <a:graphicFrameLocks noGrp="1"/>
          </p:cNvGraphicFramePr>
          <p:nvPr>
            <p:extLst>
              <p:ext uri="{D42A27DB-BD31-4B8C-83A1-F6EECF244321}">
                <p14:modId xmlns:p14="http://schemas.microsoft.com/office/powerpoint/2010/main" val="468066623"/>
              </p:ext>
            </p:extLst>
          </p:nvPr>
        </p:nvGraphicFramePr>
        <p:xfrm>
          <a:off x="855132" y="702733"/>
          <a:ext cx="7848601" cy="3640667"/>
        </p:xfrm>
        <a:graphic>
          <a:graphicData uri="http://schemas.openxmlformats.org/drawingml/2006/table">
            <a:tbl>
              <a:tblPr firstRow="1" firstCol="1" bandRow="1"/>
              <a:tblGrid>
                <a:gridCol w="640351">
                  <a:extLst>
                    <a:ext uri="{9D8B030D-6E8A-4147-A177-3AD203B41FA5}">
                      <a16:colId xmlns:a16="http://schemas.microsoft.com/office/drawing/2014/main" val="1197390769"/>
                    </a:ext>
                  </a:extLst>
                </a:gridCol>
                <a:gridCol w="5538152">
                  <a:extLst>
                    <a:ext uri="{9D8B030D-6E8A-4147-A177-3AD203B41FA5}">
                      <a16:colId xmlns:a16="http://schemas.microsoft.com/office/drawing/2014/main" val="1782969989"/>
                    </a:ext>
                  </a:extLst>
                </a:gridCol>
                <a:gridCol w="796110">
                  <a:extLst>
                    <a:ext uri="{9D8B030D-6E8A-4147-A177-3AD203B41FA5}">
                      <a16:colId xmlns:a16="http://schemas.microsoft.com/office/drawing/2014/main" val="68771653"/>
                    </a:ext>
                  </a:extLst>
                </a:gridCol>
                <a:gridCol w="873988">
                  <a:extLst>
                    <a:ext uri="{9D8B030D-6E8A-4147-A177-3AD203B41FA5}">
                      <a16:colId xmlns:a16="http://schemas.microsoft.com/office/drawing/2014/main" val="504254774"/>
                    </a:ext>
                  </a:extLst>
                </a:gridCol>
              </a:tblGrid>
              <a:tr h="539556">
                <a:tc>
                  <a:txBody>
                    <a:bodyPr/>
                    <a:lstStyle/>
                    <a:p>
                      <a:pPr marL="127000">
                        <a:lnSpc>
                          <a:spcPct val="200000"/>
                        </a:lnSpc>
                        <a:spcAft>
                          <a:spcPts val="600"/>
                        </a:spcAft>
                      </a:pPr>
                      <a:r>
                        <a:rPr lang="vi-VN" sz="1400" b="1">
                          <a:effectLst/>
                          <a:latin typeface="Times New Roman" panose="02020603050405020304" pitchFamily="18" charset="0"/>
                          <a:ea typeface="Times New Roman" panose="02020603050405020304" pitchFamily="18" charset="0"/>
                        </a:rPr>
                        <a:t>STT</a:t>
                      </a:r>
                      <a:endParaRPr lang="vi-VN" sz="14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gn="ctr">
                        <a:lnSpc>
                          <a:spcPct val="200000"/>
                        </a:lnSpc>
                        <a:spcAft>
                          <a:spcPts val="600"/>
                        </a:spcAft>
                      </a:pPr>
                      <a:r>
                        <a:rPr lang="vi-VN" sz="1600" b="1">
                          <a:effectLst/>
                          <a:latin typeface="Times New Roman" panose="02020603050405020304" pitchFamily="18" charset="0"/>
                          <a:ea typeface="Times New Roman" panose="02020603050405020304" pitchFamily="18" charset="0"/>
                        </a:rPr>
                        <a:t>Tiêu chí</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gn="ctr">
                        <a:lnSpc>
                          <a:spcPct val="200000"/>
                        </a:lnSpc>
                        <a:spcAft>
                          <a:spcPts val="600"/>
                        </a:spcAft>
                      </a:pPr>
                      <a:r>
                        <a:rPr lang="vi-VN" sz="1600" b="1">
                          <a:effectLst/>
                          <a:latin typeface="Times New Roman" panose="02020603050405020304" pitchFamily="18" charset="0"/>
                          <a:ea typeface="Times New Roman" panose="02020603050405020304" pitchFamily="18" charset="0"/>
                        </a:rPr>
                        <a:t>Đạt</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gn="ctr">
                        <a:lnSpc>
                          <a:spcPct val="107000"/>
                        </a:lnSpc>
                        <a:spcAft>
                          <a:spcPts val="600"/>
                        </a:spcAft>
                      </a:pPr>
                      <a:r>
                        <a:rPr lang="vi-VN" sz="1600" b="1">
                          <a:effectLst/>
                          <a:latin typeface="Times New Roman" panose="02020603050405020304" pitchFamily="18" charset="0"/>
                          <a:ea typeface="Times New Roman" panose="02020603050405020304" pitchFamily="18" charset="0"/>
                        </a:rPr>
                        <a:t>Chưa đạt</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90288912"/>
                  </a:ext>
                </a:extLst>
              </a:tr>
              <a:tr h="551343">
                <a:tc>
                  <a:txBody>
                    <a:bodyPr/>
                    <a:lstStyle/>
                    <a:p>
                      <a:pPr marL="127000">
                        <a:lnSpc>
                          <a:spcPct val="107000"/>
                        </a:lnSpc>
                        <a:spcAft>
                          <a:spcPts val="600"/>
                        </a:spcAft>
                      </a:pPr>
                      <a:r>
                        <a:rPr lang="en-US" sz="1600" b="1" i="1">
                          <a:effectLst/>
                          <a:latin typeface="Times New Roman" panose="02020603050405020304" pitchFamily="18" charset="0"/>
                          <a:ea typeface="Times New Roman" panose="02020603050405020304" pitchFamily="18" charset="0"/>
                        </a:rPr>
                        <a:t> </a:t>
                      </a:r>
                      <a:r>
                        <a:rPr lang="vi-VN" sz="1600" b="1" i="1">
                          <a:effectLst/>
                          <a:latin typeface="Times New Roman" panose="02020603050405020304" pitchFamily="18" charset="0"/>
                          <a:ea typeface="Times New Roman" panose="02020603050405020304" pitchFamily="18" charset="0"/>
                        </a:rPr>
                        <a:t>1</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2000">
                          <a:solidFill>
                            <a:schemeClr val="bg1"/>
                          </a:solidFill>
                          <a:effectLst/>
                          <a:latin typeface="Times New Roman" panose="02020603050405020304" pitchFamily="18" charset="0"/>
                          <a:ea typeface="Times New Roman" panose="02020603050405020304" pitchFamily="18" charset="0"/>
                        </a:rPr>
                        <a:t>Đọc trôi chảy có tốc độ phù hợp</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86228197"/>
                  </a:ext>
                </a:extLst>
              </a:tr>
              <a:tr h="723541">
                <a:tc>
                  <a:txBody>
                    <a:bodyPr/>
                    <a:lstStyle/>
                    <a:p>
                      <a:pPr marL="127000">
                        <a:lnSpc>
                          <a:spcPct val="107000"/>
                        </a:lnSpc>
                        <a:spcAft>
                          <a:spcPts val="600"/>
                        </a:spcAft>
                      </a:pPr>
                      <a:r>
                        <a:rPr lang="en-US" sz="1600" b="1" i="1">
                          <a:effectLst/>
                          <a:latin typeface="Times New Roman" panose="02020603050405020304" pitchFamily="18" charset="0"/>
                          <a:ea typeface="Times New Roman" panose="02020603050405020304" pitchFamily="18" charset="0"/>
                        </a:rPr>
                        <a:t> </a:t>
                      </a:r>
                      <a:r>
                        <a:rPr lang="vi-VN" sz="1600" b="1" i="1">
                          <a:effectLst/>
                          <a:latin typeface="Times New Roman" panose="02020603050405020304" pitchFamily="18" charset="0"/>
                          <a:ea typeface="Times New Roman" panose="02020603050405020304" pitchFamily="18" charset="0"/>
                        </a:rPr>
                        <a:t>2</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2000">
                          <a:solidFill>
                            <a:schemeClr val="bg1"/>
                          </a:solidFill>
                          <a:effectLst/>
                          <a:latin typeface="Times New Roman" panose="02020603050405020304" pitchFamily="18" charset="0"/>
                          <a:ea typeface="Times New Roman" panose="02020603050405020304" pitchFamily="18" charset="0"/>
                        </a:rPr>
                        <a:t>Đọc to, rõ bảo đảm trong không gian lớp học, cả lớp cùng nghe</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71176282"/>
                  </a:ext>
                </a:extLst>
              </a:tr>
              <a:tr h="723541">
                <a:tc>
                  <a:txBody>
                    <a:bodyPr/>
                    <a:lstStyle/>
                    <a:p>
                      <a:pPr marL="127000">
                        <a:lnSpc>
                          <a:spcPct val="107000"/>
                        </a:lnSpc>
                        <a:spcAft>
                          <a:spcPts val="600"/>
                        </a:spcAft>
                      </a:pPr>
                      <a:r>
                        <a:rPr lang="en-US" sz="1600" b="1" i="1">
                          <a:effectLst/>
                          <a:latin typeface="Times New Roman" panose="02020603050405020304" pitchFamily="18" charset="0"/>
                          <a:ea typeface="Times New Roman" panose="02020603050405020304" pitchFamily="18" charset="0"/>
                        </a:rPr>
                        <a:t> </a:t>
                      </a:r>
                      <a:r>
                        <a:rPr lang="vi-VN" sz="1600" b="1" i="1">
                          <a:effectLst/>
                          <a:latin typeface="Times New Roman" panose="02020603050405020304" pitchFamily="18" charset="0"/>
                          <a:ea typeface="Times New Roman" panose="02020603050405020304" pitchFamily="18" charset="0"/>
                        </a:rPr>
                        <a:t>3</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2000">
                          <a:solidFill>
                            <a:schemeClr val="bg1"/>
                          </a:solidFill>
                          <a:effectLst/>
                          <a:latin typeface="Times New Roman" panose="02020603050405020304" pitchFamily="18" charset="0"/>
                          <a:ea typeface="Times New Roman" panose="02020603050405020304" pitchFamily="18" charset="0"/>
                        </a:rPr>
                        <a:t>Đọc bám sát, trung thành với VB (không bỏ sót từ, thêm từ)</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20100707"/>
                  </a:ext>
                </a:extLst>
              </a:tr>
              <a:tr h="551343">
                <a:tc>
                  <a:txBody>
                    <a:bodyPr/>
                    <a:lstStyle/>
                    <a:p>
                      <a:pPr marL="127000">
                        <a:lnSpc>
                          <a:spcPct val="107000"/>
                        </a:lnSpc>
                        <a:spcAft>
                          <a:spcPts val="600"/>
                        </a:spcAft>
                      </a:pPr>
                      <a:r>
                        <a:rPr lang="en-US" sz="1600" b="1" i="1">
                          <a:effectLst/>
                          <a:latin typeface="Times New Roman" panose="02020603050405020304" pitchFamily="18" charset="0"/>
                          <a:ea typeface="Times New Roman" panose="02020603050405020304" pitchFamily="18" charset="0"/>
                        </a:rPr>
                        <a:t> </a:t>
                      </a:r>
                      <a:r>
                        <a:rPr lang="vi-VN" sz="1600" b="1" i="1">
                          <a:effectLst/>
                          <a:latin typeface="Times New Roman" panose="02020603050405020304" pitchFamily="18" charset="0"/>
                          <a:ea typeface="Times New Roman" panose="02020603050405020304" pitchFamily="18" charset="0"/>
                        </a:rPr>
                        <a:t>4</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2000">
                          <a:solidFill>
                            <a:schemeClr val="bg1"/>
                          </a:solidFill>
                          <a:effectLst/>
                          <a:latin typeface="Times New Roman" panose="02020603050405020304" pitchFamily="18" charset="0"/>
                          <a:ea typeface="Times New Roman" panose="02020603050405020304" pitchFamily="18" charset="0"/>
                        </a:rPr>
                        <a:t>Phân biệt được lời nhân vật kịch</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6819651"/>
                  </a:ext>
                </a:extLst>
              </a:tr>
              <a:tr h="551343">
                <a:tc>
                  <a:txBody>
                    <a:bodyPr/>
                    <a:lstStyle/>
                    <a:p>
                      <a:pPr marL="127000">
                        <a:lnSpc>
                          <a:spcPct val="107000"/>
                        </a:lnSpc>
                        <a:spcAft>
                          <a:spcPts val="600"/>
                        </a:spcAft>
                      </a:pPr>
                      <a:r>
                        <a:rPr lang="en-US" sz="1600" b="1" i="1">
                          <a:effectLst/>
                          <a:latin typeface="Times New Roman" panose="02020603050405020304" pitchFamily="18" charset="0"/>
                          <a:ea typeface="Times New Roman" panose="02020603050405020304" pitchFamily="18" charset="0"/>
                        </a:rPr>
                        <a:t> </a:t>
                      </a:r>
                      <a:r>
                        <a:rPr lang="vi-VN" sz="1600" b="1" i="1">
                          <a:effectLst/>
                          <a:latin typeface="Times New Roman" panose="02020603050405020304" pitchFamily="18" charset="0"/>
                          <a:ea typeface="Times New Roman" panose="02020603050405020304" pitchFamily="18" charset="0"/>
                        </a:rPr>
                        <a:t>5</a:t>
                      </a:r>
                      <a:endParaRPr lang="vi-VN" sz="1600">
                        <a:effectLst/>
                        <a:latin typeface="Times New Roman" panose="02020603050405020304" pitchFamily="18" charset="0"/>
                        <a:ea typeface="Times New Roman" panose="02020603050405020304" pitchFamily="18" charset="0"/>
                      </a:endParaRP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2000">
                          <a:solidFill>
                            <a:schemeClr val="bg1"/>
                          </a:solidFill>
                          <a:effectLst/>
                          <a:latin typeface="Times New Roman" panose="02020603050405020304" pitchFamily="18" charset="0"/>
                          <a:ea typeface="Times New Roman" panose="02020603050405020304" pitchFamily="18" charset="0"/>
                        </a:rPr>
                        <a:t>Có khả năng diễn tả cảm xúc, thái độ của nhân vật</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27000">
                        <a:lnSpc>
                          <a:spcPct val="107000"/>
                        </a:lnSpc>
                        <a:spcAft>
                          <a:spcPts val="600"/>
                        </a:spcAft>
                      </a:pPr>
                      <a:r>
                        <a:rPr lang="vi-VN" sz="1600">
                          <a:effectLst/>
                          <a:latin typeface="Times New Roman" panose="02020603050405020304" pitchFamily="18" charset="0"/>
                          <a:ea typeface="Times New Roman" panose="02020603050405020304" pitchFamily="18" charset="0"/>
                        </a:rPr>
                        <a:t> </a:t>
                      </a:r>
                    </a:p>
                  </a:txBody>
                  <a:tcPr marL="60577" marR="6057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11961352"/>
                  </a:ext>
                </a:extLst>
              </a:tr>
            </a:tbl>
          </a:graphicData>
        </a:graphic>
      </p:graphicFrame>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58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B76163C3-257D-BBCA-C66B-26E3DB99FEF7}"/>
              </a:ext>
            </a:extLst>
          </p:cNvPr>
          <p:cNvGraphicFramePr>
            <a:graphicFrameLocks noGrp="1"/>
          </p:cNvGraphicFramePr>
          <p:nvPr>
            <p:extLst>
              <p:ext uri="{D42A27DB-BD31-4B8C-83A1-F6EECF244321}">
                <p14:modId xmlns:p14="http://schemas.microsoft.com/office/powerpoint/2010/main" val="1285171694"/>
              </p:ext>
            </p:extLst>
          </p:nvPr>
        </p:nvGraphicFramePr>
        <p:xfrm>
          <a:off x="1367971" y="138897"/>
          <a:ext cx="7702550" cy="832549"/>
        </p:xfrm>
        <a:graphic>
          <a:graphicData uri="http://schemas.openxmlformats.org/drawingml/2006/table">
            <a:tbl>
              <a:tblPr/>
              <a:tblGrid>
                <a:gridCol w="7702550">
                  <a:extLst>
                    <a:ext uri="{9D8B030D-6E8A-4147-A177-3AD203B41FA5}">
                      <a16:colId xmlns:a16="http://schemas.microsoft.com/office/drawing/2014/main" val="1371512702"/>
                    </a:ext>
                  </a:extLst>
                </a:gridCol>
              </a:tblGrid>
              <a:tr h="0">
                <a:tc>
                  <a:txBody>
                    <a:bodyPr/>
                    <a:lstStyle/>
                    <a:p>
                      <a:pPr algn="l">
                        <a:lnSpc>
                          <a:spcPct val="107000"/>
                        </a:lnSpc>
                        <a:spcAft>
                          <a:spcPts val="600"/>
                        </a:spcAft>
                      </a:pPr>
                      <a:r>
                        <a:rPr lang="en-US" sz="2400" b="1">
                          <a:solidFill>
                            <a:schemeClr val="bg1"/>
                          </a:solidFill>
                          <a:effectLst/>
                          <a:latin typeface="Times New Roman" panose="02020603050405020304" pitchFamily="18" charset="0"/>
                          <a:ea typeface="Times New Roman" panose="02020603050405020304" pitchFamily="18" charset="0"/>
                        </a:rPr>
                        <a:t>                      </a:t>
                      </a:r>
                      <a:r>
                        <a:rPr lang="vi-VN" sz="2400" b="1">
                          <a:solidFill>
                            <a:schemeClr val="bg1"/>
                          </a:solidFill>
                          <a:effectLst/>
                          <a:latin typeface="Times New Roman" panose="02020603050405020304" pitchFamily="18" charset="0"/>
                          <a:ea typeface="Times New Roman" panose="02020603050405020304" pitchFamily="18" charset="0"/>
                        </a:rPr>
                        <a:t>PHIẾU HỌC TẬP SỐ 1</a:t>
                      </a:r>
                      <a:endParaRPr lang="vi-VN" sz="2400">
                        <a:solidFill>
                          <a:schemeClr val="bg1"/>
                        </a:solidFill>
                        <a:effectLst/>
                        <a:latin typeface="Times New Roman" panose="02020603050405020304" pitchFamily="18" charset="0"/>
                        <a:ea typeface="Calibri" panose="020F0502020204030204" pitchFamily="34" charset="0"/>
                      </a:endParaRPr>
                    </a:p>
                    <a:p>
                      <a:pPr algn="l">
                        <a:lnSpc>
                          <a:spcPct val="107000"/>
                        </a:lnSpc>
                        <a:spcAft>
                          <a:spcPts val="600"/>
                        </a:spcAft>
                      </a:pPr>
                      <a:r>
                        <a:rPr lang="en-US" sz="2400" b="1">
                          <a:solidFill>
                            <a:schemeClr val="bg1"/>
                          </a:solidFill>
                          <a:effectLst/>
                          <a:latin typeface="Times New Roman" panose="02020603050405020304" pitchFamily="18" charset="0"/>
                          <a:ea typeface="Times New Roman" panose="02020603050405020304" pitchFamily="18" charset="0"/>
                        </a:rPr>
                        <a:t>           </a:t>
                      </a:r>
                      <a:r>
                        <a:rPr lang="vi-VN" sz="2400" b="1">
                          <a:solidFill>
                            <a:schemeClr val="bg1"/>
                          </a:solidFill>
                          <a:effectLst/>
                          <a:latin typeface="Times New Roman" panose="02020603050405020304" pitchFamily="18" charset="0"/>
                          <a:ea typeface="Times New Roman" panose="02020603050405020304" pitchFamily="18" charset="0"/>
                        </a:rPr>
                        <a:t>TÌM HIỂU TÌNH HUỐNG KỊCH</a:t>
                      </a:r>
                      <a:endParaRPr lang="vi-VN" sz="2400">
                        <a:solidFill>
                          <a:schemeClr val="bg1"/>
                        </a:solidFill>
                        <a:effectLst/>
                        <a:latin typeface="Times New Roman" panose="02020603050405020304" pitchFamily="18" charset="0"/>
                        <a:ea typeface="Calibri" panose="020F0502020204030204" pitchFamily="34" charset="0"/>
                      </a:endParaRPr>
                    </a:p>
                  </a:txBody>
                  <a:tcPr marL="114300" marR="114300" marT="0" marB="0">
                    <a:lnL>
                      <a:noFill/>
                    </a:lnL>
                    <a:lnR>
                      <a:noFill/>
                    </a:lnR>
                    <a:lnT>
                      <a:noFill/>
                    </a:lnT>
                    <a:lnB>
                      <a:noFill/>
                    </a:lnB>
                    <a:noFill/>
                  </a:tcPr>
                </a:tc>
                <a:extLst>
                  <a:ext uri="{0D108BD9-81ED-4DB2-BD59-A6C34878D82A}">
                    <a16:rowId xmlns:a16="http://schemas.microsoft.com/office/drawing/2014/main" val="7517268"/>
                  </a:ext>
                </a:extLst>
              </a:tr>
            </a:tbl>
          </a:graphicData>
        </a:graphic>
      </p:graphicFrame>
      <p:sp>
        <p:nvSpPr>
          <p:cNvPr id="4" name="TextBox 3">
            <a:extLst>
              <a:ext uri="{FF2B5EF4-FFF2-40B4-BE49-F238E27FC236}">
                <a16:creationId xmlns:a16="http://schemas.microsoft.com/office/drawing/2014/main" id="{1D975DDE-295D-947F-4B79-7FAC15093FA1}"/>
              </a:ext>
            </a:extLst>
          </p:cNvPr>
          <p:cNvSpPr txBox="1"/>
          <p:nvPr/>
        </p:nvSpPr>
        <p:spPr>
          <a:xfrm>
            <a:off x="618067" y="416274"/>
            <a:ext cx="8153399" cy="3976217"/>
          </a:xfrm>
          <a:prstGeom prst="rect">
            <a:avLst/>
          </a:prstGeom>
          <a:noFill/>
        </p:spPr>
        <p:txBody>
          <a:bodyPr wrap="square">
            <a:spAutoFit/>
          </a:bodyPr>
          <a:lstStyle/>
          <a:p>
            <a:pPr>
              <a:lnSpc>
                <a:spcPct val="107000"/>
              </a:lnSpc>
              <a:spcAft>
                <a:spcPts val="600"/>
              </a:spcAft>
            </a:pPr>
            <a:r>
              <a:rPr lang="vi-VN" sz="3200" b="1" u="sng">
                <a:solidFill>
                  <a:schemeClr val="tx1"/>
                </a:solidFill>
                <a:effectLst/>
                <a:latin typeface="Times New Roman" panose="02020603050405020304" pitchFamily="18" charset="0"/>
                <a:ea typeface="Times New Roman" panose="02020603050405020304" pitchFamily="18" charset="0"/>
              </a:rPr>
              <a:t>Câu 1</a:t>
            </a:r>
            <a:r>
              <a:rPr lang="vi-VN" sz="3200" u="sng">
                <a:solidFill>
                  <a:schemeClr val="tx1"/>
                </a:solidFill>
                <a:effectLst/>
                <a:latin typeface="Times New Roman" panose="02020603050405020304" pitchFamily="18" charset="0"/>
                <a:ea typeface="Times New Roman" panose="02020603050405020304" pitchFamily="18" charset="0"/>
              </a:rPr>
              <a:t>: </a:t>
            </a:r>
            <a:endParaRPr lang="vi-VN" sz="3200" u="sng">
              <a:solidFill>
                <a:schemeClr val="tx1"/>
              </a:solidFill>
              <a:effectLst/>
              <a:latin typeface="Times New Roman" panose="02020603050405020304" pitchFamily="18" charset="0"/>
              <a:ea typeface="Calibri" panose="020F0502020204030204" pitchFamily="34" charset="0"/>
            </a:endParaRPr>
          </a:p>
          <a:p>
            <a:pPr>
              <a:lnSpc>
                <a:spcPct val="107000"/>
              </a:lnSpc>
              <a:spcAft>
                <a:spcPts val="600"/>
              </a:spcAft>
            </a:pPr>
            <a:r>
              <a:rPr lang="vi-VN" sz="3200">
                <a:solidFill>
                  <a:schemeClr val="bg1"/>
                </a:solidFill>
                <a:effectLst/>
                <a:latin typeface="Times New Roman" panose="02020603050405020304" pitchFamily="18" charset="0"/>
                <a:ea typeface="Times New Roman" panose="02020603050405020304" pitchFamily="18" charset="0"/>
              </a:rPr>
              <a:t>– Các sự kiện chính và các hành động của nhân vật:</a:t>
            </a:r>
            <a:endParaRPr lang="vi-VN" sz="3200">
              <a:solidFill>
                <a:schemeClr val="bg1"/>
              </a:solidFill>
              <a:effectLst/>
              <a:latin typeface="Times New Roman" panose="02020603050405020304" pitchFamily="18" charset="0"/>
              <a:ea typeface="Calibri" panose="020F0502020204030204" pitchFamily="34" charset="0"/>
            </a:endParaRPr>
          </a:p>
          <a:p>
            <a:pPr>
              <a:lnSpc>
                <a:spcPct val="107000"/>
              </a:lnSpc>
              <a:spcAft>
                <a:spcPts val="600"/>
              </a:spcAft>
            </a:pPr>
            <a:r>
              <a:rPr lang="vi-VN" sz="3200">
                <a:solidFill>
                  <a:schemeClr val="bg1"/>
                </a:solidFill>
                <a:effectLst/>
                <a:latin typeface="Times New Roman" panose="02020603050405020304" pitchFamily="18" charset="0"/>
                <a:ea typeface="Times New Roman" panose="02020603050405020304" pitchFamily="18" charset="0"/>
              </a:rPr>
              <a:t>+ Ác-pa-gông mất tráp tiền, thống thiết than khóc, đòi tra khảo tất cả mọi người;</a:t>
            </a:r>
            <a:endParaRPr lang="vi-VN" sz="3200">
              <a:solidFill>
                <a:schemeClr val="bg1"/>
              </a:solidFill>
              <a:effectLst/>
              <a:latin typeface="Times New Roman" panose="02020603050405020304" pitchFamily="18" charset="0"/>
              <a:ea typeface="Calibri" panose="020F0502020204030204" pitchFamily="34" charset="0"/>
            </a:endParaRPr>
          </a:p>
          <a:p>
            <a:pPr>
              <a:lnSpc>
                <a:spcPct val="107000"/>
              </a:lnSpc>
              <a:spcAft>
                <a:spcPts val="600"/>
              </a:spcAft>
            </a:pPr>
            <a:r>
              <a:rPr lang="vi-VN" sz="3200">
                <a:solidFill>
                  <a:schemeClr val="bg1"/>
                </a:solidFill>
                <a:effectLst/>
                <a:latin typeface="Times New Roman" panose="02020603050405020304" pitchFamily="18" charset="0"/>
                <a:ea typeface="Times New Roman" panose="02020603050405020304" pitchFamily="18" charset="0"/>
              </a:rPr>
              <a:t>+ Bị vu oan là thủ phạm, Va-le-rơ không rõ nguồn cơn, bị Ác-pa-gông tra hỏi;</a:t>
            </a:r>
            <a:endParaRPr lang="vi-VN" sz="3200">
              <a:solidFill>
                <a:schemeClr val="bg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0507238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589"/>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B76163C3-257D-BBCA-C66B-26E3DB99FEF7}"/>
              </a:ext>
            </a:extLst>
          </p:cNvPr>
          <p:cNvGraphicFramePr>
            <a:graphicFrameLocks noGrp="1"/>
          </p:cNvGraphicFramePr>
          <p:nvPr>
            <p:extLst>
              <p:ext uri="{D42A27DB-BD31-4B8C-83A1-F6EECF244321}">
                <p14:modId xmlns:p14="http://schemas.microsoft.com/office/powerpoint/2010/main" val="4193126354"/>
              </p:ext>
            </p:extLst>
          </p:nvPr>
        </p:nvGraphicFramePr>
        <p:xfrm>
          <a:off x="1441450" y="269525"/>
          <a:ext cx="7702550" cy="832549"/>
        </p:xfrm>
        <a:graphic>
          <a:graphicData uri="http://schemas.openxmlformats.org/drawingml/2006/table">
            <a:tbl>
              <a:tblPr/>
              <a:tblGrid>
                <a:gridCol w="7702550">
                  <a:extLst>
                    <a:ext uri="{9D8B030D-6E8A-4147-A177-3AD203B41FA5}">
                      <a16:colId xmlns:a16="http://schemas.microsoft.com/office/drawing/2014/main" val="1371512702"/>
                    </a:ext>
                  </a:extLst>
                </a:gridCol>
              </a:tblGrid>
              <a:tr h="0">
                <a:tc>
                  <a:txBody>
                    <a:bodyPr/>
                    <a:lstStyle/>
                    <a:p>
                      <a:pPr algn="l">
                        <a:lnSpc>
                          <a:spcPct val="107000"/>
                        </a:lnSpc>
                        <a:spcAft>
                          <a:spcPts val="600"/>
                        </a:spcAft>
                      </a:pPr>
                      <a:r>
                        <a:rPr lang="en-US" sz="2400" b="1">
                          <a:solidFill>
                            <a:schemeClr val="bg1"/>
                          </a:solidFill>
                          <a:effectLst/>
                          <a:latin typeface="Times New Roman" panose="02020603050405020304" pitchFamily="18" charset="0"/>
                          <a:ea typeface="Times New Roman" panose="02020603050405020304" pitchFamily="18" charset="0"/>
                        </a:rPr>
                        <a:t>                      </a:t>
                      </a:r>
                      <a:r>
                        <a:rPr lang="vi-VN" sz="2400" b="1">
                          <a:solidFill>
                            <a:schemeClr val="bg1"/>
                          </a:solidFill>
                          <a:effectLst/>
                          <a:latin typeface="Times New Roman" panose="02020603050405020304" pitchFamily="18" charset="0"/>
                          <a:ea typeface="Times New Roman" panose="02020603050405020304" pitchFamily="18" charset="0"/>
                        </a:rPr>
                        <a:t>PHIẾU HỌC TẬP SỐ 1</a:t>
                      </a:r>
                      <a:endParaRPr lang="vi-VN" sz="2400">
                        <a:solidFill>
                          <a:schemeClr val="bg1"/>
                        </a:solidFill>
                        <a:effectLst/>
                        <a:latin typeface="Times New Roman" panose="02020603050405020304" pitchFamily="18" charset="0"/>
                        <a:ea typeface="Calibri" panose="020F0502020204030204" pitchFamily="34" charset="0"/>
                      </a:endParaRPr>
                    </a:p>
                    <a:p>
                      <a:pPr algn="l">
                        <a:lnSpc>
                          <a:spcPct val="107000"/>
                        </a:lnSpc>
                        <a:spcAft>
                          <a:spcPts val="600"/>
                        </a:spcAft>
                      </a:pPr>
                      <a:r>
                        <a:rPr lang="en-US" sz="2400" b="1">
                          <a:solidFill>
                            <a:schemeClr val="bg1"/>
                          </a:solidFill>
                          <a:effectLst/>
                          <a:latin typeface="Times New Roman" panose="02020603050405020304" pitchFamily="18" charset="0"/>
                          <a:ea typeface="Times New Roman" panose="02020603050405020304" pitchFamily="18" charset="0"/>
                        </a:rPr>
                        <a:t>           </a:t>
                      </a:r>
                      <a:r>
                        <a:rPr lang="vi-VN" sz="2400" b="1">
                          <a:solidFill>
                            <a:schemeClr val="bg1"/>
                          </a:solidFill>
                          <a:effectLst/>
                          <a:latin typeface="Times New Roman" panose="02020603050405020304" pitchFamily="18" charset="0"/>
                          <a:ea typeface="Times New Roman" panose="02020603050405020304" pitchFamily="18" charset="0"/>
                        </a:rPr>
                        <a:t>TÌM HIỂU TÌNH HUỐNG KỊCH</a:t>
                      </a:r>
                      <a:endParaRPr lang="vi-VN" sz="2400">
                        <a:solidFill>
                          <a:schemeClr val="bg1"/>
                        </a:solidFill>
                        <a:effectLst/>
                        <a:latin typeface="Times New Roman" panose="02020603050405020304" pitchFamily="18" charset="0"/>
                        <a:ea typeface="Calibri" panose="020F0502020204030204" pitchFamily="34" charset="0"/>
                      </a:endParaRPr>
                    </a:p>
                  </a:txBody>
                  <a:tcPr marL="114300" marR="114300" marT="0" marB="0">
                    <a:lnL>
                      <a:noFill/>
                    </a:lnL>
                    <a:lnR>
                      <a:noFill/>
                    </a:lnR>
                    <a:lnT>
                      <a:noFill/>
                    </a:lnT>
                    <a:lnB>
                      <a:noFill/>
                    </a:lnB>
                    <a:noFill/>
                  </a:tcPr>
                </a:tc>
                <a:extLst>
                  <a:ext uri="{0D108BD9-81ED-4DB2-BD59-A6C34878D82A}">
                    <a16:rowId xmlns:a16="http://schemas.microsoft.com/office/drawing/2014/main" val="7517268"/>
                  </a:ext>
                </a:extLst>
              </a:tr>
            </a:tbl>
          </a:graphicData>
        </a:graphic>
      </p:graphicFrame>
      <p:sp>
        <p:nvSpPr>
          <p:cNvPr id="4" name="TextBox 3">
            <a:extLst>
              <a:ext uri="{FF2B5EF4-FFF2-40B4-BE49-F238E27FC236}">
                <a16:creationId xmlns:a16="http://schemas.microsoft.com/office/drawing/2014/main" id="{1D975DDE-295D-947F-4B79-7FAC15093FA1}"/>
              </a:ext>
            </a:extLst>
          </p:cNvPr>
          <p:cNvSpPr txBox="1"/>
          <p:nvPr/>
        </p:nvSpPr>
        <p:spPr>
          <a:xfrm>
            <a:off x="618067" y="751009"/>
            <a:ext cx="8153399" cy="3170163"/>
          </a:xfrm>
          <a:prstGeom prst="rect">
            <a:avLst/>
          </a:prstGeom>
          <a:noFill/>
        </p:spPr>
        <p:txBody>
          <a:bodyPr wrap="square">
            <a:spAutoFit/>
          </a:bodyPr>
          <a:lstStyle/>
          <a:p>
            <a:pPr>
              <a:lnSpc>
                <a:spcPct val="107000"/>
              </a:lnSpc>
              <a:spcAft>
                <a:spcPts val="600"/>
              </a:spcAft>
            </a:pPr>
            <a:r>
              <a:rPr lang="vi-VN" sz="3600" b="1" u="sng">
                <a:solidFill>
                  <a:schemeClr val="tx1"/>
                </a:solidFill>
                <a:effectLst/>
                <a:latin typeface="Times New Roman" panose="02020603050405020304" pitchFamily="18" charset="0"/>
                <a:ea typeface="Times New Roman" panose="02020603050405020304" pitchFamily="18" charset="0"/>
              </a:rPr>
              <a:t>Câu 1</a:t>
            </a:r>
            <a:r>
              <a:rPr lang="vi-VN" sz="3600" u="sng">
                <a:solidFill>
                  <a:schemeClr val="tx1"/>
                </a:solidFill>
                <a:effectLst/>
                <a:latin typeface="Times New Roman" panose="02020603050405020304" pitchFamily="18" charset="0"/>
                <a:ea typeface="Times New Roman" panose="02020603050405020304" pitchFamily="18" charset="0"/>
              </a:rPr>
              <a:t>: </a:t>
            </a:r>
            <a:endParaRPr lang="vi-VN" sz="3600" u="sng">
              <a:solidFill>
                <a:schemeClr val="tx1"/>
              </a:solidFill>
              <a:effectLst/>
              <a:latin typeface="Times New Roman" panose="02020603050405020304" pitchFamily="18" charset="0"/>
              <a:ea typeface="Calibri" panose="020F0502020204030204" pitchFamily="34" charset="0"/>
            </a:endParaRPr>
          </a:p>
          <a:p>
            <a:pPr>
              <a:lnSpc>
                <a:spcPct val="107000"/>
              </a:lnSpc>
              <a:spcAft>
                <a:spcPts val="600"/>
              </a:spcAft>
            </a:pPr>
            <a:r>
              <a:rPr lang="vi-VN" sz="3600">
                <a:solidFill>
                  <a:schemeClr val="bg1"/>
                </a:solidFill>
                <a:effectLst/>
                <a:latin typeface="Times New Roman" panose="02020603050405020304" pitchFamily="18" charset="0"/>
                <a:ea typeface="Times New Roman" panose="02020603050405020304" pitchFamily="18" charset="0"/>
              </a:rPr>
              <a:t>+ Ác-pa-gông áp lực vấn đề tiền bạc, Va-le-rơ trình bày về tình yêu.</a:t>
            </a:r>
            <a:endParaRPr lang="vi-VN" sz="3600">
              <a:solidFill>
                <a:schemeClr val="bg1"/>
              </a:solidFill>
              <a:effectLst/>
              <a:latin typeface="Times New Roman" panose="02020603050405020304" pitchFamily="18" charset="0"/>
              <a:ea typeface="Calibri" panose="020F0502020204030204" pitchFamily="34" charset="0"/>
            </a:endParaRPr>
          </a:p>
          <a:p>
            <a:pPr>
              <a:lnSpc>
                <a:spcPct val="107000"/>
              </a:lnSpc>
              <a:spcAft>
                <a:spcPts val="600"/>
              </a:spcAft>
            </a:pPr>
            <a:r>
              <a:rPr lang="vi-VN" sz="3600">
                <a:solidFill>
                  <a:schemeClr val="bg1"/>
                </a:solidFill>
                <a:effectLst/>
                <a:latin typeface="Times New Roman" panose="02020603050405020304" pitchFamily="18" charset="0"/>
                <a:ea typeface="Times New Roman" panose="02020603050405020304" pitchFamily="18" charset="0"/>
              </a:rPr>
              <a:t>– </a:t>
            </a:r>
            <a:r>
              <a:rPr lang="vi-VN" sz="3600" b="1">
                <a:solidFill>
                  <a:schemeClr val="bg1"/>
                </a:solidFill>
                <a:effectLst/>
                <a:latin typeface="Times New Roman" panose="02020603050405020304" pitchFamily="18" charset="0"/>
                <a:ea typeface="Times New Roman" panose="02020603050405020304" pitchFamily="18" charset="0"/>
              </a:rPr>
              <a:t>Tình huống hài kịch: </a:t>
            </a:r>
            <a:r>
              <a:rPr lang="vi-VN" sz="3600">
                <a:solidFill>
                  <a:schemeClr val="bg1"/>
                </a:solidFill>
                <a:effectLst/>
                <a:latin typeface="Times New Roman" panose="02020603050405020304" pitchFamily="18" charset="0"/>
                <a:ea typeface="Times New Roman" panose="02020603050405020304" pitchFamily="18" charset="0"/>
              </a:rPr>
              <a:t>sự hiểu lầm của hai người, say mê hai đối tượng khác nhau.</a:t>
            </a:r>
            <a:endParaRPr lang="vi-VN" sz="3600">
              <a:solidFill>
                <a:schemeClr val="bg1"/>
              </a:solidFill>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77090155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855"/>
        <p:cNvGrpSpPr/>
        <p:nvPr/>
      </p:nvGrpSpPr>
      <p:grpSpPr>
        <a:xfrm>
          <a:off x="0" y="0"/>
          <a:ext cx="0" cy="0"/>
          <a:chOff x="0" y="0"/>
          <a:chExt cx="0" cy="0"/>
        </a:xfrm>
      </p:grpSpPr>
      <p:sp>
        <p:nvSpPr>
          <p:cNvPr id="10856" name="Google Shape;10856;p54"/>
          <p:cNvSpPr txBox="1">
            <a:spLocks noGrp="1"/>
          </p:cNvSpPr>
          <p:nvPr>
            <p:ph type="title"/>
          </p:nvPr>
        </p:nvSpPr>
        <p:spPr>
          <a:xfrm rot="-712">
            <a:off x="704326" y="432171"/>
            <a:ext cx="1954227" cy="60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sz="4000" b="1" u="sng">
                <a:solidFill>
                  <a:schemeClr val="tx1"/>
                </a:solidFill>
                <a:latin typeface="+mj-lt"/>
              </a:rPr>
              <a:t>Câu 2: </a:t>
            </a:r>
            <a:endParaRPr sz="4000" b="1" u="sng">
              <a:solidFill>
                <a:schemeClr val="tx1"/>
              </a:solidFill>
              <a:latin typeface="+mj-lt"/>
            </a:endParaRPr>
          </a:p>
        </p:txBody>
      </p:sp>
      <p:sp>
        <p:nvSpPr>
          <p:cNvPr id="10857" name="Google Shape;10857;p54"/>
          <p:cNvSpPr txBox="1">
            <a:spLocks noGrp="1"/>
          </p:cNvSpPr>
          <p:nvPr>
            <p:ph type="subTitle" idx="1"/>
          </p:nvPr>
        </p:nvSpPr>
        <p:spPr>
          <a:xfrm>
            <a:off x="687164" y="1269616"/>
            <a:ext cx="5808770" cy="1596000"/>
          </a:xfrm>
          <a:prstGeom prst="rect">
            <a:avLst/>
          </a:prstGeom>
        </p:spPr>
        <p:txBody>
          <a:bodyPr spcFirstLastPara="1" wrap="square" lIns="91425" tIns="91425" rIns="91425" bIns="91425" anchor="t" anchorCtr="0">
            <a:noAutofit/>
          </a:bodyPr>
          <a:lstStyle/>
          <a:p>
            <a:pPr marL="711200" indent="-571500">
              <a:buFont typeface="Arial" panose="020B0604020202020204" pitchFamily="34" charset="0"/>
              <a:buChar char="•"/>
            </a:pPr>
            <a:r>
              <a:rPr lang="vi-VN" sz="3600" b="1">
                <a:solidFill>
                  <a:schemeClr val="bg1"/>
                </a:solidFill>
                <a:effectLst/>
                <a:latin typeface="Times New Roman" panose="02020603050405020304" pitchFamily="18" charset="0"/>
                <a:ea typeface="Times New Roman" panose="02020603050405020304" pitchFamily="18" charset="0"/>
              </a:rPr>
              <a:t>Tự nói với mình:</a:t>
            </a:r>
            <a:r>
              <a:rPr lang="vi-VN" sz="3600">
                <a:solidFill>
                  <a:schemeClr val="bg1"/>
                </a:solidFill>
                <a:effectLst/>
                <a:latin typeface="Times New Roman" panose="02020603050405020304" pitchFamily="18" charset="0"/>
                <a:ea typeface="Times New Roman" panose="02020603050405020304" pitchFamily="18" charset="0"/>
              </a:rPr>
              <a:t> </a:t>
            </a:r>
          </a:p>
          <a:p>
            <a:pPr marL="139700" indent="0"/>
            <a:r>
              <a:rPr lang="vi-VN" sz="3600" i="1">
                <a:solidFill>
                  <a:schemeClr val="bg1"/>
                </a:solidFill>
                <a:effectLst/>
                <a:latin typeface="Times New Roman" panose="02020603050405020304" pitchFamily="18" charset="0"/>
                <a:ea typeface="Times New Roman" panose="02020603050405020304" pitchFamily="18" charset="0"/>
              </a:rPr>
              <a:t>À! Tôi đây mà. Đầu óc tôi loạn rổi, tôi không còn biết tôi ở đâu, tôi là ai, …</a:t>
            </a:r>
            <a:endParaRPr sz="3600">
              <a:solidFill>
                <a:schemeClr val="bg1"/>
              </a:solidFill>
            </a:endParaRPr>
          </a:p>
        </p:txBody>
      </p:sp>
      <p:grpSp>
        <p:nvGrpSpPr>
          <p:cNvPr id="10859" name="Google Shape;10859;p54"/>
          <p:cNvGrpSpPr/>
          <p:nvPr/>
        </p:nvGrpSpPr>
        <p:grpSpPr>
          <a:xfrm flipH="1">
            <a:off x="6216035" y="1978617"/>
            <a:ext cx="2028231" cy="2656220"/>
            <a:chOff x="1289150" y="1696100"/>
            <a:chExt cx="881150" cy="1153975"/>
          </a:xfrm>
        </p:grpSpPr>
        <p:sp>
          <p:nvSpPr>
            <p:cNvPr id="10860" name="Google Shape;10860;p54"/>
            <p:cNvSpPr/>
            <p:nvPr/>
          </p:nvSpPr>
          <p:spPr>
            <a:xfrm>
              <a:off x="1289150" y="1696100"/>
              <a:ext cx="881150" cy="1153975"/>
            </a:xfrm>
            <a:custGeom>
              <a:avLst/>
              <a:gdLst/>
              <a:ahLst/>
              <a:cxnLst/>
              <a:rect l="l" t="t" r="r" b="b"/>
              <a:pathLst>
                <a:path w="35246" h="46159" extrusionOk="0">
                  <a:moveTo>
                    <a:pt x="2417" y="1"/>
                  </a:moveTo>
                  <a:cubicBezTo>
                    <a:pt x="2413" y="1"/>
                    <a:pt x="2410" y="1"/>
                    <a:pt x="2406" y="1"/>
                  </a:cubicBezTo>
                  <a:cubicBezTo>
                    <a:pt x="1063" y="11"/>
                    <a:pt x="1" y="1153"/>
                    <a:pt x="1" y="2494"/>
                  </a:cubicBezTo>
                  <a:cubicBezTo>
                    <a:pt x="1" y="2494"/>
                    <a:pt x="1064" y="46078"/>
                    <a:pt x="1067" y="46118"/>
                  </a:cubicBezTo>
                  <a:cubicBezTo>
                    <a:pt x="1068" y="46137"/>
                    <a:pt x="3227" y="46142"/>
                    <a:pt x="5929" y="46142"/>
                  </a:cubicBezTo>
                  <a:cubicBezTo>
                    <a:pt x="8544" y="46142"/>
                    <a:pt x="11666" y="46137"/>
                    <a:pt x="13829" y="46134"/>
                  </a:cubicBezTo>
                  <a:cubicBezTo>
                    <a:pt x="15126" y="46132"/>
                    <a:pt x="16078" y="46131"/>
                    <a:pt x="16366" y="46131"/>
                  </a:cubicBezTo>
                  <a:cubicBezTo>
                    <a:pt x="17092" y="46131"/>
                    <a:pt x="17817" y="46158"/>
                    <a:pt x="18541" y="46158"/>
                  </a:cubicBezTo>
                  <a:cubicBezTo>
                    <a:pt x="19284" y="46158"/>
                    <a:pt x="20026" y="46130"/>
                    <a:pt x="20766" y="46016"/>
                  </a:cubicBezTo>
                  <a:cubicBezTo>
                    <a:pt x="21486" y="45904"/>
                    <a:pt x="22272" y="45728"/>
                    <a:pt x="22869" y="45283"/>
                  </a:cubicBezTo>
                  <a:cubicBezTo>
                    <a:pt x="23734" y="44636"/>
                    <a:pt x="23637" y="43678"/>
                    <a:pt x="23530" y="42692"/>
                  </a:cubicBezTo>
                  <a:cubicBezTo>
                    <a:pt x="23202" y="39676"/>
                    <a:pt x="22872" y="36661"/>
                    <a:pt x="22542" y="33645"/>
                  </a:cubicBezTo>
                  <a:cubicBezTo>
                    <a:pt x="22463" y="32921"/>
                    <a:pt x="22383" y="32189"/>
                    <a:pt x="22149" y="31499"/>
                  </a:cubicBezTo>
                  <a:cubicBezTo>
                    <a:pt x="21988" y="31024"/>
                    <a:pt x="21751" y="30583"/>
                    <a:pt x="21532" y="30131"/>
                  </a:cubicBezTo>
                  <a:cubicBezTo>
                    <a:pt x="21818" y="30044"/>
                    <a:pt x="22109" y="30010"/>
                    <a:pt x="22404" y="30010"/>
                  </a:cubicBezTo>
                  <a:cubicBezTo>
                    <a:pt x="23063" y="30010"/>
                    <a:pt x="23737" y="30183"/>
                    <a:pt x="24389" y="30331"/>
                  </a:cubicBezTo>
                  <a:cubicBezTo>
                    <a:pt x="24862" y="30438"/>
                    <a:pt x="25362" y="30527"/>
                    <a:pt x="25848" y="30527"/>
                  </a:cubicBezTo>
                  <a:cubicBezTo>
                    <a:pt x="26330" y="30527"/>
                    <a:pt x="26798" y="30439"/>
                    <a:pt x="27213" y="30195"/>
                  </a:cubicBezTo>
                  <a:cubicBezTo>
                    <a:pt x="27841" y="29823"/>
                    <a:pt x="28665" y="29002"/>
                    <a:pt x="28874" y="28291"/>
                  </a:cubicBezTo>
                  <a:cubicBezTo>
                    <a:pt x="28957" y="28006"/>
                    <a:pt x="28974" y="27716"/>
                    <a:pt x="28943" y="27437"/>
                  </a:cubicBezTo>
                  <a:cubicBezTo>
                    <a:pt x="28964" y="27375"/>
                    <a:pt x="28982" y="27314"/>
                    <a:pt x="28997" y="27250"/>
                  </a:cubicBezTo>
                  <a:lnTo>
                    <a:pt x="31177" y="27538"/>
                  </a:lnTo>
                  <a:cubicBezTo>
                    <a:pt x="31262" y="27549"/>
                    <a:pt x="31347" y="27554"/>
                    <a:pt x="31430" y="27554"/>
                  </a:cubicBezTo>
                  <a:cubicBezTo>
                    <a:pt x="32519" y="27554"/>
                    <a:pt x="33409" y="26620"/>
                    <a:pt x="33314" y="25499"/>
                  </a:cubicBezTo>
                  <a:cubicBezTo>
                    <a:pt x="33251" y="24749"/>
                    <a:pt x="32851" y="24139"/>
                    <a:pt x="32118" y="23675"/>
                  </a:cubicBezTo>
                  <a:cubicBezTo>
                    <a:pt x="32425" y="23300"/>
                    <a:pt x="32604" y="22816"/>
                    <a:pt x="32616" y="22278"/>
                  </a:cubicBezTo>
                  <a:cubicBezTo>
                    <a:pt x="32617" y="22142"/>
                    <a:pt x="32610" y="22007"/>
                    <a:pt x="32593" y="21876"/>
                  </a:cubicBezTo>
                  <a:lnTo>
                    <a:pt x="32593" y="21876"/>
                  </a:lnTo>
                  <a:cubicBezTo>
                    <a:pt x="32601" y="21940"/>
                    <a:pt x="33475" y="22050"/>
                    <a:pt x="33667" y="22050"/>
                  </a:cubicBezTo>
                  <a:cubicBezTo>
                    <a:pt x="33679" y="22050"/>
                    <a:pt x="33689" y="22049"/>
                    <a:pt x="33695" y="22048"/>
                  </a:cubicBezTo>
                  <a:cubicBezTo>
                    <a:pt x="34221" y="21975"/>
                    <a:pt x="34159" y="21581"/>
                    <a:pt x="34214" y="21160"/>
                  </a:cubicBezTo>
                  <a:cubicBezTo>
                    <a:pt x="34229" y="21031"/>
                    <a:pt x="34629" y="20738"/>
                    <a:pt x="34709" y="20620"/>
                  </a:cubicBezTo>
                  <a:cubicBezTo>
                    <a:pt x="34883" y="20361"/>
                    <a:pt x="34994" y="20075"/>
                    <a:pt x="35044" y="19767"/>
                  </a:cubicBezTo>
                  <a:cubicBezTo>
                    <a:pt x="35116" y="19333"/>
                    <a:pt x="35087" y="18889"/>
                    <a:pt x="35083" y="18449"/>
                  </a:cubicBezTo>
                  <a:cubicBezTo>
                    <a:pt x="35077" y="17546"/>
                    <a:pt x="35185" y="16653"/>
                    <a:pt x="35217" y="15752"/>
                  </a:cubicBezTo>
                  <a:cubicBezTo>
                    <a:pt x="35245" y="14914"/>
                    <a:pt x="35067" y="14315"/>
                    <a:pt x="34909" y="13527"/>
                  </a:cubicBezTo>
                  <a:lnTo>
                    <a:pt x="34767" y="11755"/>
                  </a:lnTo>
                  <a:cubicBezTo>
                    <a:pt x="34712" y="11072"/>
                    <a:pt x="34147" y="10658"/>
                    <a:pt x="33570" y="10658"/>
                  </a:cubicBezTo>
                  <a:cubicBezTo>
                    <a:pt x="33222" y="10658"/>
                    <a:pt x="32870" y="10809"/>
                    <a:pt x="32623" y="11142"/>
                  </a:cubicBezTo>
                  <a:cubicBezTo>
                    <a:pt x="32501" y="10765"/>
                    <a:pt x="32363" y="10484"/>
                    <a:pt x="32295" y="10360"/>
                  </a:cubicBezTo>
                  <a:cubicBezTo>
                    <a:pt x="31941" y="9697"/>
                    <a:pt x="31282" y="9356"/>
                    <a:pt x="30620" y="9356"/>
                  </a:cubicBezTo>
                  <a:cubicBezTo>
                    <a:pt x="30033" y="9356"/>
                    <a:pt x="29444" y="9624"/>
                    <a:pt x="29065" y="10172"/>
                  </a:cubicBezTo>
                  <a:cubicBezTo>
                    <a:pt x="29033" y="10216"/>
                    <a:pt x="28951" y="10340"/>
                    <a:pt x="28847" y="10520"/>
                  </a:cubicBezTo>
                  <a:cubicBezTo>
                    <a:pt x="28593" y="10098"/>
                    <a:pt x="28164" y="9892"/>
                    <a:pt x="27736" y="9892"/>
                  </a:cubicBezTo>
                  <a:cubicBezTo>
                    <a:pt x="27266" y="9892"/>
                    <a:pt x="26797" y="10142"/>
                    <a:pt x="26565" y="10632"/>
                  </a:cubicBezTo>
                  <a:lnTo>
                    <a:pt x="25820" y="12191"/>
                  </a:lnTo>
                  <a:cubicBezTo>
                    <a:pt x="25253" y="13135"/>
                    <a:pt x="25312" y="14328"/>
                    <a:pt x="25044" y="15379"/>
                  </a:cubicBezTo>
                  <a:cubicBezTo>
                    <a:pt x="24928" y="15835"/>
                    <a:pt x="24898" y="16311"/>
                    <a:pt x="24787" y="16769"/>
                  </a:cubicBezTo>
                  <a:cubicBezTo>
                    <a:pt x="24533" y="17832"/>
                    <a:pt x="24165" y="18709"/>
                    <a:pt x="24737" y="19745"/>
                  </a:cubicBezTo>
                  <a:cubicBezTo>
                    <a:pt x="24418" y="19802"/>
                    <a:pt x="24145" y="19893"/>
                    <a:pt x="23902" y="20025"/>
                  </a:cubicBezTo>
                  <a:cubicBezTo>
                    <a:pt x="23688" y="20143"/>
                    <a:pt x="23207" y="20212"/>
                    <a:pt x="22688" y="20212"/>
                  </a:cubicBezTo>
                  <a:cubicBezTo>
                    <a:pt x="21946" y="20212"/>
                    <a:pt x="21128" y="20070"/>
                    <a:pt x="20907" y="19723"/>
                  </a:cubicBezTo>
                  <a:cubicBezTo>
                    <a:pt x="20680" y="19367"/>
                    <a:pt x="21068" y="18492"/>
                    <a:pt x="21116" y="18041"/>
                  </a:cubicBezTo>
                  <a:cubicBezTo>
                    <a:pt x="21199" y="17265"/>
                    <a:pt x="21172" y="16479"/>
                    <a:pt x="21090" y="15704"/>
                  </a:cubicBezTo>
                  <a:cubicBezTo>
                    <a:pt x="21061" y="15441"/>
                    <a:pt x="21025" y="15017"/>
                    <a:pt x="20979" y="14440"/>
                  </a:cubicBezTo>
                  <a:lnTo>
                    <a:pt x="21187" y="13261"/>
                  </a:lnTo>
                  <a:cubicBezTo>
                    <a:pt x="21193" y="13234"/>
                    <a:pt x="21199" y="13204"/>
                    <a:pt x="21205" y="13169"/>
                  </a:cubicBezTo>
                  <a:cubicBezTo>
                    <a:pt x="21969" y="12151"/>
                    <a:pt x="22088" y="10659"/>
                    <a:pt x="21725" y="9755"/>
                  </a:cubicBezTo>
                  <a:cubicBezTo>
                    <a:pt x="21722" y="9748"/>
                    <a:pt x="21719" y="9741"/>
                    <a:pt x="21716" y="9734"/>
                  </a:cubicBezTo>
                  <a:cubicBezTo>
                    <a:pt x="22038" y="8923"/>
                    <a:pt x="22113" y="8067"/>
                    <a:pt x="21514" y="7305"/>
                  </a:cubicBezTo>
                  <a:cubicBezTo>
                    <a:pt x="21158" y="6856"/>
                    <a:pt x="20431" y="6535"/>
                    <a:pt x="19840" y="6535"/>
                  </a:cubicBezTo>
                  <a:cubicBezTo>
                    <a:pt x="19800" y="6535"/>
                    <a:pt x="19760" y="6536"/>
                    <a:pt x="19722" y="6539"/>
                  </a:cubicBezTo>
                  <a:cubicBezTo>
                    <a:pt x="19669" y="6543"/>
                    <a:pt x="19607" y="6551"/>
                    <a:pt x="19541" y="6564"/>
                  </a:cubicBezTo>
                  <a:cubicBezTo>
                    <a:pt x="19312" y="6315"/>
                    <a:pt x="19045" y="6133"/>
                    <a:pt x="18778" y="6015"/>
                  </a:cubicBezTo>
                  <a:cubicBezTo>
                    <a:pt x="18499" y="5893"/>
                    <a:pt x="18206" y="5832"/>
                    <a:pt x="17907" y="5832"/>
                  </a:cubicBezTo>
                  <a:cubicBezTo>
                    <a:pt x="17773" y="5832"/>
                    <a:pt x="17535" y="5848"/>
                    <a:pt x="17254" y="5939"/>
                  </a:cubicBezTo>
                  <a:cubicBezTo>
                    <a:pt x="16961" y="5734"/>
                    <a:pt x="16621" y="5605"/>
                    <a:pt x="16249" y="5565"/>
                  </a:cubicBezTo>
                  <a:cubicBezTo>
                    <a:pt x="16165" y="5555"/>
                    <a:pt x="16082" y="5551"/>
                    <a:pt x="15997" y="5551"/>
                  </a:cubicBezTo>
                  <a:cubicBezTo>
                    <a:pt x="15704" y="5551"/>
                    <a:pt x="15381" y="5612"/>
                    <a:pt x="15072" y="5755"/>
                  </a:cubicBezTo>
                  <a:cubicBezTo>
                    <a:pt x="14767" y="5582"/>
                    <a:pt x="14418" y="5489"/>
                    <a:pt x="14060" y="5489"/>
                  </a:cubicBezTo>
                  <a:cubicBezTo>
                    <a:pt x="13962" y="5489"/>
                    <a:pt x="13862" y="5496"/>
                    <a:pt x="13763" y="5510"/>
                  </a:cubicBezTo>
                  <a:cubicBezTo>
                    <a:pt x="13068" y="5609"/>
                    <a:pt x="12507" y="6010"/>
                    <a:pt x="12182" y="6630"/>
                  </a:cubicBezTo>
                  <a:cubicBezTo>
                    <a:pt x="12009" y="6960"/>
                    <a:pt x="12004" y="7318"/>
                    <a:pt x="11874" y="7650"/>
                  </a:cubicBezTo>
                  <a:cubicBezTo>
                    <a:pt x="11581" y="8397"/>
                    <a:pt x="10848" y="8692"/>
                    <a:pt x="10647" y="9538"/>
                  </a:cubicBezTo>
                  <a:cubicBezTo>
                    <a:pt x="10450" y="10372"/>
                    <a:pt x="10649" y="11286"/>
                    <a:pt x="11119" y="11995"/>
                  </a:cubicBezTo>
                  <a:cubicBezTo>
                    <a:pt x="11120" y="12021"/>
                    <a:pt x="11124" y="12049"/>
                    <a:pt x="11126" y="12077"/>
                  </a:cubicBezTo>
                  <a:cubicBezTo>
                    <a:pt x="11170" y="12521"/>
                    <a:pt x="11291" y="13003"/>
                    <a:pt x="11488" y="13514"/>
                  </a:cubicBezTo>
                  <a:cubicBezTo>
                    <a:pt x="11371" y="13651"/>
                    <a:pt x="11258" y="13806"/>
                    <a:pt x="11149" y="13980"/>
                  </a:cubicBezTo>
                  <a:cubicBezTo>
                    <a:pt x="10906" y="14364"/>
                    <a:pt x="10731" y="14776"/>
                    <a:pt x="10611" y="15109"/>
                  </a:cubicBezTo>
                  <a:lnTo>
                    <a:pt x="10597" y="15102"/>
                  </a:lnTo>
                  <a:lnTo>
                    <a:pt x="9945" y="15782"/>
                  </a:lnTo>
                  <a:lnTo>
                    <a:pt x="9426" y="6607"/>
                  </a:lnTo>
                  <a:cubicBezTo>
                    <a:pt x="9373" y="5663"/>
                    <a:pt x="8923" y="4818"/>
                    <a:pt x="8235" y="4243"/>
                  </a:cubicBezTo>
                  <a:lnTo>
                    <a:pt x="8235" y="2494"/>
                  </a:lnTo>
                  <a:cubicBezTo>
                    <a:pt x="8235" y="1151"/>
                    <a:pt x="7171" y="8"/>
                    <a:pt x="5830" y="1"/>
                  </a:cubicBezTo>
                  <a:cubicBezTo>
                    <a:pt x="5827" y="1"/>
                    <a:pt x="5823" y="1"/>
                    <a:pt x="5820" y="1"/>
                  </a:cubicBezTo>
                  <a:cubicBezTo>
                    <a:pt x="5157" y="1"/>
                    <a:pt x="4556" y="266"/>
                    <a:pt x="4118" y="696"/>
                  </a:cubicBezTo>
                  <a:cubicBezTo>
                    <a:pt x="3680" y="266"/>
                    <a:pt x="3079" y="1"/>
                    <a:pt x="2417"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4"/>
            <p:cNvSpPr/>
            <p:nvPr/>
          </p:nvSpPr>
          <p:spPr>
            <a:xfrm>
              <a:off x="1421475" y="1743600"/>
              <a:ext cx="26250" cy="94375"/>
            </a:xfrm>
            <a:custGeom>
              <a:avLst/>
              <a:gdLst/>
              <a:ahLst/>
              <a:cxnLst/>
              <a:rect l="l" t="t" r="r" b="b"/>
              <a:pathLst>
                <a:path w="1050" h="3775" extrusionOk="0">
                  <a:moveTo>
                    <a:pt x="525" y="1"/>
                  </a:moveTo>
                  <a:cubicBezTo>
                    <a:pt x="236" y="1"/>
                    <a:pt x="0" y="235"/>
                    <a:pt x="0" y="525"/>
                  </a:cubicBezTo>
                  <a:lnTo>
                    <a:pt x="0" y="3774"/>
                  </a:lnTo>
                  <a:lnTo>
                    <a:pt x="1049" y="3774"/>
                  </a:lnTo>
                  <a:lnTo>
                    <a:pt x="1049" y="525"/>
                  </a:lnTo>
                  <a:cubicBezTo>
                    <a:pt x="1049" y="235"/>
                    <a:pt x="813"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4"/>
            <p:cNvSpPr/>
            <p:nvPr/>
          </p:nvSpPr>
          <p:spPr>
            <a:xfrm>
              <a:off x="1432700" y="1743600"/>
              <a:ext cx="15050" cy="77950"/>
            </a:xfrm>
            <a:custGeom>
              <a:avLst/>
              <a:gdLst/>
              <a:ahLst/>
              <a:cxnLst/>
              <a:rect l="l" t="t" r="r" b="b"/>
              <a:pathLst>
                <a:path w="602" h="3118" extrusionOk="0">
                  <a:moveTo>
                    <a:pt x="76" y="1"/>
                  </a:moveTo>
                  <a:cubicBezTo>
                    <a:pt x="58" y="1"/>
                    <a:pt x="41" y="3"/>
                    <a:pt x="25" y="5"/>
                  </a:cubicBezTo>
                  <a:cubicBezTo>
                    <a:pt x="9" y="269"/>
                    <a:pt x="1" y="561"/>
                    <a:pt x="1" y="864"/>
                  </a:cubicBezTo>
                  <a:cubicBezTo>
                    <a:pt x="1" y="2109"/>
                    <a:pt x="153" y="3117"/>
                    <a:pt x="343" y="3117"/>
                  </a:cubicBezTo>
                  <a:cubicBezTo>
                    <a:pt x="448" y="3117"/>
                    <a:pt x="540" y="2814"/>
                    <a:pt x="601" y="2339"/>
                  </a:cubicBezTo>
                  <a:lnTo>
                    <a:pt x="601" y="532"/>
                  </a:lnTo>
                  <a:lnTo>
                    <a:pt x="600" y="532"/>
                  </a:lnTo>
                  <a:cubicBezTo>
                    <a:pt x="600" y="238"/>
                    <a:pt x="364" y="1"/>
                    <a:pt x="7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54"/>
            <p:cNvSpPr/>
            <p:nvPr/>
          </p:nvSpPr>
          <p:spPr>
            <a:xfrm>
              <a:off x="1336650" y="1743600"/>
              <a:ext cx="26250" cy="94375"/>
            </a:xfrm>
            <a:custGeom>
              <a:avLst/>
              <a:gdLst/>
              <a:ahLst/>
              <a:cxnLst/>
              <a:rect l="l" t="t" r="r" b="b"/>
              <a:pathLst>
                <a:path w="1050" h="3775" extrusionOk="0">
                  <a:moveTo>
                    <a:pt x="525" y="1"/>
                  </a:moveTo>
                  <a:cubicBezTo>
                    <a:pt x="236" y="1"/>
                    <a:pt x="0" y="235"/>
                    <a:pt x="0" y="525"/>
                  </a:cubicBezTo>
                  <a:lnTo>
                    <a:pt x="0" y="3774"/>
                  </a:lnTo>
                  <a:lnTo>
                    <a:pt x="1049" y="3774"/>
                  </a:lnTo>
                  <a:lnTo>
                    <a:pt x="1049" y="525"/>
                  </a:lnTo>
                  <a:cubicBezTo>
                    <a:pt x="1049" y="235"/>
                    <a:pt x="814" y="1"/>
                    <a:pt x="5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54"/>
            <p:cNvSpPr/>
            <p:nvPr/>
          </p:nvSpPr>
          <p:spPr>
            <a:xfrm>
              <a:off x="1622750" y="2570225"/>
              <a:ext cx="76175" cy="231450"/>
            </a:xfrm>
            <a:custGeom>
              <a:avLst/>
              <a:gdLst/>
              <a:ahLst/>
              <a:cxnLst/>
              <a:rect l="l" t="t" r="r" b="b"/>
              <a:pathLst>
                <a:path w="3047" h="9258" extrusionOk="0">
                  <a:moveTo>
                    <a:pt x="0" y="0"/>
                  </a:moveTo>
                  <a:lnTo>
                    <a:pt x="2438" y="9257"/>
                  </a:lnTo>
                  <a:lnTo>
                    <a:pt x="3047" y="9257"/>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4"/>
            <p:cNvSpPr/>
            <p:nvPr/>
          </p:nvSpPr>
          <p:spPr>
            <a:xfrm>
              <a:off x="1611325" y="2570225"/>
              <a:ext cx="76175" cy="231450"/>
            </a:xfrm>
            <a:custGeom>
              <a:avLst/>
              <a:gdLst/>
              <a:ahLst/>
              <a:cxnLst/>
              <a:rect l="l" t="t" r="r" b="b"/>
              <a:pathLst>
                <a:path w="3047" h="9258" extrusionOk="0">
                  <a:moveTo>
                    <a:pt x="0" y="0"/>
                  </a:moveTo>
                  <a:lnTo>
                    <a:pt x="2438" y="9257"/>
                  </a:lnTo>
                  <a:lnTo>
                    <a:pt x="3047" y="9257"/>
                  </a:lnTo>
                  <a:lnTo>
                    <a:pt x="2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54"/>
            <p:cNvSpPr/>
            <p:nvPr/>
          </p:nvSpPr>
          <p:spPr>
            <a:xfrm>
              <a:off x="1495100" y="2440350"/>
              <a:ext cx="207975" cy="36775"/>
            </a:xfrm>
            <a:custGeom>
              <a:avLst/>
              <a:gdLst/>
              <a:ahLst/>
              <a:cxnLst/>
              <a:rect l="l" t="t" r="r" b="b"/>
              <a:pathLst>
                <a:path w="8319" h="1471" extrusionOk="0">
                  <a:moveTo>
                    <a:pt x="5665" y="0"/>
                  </a:moveTo>
                  <a:cubicBezTo>
                    <a:pt x="3353" y="0"/>
                    <a:pt x="1" y="672"/>
                    <a:pt x="1" y="672"/>
                  </a:cubicBezTo>
                  <a:lnTo>
                    <a:pt x="64" y="1471"/>
                  </a:lnTo>
                  <a:lnTo>
                    <a:pt x="6885" y="1471"/>
                  </a:lnTo>
                  <a:cubicBezTo>
                    <a:pt x="8307" y="1471"/>
                    <a:pt x="8318" y="305"/>
                    <a:pt x="6753" y="68"/>
                  </a:cubicBezTo>
                  <a:cubicBezTo>
                    <a:pt x="6437" y="21"/>
                    <a:pt x="6067" y="0"/>
                    <a:pt x="5665" y="0"/>
                  </a:cubicBezTo>
                  <a:close/>
                </a:path>
              </a:pathLst>
            </a:custGeom>
            <a:solidFill>
              <a:srgbClr val="FFB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54"/>
            <p:cNvSpPr/>
            <p:nvPr/>
          </p:nvSpPr>
          <p:spPr>
            <a:xfrm>
              <a:off x="1495075" y="2440725"/>
              <a:ext cx="180325" cy="36400"/>
            </a:xfrm>
            <a:custGeom>
              <a:avLst/>
              <a:gdLst/>
              <a:ahLst/>
              <a:cxnLst/>
              <a:rect l="l" t="t" r="r" b="b"/>
              <a:pathLst>
                <a:path w="7213" h="1456" extrusionOk="0">
                  <a:moveTo>
                    <a:pt x="5060" y="0"/>
                  </a:moveTo>
                  <a:cubicBezTo>
                    <a:pt x="2811" y="95"/>
                    <a:pt x="0" y="657"/>
                    <a:pt x="0" y="657"/>
                  </a:cubicBezTo>
                  <a:lnTo>
                    <a:pt x="64" y="1456"/>
                  </a:lnTo>
                  <a:lnTo>
                    <a:pt x="6885" y="1456"/>
                  </a:lnTo>
                  <a:cubicBezTo>
                    <a:pt x="7006" y="1456"/>
                    <a:pt x="7112" y="1446"/>
                    <a:pt x="7213" y="1430"/>
                  </a:cubicBezTo>
                  <a:lnTo>
                    <a:pt x="7213" y="1430"/>
                  </a:lnTo>
                  <a:cubicBezTo>
                    <a:pt x="7208" y="1430"/>
                    <a:pt x="7203" y="1430"/>
                    <a:pt x="7198" y="1430"/>
                  </a:cubicBezTo>
                  <a:cubicBezTo>
                    <a:pt x="6969" y="1430"/>
                    <a:pt x="6723" y="1397"/>
                    <a:pt x="6474" y="1329"/>
                  </a:cubicBezTo>
                  <a:cubicBezTo>
                    <a:pt x="5620" y="1094"/>
                    <a:pt x="5021" y="517"/>
                    <a:pt x="5060" y="0"/>
                  </a:cubicBezTo>
                  <a:close/>
                </a:path>
              </a:pathLst>
            </a:custGeom>
            <a:solidFill>
              <a:srgbClr val="FFA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4"/>
            <p:cNvSpPr/>
            <p:nvPr/>
          </p:nvSpPr>
          <p:spPr>
            <a:xfrm>
              <a:off x="1481375" y="2475300"/>
              <a:ext cx="194750" cy="23000"/>
            </a:xfrm>
            <a:custGeom>
              <a:avLst/>
              <a:gdLst/>
              <a:ahLst/>
              <a:cxnLst/>
              <a:rect l="l" t="t" r="r" b="b"/>
              <a:pathLst>
                <a:path w="7790" h="920" extrusionOk="0">
                  <a:moveTo>
                    <a:pt x="1" y="1"/>
                  </a:moveTo>
                  <a:lnTo>
                    <a:pt x="34" y="919"/>
                  </a:lnTo>
                  <a:lnTo>
                    <a:pt x="7789" y="919"/>
                  </a:lnTo>
                  <a:lnTo>
                    <a:pt x="7755" y="1"/>
                  </a:lnTo>
                  <a:close/>
                </a:path>
              </a:pathLst>
            </a:custGeom>
            <a:solidFill>
              <a:srgbClr val="662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54"/>
            <p:cNvSpPr/>
            <p:nvPr/>
          </p:nvSpPr>
          <p:spPr>
            <a:xfrm>
              <a:off x="1497475" y="2475300"/>
              <a:ext cx="158625" cy="23000"/>
            </a:xfrm>
            <a:custGeom>
              <a:avLst/>
              <a:gdLst/>
              <a:ahLst/>
              <a:cxnLst/>
              <a:rect l="l" t="t" r="r" b="b"/>
              <a:pathLst>
                <a:path w="6345" h="920" extrusionOk="0">
                  <a:moveTo>
                    <a:pt x="1" y="1"/>
                  </a:moveTo>
                  <a:lnTo>
                    <a:pt x="29" y="919"/>
                  </a:lnTo>
                  <a:lnTo>
                    <a:pt x="6345" y="919"/>
                  </a:lnTo>
                  <a:lnTo>
                    <a:pt x="6319" y="1"/>
                  </a:lnTo>
                  <a:close/>
                </a:path>
              </a:pathLst>
            </a:custGeom>
            <a:solidFill>
              <a:srgbClr val="5118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54"/>
            <p:cNvSpPr/>
            <p:nvPr/>
          </p:nvSpPr>
          <p:spPr>
            <a:xfrm>
              <a:off x="1643825" y="2475300"/>
              <a:ext cx="24650" cy="125875"/>
            </a:xfrm>
            <a:custGeom>
              <a:avLst/>
              <a:gdLst/>
              <a:ahLst/>
              <a:cxnLst/>
              <a:rect l="l" t="t" r="r" b="b"/>
              <a:pathLst>
                <a:path w="986" h="5035" extrusionOk="0">
                  <a:moveTo>
                    <a:pt x="1" y="1"/>
                  </a:moveTo>
                  <a:lnTo>
                    <a:pt x="367" y="5035"/>
                  </a:lnTo>
                  <a:lnTo>
                    <a:pt x="985" y="5035"/>
                  </a:lnTo>
                  <a:lnTo>
                    <a:pt x="663" y="1"/>
                  </a:lnTo>
                  <a:close/>
                </a:path>
              </a:pathLst>
            </a:custGeom>
            <a:solidFill>
              <a:srgbClr val="662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4"/>
            <p:cNvSpPr/>
            <p:nvPr/>
          </p:nvSpPr>
          <p:spPr>
            <a:xfrm>
              <a:off x="1334850" y="1830475"/>
              <a:ext cx="111525" cy="113475"/>
            </a:xfrm>
            <a:custGeom>
              <a:avLst/>
              <a:gdLst/>
              <a:ahLst/>
              <a:cxnLst/>
              <a:rect l="l" t="t" r="r" b="b"/>
              <a:pathLst>
                <a:path w="4461" h="4539" extrusionOk="0">
                  <a:moveTo>
                    <a:pt x="0" y="0"/>
                  </a:moveTo>
                  <a:lnTo>
                    <a:pt x="1035" y="4538"/>
                  </a:lnTo>
                  <a:lnTo>
                    <a:pt x="4461" y="4538"/>
                  </a:lnTo>
                  <a:lnTo>
                    <a:pt x="4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4"/>
            <p:cNvSpPr/>
            <p:nvPr/>
          </p:nvSpPr>
          <p:spPr>
            <a:xfrm>
              <a:off x="1442475" y="1830475"/>
              <a:ext cx="77475" cy="787550"/>
            </a:xfrm>
            <a:custGeom>
              <a:avLst/>
              <a:gdLst/>
              <a:ahLst/>
              <a:cxnLst/>
              <a:rect l="l" t="t" r="r" b="b"/>
              <a:pathLst>
                <a:path w="3099" h="31502" extrusionOk="0">
                  <a:moveTo>
                    <a:pt x="1" y="0"/>
                  </a:moveTo>
                  <a:lnTo>
                    <a:pt x="1909" y="31502"/>
                  </a:lnTo>
                  <a:lnTo>
                    <a:pt x="3099" y="31378"/>
                  </a:lnTo>
                  <a:lnTo>
                    <a:pt x="1402" y="1341"/>
                  </a:lnTo>
                  <a:cubicBezTo>
                    <a:pt x="1360" y="582"/>
                    <a:pt x="749"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54"/>
            <p:cNvSpPr/>
            <p:nvPr/>
          </p:nvSpPr>
          <p:spPr>
            <a:xfrm>
              <a:off x="1496050" y="2715250"/>
              <a:ext cx="30475" cy="86425"/>
            </a:xfrm>
            <a:custGeom>
              <a:avLst/>
              <a:gdLst/>
              <a:ahLst/>
              <a:cxnLst/>
              <a:rect l="l" t="t" r="r" b="b"/>
              <a:pathLst>
                <a:path w="1219" h="3457" extrusionOk="0">
                  <a:moveTo>
                    <a:pt x="0" y="1"/>
                  </a:moveTo>
                  <a:lnTo>
                    <a:pt x="211" y="3456"/>
                  </a:lnTo>
                  <a:lnTo>
                    <a:pt x="607" y="3456"/>
                  </a:lnTo>
                  <a:lnTo>
                    <a:pt x="1219" y="647"/>
                  </a:lnTo>
                  <a:lnTo>
                    <a:pt x="11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54"/>
            <p:cNvSpPr/>
            <p:nvPr/>
          </p:nvSpPr>
          <p:spPr>
            <a:xfrm>
              <a:off x="1489225" y="2715250"/>
              <a:ext cx="30475" cy="86425"/>
            </a:xfrm>
            <a:custGeom>
              <a:avLst/>
              <a:gdLst/>
              <a:ahLst/>
              <a:cxnLst/>
              <a:rect l="l" t="t" r="r" b="b"/>
              <a:pathLst>
                <a:path w="1219" h="3457" extrusionOk="0">
                  <a:moveTo>
                    <a:pt x="0" y="1"/>
                  </a:moveTo>
                  <a:lnTo>
                    <a:pt x="209" y="3456"/>
                  </a:lnTo>
                  <a:lnTo>
                    <a:pt x="604" y="3456"/>
                  </a:lnTo>
                  <a:lnTo>
                    <a:pt x="1219" y="647"/>
                  </a:lnTo>
                  <a:lnTo>
                    <a:pt x="11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4"/>
            <p:cNvSpPr/>
            <p:nvPr/>
          </p:nvSpPr>
          <p:spPr>
            <a:xfrm>
              <a:off x="1364475" y="2715250"/>
              <a:ext cx="30475" cy="86425"/>
            </a:xfrm>
            <a:custGeom>
              <a:avLst/>
              <a:gdLst/>
              <a:ahLst/>
              <a:cxnLst/>
              <a:rect l="l" t="t" r="r" b="b"/>
              <a:pathLst>
                <a:path w="1219" h="3457" extrusionOk="0">
                  <a:moveTo>
                    <a:pt x="1" y="1"/>
                  </a:moveTo>
                  <a:lnTo>
                    <a:pt x="209" y="3456"/>
                  </a:lnTo>
                  <a:lnTo>
                    <a:pt x="604" y="3456"/>
                  </a:lnTo>
                  <a:lnTo>
                    <a:pt x="1218" y="647"/>
                  </a:lnTo>
                  <a:lnTo>
                    <a:pt x="11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4"/>
            <p:cNvSpPr/>
            <p:nvPr/>
          </p:nvSpPr>
          <p:spPr>
            <a:xfrm>
              <a:off x="1414450" y="1874825"/>
              <a:ext cx="98673" cy="706550"/>
            </a:xfrm>
            <a:custGeom>
              <a:avLst/>
              <a:gdLst/>
              <a:ahLst/>
              <a:cxnLst/>
              <a:rect l="l" t="t" r="r" b="b"/>
              <a:pathLst>
                <a:path w="3628" h="28262" extrusionOk="0">
                  <a:moveTo>
                    <a:pt x="576" y="1"/>
                  </a:moveTo>
                  <a:cubicBezTo>
                    <a:pt x="560" y="1"/>
                    <a:pt x="544" y="1"/>
                    <a:pt x="528" y="2"/>
                  </a:cubicBezTo>
                  <a:cubicBezTo>
                    <a:pt x="1" y="47"/>
                    <a:pt x="324" y="6610"/>
                    <a:pt x="794" y="14389"/>
                  </a:cubicBezTo>
                  <a:cubicBezTo>
                    <a:pt x="1261" y="22140"/>
                    <a:pt x="1603" y="28199"/>
                    <a:pt x="2126" y="28199"/>
                  </a:cubicBezTo>
                  <a:cubicBezTo>
                    <a:pt x="2128" y="28199"/>
                    <a:pt x="2130" y="28199"/>
                    <a:pt x="2132" y="28199"/>
                  </a:cubicBezTo>
                  <a:cubicBezTo>
                    <a:pt x="2140" y="28198"/>
                    <a:pt x="2148" y="28198"/>
                    <a:pt x="2156" y="28198"/>
                  </a:cubicBezTo>
                  <a:cubicBezTo>
                    <a:pt x="2276" y="28198"/>
                    <a:pt x="2430" y="28262"/>
                    <a:pt x="2583" y="28262"/>
                  </a:cubicBezTo>
                  <a:cubicBezTo>
                    <a:pt x="3120" y="28262"/>
                    <a:pt x="3627" y="27466"/>
                    <a:pt x="2455" y="20268"/>
                  </a:cubicBezTo>
                  <a:cubicBezTo>
                    <a:pt x="2935" y="17464"/>
                    <a:pt x="2730" y="10239"/>
                    <a:pt x="2161" y="8271"/>
                  </a:cubicBezTo>
                  <a:cubicBezTo>
                    <a:pt x="2226" y="2603"/>
                    <a:pt x="1786"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4"/>
            <p:cNvSpPr/>
            <p:nvPr/>
          </p:nvSpPr>
          <p:spPr>
            <a:xfrm>
              <a:off x="1347700" y="1874950"/>
              <a:ext cx="126453" cy="698425"/>
            </a:xfrm>
            <a:custGeom>
              <a:avLst/>
              <a:gdLst/>
              <a:ahLst/>
              <a:cxnLst/>
              <a:rect l="l" t="t" r="r" b="b"/>
              <a:pathLst>
                <a:path w="3881" h="27937" extrusionOk="0">
                  <a:moveTo>
                    <a:pt x="1" y="0"/>
                  </a:moveTo>
                  <a:lnTo>
                    <a:pt x="1370" y="27936"/>
                  </a:lnTo>
                  <a:lnTo>
                    <a:pt x="3881" y="27936"/>
                  </a:lnTo>
                  <a:lnTo>
                    <a:pt x="2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54"/>
            <p:cNvSpPr/>
            <p:nvPr/>
          </p:nvSpPr>
          <p:spPr>
            <a:xfrm>
              <a:off x="1387000" y="2528875"/>
              <a:ext cx="331225" cy="43350"/>
            </a:xfrm>
            <a:custGeom>
              <a:avLst/>
              <a:gdLst/>
              <a:ahLst/>
              <a:cxnLst/>
              <a:rect l="l" t="t" r="r" b="b"/>
              <a:pathLst>
                <a:path w="13249" h="1734" extrusionOk="0">
                  <a:moveTo>
                    <a:pt x="7249" y="1"/>
                  </a:moveTo>
                  <a:cubicBezTo>
                    <a:pt x="3767" y="1"/>
                    <a:pt x="1" y="91"/>
                    <a:pt x="1" y="91"/>
                  </a:cubicBezTo>
                  <a:lnTo>
                    <a:pt x="301" y="1583"/>
                  </a:lnTo>
                  <a:lnTo>
                    <a:pt x="11023" y="1733"/>
                  </a:lnTo>
                  <a:cubicBezTo>
                    <a:pt x="11044" y="1734"/>
                    <a:pt x="11064" y="1734"/>
                    <a:pt x="11085" y="1734"/>
                  </a:cubicBezTo>
                  <a:cubicBezTo>
                    <a:pt x="13249" y="1734"/>
                    <a:pt x="12803" y="98"/>
                    <a:pt x="10343" y="34"/>
                  </a:cubicBezTo>
                  <a:cubicBezTo>
                    <a:pt x="9426" y="10"/>
                    <a:pt x="8352" y="1"/>
                    <a:pt x="7249" y="1"/>
                  </a:cubicBezTo>
                  <a:close/>
                </a:path>
              </a:pathLst>
            </a:custGeom>
            <a:solidFill>
              <a:srgbClr val="FFB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54"/>
            <p:cNvSpPr/>
            <p:nvPr/>
          </p:nvSpPr>
          <p:spPr>
            <a:xfrm>
              <a:off x="1387000" y="2528875"/>
              <a:ext cx="208450" cy="43350"/>
            </a:xfrm>
            <a:custGeom>
              <a:avLst/>
              <a:gdLst/>
              <a:ahLst/>
              <a:cxnLst/>
              <a:rect l="l" t="t" r="r" b="b"/>
              <a:pathLst>
                <a:path w="8338" h="1734" extrusionOk="0">
                  <a:moveTo>
                    <a:pt x="4562" y="1"/>
                  </a:moveTo>
                  <a:cubicBezTo>
                    <a:pt x="2370" y="1"/>
                    <a:pt x="1" y="91"/>
                    <a:pt x="1" y="91"/>
                  </a:cubicBezTo>
                  <a:lnTo>
                    <a:pt x="191" y="1583"/>
                  </a:lnTo>
                  <a:lnTo>
                    <a:pt x="6937" y="1733"/>
                  </a:lnTo>
                  <a:cubicBezTo>
                    <a:pt x="6950" y="1734"/>
                    <a:pt x="6963" y="1734"/>
                    <a:pt x="6976" y="1734"/>
                  </a:cubicBezTo>
                  <a:cubicBezTo>
                    <a:pt x="8337" y="1734"/>
                    <a:pt x="8058" y="98"/>
                    <a:pt x="6509" y="34"/>
                  </a:cubicBezTo>
                  <a:cubicBezTo>
                    <a:pt x="5932" y="10"/>
                    <a:pt x="5256" y="1"/>
                    <a:pt x="4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4"/>
            <p:cNvSpPr/>
            <p:nvPr/>
          </p:nvSpPr>
          <p:spPr>
            <a:xfrm>
              <a:off x="1360825" y="1874675"/>
              <a:ext cx="74050" cy="708125"/>
            </a:xfrm>
            <a:custGeom>
              <a:avLst/>
              <a:gdLst/>
              <a:ahLst/>
              <a:cxnLst/>
              <a:rect l="l" t="t" r="r" b="b"/>
              <a:pathLst>
                <a:path w="2962" h="28325" extrusionOk="0">
                  <a:moveTo>
                    <a:pt x="567" y="0"/>
                  </a:moveTo>
                  <a:cubicBezTo>
                    <a:pt x="554" y="0"/>
                    <a:pt x="541" y="1"/>
                    <a:pt x="528" y="3"/>
                  </a:cubicBezTo>
                  <a:cubicBezTo>
                    <a:pt x="0" y="46"/>
                    <a:pt x="163" y="6631"/>
                    <a:pt x="447" y="14426"/>
                  </a:cubicBezTo>
                  <a:cubicBezTo>
                    <a:pt x="728" y="22192"/>
                    <a:pt x="924" y="28262"/>
                    <a:pt x="1448" y="28262"/>
                  </a:cubicBezTo>
                  <a:cubicBezTo>
                    <a:pt x="1449" y="28262"/>
                    <a:pt x="1451" y="28262"/>
                    <a:pt x="1453" y="28262"/>
                  </a:cubicBezTo>
                  <a:cubicBezTo>
                    <a:pt x="1461" y="28261"/>
                    <a:pt x="1470" y="28261"/>
                    <a:pt x="1478" y="28261"/>
                  </a:cubicBezTo>
                  <a:cubicBezTo>
                    <a:pt x="1597" y="28261"/>
                    <a:pt x="1749" y="28325"/>
                    <a:pt x="1901" y="28325"/>
                  </a:cubicBezTo>
                  <a:cubicBezTo>
                    <a:pt x="2437" y="28325"/>
                    <a:pt x="2962" y="27530"/>
                    <a:pt x="1965" y="20316"/>
                  </a:cubicBezTo>
                  <a:cubicBezTo>
                    <a:pt x="2295" y="16522"/>
                    <a:pt x="2045" y="10988"/>
                    <a:pt x="1498" y="8649"/>
                  </a:cubicBezTo>
                  <a:cubicBezTo>
                    <a:pt x="1813" y="6678"/>
                    <a:pt x="1824" y="0"/>
                    <a:pt x="56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54"/>
            <p:cNvSpPr/>
            <p:nvPr/>
          </p:nvSpPr>
          <p:spPr>
            <a:xfrm>
              <a:off x="1343175" y="1830475"/>
              <a:ext cx="51875" cy="785425"/>
            </a:xfrm>
            <a:custGeom>
              <a:avLst/>
              <a:gdLst/>
              <a:ahLst/>
              <a:cxnLst/>
              <a:rect l="l" t="t" r="r" b="b"/>
              <a:pathLst>
                <a:path w="2075" h="31417" extrusionOk="0">
                  <a:moveTo>
                    <a:pt x="1" y="0"/>
                  </a:moveTo>
                  <a:lnTo>
                    <a:pt x="877" y="31417"/>
                  </a:lnTo>
                  <a:lnTo>
                    <a:pt x="2074" y="31348"/>
                  </a:lnTo>
                  <a:lnTo>
                    <a:pt x="1359" y="1342"/>
                  </a:lnTo>
                  <a:cubicBezTo>
                    <a:pt x="1342" y="582"/>
                    <a:pt x="752"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54"/>
            <p:cNvSpPr/>
            <p:nvPr/>
          </p:nvSpPr>
          <p:spPr>
            <a:xfrm>
              <a:off x="1334850" y="1830475"/>
              <a:ext cx="54675" cy="971225"/>
            </a:xfrm>
            <a:custGeom>
              <a:avLst/>
              <a:gdLst/>
              <a:ahLst/>
              <a:cxnLst/>
              <a:rect l="l" t="t" r="r" b="b"/>
              <a:pathLst>
                <a:path w="2187" h="38849" extrusionOk="0">
                  <a:moveTo>
                    <a:pt x="0" y="0"/>
                  </a:moveTo>
                  <a:lnTo>
                    <a:pt x="1085" y="38849"/>
                  </a:lnTo>
                  <a:lnTo>
                    <a:pt x="1481" y="38849"/>
                  </a:lnTo>
                  <a:lnTo>
                    <a:pt x="2186" y="36040"/>
                  </a:lnTo>
                  <a:lnTo>
                    <a:pt x="979" y="1342"/>
                  </a:lnTo>
                  <a:cubicBezTo>
                    <a:pt x="959" y="582"/>
                    <a:pt x="749"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4"/>
            <p:cNvSpPr/>
            <p:nvPr/>
          </p:nvSpPr>
          <p:spPr>
            <a:xfrm>
              <a:off x="1372575" y="2570225"/>
              <a:ext cx="322525" cy="200950"/>
            </a:xfrm>
            <a:custGeom>
              <a:avLst/>
              <a:gdLst/>
              <a:ahLst/>
              <a:cxnLst/>
              <a:rect l="l" t="t" r="r" b="b"/>
              <a:pathLst>
                <a:path w="12901" h="8038" extrusionOk="0">
                  <a:moveTo>
                    <a:pt x="0" y="0"/>
                  </a:moveTo>
                  <a:lnTo>
                    <a:pt x="566" y="8037"/>
                  </a:lnTo>
                  <a:lnTo>
                    <a:pt x="12900" y="8037"/>
                  </a:lnTo>
                  <a:lnTo>
                    <a:pt x="124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4"/>
            <p:cNvSpPr/>
            <p:nvPr/>
          </p:nvSpPr>
          <p:spPr>
            <a:xfrm>
              <a:off x="1507900" y="2570225"/>
              <a:ext cx="76150" cy="231450"/>
            </a:xfrm>
            <a:custGeom>
              <a:avLst/>
              <a:gdLst/>
              <a:ahLst/>
              <a:cxnLst/>
              <a:rect l="l" t="t" r="r" b="b"/>
              <a:pathLst>
                <a:path w="3046" h="9258" extrusionOk="0">
                  <a:moveTo>
                    <a:pt x="0" y="0"/>
                  </a:moveTo>
                  <a:lnTo>
                    <a:pt x="2436" y="9257"/>
                  </a:lnTo>
                  <a:lnTo>
                    <a:pt x="3045" y="9257"/>
                  </a:lnTo>
                  <a:lnTo>
                    <a:pt x="24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4"/>
            <p:cNvSpPr/>
            <p:nvPr/>
          </p:nvSpPr>
          <p:spPr>
            <a:xfrm>
              <a:off x="1496125" y="2570225"/>
              <a:ext cx="76175" cy="231450"/>
            </a:xfrm>
            <a:custGeom>
              <a:avLst/>
              <a:gdLst/>
              <a:ahLst/>
              <a:cxnLst/>
              <a:rect l="l" t="t" r="r" b="b"/>
              <a:pathLst>
                <a:path w="3047" h="9258" extrusionOk="0">
                  <a:moveTo>
                    <a:pt x="0" y="0"/>
                  </a:moveTo>
                  <a:lnTo>
                    <a:pt x="2437" y="9257"/>
                  </a:lnTo>
                  <a:lnTo>
                    <a:pt x="3046" y="9257"/>
                  </a:lnTo>
                  <a:lnTo>
                    <a:pt x="23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4"/>
            <p:cNvSpPr/>
            <p:nvPr/>
          </p:nvSpPr>
          <p:spPr>
            <a:xfrm>
              <a:off x="1372575" y="2570225"/>
              <a:ext cx="197325" cy="200950"/>
            </a:xfrm>
            <a:custGeom>
              <a:avLst/>
              <a:gdLst/>
              <a:ahLst/>
              <a:cxnLst/>
              <a:rect l="l" t="t" r="r" b="b"/>
              <a:pathLst>
                <a:path w="7893" h="8038" extrusionOk="0">
                  <a:moveTo>
                    <a:pt x="0" y="0"/>
                  </a:moveTo>
                  <a:lnTo>
                    <a:pt x="23" y="8037"/>
                  </a:lnTo>
                  <a:lnTo>
                    <a:pt x="7892" y="8037"/>
                  </a:lnTo>
                  <a:lnTo>
                    <a:pt x="73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54"/>
            <p:cNvSpPr/>
            <p:nvPr/>
          </p:nvSpPr>
          <p:spPr>
            <a:xfrm>
              <a:off x="1429050" y="2305650"/>
              <a:ext cx="13500" cy="112275"/>
            </a:xfrm>
            <a:custGeom>
              <a:avLst/>
              <a:gdLst/>
              <a:ahLst/>
              <a:cxnLst/>
              <a:rect l="l" t="t" r="r" b="b"/>
              <a:pathLst>
                <a:path w="540" h="4491" extrusionOk="0">
                  <a:moveTo>
                    <a:pt x="206" y="0"/>
                  </a:moveTo>
                  <a:cubicBezTo>
                    <a:pt x="206" y="0"/>
                    <a:pt x="209" y="1434"/>
                    <a:pt x="0" y="2604"/>
                  </a:cubicBezTo>
                  <a:cubicBezTo>
                    <a:pt x="298" y="2986"/>
                    <a:pt x="240" y="3636"/>
                    <a:pt x="365" y="4491"/>
                  </a:cubicBezTo>
                  <a:cubicBezTo>
                    <a:pt x="316" y="3560"/>
                    <a:pt x="539" y="2476"/>
                    <a:pt x="539" y="2476"/>
                  </a:cubicBezTo>
                  <a:cubicBezTo>
                    <a:pt x="374" y="2210"/>
                    <a:pt x="206" y="1"/>
                    <a:pt x="20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54"/>
            <p:cNvSpPr/>
            <p:nvPr/>
          </p:nvSpPr>
          <p:spPr>
            <a:xfrm>
              <a:off x="1413675" y="2024900"/>
              <a:ext cx="13500" cy="112275"/>
            </a:xfrm>
            <a:custGeom>
              <a:avLst/>
              <a:gdLst/>
              <a:ahLst/>
              <a:cxnLst/>
              <a:rect l="l" t="t" r="r" b="b"/>
              <a:pathLst>
                <a:path w="540" h="4491" extrusionOk="0">
                  <a:moveTo>
                    <a:pt x="204" y="0"/>
                  </a:moveTo>
                  <a:cubicBezTo>
                    <a:pt x="204" y="1"/>
                    <a:pt x="209" y="1434"/>
                    <a:pt x="0" y="2604"/>
                  </a:cubicBezTo>
                  <a:cubicBezTo>
                    <a:pt x="296" y="2989"/>
                    <a:pt x="239" y="3636"/>
                    <a:pt x="364" y="4491"/>
                  </a:cubicBezTo>
                  <a:cubicBezTo>
                    <a:pt x="316" y="3560"/>
                    <a:pt x="539" y="2476"/>
                    <a:pt x="539" y="2476"/>
                  </a:cubicBezTo>
                  <a:cubicBezTo>
                    <a:pt x="374" y="2210"/>
                    <a:pt x="204" y="1"/>
                    <a:pt x="20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4"/>
            <p:cNvSpPr/>
            <p:nvPr/>
          </p:nvSpPr>
          <p:spPr>
            <a:xfrm>
              <a:off x="1458400" y="2310025"/>
              <a:ext cx="13500" cy="103450"/>
            </a:xfrm>
            <a:custGeom>
              <a:avLst/>
              <a:gdLst/>
              <a:ahLst/>
              <a:cxnLst/>
              <a:rect l="l" t="t" r="r" b="b"/>
              <a:pathLst>
                <a:path w="540" h="4138" extrusionOk="0">
                  <a:moveTo>
                    <a:pt x="204" y="0"/>
                  </a:moveTo>
                  <a:cubicBezTo>
                    <a:pt x="204" y="1"/>
                    <a:pt x="209" y="1324"/>
                    <a:pt x="0" y="2400"/>
                  </a:cubicBezTo>
                  <a:cubicBezTo>
                    <a:pt x="295" y="2754"/>
                    <a:pt x="237" y="3349"/>
                    <a:pt x="364" y="4137"/>
                  </a:cubicBezTo>
                  <a:cubicBezTo>
                    <a:pt x="316" y="3281"/>
                    <a:pt x="539" y="2282"/>
                    <a:pt x="539" y="2282"/>
                  </a:cubicBezTo>
                  <a:cubicBezTo>
                    <a:pt x="374" y="2035"/>
                    <a:pt x="204" y="1"/>
                    <a:pt x="204" y="0"/>
                  </a:cubicBezTo>
                  <a:close/>
                </a:path>
              </a:pathLst>
            </a:custGeom>
            <a:solidFill>
              <a:srgbClr val="FFA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4"/>
            <p:cNvSpPr/>
            <p:nvPr/>
          </p:nvSpPr>
          <p:spPr>
            <a:xfrm>
              <a:off x="1450375" y="2025250"/>
              <a:ext cx="13500" cy="103425"/>
            </a:xfrm>
            <a:custGeom>
              <a:avLst/>
              <a:gdLst/>
              <a:ahLst/>
              <a:cxnLst/>
              <a:rect l="l" t="t" r="r" b="b"/>
              <a:pathLst>
                <a:path w="540" h="4137" extrusionOk="0">
                  <a:moveTo>
                    <a:pt x="206" y="1"/>
                  </a:moveTo>
                  <a:cubicBezTo>
                    <a:pt x="206" y="1"/>
                    <a:pt x="209" y="1324"/>
                    <a:pt x="1" y="2400"/>
                  </a:cubicBezTo>
                  <a:cubicBezTo>
                    <a:pt x="295" y="2754"/>
                    <a:pt x="239" y="3350"/>
                    <a:pt x="366" y="4136"/>
                  </a:cubicBezTo>
                  <a:cubicBezTo>
                    <a:pt x="317" y="3280"/>
                    <a:pt x="540" y="2281"/>
                    <a:pt x="540" y="2281"/>
                  </a:cubicBezTo>
                  <a:cubicBezTo>
                    <a:pt x="374" y="2035"/>
                    <a:pt x="206" y="1"/>
                    <a:pt x="20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4"/>
            <p:cNvSpPr/>
            <p:nvPr/>
          </p:nvSpPr>
          <p:spPr>
            <a:xfrm>
              <a:off x="1347850" y="1743600"/>
              <a:ext cx="15075" cy="77950"/>
            </a:xfrm>
            <a:custGeom>
              <a:avLst/>
              <a:gdLst/>
              <a:ahLst/>
              <a:cxnLst/>
              <a:rect l="l" t="t" r="r" b="b"/>
              <a:pathLst>
                <a:path w="603" h="3118" extrusionOk="0">
                  <a:moveTo>
                    <a:pt x="77" y="1"/>
                  </a:moveTo>
                  <a:cubicBezTo>
                    <a:pt x="58" y="1"/>
                    <a:pt x="42" y="3"/>
                    <a:pt x="27" y="5"/>
                  </a:cubicBezTo>
                  <a:cubicBezTo>
                    <a:pt x="9" y="269"/>
                    <a:pt x="1" y="561"/>
                    <a:pt x="1" y="864"/>
                  </a:cubicBezTo>
                  <a:cubicBezTo>
                    <a:pt x="1" y="2109"/>
                    <a:pt x="153" y="3117"/>
                    <a:pt x="344" y="3117"/>
                  </a:cubicBezTo>
                  <a:cubicBezTo>
                    <a:pt x="448" y="3117"/>
                    <a:pt x="540" y="2814"/>
                    <a:pt x="603" y="2339"/>
                  </a:cubicBezTo>
                  <a:lnTo>
                    <a:pt x="603" y="532"/>
                  </a:lnTo>
                  <a:lnTo>
                    <a:pt x="601" y="532"/>
                  </a:lnTo>
                  <a:cubicBezTo>
                    <a:pt x="601" y="238"/>
                    <a:pt x="366" y="1"/>
                    <a:pt x="7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4"/>
            <p:cNvSpPr/>
            <p:nvPr/>
          </p:nvSpPr>
          <p:spPr>
            <a:xfrm>
              <a:off x="1578225" y="2581425"/>
              <a:ext cx="110025" cy="177725"/>
            </a:xfrm>
            <a:custGeom>
              <a:avLst/>
              <a:gdLst/>
              <a:ahLst/>
              <a:cxnLst/>
              <a:rect l="l" t="t" r="r" b="b"/>
              <a:pathLst>
                <a:path w="4401" h="7109" extrusionOk="0">
                  <a:moveTo>
                    <a:pt x="297" y="1"/>
                  </a:moveTo>
                  <a:cubicBezTo>
                    <a:pt x="132" y="1"/>
                    <a:pt x="1" y="143"/>
                    <a:pt x="11" y="311"/>
                  </a:cubicBezTo>
                  <a:lnTo>
                    <a:pt x="439" y="6835"/>
                  </a:lnTo>
                  <a:cubicBezTo>
                    <a:pt x="449" y="6989"/>
                    <a:pt x="574" y="7108"/>
                    <a:pt x="725" y="7108"/>
                  </a:cubicBezTo>
                  <a:lnTo>
                    <a:pt x="3865" y="7108"/>
                  </a:lnTo>
                  <a:cubicBezTo>
                    <a:pt x="4164" y="7108"/>
                    <a:pt x="4401" y="6849"/>
                    <a:pt x="4382" y="6546"/>
                  </a:cubicBezTo>
                  <a:lnTo>
                    <a:pt x="3984" y="494"/>
                  </a:lnTo>
                  <a:cubicBezTo>
                    <a:pt x="3967" y="216"/>
                    <a:pt x="3740" y="1"/>
                    <a:pt x="34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4"/>
            <p:cNvSpPr/>
            <p:nvPr/>
          </p:nvSpPr>
          <p:spPr>
            <a:xfrm>
              <a:off x="1583300" y="2580000"/>
              <a:ext cx="107775" cy="173675"/>
            </a:xfrm>
            <a:custGeom>
              <a:avLst/>
              <a:gdLst/>
              <a:ahLst/>
              <a:cxnLst/>
              <a:rect l="l" t="t" r="r" b="b"/>
              <a:pathLst>
                <a:path w="4311" h="6947" extrusionOk="0">
                  <a:moveTo>
                    <a:pt x="292" y="0"/>
                  </a:moveTo>
                  <a:cubicBezTo>
                    <a:pt x="130" y="0"/>
                    <a:pt x="1" y="141"/>
                    <a:pt x="12" y="304"/>
                  </a:cubicBezTo>
                  <a:lnTo>
                    <a:pt x="430" y="6681"/>
                  </a:lnTo>
                  <a:cubicBezTo>
                    <a:pt x="439" y="6830"/>
                    <a:pt x="562" y="6947"/>
                    <a:pt x="710" y="6947"/>
                  </a:cubicBezTo>
                  <a:lnTo>
                    <a:pt x="3784" y="6947"/>
                  </a:lnTo>
                  <a:cubicBezTo>
                    <a:pt x="4076" y="6947"/>
                    <a:pt x="4310" y="6695"/>
                    <a:pt x="4290" y="6396"/>
                  </a:cubicBezTo>
                  <a:lnTo>
                    <a:pt x="3902" y="480"/>
                  </a:lnTo>
                  <a:cubicBezTo>
                    <a:pt x="3886" y="210"/>
                    <a:pt x="3663" y="0"/>
                    <a:pt x="3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4"/>
            <p:cNvSpPr/>
            <p:nvPr/>
          </p:nvSpPr>
          <p:spPr>
            <a:xfrm>
              <a:off x="1583350" y="2579950"/>
              <a:ext cx="101825" cy="173700"/>
            </a:xfrm>
            <a:custGeom>
              <a:avLst/>
              <a:gdLst/>
              <a:ahLst/>
              <a:cxnLst/>
              <a:rect l="l" t="t" r="r" b="b"/>
              <a:pathLst>
                <a:path w="4073" h="6948" extrusionOk="0">
                  <a:moveTo>
                    <a:pt x="292" y="1"/>
                  </a:moveTo>
                  <a:cubicBezTo>
                    <a:pt x="129" y="1"/>
                    <a:pt x="0" y="140"/>
                    <a:pt x="12" y="304"/>
                  </a:cubicBezTo>
                  <a:lnTo>
                    <a:pt x="430" y="6681"/>
                  </a:lnTo>
                  <a:cubicBezTo>
                    <a:pt x="438" y="6829"/>
                    <a:pt x="563" y="6947"/>
                    <a:pt x="710" y="6947"/>
                  </a:cubicBezTo>
                  <a:lnTo>
                    <a:pt x="3784" y="6947"/>
                  </a:lnTo>
                  <a:cubicBezTo>
                    <a:pt x="3891" y="6947"/>
                    <a:pt x="3992" y="6913"/>
                    <a:pt x="4072" y="6854"/>
                  </a:cubicBezTo>
                  <a:lnTo>
                    <a:pt x="1075" y="6854"/>
                  </a:lnTo>
                  <a:lnTo>
                    <a:pt x="1075" y="6855"/>
                  </a:lnTo>
                  <a:cubicBezTo>
                    <a:pt x="927" y="6855"/>
                    <a:pt x="803" y="6742"/>
                    <a:pt x="795" y="6595"/>
                  </a:cubicBezTo>
                  <a:lnTo>
                    <a:pt x="377" y="367"/>
                  </a:lnTo>
                  <a:cubicBezTo>
                    <a:pt x="365" y="208"/>
                    <a:pt x="494" y="71"/>
                    <a:pt x="657" y="71"/>
                  </a:cubicBezTo>
                  <a:lnTo>
                    <a:pt x="3647" y="71"/>
                  </a:lnTo>
                  <a:cubicBezTo>
                    <a:pt x="3574" y="28"/>
                    <a:pt x="3488" y="1"/>
                    <a:pt x="339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4"/>
            <p:cNvSpPr/>
            <p:nvPr/>
          </p:nvSpPr>
          <p:spPr>
            <a:xfrm>
              <a:off x="1615825" y="2594550"/>
              <a:ext cx="9500" cy="62350"/>
            </a:xfrm>
            <a:custGeom>
              <a:avLst/>
              <a:gdLst/>
              <a:ahLst/>
              <a:cxnLst/>
              <a:rect l="l" t="t" r="r" b="b"/>
              <a:pathLst>
                <a:path w="380" h="2494" extrusionOk="0">
                  <a:moveTo>
                    <a:pt x="83" y="0"/>
                  </a:moveTo>
                  <a:cubicBezTo>
                    <a:pt x="84" y="2"/>
                    <a:pt x="208" y="1073"/>
                    <a:pt x="0" y="1377"/>
                  </a:cubicBezTo>
                  <a:cubicBezTo>
                    <a:pt x="167" y="1588"/>
                    <a:pt x="174" y="1651"/>
                    <a:pt x="277" y="2493"/>
                  </a:cubicBezTo>
                  <a:cubicBezTo>
                    <a:pt x="227" y="1637"/>
                    <a:pt x="379" y="1377"/>
                    <a:pt x="379" y="1377"/>
                  </a:cubicBezTo>
                  <a:cubicBezTo>
                    <a:pt x="227" y="1213"/>
                    <a:pt x="84" y="3"/>
                    <a:pt x="83" y="0"/>
                  </a:cubicBezTo>
                  <a:close/>
                </a:path>
              </a:pathLst>
            </a:custGeom>
            <a:solidFill>
              <a:srgbClr val="FFA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54"/>
            <p:cNvSpPr/>
            <p:nvPr/>
          </p:nvSpPr>
          <p:spPr>
            <a:xfrm>
              <a:off x="1659450" y="2594550"/>
              <a:ext cx="9525" cy="62350"/>
            </a:xfrm>
            <a:custGeom>
              <a:avLst/>
              <a:gdLst/>
              <a:ahLst/>
              <a:cxnLst/>
              <a:rect l="l" t="t" r="r" b="b"/>
              <a:pathLst>
                <a:path w="381" h="2494" extrusionOk="0">
                  <a:moveTo>
                    <a:pt x="84" y="0"/>
                  </a:moveTo>
                  <a:cubicBezTo>
                    <a:pt x="85" y="2"/>
                    <a:pt x="209" y="1073"/>
                    <a:pt x="1" y="1377"/>
                  </a:cubicBezTo>
                  <a:cubicBezTo>
                    <a:pt x="168" y="1588"/>
                    <a:pt x="175" y="1651"/>
                    <a:pt x="278" y="2493"/>
                  </a:cubicBezTo>
                  <a:cubicBezTo>
                    <a:pt x="228" y="1637"/>
                    <a:pt x="380" y="1377"/>
                    <a:pt x="380" y="1377"/>
                  </a:cubicBezTo>
                  <a:cubicBezTo>
                    <a:pt x="228" y="1213"/>
                    <a:pt x="85" y="3"/>
                    <a:pt x="84" y="0"/>
                  </a:cubicBezTo>
                  <a:close/>
                </a:path>
              </a:pathLst>
            </a:custGeom>
            <a:solidFill>
              <a:srgbClr val="FFA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54"/>
            <p:cNvSpPr/>
            <p:nvPr/>
          </p:nvSpPr>
          <p:spPr>
            <a:xfrm>
              <a:off x="1620950" y="2680775"/>
              <a:ext cx="9475" cy="62350"/>
            </a:xfrm>
            <a:custGeom>
              <a:avLst/>
              <a:gdLst/>
              <a:ahLst/>
              <a:cxnLst/>
              <a:rect l="l" t="t" r="r" b="b"/>
              <a:pathLst>
                <a:path w="379" h="2494" extrusionOk="0">
                  <a:moveTo>
                    <a:pt x="82" y="0"/>
                  </a:moveTo>
                  <a:lnTo>
                    <a:pt x="82" y="0"/>
                  </a:lnTo>
                  <a:cubicBezTo>
                    <a:pt x="83" y="4"/>
                    <a:pt x="209" y="1073"/>
                    <a:pt x="1" y="1377"/>
                  </a:cubicBezTo>
                  <a:cubicBezTo>
                    <a:pt x="169" y="1589"/>
                    <a:pt x="174" y="1653"/>
                    <a:pt x="276" y="2493"/>
                  </a:cubicBezTo>
                  <a:cubicBezTo>
                    <a:pt x="226" y="1637"/>
                    <a:pt x="378" y="1377"/>
                    <a:pt x="378" y="1377"/>
                  </a:cubicBezTo>
                  <a:cubicBezTo>
                    <a:pt x="226" y="1213"/>
                    <a:pt x="83" y="4"/>
                    <a:pt x="82" y="0"/>
                  </a:cubicBezTo>
                  <a:close/>
                </a:path>
              </a:pathLst>
            </a:custGeom>
            <a:solidFill>
              <a:srgbClr val="FFA7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4"/>
            <p:cNvSpPr/>
            <p:nvPr/>
          </p:nvSpPr>
          <p:spPr>
            <a:xfrm>
              <a:off x="1664600" y="2680775"/>
              <a:ext cx="9475" cy="62350"/>
            </a:xfrm>
            <a:custGeom>
              <a:avLst/>
              <a:gdLst/>
              <a:ahLst/>
              <a:cxnLst/>
              <a:rect l="l" t="t" r="r" b="b"/>
              <a:pathLst>
                <a:path w="379" h="2494" extrusionOk="0">
                  <a:moveTo>
                    <a:pt x="82" y="0"/>
                  </a:moveTo>
                  <a:cubicBezTo>
                    <a:pt x="83" y="4"/>
                    <a:pt x="208" y="1073"/>
                    <a:pt x="0" y="1377"/>
                  </a:cubicBezTo>
                  <a:cubicBezTo>
                    <a:pt x="167" y="1589"/>
                    <a:pt x="174" y="1653"/>
                    <a:pt x="276" y="2493"/>
                  </a:cubicBezTo>
                  <a:cubicBezTo>
                    <a:pt x="226" y="1637"/>
                    <a:pt x="378" y="1377"/>
                    <a:pt x="378" y="1377"/>
                  </a:cubicBezTo>
                  <a:cubicBezTo>
                    <a:pt x="226" y="1213"/>
                    <a:pt x="83" y="4"/>
                    <a:pt x="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4"/>
            <p:cNvSpPr/>
            <p:nvPr/>
          </p:nvSpPr>
          <p:spPr>
            <a:xfrm>
              <a:off x="1942950" y="2232600"/>
              <a:ext cx="46475" cy="59600"/>
            </a:xfrm>
            <a:custGeom>
              <a:avLst/>
              <a:gdLst/>
              <a:ahLst/>
              <a:cxnLst/>
              <a:rect l="l" t="t" r="r" b="b"/>
              <a:pathLst>
                <a:path w="1859" h="2384" extrusionOk="0">
                  <a:moveTo>
                    <a:pt x="1858" y="1"/>
                  </a:moveTo>
                  <a:lnTo>
                    <a:pt x="1858" y="1"/>
                  </a:lnTo>
                  <a:cubicBezTo>
                    <a:pt x="1286" y="446"/>
                    <a:pt x="176" y="462"/>
                    <a:pt x="19" y="462"/>
                  </a:cubicBezTo>
                  <a:cubicBezTo>
                    <a:pt x="7" y="462"/>
                    <a:pt x="0" y="462"/>
                    <a:pt x="0" y="462"/>
                  </a:cubicBezTo>
                  <a:lnTo>
                    <a:pt x="0" y="462"/>
                  </a:lnTo>
                  <a:lnTo>
                    <a:pt x="313" y="2201"/>
                  </a:lnTo>
                  <a:cubicBezTo>
                    <a:pt x="367" y="2186"/>
                    <a:pt x="449" y="2179"/>
                    <a:pt x="549" y="2179"/>
                  </a:cubicBezTo>
                  <a:cubicBezTo>
                    <a:pt x="885" y="2179"/>
                    <a:pt x="1422" y="2258"/>
                    <a:pt x="1765" y="2383"/>
                  </a:cubicBezTo>
                  <a:lnTo>
                    <a:pt x="1858" y="1"/>
                  </a:ln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4"/>
            <p:cNvSpPr/>
            <p:nvPr/>
          </p:nvSpPr>
          <p:spPr>
            <a:xfrm>
              <a:off x="1971600" y="2230975"/>
              <a:ext cx="72500" cy="67550"/>
            </a:xfrm>
            <a:custGeom>
              <a:avLst/>
              <a:gdLst/>
              <a:ahLst/>
              <a:cxnLst/>
              <a:rect l="l" t="t" r="r" b="b"/>
              <a:pathLst>
                <a:path w="2900" h="2702" extrusionOk="0">
                  <a:moveTo>
                    <a:pt x="1498" y="0"/>
                  </a:moveTo>
                  <a:cubicBezTo>
                    <a:pt x="1396" y="0"/>
                    <a:pt x="1214" y="62"/>
                    <a:pt x="886" y="238"/>
                  </a:cubicBezTo>
                  <a:cubicBezTo>
                    <a:pt x="568" y="409"/>
                    <a:pt x="366" y="424"/>
                    <a:pt x="238" y="534"/>
                  </a:cubicBezTo>
                  <a:cubicBezTo>
                    <a:pt x="238" y="534"/>
                    <a:pt x="1" y="2136"/>
                    <a:pt x="244" y="2325"/>
                  </a:cubicBezTo>
                  <a:cubicBezTo>
                    <a:pt x="589" y="2589"/>
                    <a:pt x="1035" y="2702"/>
                    <a:pt x="1409" y="2702"/>
                  </a:cubicBezTo>
                  <a:cubicBezTo>
                    <a:pt x="1750" y="2702"/>
                    <a:pt x="2032" y="2608"/>
                    <a:pt x="2126" y="2451"/>
                  </a:cubicBezTo>
                  <a:cubicBezTo>
                    <a:pt x="2322" y="2121"/>
                    <a:pt x="2899" y="783"/>
                    <a:pt x="2661" y="539"/>
                  </a:cubicBezTo>
                  <a:cubicBezTo>
                    <a:pt x="2552" y="425"/>
                    <a:pt x="1928" y="534"/>
                    <a:pt x="1691" y="320"/>
                  </a:cubicBezTo>
                  <a:cubicBezTo>
                    <a:pt x="1596" y="236"/>
                    <a:pt x="1697" y="0"/>
                    <a:pt x="1498"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4"/>
            <p:cNvSpPr/>
            <p:nvPr/>
          </p:nvSpPr>
          <p:spPr>
            <a:xfrm>
              <a:off x="1997000" y="2244825"/>
              <a:ext cx="49075" cy="53900"/>
            </a:xfrm>
            <a:custGeom>
              <a:avLst/>
              <a:gdLst/>
              <a:ahLst/>
              <a:cxnLst/>
              <a:rect l="l" t="t" r="r" b="b"/>
              <a:pathLst>
                <a:path w="1963" h="2156" extrusionOk="0">
                  <a:moveTo>
                    <a:pt x="844" y="0"/>
                  </a:moveTo>
                  <a:lnTo>
                    <a:pt x="844" y="0"/>
                  </a:lnTo>
                  <a:cubicBezTo>
                    <a:pt x="948" y="526"/>
                    <a:pt x="1206" y="725"/>
                    <a:pt x="1047" y="1245"/>
                  </a:cubicBezTo>
                  <a:cubicBezTo>
                    <a:pt x="942" y="1588"/>
                    <a:pt x="844" y="1993"/>
                    <a:pt x="1" y="2105"/>
                  </a:cubicBezTo>
                  <a:cubicBezTo>
                    <a:pt x="167" y="2138"/>
                    <a:pt x="339" y="2155"/>
                    <a:pt x="499" y="2155"/>
                  </a:cubicBezTo>
                  <a:cubicBezTo>
                    <a:pt x="822" y="2155"/>
                    <a:pt x="1098" y="2087"/>
                    <a:pt x="1183" y="1945"/>
                  </a:cubicBezTo>
                  <a:cubicBezTo>
                    <a:pt x="1380" y="1614"/>
                    <a:pt x="1962" y="250"/>
                    <a:pt x="1724" y="6"/>
                  </a:cubicBezTo>
                  <a:cubicBezTo>
                    <a:pt x="1720" y="2"/>
                    <a:pt x="1619" y="1"/>
                    <a:pt x="1486" y="1"/>
                  </a:cubicBezTo>
                  <a:cubicBezTo>
                    <a:pt x="1325" y="1"/>
                    <a:pt x="1118" y="3"/>
                    <a:pt x="983" y="3"/>
                  </a:cubicBezTo>
                  <a:cubicBezTo>
                    <a:pt x="903" y="3"/>
                    <a:pt x="849" y="2"/>
                    <a:pt x="844"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4"/>
            <p:cNvSpPr/>
            <p:nvPr/>
          </p:nvSpPr>
          <p:spPr>
            <a:xfrm>
              <a:off x="2031125" y="1977475"/>
              <a:ext cx="31900" cy="50300"/>
            </a:xfrm>
            <a:custGeom>
              <a:avLst/>
              <a:gdLst/>
              <a:ahLst/>
              <a:cxnLst/>
              <a:rect l="l" t="t" r="r" b="b"/>
              <a:pathLst>
                <a:path w="1276" h="2012" extrusionOk="0">
                  <a:moveTo>
                    <a:pt x="941" y="0"/>
                  </a:moveTo>
                  <a:cubicBezTo>
                    <a:pt x="538" y="579"/>
                    <a:pt x="1" y="1914"/>
                    <a:pt x="689" y="2006"/>
                  </a:cubicBezTo>
                  <a:cubicBezTo>
                    <a:pt x="717" y="2010"/>
                    <a:pt x="743" y="2012"/>
                    <a:pt x="769" y="2012"/>
                  </a:cubicBezTo>
                  <a:cubicBezTo>
                    <a:pt x="1060" y="2012"/>
                    <a:pt x="1252" y="1786"/>
                    <a:pt x="1263" y="1232"/>
                  </a:cubicBezTo>
                  <a:cubicBezTo>
                    <a:pt x="1276" y="627"/>
                    <a:pt x="941" y="0"/>
                    <a:pt x="941"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4"/>
            <p:cNvSpPr/>
            <p:nvPr/>
          </p:nvSpPr>
          <p:spPr>
            <a:xfrm>
              <a:off x="2100300" y="2040550"/>
              <a:ext cx="25575" cy="42275"/>
            </a:xfrm>
            <a:custGeom>
              <a:avLst/>
              <a:gdLst/>
              <a:ahLst/>
              <a:cxnLst/>
              <a:rect l="l" t="t" r="r" b="b"/>
              <a:pathLst>
                <a:path w="1023" h="1691" extrusionOk="0">
                  <a:moveTo>
                    <a:pt x="581" y="1"/>
                  </a:moveTo>
                  <a:cubicBezTo>
                    <a:pt x="230" y="471"/>
                    <a:pt x="0" y="1343"/>
                    <a:pt x="377" y="1640"/>
                  </a:cubicBezTo>
                  <a:cubicBezTo>
                    <a:pt x="420" y="1674"/>
                    <a:pt x="470" y="1690"/>
                    <a:pt x="522" y="1690"/>
                  </a:cubicBezTo>
                  <a:cubicBezTo>
                    <a:pt x="753" y="1690"/>
                    <a:pt x="1023" y="1384"/>
                    <a:pt x="875" y="1012"/>
                  </a:cubicBezTo>
                  <a:cubicBezTo>
                    <a:pt x="630" y="392"/>
                    <a:pt x="581" y="1"/>
                    <a:pt x="581" y="1"/>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4"/>
            <p:cNvSpPr/>
            <p:nvPr/>
          </p:nvSpPr>
          <p:spPr>
            <a:xfrm>
              <a:off x="2040575" y="2000675"/>
              <a:ext cx="15975" cy="27350"/>
            </a:xfrm>
            <a:custGeom>
              <a:avLst/>
              <a:gdLst/>
              <a:ahLst/>
              <a:cxnLst/>
              <a:rect l="l" t="t" r="r" b="b"/>
              <a:pathLst>
                <a:path w="639" h="1094" extrusionOk="0">
                  <a:moveTo>
                    <a:pt x="477" y="1"/>
                  </a:moveTo>
                  <a:cubicBezTo>
                    <a:pt x="275" y="318"/>
                    <a:pt x="1" y="1045"/>
                    <a:pt x="340" y="1091"/>
                  </a:cubicBezTo>
                  <a:cubicBezTo>
                    <a:pt x="353" y="1093"/>
                    <a:pt x="365" y="1094"/>
                    <a:pt x="377" y="1094"/>
                  </a:cubicBezTo>
                  <a:cubicBezTo>
                    <a:pt x="522" y="1094"/>
                    <a:pt x="619" y="970"/>
                    <a:pt x="627" y="667"/>
                  </a:cubicBezTo>
                  <a:cubicBezTo>
                    <a:pt x="639" y="338"/>
                    <a:pt x="477" y="1"/>
                    <a:pt x="477"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4"/>
            <p:cNvSpPr/>
            <p:nvPr/>
          </p:nvSpPr>
          <p:spPr>
            <a:xfrm>
              <a:off x="1964600" y="1998350"/>
              <a:ext cx="32150" cy="57450"/>
            </a:xfrm>
            <a:custGeom>
              <a:avLst/>
              <a:gdLst/>
              <a:ahLst/>
              <a:cxnLst/>
              <a:rect l="l" t="t" r="r" b="b"/>
              <a:pathLst>
                <a:path w="1286" h="2298" extrusionOk="0">
                  <a:moveTo>
                    <a:pt x="746" y="0"/>
                  </a:moveTo>
                  <a:lnTo>
                    <a:pt x="746" y="0"/>
                  </a:lnTo>
                  <a:cubicBezTo>
                    <a:pt x="746" y="0"/>
                    <a:pt x="879" y="444"/>
                    <a:pt x="547" y="897"/>
                  </a:cubicBezTo>
                  <a:cubicBezTo>
                    <a:pt x="216" y="1347"/>
                    <a:pt x="1" y="1955"/>
                    <a:pt x="620" y="2298"/>
                  </a:cubicBezTo>
                  <a:cubicBezTo>
                    <a:pt x="620" y="2298"/>
                    <a:pt x="1249" y="2176"/>
                    <a:pt x="1265" y="1309"/>
                  </a:cubicBezTo>
                  <a:cubicBezTo>
                    <a:pt x="1285" y="444"/>
                    <a:pt x="747" y="0"/>
                    <a:pt x="746" y="0"/>
                  </a:cubicBezTo>
                  <a:close/>
                </a:path>
              </a:pathLst>
            </a:custGeom>
            <a:solidFill>
              <a:srgbClr val="FFA9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4"/>
            <p:cNvSpPr/>
            <p:nvPr/>
          </p:nvSpPr>
          <p:spPr>
            <a:xfrm>
              <a:off x="2084975" y="2086550"/>
              <a:ext cx="37800" cy="92225"/>
            </a:xfrm>
            <a:custGeom>
              <a:avLst/>
              <a:gdLst/>
              <a:ahLst/>
              <a:cxnLst/>
              <a:rect l="l" t="t" r="r" b="b"/>
              <a:pathLst>
                <a:path w="1512" h="3689" extrusionOk="0">
                  <a:moveTo>
                    <a:pt x="927" y="0"/>
                  </a:moveTo>
                  <a:cubicBezTo>
                    <a:pt x="795" y="0"/>
                    <a:pt x="601" y="118"/>
                    <a:pt x="491" y="250"/>
                  </a:cubicBezTo>
                  <a:cubicBezTo>
                    <a:pt x="281" y="497"/>
                    <a:pt x="1" y="3546"/>
                    <a:pt x="1" y="3546"/>
                  </a:cubicBezTo>
                  <a:lnTo>
                    <a:pt x="1070" y="3689"/>
                  </a:lnTo>
                  <a:cubicBezTo>
                    <a:pt x="1070" y="3689"/>
                    <a:pt x="1334" y="1993"/>
                    <a:pt x="1487" y="740"/>
                  </a:cubicBezTo>
                  <a:cubicBezTo>
                    <a:pt x="1511" y="535"/>
                    <a:pt x="1158" y="78"/>
                    <a:pt x="985" y="10"/>
                  </a:cubicBezTo>
                  <a:cubicBezTo>
                    <a:pt x="968" y="3"/>
                    <a:pt x="948" y="0"/>
                    <a:pt x="9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4"/>
            <p:cNvSpPr/>
            <p:nvPr/>
          </p:nvSpPr>
          <p:spPr>
            <a:xfrm>
              <a:off x="2084975" y="2111300"/>
              <a:ext cx="30425" cy="67475"/>
            </a:xfrm>
            <a:custGeom>
              <a:avLst/>
              <a:gdLst/>
              <a:ahLst/>
              <a:cxnLst/>
              <a:rect l="l" t="t" r="r" b="b"/>
              <a:pathLst>
                <a:path w="1217" h="2699" extrusionOk="0">
                  <a:moveTo>
                    <a:pt x="307" y="0"/>
                  </a:moveTo>
                  <a:lnTo>
                    <a:pt x="307" y="0"/>
                  </a:lnTo>
                  <a:cubicBezTo>
                    <a:pt x="146" y="979"/>
                    <a:pt x="1" y="2558"/>
                    <a:pt x="1" y="2558"/>
                  </a:cubicBezTo>
                  <a:lnTo>
                    <a:pt x="1070" y="2699"/>
                  </a:lnTo>
                  <a:cubicBezTo>
                    <a:pt x="1070" y="2699"/>
                    <a:pt x="1135" y="2288"/>
                    <a:pt x="1217" y="1720"/>
                  </a:cubicBezTo>
                  <a:lnTo>
                    <a:pt x="1217" y="1720"/>
                  </a:lnTo>
                  <a:cubicBezTo>
                    <a:pt x="1115" y="1817"/>
                    <a:pt x="1008" y="1871"/>
                    <a:pt x="906" y="1871"/>
                  </a:cubicBezTo>
                  <a:cubicBezTo>
                    <a:pt x="893" y="1871"/>
                    <a:pt x="880" y="1870"/>
                    <a:pt x="867" y="1868"/>
                  </a:cubicBezTo>
                  <a:cubicBezTo>
                    <a:pt x="484" y="1818"/>
                    <a:pt x="261" y="1023"/>
                    <a:pt x="30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54"/>
            <p:cNvSpPr/>
            <p:nvPr/>
          </p:nvSpPr>
          <p:spPr>
            <a:xfrm>
              <a:off x="1952600" y="2058150"/>
              <a:ext cx="40075" cy="104525"/>
            </a:xfrm>
            <a:custGeom>
              <a:avLst/>
              <a:gdLst/>
              <a:ahLst/>
              <a:cxnLst/>
              <a:rect l="l" t="t" r="r" b="b"/>
              <a:pathLst>
                <a:path w="1603" h="4181" extrusionOk="0">
                  <a:moveTo>
                    <a:pt x="1418" y="1"/>
                  </a:moveTo>
                  <a:cubicBezTo>
                    <a:pt x="1364" y="1"/>
                    <a:pt x="1292" y="19"/>
                    <a:pt x="1193" y="61"/>
                  </a:cubicBezTo>
                  <a:cubicBezTo>
                    <a:pt x="777" y="241"/>
                    <a:pt x="374" y="1008"/>
                    <a:pt x="346" y="1231"/>
                  </a:cubicBezTo>
                  <a:cubicBezTo>
                    <a:pt x="231" y="2140"/>
                    <a:pt x="1" y="4039"/>
                    <a:pt x="1" y="4039"/>
                  </a:cubicBezTo>
                  <a:lnTo>
                    <a:pt x="1070" y="4181"/>
                  </a:lnTo>
                  <a:cubicBezTo>
                    <a:pt x="1070" y="4181"/>
                    <a:pt x="1544" y="1418"/>
                    <a:pt x="1560" y="373"/>
                  </a:cubicBezTo>
                  <a:cubicBezTo>
                    <a:pt x="1563" y="213"/>
                    <a:pt x="1603"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54"/>
            <p:cNvSpPr/>
            <p:nvPr/>
          </p:nvSpPr>
          <p:spPr>
            <a:xfrm>
              <a:off x="1952600" y="2087650"/>
              <a:ext cx="37525" cy="75075"/>
            </a:xfrm>
            <a:custGeom>
              <a:avLst/>
              <a:gdLst/>
              <a:ahLst/>
              <a:cxnLst/>
              <a:rect l="l" t="t" r="r" b="b"/>
              <a:pathLst>
                <a:path w="1501" h="3003" extrusionOk="0">
                  <a:moveTo>
                    <a:pt x="1501" y="1"/>
                  </a:moveTo>
                  <a:cubicBezTo>
                    <a:pt x="1289" y="887"/>
                    <a:pt x="911" y="1519"/>
                    <a:pt x="557" y="1519"/>
                  </a:cubicBezTo>
                  <a:cubicBezTo>
                    <a:pt x="544" y="1519"/>
                    <a:pt x="531" y="1518"/>
                    <a:pt x="518" y="1517"/>
                  </a:cubicBezTo>
                  <a:cubicBezTo>
                    <a:pt x="393" y="1501"/>
                    <a:pt x="285" y="1400"/>
                    <a:pt x="199" y="1242"/>
                  </a:cubicBezTo>
                  <a:cubicBezTo>
                    <a:pt x="100" y="2054"/>
                    <a:pt x="1" y="2860"/>
                    <a:pt x="1" y="2860"/>
                  </a:cubicBezTo>
                  <a:lnTo>
                    <a:pt x="1070" y="3002"/>
                  </a:lnTo>
                  <a:cubicBezTo>
                    <a:pt x="1070" y="3002"/>
                    <a:pt x="1372" y="1244"/>
                    <a:pt x="150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4"/>
            <p:cNvSpPr/>
            <p:nvPr/>
          </p:nvSpPr>
          <p:spPr>
            <a:xfrm>
              <a:off x="2018025" y="2031950"/>
              <a:ext cx="46800" cy="139350"/>
            </a:xfrm>
            <a:custGeom>
              <a:avLst/>
              <a:gdLst/>
              <a:ahLst/>
              <a:cxnLst/>
              <a:rect l="l" t="t" r="r" b="b"/>
              <a:pathLst>
                <a:path w="1872" h="5574" extrusionOk="0">
                  <a:moveTo>
                    <a:pt x="984" y="0"/>
                  </a:moveTo>
                  <a:cubicBezTo>
                    <a:pt x="652" y="0"/>
                    <a:pt x="541" y="208"/>
                    <a:pt x="516" y="401"/>
                  </a:cubicBezTo>
                  <a:cubicBezTo>
                    <a:pt x="401" y="1309"/>
                    <a:pt x="0" y="5432"/>
                    <a:pt x="0" y="5432"/>
                  </a:cubicBezTo>
                  <a:lnTo>
                    <a:pt x="1070" y="5574"/>
                  </a:lnTo>
                  <a:cubicBezTo>
                    <a:pt x="1070" y="5574"/>
                    <a:pt x="1792" y="1658"/>
                    <a:pt x="1808" y="612"/>
                  </a:cubicBezTo>
                  <a:cubicBezTo>
                    <a:pt x="1811" y="408"/>
                    <a:pt x="1871" y="138"/>
                    <a:pt x="1153" y="16"/>
                  </a:cubicBezTo>
                  <a:cubicBezTo>
                    <a:pt x="1091" y="5"/>
                    <a:pt x="1035" y="0"/>
                    <a:pt x="9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4"/>
            <p:cNvSpPr/>
            <p:nvPr/>
          </p:nvSpPr>
          <p:spPr>
            <a:xfrm>
              <a:off x="2018100" y="2034675"/>
              <a:ext cx="38025" cy="136625"/>
            </a:xfrm>
            <a:custGeom>
              <a:avLst/>
              <a:gdLst/>
              <a:ahLst/>
              <a:cxnLst/>
              <a:rect l="l" t="t" r="r" b="b"/>
              <a:pathLst>
                <a:path w="1521" h="5465" extrusionOk="0">
                  <a:moveTo>
                    <a:pt x="656" y="0"/>
                  </a:moveTo>
                  <a:lnTo>
                    <a:pt x="656" y="0"/>
                  </a:lnTo>
                  <a:cubicBezTo>
                    <a:pt x="569" y="78"/>
                    <a:pt x="529" y="187"/>
                    <a:pt x="515" y="292"/>
                  </a:cubicBezTo>
                  <a:cubicBezTo>
                    <a:pt x="400" y="1200"/>
                    <a:pt x="0" y="5323"/>
                    <a:pt x="0" y="5323"/>
                  </a:cubicBezTo>
                  <a:lnTo>
                    <a:pt x="1068" y="5465"/>
                  </a:lnTo>
                  <a:cubicBezTo>
                    <a:pt x="1068" y="5465"/>
                    <a:pt x="1312" y="4137"/>
                    <a:pt x="1521" y="2822"/>
                  </a:cubicBezTo>
                  <a:lnTo>
                    <a:pt x="1521" y="2822"/>
                  </a:lnTo>
                  <a:cubicBezTo>
                    <a:pt x="1304" y="3504"/>
                    <a:pt x="1061" y="3931"/>
                    <a:pt x="851" y="3931"/>
                  </a:cubicBezTo>
                  <a:cubicBezTo>
                    <a:pt x="844" y="3931"/>
                    <a:pt x="838" y="3931"/>
                    <a:pt x="831" y="3930"/>
                  </a:cubicBezTo>
                  <a:cubicBezTo>
                    <a:pt x="449" y="3880"/>
                    <a:pt x="332" y="2365"/>
                    <a:pt x="571" y="552"/>
                  </a:cubicBezTo>
                  <a:cubicBezTo>
                    <a:pt x="597" y="364"/>
                    <a:pt x="625" y="180"/>
                    <a:pt x="65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4"/>
            <p:cNvSpPr/>
            <p:nvPr/>
          </p:nvSpPr>
          <p:spPr>
            <a:xfrm>
              <a:off x="1948325" y="2310425"/>
              <a:ext cx="126450" cy="27150"/>
            </a:xfrm>
            <a:custGeom>
              <a:avLst/>
              <a:gdLst/>
              <a:ahLst/>
              <a:cxnLst/>
              <a:rect l="l" t="t" r="r" b="b"/>
              <a:pathLst>
                <a:path w="5058" h="1086" extrusionOk="0">
                  <a:moveTo>
                    <a:pt x="1549" y="0"/>
                  </a:moveTo>
                  <a:cubicBezTo>
                    <a:pt x="711" y="0"/>
                    <a:pt x="96" y="154"/>
                    <a:pt x="1" y="417"/>
                  </a:cubicBezTo>
                  <a:lnTo>
                    <a:pt x="5057" y="1085"/>
                  </a:lnTo>
                  <a:cubicBezTo>
                    <a:pt x="5026" y="696"/>
                    <a:pt x="3965" y="252"/>
                    <a:pt x="2619" y="74"/>
                  </a:cubicBezTo>
                  <a:cubicBezTo>
                    <a:pt x="2240" y="24"/>
                    <a:pt x="1877" y="0"/>
                    <a:pt x="15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4"/>
            <p:cNvSpPr/>
            <p:nvPr/>
          </p:nvSpPr>
          <p:spPr>
            <a:xfrm>
              <a:off x="2011725" y="2178025"/>
              <a:ext cx="25475" cy="134550"/>
            </a:xfrm>
            <a:custGeom>
              <a:avLst/>
              <a:gdLst/>
              <a:ahLst/>
              <a:cxnLst/>
              <a:rect l="l" t="t" r="r" b="b"/>
              <a:pathLst>
                <a:path w="1019" h="5382" extrusionOk="0">
                  <a:moveTo>
                    <a:pt x="560" y="1"/>
                  </a:moveTo>
                  <a:lnTo>
                    <a:pt x="1" y="5359"/>
                  </a:lnTo>
                  <a:lnTo>
                    <a:pt x="165" y="5381"/>
                  </a:lnTo>
                  <a:lnTo>
                    <a:pt x="1018" y="63"/>
                  </a:lnTo>
                  <a:lnTo>
                    <a:pt x="5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54"/>
            <p:cNvSpPr/>
            <p:nvPr/>
          </p:nvSpPr>
          <p:spPr>
            <a:xfrm>
              <a:off x="1960400" y="2164700"/>
              <a:ext cx="141750" cy="30175"/>
            </a:xfrm>
            <a:custGeom>
              <a:avLst/>
              <a:gdLst/>
              <a:ahLst/>
              <a:cxnLst/>
              <a:rect l="l" t="t" r="r" b="b"/>
              <a:pathLst>
                <a:path w="5670" h="1207" extrusionOk="0">
                  <a:moveTo>
                    <a:pt x="62" y="1"/>
                  </a:moveTo>
                  <a:lnTo>
                    <a:pt x="1" y="465"/>
                  </a:lnTo>
                  <a:lnTo>
                    <a:pt x="5608" y="1206"/>
                  </a:lnTo>
                  <a:lnTo>
                    <a:pt x="5669" y="742"/>
                  </a:lnTo>
                  <a:lnTo>
                    <a:pt x="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54"/>
            <p:cNvSpPr/>
            <p:nvPr/>
          </p:nvSpPr>
          <p:spPr>
            <a:xfrm>
              <a:off x="1961475" y="2163800"/>
              <a:ext cx="140775" cy="22925"/>
            </a:xfrm>
            <a:custGeom>
              <a:avLst/>
              <a:gdLst/>
              <a:ahLst/>
              <a:cxnLst/>
              <a:rect l="l" t="t" r="r" b="b"/>
              <a:pathLst>
                <a:path w="5631" h="917" extrusionOk="0">
                  <a:moveTo>
                    <a:pt x="24" y="1"/>
                  </a:moveTo>
                  <a:lnTo>
                    <a:pt x="1" y="175"/>
                  </a:lnTo>
                  <a:lnTo>
                    <a:pt x="5608" y="916"/>
                  </a:lnTo>
                  <a:lnTo>
                    <a:pt x="5631" y="742"/>
                  </a:lnTo>
                  <a:lnTo>
                    <a:pt x="2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4"/>
            <p:cNvSpPr/>
            <p:nvPr/>
          </p:nvSpPr>
          <p:spPr>
            <a:xfrm>
              <a:off x="1998025" y="2299025"/>
              <a:ext cx="31100" cy="29625"/>
            </a:xfrm>
            <a:custGeom>
              <a:avLst/>
              <a:gdLst/>
              <a:ahLst/>
              <a:cxnLst/>
              <a:rect l="l" t="t" r="r" b="b"/>
              <a:pathLst>
                <a:path w="1244" h="1185" extrusionOk="0">
                  <a:moveTo>
                    <a:pt x="626" y="0"/>
                  </a:moveTo>
                  <a:cubicBezTo>
                    <a:pt x="337" y="0"/>
                    <a:pt x="83" y="218"/>
                    <a:pt x="43" y="517"/>
                  </a:cubicBezTo>
                  <a:cubicBezTo>
                    <a:pt x="0" y="840"/>
                    <a:pt x="224" y="1137"/>
                    <a:pt x="545" y="1179"/>
                  </a:cubicBezTo>
                  <a:cubicBezTo>
                    <a:pt x="571" y="1183"/>
                    <a:pt x="596" y="1184"/>
                    <a:pt x="622" y="1184"/>
                  </a:cubicBezTo>
                  <a:cubicBezTo>
                    <a:pt x="910" y="1184"/>
                    <a:pt x="1160" y="966"/>
                    <a:pt x="1200" y="669"/>
                  </a:cubicBezTo>
                  <a:cubicBezTo>
                    <a:pt x="1243" y="346"/>
                    <a:pt x="1019" y="47"/>
                    <a:pt x="698" y="5"/>
                  </a:cubicBezTo>
                  <a:cubicBezTo>
                    <a:pt x="674" y="2"/>
                    <a:pt x="650" y="0"/>
                    <a:pt x="6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54"/>
            <p:cNvSpPr/>
            <p:nvPr/>
          </p:nvSpPr>
          <p:spPr>
            <a:xfrm>
              <a:off x="2011300" y="2237475"/>
              <a:ext cx="21975" cy="20925"/>
            </a:xfrm>
            <a:custGeom>
              <a:avLst/>
              <a:gdLst/>
              <a:ahLst/>
              <a:cxnLst/>
              <a:rect l="l" t="t" r="r" b="b"/>
              <a:pathLst>
                <a:path w="879" h="837" extrusionOk="0">
                  <a:moveTo>
                    <a:pt x="439" y="0"/>
                  </a:moveTo>
                  <a:cubicBezTo>
                    <a:pt x="236" y="0"/>
                    <a:pt x="59" y="154"/>
                    <a:pt x="31" y="365"/>
                  </a:cubicBezTo>
                  <a:cubicBezTo>
                    <a:pt x="1" y="595"/>
                    <a:pt x="159" y="803"/>
                    <a:pt x="384" y="833"/>
                  </a:cubicBezTo>
                  <a:cubicBezTo>
                    <a:pt x="403" y="836"/>
                    <a:pt x="421" y="837"/>
                    <a:pt x="439" y="837"/>
                  </a:cubicBezTo>
                  <a:cubicBezTo>
                    <a:pt x="644" y="837"/>
                    <a:pt x="821" y="684"/>
                    <a:pt x="849" y="472"/>
                  </a:cubicBezTo>
                  <a:cubicBezTo>
                    <a:pt x="879" y="244"/>
                    <a:pt x="721" y="34"/>
                    <a:pt x="495" y="4"/>
                  </a:cubicBezTo>
                  <a:cubicBezTo>
                    <a:pt x="476" y="1"/>
                    <a:pt x="457" y="0"/>
                    <a:pt x="439" y="0"/>
                  </a:cubicBezTo>
                  <a:close/>
                </a:path>
              </a:pathLst>
            </a:custGeom>
            <a:solidFill>
              <a:srgbClr val="FFBF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54"/>
            <p:cNvSpPr/>
            <p:nvPr/>
          </p:nvSpPr>
          <p:spPr>
            <a:xfrm>
              <a:off x="2016225" y="2173525"/>
              <a:ext cx="28300" cy="26875"/>
            </a:xfrm>
            <a:custGeom>
              <a:avLst/>
              <a:gdLst/>
              <a:ahLst/>
              <a:cxnLst/>
              <a:rect l="l" t="t" r="r" b="b"/>
              <a:pathLst>
                <a:path w="1132" h="1075" extrusionOk="0">
                  <a:moveTo>
                    <a:pt x="565" y="1"/>
                  </a:moveTo>
                  <a:cubicBezTo>
                    <a:pt x="303" y="1"/>
                    <a:pt x="76" y="198"/>
                    <a:pt x="41" y="468"/>
                  </a:cubicBezTo>
                  <a:cubicBezTo>
                    <a:pt x="1" y="763"/>
                    <a:pt x="206" y="1033"/>
                    <a:pt x="495" y="1070"/>
                  </a:cubicBezTo>
                  <a:cubicBezTo>
                    <a:pt x="518" y="1073"/>
                    <a:pt x="540" y="1075"/>
                    <a:pt x="563" y="1075"/>
                  </a:cubicBezTo>
                  <a:cubicBezTo>
                    <a:pt x="825" y="1075"/>
                    <a:pt x="1056" y="879"/>
                    <a:pt x="1091" y="608"/>
                  </a:cubicBezTo>
                  <a:cubicBezTo>
                    <a:pt x="1132" y="313"/>
                    <a:pt x="926" y="43"/>
                    <a:pt x="637" y="6"/>
                  </a:cubicBezTo>
                  <a:cubicBezTo>
                    <a:pt x="613" y="2"/>
                    <a:pt x="589" y="1"/>
                    <a:pt x="5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4"/>
            <p:cNvSpPr/>
            <p:nvPr/>
          </p:nvSpPr>
          <p:spPr>
            <a:xfrm>
              <a:off x="1945350" y="2153500"/>
              <a:ext cx="39025" cy="23200"/>
            </a:xfrm>
            <a:custGeom>
              <a:avLst/>
              <a:gdLst/>
              <a:ahLst/>
              <a:cxnLst/>
              <a:rect l="l" t="t" r="r" b="b"/>
              <a:pathLst>
                <a:path w="1561" h="928" extrusionOk="0">
                  <a:moveTo>
                    <a:pt x="44" y="1"/>
                  </a:moveTo>
                  <a:lnTo>
                    <a:pt x="44" y="1"/>
                  </a:lnTo>
                  <a:cubicBezTo>
                    <a:pt x="0" y="460"/>
                    <a:pt x="284" y="867"/>
                    <a:pt x="693" y="922"/>
                  </a:cubicBezTo>
                  <a:cubicBezTo>
                    <a:pt x="723" y="925"/>
                    <a:pt x="752" y="927"/>
                    <a:pt x="782" y="927"/>
                  </a:cubicBezTo>
                  <a:cubicBezTo>
                    <a:pt x="1156" y="927"/>
                    <a:pt x="1489" y="620"/>
                    <a:pt x="1561" y="199"/>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54"/>
            <p:cNvSpPr/>
            <p:nvPr/>
          </p:nvSpPr>
          <p:spPr>
            <a:xfrm>
              <a:off x="2081075" y="2171475"/>
              <a:ext cx="39075" cy="23175"/>
            </a:xfrm>
            <a:custGeom>
              <a:avLst/>
              <a:gdLst/>
              <a:ahLst/>
              <a:cxnLst/>
              <a:rect l="l" t="t" r="r" b="b"/>
              <a:pathLst>
                <a:path w="1563" h="927" extrusionOk="0">
                  <a:moveTo>
                    <a:pt x="43" y="0"/>
                  </a:moveTo>
                  <a:cubicBezTo>
                    <a:pt x="0" y="460"/>
                    <a:pt x="285" y="867"/>
                    <a:pt x="694" y="921"/>
                  </a:cubicBezTo>
                  <a:cubicBezTo>
                    <a:pt x="724" y="925"/>
                    <a:pt x="754" y="927"/>
                    <a:pt x="783" y="927"/>
                  </a:cubicBezTo>
                  <a:cubicBezTo>
                    <a:pt x="1158" y="927"/>
                    <a:pt x="1490" y="619"/>
                    <a:pt x="1562" y="198"/>
                  </a:cubicBezTo>
                  <a:lnTo>
                    <a:pt x="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54"/>
            <p:cNvSpPr/>
            <p:nvPr/>
          </p:nvSpPr>
          <p:spPr>
            <a:xfrm>
              <a:off x="2013175" y="2162475"/>
              <a:ext cx="39075" cy="23200"/>
            </a:xfrm>
            <a:custGeom>
              <a:avLst/>
              <a:gdLst/>
              <a:ahLst/>
              <a:cxnLst/>
              <a:rect l="l" t="t" r="r" b="b"/>
              <a:pathLst>
                <a:path w="1563" h="928" extrusionOk="0">
                  <a:moveTo>
                    <a:pt x="44" y="1"/>
                  </a:moveTo>
                  <a:lnTo>
                    <a:pt x="44" y="1"/>
                  </a:lnTo>
                  <a:cubicBezTo>
                    <a:pt x="0" y="461"/>
                    <a:pt x="285" y="867"/>
                    <a:pt x="695" y="922"/>
                  </a:cubicBezTo>
                  <a:cubicBezTo>
                    <a:pt x="724" y="926"/>
                    <a:pt x="754" y="928"/>
                    <a:pt x="783" y="928"/>
                  </a:cubicBezTo>
                  <a:cubicBezTo>
                    <a:pt x="1158" y="928"/>
                    <a:pt x="1490" y="620"/>
                    <a:pt x="1562" y="199"/>
                  </a:cubicBezTo>
                  <a:lnTo>
                    <a:pt x="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4"/>
            <p:cNvSpPr/>
            <p:nvPr/>
          </p:nvSpPr>
          <p:spPr>
            <a:xfrm>
              <a:off x="1973550" y="2033800"/>
              <a:ext cx="13125" cy="21250"/>
            </a:xfrm>
            <a:custGeom>
              <a:avLst/>
              <a:gdLst/>
              <a:ahLst/>
              <a:cxnLst/>
              <a:rect l="l" t="t" r="r" b="b"/>
              <a:pathLst>
                <a:path w="525" h="850" extrusionOk="0">
                  <a:moveTo>
                    <a:pt x="388" y="1"/>
                  </a:moveTo>
                  <a:cubicBezTo>
                    <a:pt x="223" y="248"/>
                    <a:pt x="0" y="810"/>
                    <a:pt x="282" y="847"/>
                  </a:cubicBezTo>
                  <a:cubicBezTo>
                    <a:pt x="293" y="848"/>
                    <a:pt x="304" y="849"/>
                    <a:pt x="315" y="849"/>
                  </a:cubicBezTo>
                  <a:cubicBezTo>
                    <a:pt x="434" y="849"/>
                    <a:pt x="513" y="753"/>
                    <a:pt x="518" y="521"/>
                  </a:cubicBezTo>
                  <a:cubicBezTo>
                    <a:pt x="525" y="265"/>
                    <a:pt x="388" y="1"/>
                    <a:pt x="388"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4"/>
            <p:cNvSpPr/>
            <p:nvPr/>
          </p:nvSpPr>
          <p:spPr>
            <a:xfrm>
              <a:off x="2105975" y="2065375"/>
              <a:ext cx="9725" cy="17075"/>
            </a:xfrm>
            <a:custGeom>
              <a:avLst/>
              <a:gdLst/>
              <a:ahLst/>
              <a:cxnLst/>
              <a:rect l="l" t="t" r="r" b="b"/>
              <a:pathLst>
                <a:path w="389" h="683" extrusionOk="0">
                  <a:moveTo>
                    <a:pt x="273" y="1"/>
                  </a:moveTo>
                  <a:cubicBezTo>
                    <a:pt x="154" y="199"/>
                    <a:pt x="0" y="652"/>
                    <a:pt x="216" y="680"/>
                  </a:cubicBezTo>
                  <a:cubicBezTo>
                    <a:pt x="224" y="681"/>
                    <a:pt x="232" y="682"/>
                    <a:pt x="240" y="682"/>
                  </a:cubicBezTo>
                  <a:cubicBezTo>
                    <a:pt x="330" y="682"/>
                    <a:pt x="388" y="604"/>
                    <a:pt x="387" y="416"/>
                  </a:cubicBezTo>
                  <a:cubicBezTo>
                    <a:pt x="382" y="210"/>
                    <a:pt x="273" y="1"/>
                    <a:pt x="273" y="1"/>
                  </a:cubicBezTo>
                  <a:close/>
                </a:path>
              </a:pathLst>
            </a:custGeom>
            <a:solidFill>
              <a:srgbClr val="FFD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4"/>
            <p:cNvSpPr/>
            <p:nvPr/>
          </p:nvSpPr>
          <p:spPr>
            <a:xfrm>
              <a:off x="2014900" y="2239000"/>
              <a:ext cx="15675" cy="9375"/>
            </a:xfrm>
            <a:custGeom>
              <a:avLst/>
              <a:gdLst/>
              <a:ahLst/>
              <a:cxnLst/>
              <a:rect l="l" t="t" r="r" b="b"/>
              <a:pathLst>
                <a:path w="627" h="375" extrusionOk="0">
                  <a:moveTo>
                    <a:pt x="304" y="1"/>
                  </a:moveTo>
                  <a:cubicBezTo>
                    <a:pt x="155" y="1"/>
                    <a:pt x="23" y="112"/>
                    <a:pt x="0" y="268"/>
                  </a:cubicBezTo>
                  <a:cubicBezTo>
                    <a:pt x="60" y="249"/>
                    <a:pt x="124" y="239"/>
                    <a:pt x="191" y="239"/>
                  </a:cubicBezTo>
                  <a:cubicBezTo>
                    <a:pt x="221" y="239"/>
                    <a:pt x="251" y="241"/>
                    <a:pt x="282" y="245"/>
                  </a:cubicBezTo>
                  <a:cubicBezTo>
                    <a:pt x="406" y="261"/>
                    <a:pt x="516" y="307"/>
                    <a:pt x="600" y="374"/>
                  </a:cubicBezTo>
                  <a:cubicBezTo>
                    <a:pt x="603" y="367"/>
                    <a:pt x="604" y="357"/>
                    <a:pt x="605" y="350"/>
                  </a:cubicBezTo>
                  <a:cubicBezTo>
                    <a:pt x="627" y="182"/>
                    <a:pt x="511" y="25"/>
                    <a:pt x="344" y="3"/>
                  </a:cubicBezTo>
                  <a:cubicBezTo>
                    <a:pt x="331" y="2"/>
                    <a:pt x="317" y="1"/>
                    <a:pt x="304" y="1"/>
                  </a:cubicBezTo>
                  <a:close/>
                </a:path>
              </a:pathLst>
            </a:custGeom>
            <a:solidFill>
              <a:srgbClr val="FFD0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54"/>
            <p:cNvSpPr/>
            <p:nvPr/>
          </p:nvSpPr>
          <p:spPr>
            <a:xfrm>
              <a:off x="2010650" y="2258550"/>
              <a:ext cx="35700" cy="22025"/>
            </a:xfrm>
            <a:custGeom>
              <a:avLst/>
              <a:gdLst/>
              <a:ahLst/>
              <a:cxnLst/>
              <a:rect l="l" t="t" r="r" b="b"/>
              <a:pathLst>
                <a:path w="1428" h="881" extrusionOk="0">
                  <a:moveTo>
                    <a:pt x="292" y="0"/>
                  </a:moveTo>
                  <a:cubicBezTo>
                    <a:pt x="74" y="0"/>
                    <a:pt x="0" y="616"/>
                    <a:pt x="55" y="673"/>
                  </a:cubicBezTo>
                  <a:cubicBezTo>
                    <a:pt x="108" y="722"/>
                    <a:pt x="753" y="881"/>
                    <a:pt x="1076" y="881"/>
                  </a:cubicBezTo>
                  <a:cubicBezTo>
                    <a:pt x="1117" y="881"/>
                    <a:pt x="1153" y="878"/>
                    <a:pt x="1182" y="872"/>
                  </a:cubicBezTo>
                  <a:cubicBezTo>
                    <a:pt x="1399" y="829"/>
                    <a:pt x="1428" y="318"/>
                    <a:pt x="1297" y="236"/>
                  </a:cubicBezTo>
                  <a:cubicBezTo>
                    <a:pt x="1172" y="161"/>
                    <a:pt x="744" y="92"/>
                    <a:pt x="317" y="3"/>
                  </a:cubicBezTo>
                  <a:cubicBezTo>
                    <a:pt x="308" y="1"/>
                    <a:pt x="300" y="0"/>
                    <a:pt x="29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54"/>
            <p:cNvSpPr/>
            <p:nvPr/>
          </p:nvSpPr>
          <p:spPr>
            <a:xfrm>
              <a:off x="2019100" y="2242050"/>
              <a:ext cx="39875" cy="18525"/>
            </a:xfrm>
            <a:custGeom>
              <a:avLst/>
              <a:gdLst/>
              <a:ahLst/>
              <a:cxnLst/>
              <a:rect l="l" t="t" r="r" b="b"/>
              <a:pathLst>
                <a:path w="1595" h="741" extrusionOk="0">
                  <a:moveTo>
                    <a:pt x="263" y="0"/>
                  </a:moveTo>
                  <a:cubicBezTo>
                    <a:pt x="1" y="0"/>
                    <a:pt x="16" y="629"/>
                    <a:pt x="88" y="676"/>
                  </a:cubicBezTo>
                  <a:cubicBezTo>
                    <a:pt x="136" y="704"/>
                    <a:pt x="526" y="740"/>
                    <a:pt x="875" y="740"/>
                  </a:cubicBezTo>
                  <a:cubicBezTo>
                    <a:pt x="1076" y="740"/>
                    <a:pt x="1263" y="728"/>
                    <a:pt x="1363" y="696"/>
                  </a:cubicBezTo>
                  <a:cubicBezTo>
                    <a:pt x="1594" y="623"/>
                    <a:pt x="1545" y="131"/>
                    <a:pt x="1387" y="75"/>
                  </a:cubicBezTo>
                  <a:cubicBezTo>
                    <a:pt x="1239" y="24"/>
                    <a:pt x="754" y="21"/>
                    <a:pt x="271" y="1"/>
                  </a:cubicBezTo>
                  <a:cubicBezTo>
                    <a:pt x="268" y="1"/>
                    <a:pt x="265" y="0"/>
                    <a:pt x="263"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4"/>
            <p:cNvSpPr/>
            <p:nvPr/>
          </p:nvSpPr>
          <p:spPr>
            <a:xfrm>
              <a:off x="2004700" y="2228925"/>
              <a:ext cx="24450" cy="36625"/>
            </a:xfrm>
            <a:custGeom>
              <a:avLst/>
              <a:gdLst/>
              <a:ahLst/>
              <a:cxnLst/>
              <a:rect l="l" t="t" r="r" b="b"/>
              <a:pathLst>
                <a:path w="978" h="1465" extrusionOk="0">
                  <a:moveTo>
                    <a:pt x="481" y="1"/>
                  </a:moveTo>
                  <a:cubicBezTo>
                    <a:pt x="283" y="1"/>
                    <a:pt x="36" y="99"/>
                    <a:pt x="22" y="151"/>
                  </a:cubicBezTo>
                  <a:cubicBezTo>
                    <a:pt x="0" y="235"/>
                    <a:pt x="207" y="1139"/>
                    <a:pt x="368" y="1376"/>
                  </a:cubicBezTo>
                  <a:cubicBezTo>
                    <a:pt x="410" y="1439"/>
                    <a:pt x="483" y="1464"/>
                    <a:pt x="563" y="1464"/>
                  </a:cubicBezTo>
                  <a:cubicBezTo>
                    <a:pt x="744" y="1464"/>
                    <a:pt x="964" y="1337"/>
                    <a:pt x="970" y="1221"/>
                  </a:cubicBezTo>
                  <a:cubicBezTo>
                    <a:pt x="977" y="1065"/>
                    <a:pt x="840" y="600"/>
                    <a:pt x="720" y="132"/>
                  </a:cubicBezTo>
                  <a:cubicBezTo>
                    <a:pt x="696" y="35"/>
                    <a:pt x="597" y="1"/>
                    <a:pt x="48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54"/>
            <p:cNvSpPr/>
            <p:nvPr/>
          </p:nvSpPr>
          <p:spPr>
            <a:xfrm>
              <a:off x="1977050" y="2222950"/>
              <a:ext cx="50875" cy="43900"/>
            </a:xfrm>
            <a:custGeom>
              <a:avLst/>
              <a:gdLst/>
              <a:ahLst/>
              <a:cxnLst/>
              <a:rect l="l" t="t" r="r" b="b"/>
              <a:pathLst>
                <a:path w="2035" h="1756" extrusionOk="0">
                  <a:moveTo>
                    <a:pt x="1589" y="0"/>
                  </a:moveTo>
                  <a:cubicBezTo>
                    <a:pt x="1468" y="0"/>
                    <a:pt x="459" y="354"/>
                    <a:pt x="213" y="551"/>
                  </a:cubicBezTo>
                  <a:cubicBezTo>
                    <a:pt x="1" y="716"/>
                    <a:pt x="238" y="1755"/>
                    <a:pt x="434" y="1755"/>
                  </a:cubicBezTo>
                  <a:cubicBezTo>
                    <a:pt x="436" y="1755"/>
                    <a:pt x="438" y="1755"/>
                    <a:pt x="440" y="1755"/>
                  </a:cubicBezTo>
                  <a:cubicBezTo>
                    <a:pt x="628" y="1736"/>
                    <a:pt x="1207" y="872"/>
                    <a:pt x="1739" y="674"/>
                  </a:cubicBezTo>
                  <a:cubicBezTo>
                    <a:pt x="2035" y="565"/>
                    <a:pt x="1695" y="7"/>
                    <a:pt x="1592" y="0"/>
                  </a:cubicBezTo>
                  <a:cubicBezTo>
                    <a:pt x="1591" y="0"/>
                    <a:pt x="1590" y="0"/>
                    <a:pt x="158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54"/>
            <p:cNvSpPr/>
            <p:nvPr/>
          </p:nvSpPr>
          <p:spPr>
            <a:xfrm>
              <a:off x="2002175" y="2278650"/>
              <a:ext cx="36175" cy="19825"/>
            </a:xfrm>
            <a:custGeom>
              <a:avLst/>
              <a:gdLst/>
              <a:ahLst/>
              <a:cxnLst/>
              <a:rect l="l" t="t" r="r" b="b"/>
              <a:pathLst>
                <a:path w="1447" h="793" extrusionOk="0">
                  <a:moveTo>
                    <a:pt x="355" y="1"/>
                  </a:moveTo>
                  <a:cubicBezTo>
                    <a:pt x="151" y="1"/>
                    <a:pt x="0" y="498"/>
                    <a:pt x="51" y="551"/>
                  </a:cubicBezTo>
                  <a:cubicBezTo>
                    <a:pt x="100" y="601"/>
                    <a:pt x="801" y="793"/>
                    <a:pt x="1089" y="793"/>
                  </a:cubicBezTo>
                  <a:cubicBezTo>
                    <a:pt x="1123" y="793"/>
                    <a:pt x="1151" y="790"/>
                    <a:pt x="1172" y="784"/>
                  </a:cubicBezTo>
                  <a:cubicBezTo>
                    <a:pt x="1380" y="724"/>
                    <a:pt x="1446" y="285"/>
                    <a:pt x="1287" y="201"/>
                  </a:cubicBezTo>
                  <a:cubicBezTo>
                    <a:pt x="1162" y="135"/>
                    <a:pt x="532" y="38"/>
                    <a:pt x="383" y="4"/>
                  </a:cubicBezTo>
                  <a:cubicBezTo>
                    <a:pt x="374" y="2"/>
                    <a:pt x="364" y="1"/>
                    <a:pt x="355"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4"/>
            <p:cNvSpPr/>
            <p:nvPr/>
          </p:nvSpPr>
          <p:spPr>
            <a:xfrm>
              <a:off x="1579400" y="2115425"/>
              <a:ext cx="384375" cy="233175"/>
            </a:xfrm>
            <a:custGeom>
              <a:avLst/>
              <a:gdLst/>
              <a:ahLst/>
              <a:cxnLst/>
              <a:rect l="l" t="t" r="r" b="b"/>
              <a:pathLst>
                <a:path w="15375" h="9327" extrusionOk="0">
                  <a:moveTo>
                    <a:pt x="2326" y="0"/>
                  </a:moveTo>
                  <a:cubicBezTo>
                    <a:pt x="2326" y="0"/>
                    <a:pt x="0" y="4228"/>
                    <a:pt x="2404" y="7257"/>
                  </a:cubicBezTo>
                  <a:cubicBezTo>
                    <a:pt x="3870" y="9105"/>
                    <a:pt x="9425" y="9326"/>
                    <a:pt x="9425" y="9326"/>
                  </a:cubicBezTo>
                  <a:lnTo>
                    <a:pt x="15374" y="7146"/>
                  </a:lnTo>
                  <a:lnTo>
                    <a:pt x="15301" y="5056"/>
                  </a:lnTo>
                  <a:lnTo>
                    <a:pt x="9280" y="5241"/>
                  </a:lnTo>
                  <a:cubicBezTo>
                    <a:pt x="9280" y="5241"/>
                    <a:pt x="5654" y="2817"/>
                    <a:pt x="23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4"/>
            <p:cNvSpPr/>
            <p:nvPr/>
          </p:nvSpPr>
          <p:spPr>
            <a:xfrm>
              <a:off x="1579400" y="2115450"/>
              <a:ext cx="384375" cy="233175"/>
            </a:xfrm>
            <a:custGeom>
              <a:avLst/>
              <a:gdLst/>
              <a:ahLst/>
              <a:cxnLst/>
              <a:rect l="l" t="t" r="r" b="b"/>
              <a:pathLst>
                <a:path w="15375" h="9327" extrusionOk="0">
                  <a:moveTo>
                    <a:pt x="2326" y="1"/>
                  </a:moveTo>
                  <a:cubicBezTo>
                    <a:pt x="2326" y="1"/>
                    <a:pt x="0" y="4228"/>
                    <a:pt x="2404" y="7257"/>
                  </a:cubicBezTo>
                  <a:cubicBezTo>
                    <a:pt x="3870" y="9105"/>
                    <a:pt x="9425" y="9327"/>
                    <a:pt x="9425" y="9327"/>
                  </a:cubicBezTo>
                  <a:lnTo>
                    <a:pt x="15374" y="7148"/>
                  </a:lnTo>
                  <a:lnTo>
                    <a:pt x="15338" y="6117"/>
                  </a:lnTo>
                  <a:lnTo>
                    <a:pt x="10115" y="7200"/>
                  </a:lnTo>
                  <a:cubicBezTo>
                    <a:pt x="10115" y="7200"/>
                    <a:pt x="5715" y="4585"/>
                    <a:pt x="4534" y="2543"/>
                  </a:cubicBezTo>
                  <a:cubicBezTo>
                    <a:pt x="3830" y="1324"/>
                    <a:pt x="2707" y="1630"/>
                    <a:pt x="2914" y="491"/>
                  </a:cubicBezTo>
                  <a:cubicBezTo>
                    <a:pt x="2719" y="330"/>
                    <a:pt x="2520" y="166"/>
                    <a:pt x="232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54"/>
            <p:cNvSpPr/>
            <p:nvPr/>
          </p:nvSpPr>
          <p:spPr>
            <a:xfrm>
              <a:off x="1899550" y="2234600"/>
              <a:ext cx="71950" cy="86650"/>
            </a:xfrm>
            <a:custGeom>
              <a:avLst/>
              <a:gdLst/>
              <a:ahLst/>
              <a:cxnLst/>
              <a:rect l="l" t="t" r="r" b="b"/>
              <a:pathLst>
                <a:path w="2878" h="3466" extrusionOk="0">
                  <a:moveTo>
                    <a:pt x="1927" y="1"/>
                  </a:moveTo>
                  <a:cubicBezTo>
                    <a:pt x="1325" y="1"/>
                    <a:pt x="527" y="29"/>
                    <a:pt x="362" y="172"/>
                  </a:cubicBezTo>
                  <a:cubicBezTo>
                    <a:pt x="95" y="408"/>
                    <a:pt x="0" y="3313"/>
                    <a:pt x="141" y="3454"/>
                  </a:cubicBezTo>
                  <a:cubicBezTo>
                    <a:pt x="149" y="3462"/>
                    <a:pt x="164" y="3466"/>
                    <a:pt x="186" y="3466"/>
                  </a:cubicBezTo>
                  <a:cubicBezTo>
                    <a:pt x="549" y="3466"/>
                    <a:pt x="2714" y="2424"/>
                    <a:pt x="2792" y="2392"/>
                  </a:cubicBezTo>
                  <a:cubicBezTo>
                    <a:pt x="2877" y="2358"/>
                    <a:pt x="2690" y="214"/>
                    <a:pt x="2623" y="13"/>
                  </a:cubicBezTo>
                  <a:cubicBezTo>
                    <a:pt x="2623" y="13"/>
                    <a:pt x="2316" y="1"/>
                    <a:pt x="19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54"/>
            <p:cNvSpPr/>
            <p:nvPr/>
          </p:nvSpPr>
          <p:spPr>
            <a:xfrm>
              <a:off x="1633375" y="2477175"/>
              <a:ext cx="164000" cy="254150"/>
            </a:xfrm>
            <a:custGeom>
              <a:avLst/>
              <a:gdLst/>
              <a:ahLst/>
              <a:cxnLst/>
              <a:rect l="l" t="t" r="r" b="b"/>
              <a:pathLst>
                <a:path w="6560" h="10166" extrusionOk="0">
                  <a:moveTo>
                    <a:pt x="4734" y="1"/>
                  </a:moveTo>
                  <a:lnTo>
                    <a:pt x="1" y="974"/>
                  </a:lnTo>
                  <a:cubicBezTo>
                    <a:pt x="1" y="974"/>
                    <a:pt x="610" y="10071"/>
                    <a:pt x="640" y="10163"/>
                  </a:cubicBezTo>
                  <a:cubicBezTo>
                    <a:pt x="641" y="10164"/>
                    <a:pt x="642" y="10165"/>
                    <a:pt x="645" y="10165"/>
                  </a:cubicBezTo>
                  <a:cubicBezTo>
                    <a:pt x="846" y="10165"/>
                    <a:pt x="6559" y="7243"/>
                    <a:pt x="6559" y="7243"/>
                  </a:cubicBezTo>
                  <a:cubicBezTo>
                    <a:pt x="6559" y="7243"/>
                    <a:pt x="4734" y="91"/>
                    <a:pt x="4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4"/>
            <p:cNvSpPr/>
            <p:nvPr/>
          </p:nvSpPr>
          <p:spPr>
            <a:xfrm>
              <a:off x="1420025" y="2079825"/>
              <a:ext cx="301975" cy="453675"/>
            </a:xfrm>
            <a:custGeom>
              <a:avLst/>
              <a:gdLst/>
              <a:ahLst/>
              <a:cxnLst/>
              <a:rect l="l" t="t" r="r" b="b"/>
              <a:pathLst>
                <a:path w="12079" h="18147" extrusionOk="0">
                  <a:moveTo>
                    <a:pt x="9084" y="1"/>
                  </a:moveTo>
                  <a:cubicBezTo>
                    <a:pt x="9058" y="1"/>
                    <a:pt x="9033" y="4"/>
                    <a:pt x="9008" y="12"/>
                  </a:cubicBezTo>
                  <a:cubicBezTo>
                    <a:pt x="3520" y="1613"/>
                    <a:pt x="1157" y="10358"/>
                    <a:pt x="1" y="18146"/>
                  </a:cubicBezTo>
                  <a:cubicBezTo>
                    <a:pt x="5875" y="18095"/>
                    <a:pt x="10785" y="16811"/>
                    <a:pt x="11601" y="14716"/>
                  </a:cubicBezTo>
                  <a:cubicBezTo>
                    <a:pt x="12078" y="11606"/>
                    <a:pt x="10523" y="1"/>
                    <a:pt x="90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4"/>
            <p:cNvSpPr/>
            <p:nvPr/>
          </p:nvSpPr>
          <p:spPr>
            <a:xfrm>
              <a:off x="1420050" y="2131050"/>
              <a:ext cx="212125" cy="402225"/>
            </a:xfrm>
            <a:custGeom>
              <a:avLst/>
              <a:gdLst/>
              <a:ahLst/>
              <a:cxnLst/>
              <a:rect l="l" t="t" r="r" b="b"/>
              <a:pathLst>
                <a:path w="8485" h="16089" extrusionOk="0">
                  <a:moveTo>
                    <a:pt x="5792" y="0"/>
                  </a:moveTo>
                  <a:cubicBezTo>
                    <a:pt x="2530" y="3402"/>
                    <a:pt x="902" y="10033"/>
                    <a:pt x="1" y="16089"/>
                  </a:cubicBezTo>
                  <a:cubicBezTo>
                    <a:pt x="2076" y="15642"/>
                    <a:pt x="4539" y="13389"/>
                    <a:pt x="6223" y="10148"/>
                  </a:cubicBezTo>
                  <a:cubicBezTo>
                    <a:pt x="8479" y="5810"/>
                    <a:pt x="8485" y="1345"/>
                    <a:pt x="6237" y="177"/>
                  </a:cubicBezTo>
                  <a:cubicBezTo>
                    <a:pt x="6094" y="104"/>
                    <a:pt x="5946" y="45"/>
                    <a:pt x="57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54"/>
            <p:cNvSpPr/>
            <p:nvPr/>
          </p:nvSpPr>
          <p:spPr>
            <a:xfrm>
              <a:off x="1511300" y="2441325"/>
              <a:ext cx="321025" cy="350825"/>
            </a:xfrm>
            <a:custGeom>
              <a:avLst/>
              <a:gdLst/>
              <a:ahLst/>
              <a:cxnLst/>
              <a:rect l="l" t="t" r="r" b="b"/>
              <a:pathLst>
                <a:path w="12841" h="14033" extrusionOk="0">
                  <a:moveTo>
                    <a:pt x="5028" y="1"/>
                  </a:moveTo>
                  <a:cubicBezTo>
                    <a:pt x="1206" y="1"/>
                    <a:pt x="1029" y="1685"/>
                    <a:pt x="1" y="3626"/>
                  </a:cubicBezTo>
                  <a:cubicBezTo>
                    <a:pt x="1" y="3626"/>
                    <a:pt x="8460" y="3748"/>
                    <a:pt x="9130" y="3870"/>
                  </a:cubicBezTo>
                  <a:lnTo>
                    <a:pt x="12537" y="14033"/>
                  </a:lnTo>
                  <a:lnTo>
                    <a:pt x="12840" y="13972"/>
                  </a:lnTo>
                  <a:cubicBezTo>
                    <a:pt x="12840" y="13972"/>
                    <a:pt x="11684" y="2836"/>
                    <a:pt x="11502" y="2226"/>
                  </a:cubicBezTo>
                  <a:cubicBezTo>
                    <a:pt x="11320" y="1617"/>
                    <a:pt x="7220" y="143"/>
                    <a:pt x="7220" y="143"/>
                  </a:cubicBezTo>
                  <a:cubicBezTo>
                    <a:pt x="6379" y="46"/>
                    <a:pt x="5654" y="1"/>
                    <a:pt x="5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54"/>
            <p:cNvSpPr/>
            <p:nvPr/>
          </p:nvSpPr>
          <p:spPr>
            <a:xfrm>
              <a:off x="1723700" y="2479650"/>
              <a:ext cx="83950" cy="91000"/>
            </a:xfrm>
            <a:custGeom>
              <a:avLst/>
              <a:gdLst/>
              <a:ahLst/>
              <a:cxnLst/>
              <a:rect l="l" t="t" r="r" b="b"/>
              <a:pathLst>
                <a:path w="3358" h="3640" extrusionOk="0">
                  <a:moveTo>
                    <a:pt x="343" y="1"/>
                  </a:moveTo>
                  <a:cubicBezTo>
                    <a:pt x="129" y="1"/>
                    <a:pt x="1" y="30"/>
                    <a:pt x="25" y="99"/>
                  </a:cubicBezTo>
                  <a:cubicBezTo>
                    <a:pt x="786" y="2261"/>
                    <a:pt x="1908" y="3639"/>
                    <a:pt x="2767" y="3639"/>
                  </a:cubicBezTo>
                  <a:cubicBezTo>
                    <a:pt x="2852" y="3639"/>
                    <a:pt x="2935" y="3626"/>
                    <a:pt x="3015" y="3598"/>
                  </a:cubicBezTo>
                  <a:cubicBezTo>
                    <a:pt x="3149" y="3552"/>
                    <a:pt x="3264" y="3460"/>
                    <a:pt x="3357" y="3333"/>
                  </a:cubicBezTo>
                  <a:cubicBezTo>
                    <a:pt x="3193" y="1924"/>
                    <a:pt x="3058" y="867"/>
                    <a:pt x="3006" y="692"/>
                  </a:cubicBezTo>
                  <a:cubicBezTo>
                    <a:pt x="2907" y="362"/>
                    <a:pt x="1094" y="1"/>
                    <a:pt x="34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4"/>
            <p:cNvSpPr/>
            <p:nvPr/>
          </p:nvSpPr>
          <p:spPr>
            <a:xfrm>
              <a:off x="1424625" y="2451350"/>
              <a:ext cx="320975" cy="340800"/>
            </a:xfrm>
            <a:custGeom>
              <a:avLst/>
              <a:gdLst/>
              <a:ahLst/>
              <a:cxnLst/>
              <a:rect l="l" t="t" r="r" b="b"/>
              <a:pathLst>
                <a:path w="12839" h="13632" extrusionOk="0">
                  <a:moveTo>
                    <a:pt x="7302" y="0"/>
                  </a:moveTo>
                  <a:cubicBezTo>
                    <a:pt x="3860" y="111"/>
                    <a:pt x="1195" y="966"/>
                    <a:pt x="0" y="3225"/>
                  </a:cubicBezTo>
                  <a:cubicBezTo>
                    <a:pt x="0" y="3225"/>
                    <a:pt x="8459" y="3347"/>
                    <a:pt x="9128" y="3469"/>
                  </a:cubicBezTo>
                  <a:lnTo>
                    <a:pt x="12535" y="13632"/>
                  </a:lnTo>
                  <a:lnTo>
                    <a:pt x="12838" y="13571"/>
                  </a:lnTo>
                  <a:cubicBezTo>
                    <a:pt x="12838" y="13571"/>
                    <a:pt x="11682" y="2435"/>
                    <a:pt x="11501" y="1825"/>
                  </a:cubicBezTo>
                  <a:cubicBezTo>
                    <a:pt x="11318" y="1216"/>
                    <a:pt x="7302" y="0"/>
                    <a:pt x="7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54"/>
            <p:cNvSpPr/>
            <p:nvPr/>
          </p:nvSpPr>
          <p:spPr>
            <a:xfrm>
              <a:off x="1667650" y="2472075"/>
              <a:ext cx="63150" cy="179525"/>
            </a:xfrm>
            <a:custGeom>
              <a:avLst/>
              <a:gdLst/>
              <a:ahLst/>
              <a:cxnLst/>
              <a:rect l="l" t="t" r="r" b="b"/>
              <a:pathLst>
                <a:path w="2526" h="7181" extrusionOk="0">
                  <a:moveTo>
                    <a:pt x="1" y="1"/>
                  </a:moveTo>
                  <a:cubicBezTo>
                    <a:pt x="483" y="4007"/>
                    <a:pt x="1551" y="7181"/>
                    <a:pt x="2411" y="7181"/>
                  </a:cubicBezTo>
                  <a:cubicBezTo>
                    <a:pt x="2424" y="7181"/>
                    <a:pt x="2438" y="7180"/>
                    <a:pt x="2452" y="7178"/>
                  </a:cubicBezTo>
                  <a:cubicBezTo>
                    <a:pt x="2477" y="7175"/>
                    <a:pt x="2501" y="7170"/>
                    <a:pt x="2525" y="7161"/>
                  </a:cubicBezTo>
                  <a:cubicBezTo>
                    <a:pt x="2211" y="4281"/>
                    <a:pt x="1872" y="1301"/>
                    <a:pt x="1780" y="995"/>
                  </a:cubicBezTo>
                  <a:cubicBezTo>
                    <a:pt x="1701" y="728"/>
                    <a:pt x="889" y="345"/>
                    <a:pt x="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4"/>
            <p:cNvSpPr/>
            <p:nvPr/>
          </p:nvSpPr>
          <p:spPr>
            <a:xfrm>
              <a:off x="1631900" y="2153900"/>
              <a:ext cx="82575" cy="291550"/>
            </a:xfrm>
            <a:custGeom>
              <a:avLst/>
              <a:gdLst/>
              <a:ahLst/>
              <a:cxnLst/>
              <a:rect l="l" t="t" r="r" b="b"/>
              <a:pathLst>
                <a:path w="3303" h="11662" extrusionOk="0">
                  <a:moveTo>
                    <a:pt x="1712" y="0"/>
                  </a:moveTo>
                  <a:lnTo>
                    <a:pt x="1421" y="94"/>
                  </a:lnTo>
                  <a:cubicBezTo>
                    <a:pt x="2490" y="2955"/>
                    <a:pt x="2497" y="8437"/>
                    <a:pt x="1" y="11661"/>
                  </a:cubicBezTo>
                  <a:lnTo>
                    <a:pt x="1247" y="11521"/>
                  </a:lnTo>
                  <a:cubicBezTo>
                    <a:pt x="3303" y="7684"/>
                    <a:pt x="2597" y="3843"/>
                    <a:pt x="17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4"/>
            <p:cNvSpPr/>
            <p:nvPr/>
          </p:nvSpPr>
          <p:spPr>
            <a:xfrm>
              <a:off x="1424625" y="2440925"/>
              <a:ext cx="246475" cy="325675"/>
            </a:xfrm>
            <a:custGeom>
              <a:avLst/>
              <a:gdLst/>
              <a:ahLst/>
              <a:cxnLst/>
              <a:rect l="l" t="t" r="r" b="b"/>
              <a:pathLst>
                <a:path w="9859" h="13027" extrusionOk="0">
                  <a:moveTo>
                    <a:pt x="7754" y="0"/>
                  </a:moveTo>
                  <a:cubicBezTo>
                    <a:pt x="5861" y="0"/>
                    <a:pt x="1035" y="332"/>
                    <a:pt x="0" y="3642"/>
                  </a:cubicBezTo>
                  <a:lnTo>
                    <a:pt x="6086" y="3975"/>
                  </a:lnTo>
                  <a:lnTo>
                    <a:pt x="7059" y="11705"/>
                  </a:lnTo>
                  <a:lnTo>
                    <a:pt x="9568" y="13027"/>
                  </a:lnTo>
                  <a:cubicBezTo>
                    <a:pt x="9568" y="13027"/>
                    <a:pt x="8214" y="1784"/>
                    <a:pt x="9858" y="416"/>
                  </a:cubicBezTo>
                  <a:lnTo>
                    <a:pt x="8519" y="21"/>
                  </a:lnTo>
                  <a:cubicBezTo>
                    <a:pt x="8519" y="21"/>
                    <a:pt x="8229" y="0"/>
                    <a:pt x="7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54"/>
            <p:cNvSpPr/>
            <p:nvPr/>
          </p:nvSpPr>
          <p:spPr>
            <a:xfrm>
              <a:off x="1420775" y="2441425"/>
              <a:ext cx="243050" cy="325225"/>
            </a:xfrm>
            <a:custGeom>
              <a:avLst/>
              <a:gdLst/>
              <a:ahLst/>
              <a:cxnLst/>
              <a:rect l="l" t="t" r="r" b="b"/>
              <a:pathLst>
                <a:path w="9722" h="13009" extrusionOk="0">
                  <a:moveTo>
                    <a:pt x="4733" y="1"/>
                  </a:moveTo>
                  <a:lnTo>
                    <a:pt x="4733" y="1"/>
                  </a:lnTo>
                  <a:cubicBezTo>
                    <a:pt x="2971" y="455"/>
                    <a:pt x="624" y="1218"/>
                    <a:pt x="1" y="3682"/>
                  </a:cubicBezTo>
                  <a:lnTo>
                    <a:pt x="6237" y="3955"/>
                  </a:lnTo>
                  <a:lnTo>
                    <a:pt x="7211" y="11685"/>
                  </a:lnTo>
                  <a:lnTo>
                    <a:pt x="9720" y="13008"/>
                  </a:lnTo>
                  <a:cubicBezTo>
                    <a:pt x="9722" y="13007"/>
                    <a:pt x="8923" y="6374"/>
                    <a:pt x="9298" y="2677"/>
                  </a:cubicBezTo>
                  <a:cubicBezTo>
                    <a:pt x="6348" y="2659"/>
                    <a:pt x="4398" y="1754"/>
                    <a:pt x="4398" y="807"/>
                  </a:cubicBezTo>
                  <a:cubicBezTo>
                    <a:pt x="4398" y="620"/>
                    <a:pt x="4562" y="169"/>
                    <a:pt x="473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54"/>
            <p:cNvSpPr/>
            <p:nvPr/>
          </p:nvSpPr>
          <p:spPr>
            <a:xfrm>
              <a:off x="1658525" y="2437225"/>
              <a:ext cx="114850" cy="41100"/>
            </a:xfrm>
            <a:custGeom>
              <a:avLst/>
              <a:gdLst/>
              <a:ahLst/>
              <a:cxnLst/>
              <a:rect l="l" t="t" r="r" b="b"/>
              <a:pathLst>
                <a:path w="4594" h="1644" extrusionOk="0">
                  <a:moveTo>
                    <a:pt x="2084" y="1"/>
                  </a:moveTo>
                  <a:lnTo>
                    <a:pt x="1" y="152"/>
                  </a:lnTo>
                  <a:lnTo>
                    <a:pt x="2191" y="1308"/>
                  </a:lnTo>
                  <a:lnTo>
                    <a:pt x="4549" y="1643"/>
                  </a:lnTo>
                  <a:lnTo>
                    <a:pt x="4593" y="1462"/>
                  </a:lnTo>
                  <a:lnTo>
                    <a:pt x="20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4"/>
            <p:cNvSpPr/>
            <p:nvPr/>
          </p:nvSpPr>
          <p:spPr>
            <a:xfrm>
              <a:off x="1629275" y="2445100"/>
              <a:ext cx="47950" cy="321550"/>
            </a:xfrm>
            <a:custGeom>
              <a:avLst/>
              <a:gdLst/>
              <a:ahLst/>
              <a:cxnLst/>
              <a:rect l="l" t="t" r="r" b="b"/>
              <a:pathLst>
                <a:path w="1918" h="12862" extrusionOk="0">
                  <a:moveTo>
                    <a:pt x="1158" y="0"/>
                  </a:moveTo>
                  <a:cubicBezTo>
                    <a:pt x="1" y="2443"/>
                    <a:pt x="419" y="10610"/>
                    <a:pt x="528" y="12406"/>
                  </a:cubicBezTo>
                  <a:lnTo>
                    <a:pt x="1383" y="12861"/>
                  </a:lnTo>
                  <a:cubicBezTo>
                    <a:pt x="1382" y="12860"/>
                    <a:pt x="250" y="1597"/>
                    <a:pt x="1918" y="227"/>
                  </a:cubicBezTo>
                  <a:lnTo>
                    <a:pt x="11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4"/>
            <p:cNvSpPr/>
            <p:nvPr/>
          </p:nvSpPr>
          <p:spPr>
            <a:xfrm>
              <a:off x="1615925" y="2434525"/>
              <a:ext cx="61300" cy="22300"/>
            </a:xfrm>
            <a:custGeom>
              <a:avLst/>
              <a:gdLst/>
              <a:ahLst/>
              <a:cxnLst/>
              <a:rect l="l" t="t" r="r" b="b"/>
              <a:pathLst>
                <a:path w="2452" h="892" extrusionOk="0">
                  <a:moveTo>
                    <a:pt x="1255" y="1"/>
                  </a:moveTo>
                  <a:lnTo>
                    <a:pt x="0" y="140"/>
                  </a:lnTo>
                  <a:lnTo>
                    <a:pt x="1804" y="892"/>
                  </a:lnTo>
                  <a:lnTo>
                    <a:pt x="2452" y="650"/>
                  </a:lnTo>
                  <a:lnTo>
                    <a:pt x="12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4"/>
            <p:cNvSpPr/>
            <p:nvPr/>
          </p:nvSpPr>
          <p:spPr>
            <a:xfrm>
              <a:off x="1728125" y="1931750"/>
              <a:ext cx="65100" cy="72950"/>
            </a:xfrm>
            <a:custGeom>
              <a:avLst/>
              <a:gdLst/>
              <a:ahLst/>
              <a:cxnLst/>
              <a:rect l="l" t="t" r="r" b="b"/>
              <a:pathLst>
                <a:path w="2604" h="2918" extrusionOk="0">
                  <a:moveTo>
                    <a:pt x="0" y="0"/>
                  </a:moveTo>
                  <a:lnTo>
                    <a:pt x="974" y="2679"/>
                  </a:lnTo>
                  <a:cubicBezTo>
                    <a:pt x="1199" y="2847"/>
                    <a:pt x="1398" y="2918"/>
                    <a:pt x="1571" y="2918"/>
                  </a:cubicBezTo>
                  <a:cubicBezTo>
                    <a:pt x="2336" y="2918"/>
                    <a:pt x="2603" y="1532"/>
                    <a:pt x="2404" y="1035"/>
                  </a:cubicBezTo>
                  <a:cubicBezTo>
                    <a:pt x="2160" y="425"/>
                    <a:pt x="0" y="0"/>
                    <a:pt x="0" y="0"/>
                  </a:cubicBezTo>
                  <a:close/>
                </a:path>
              </a:pathLst>
            </a:custGeom>
            <a:solidFill>
              <a:srgbClr val="AF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4"/>
            <p:cNvSpPr/>
            <p:nvPr/>
          </p:nvSpPr>
          <p:spPr>
            <a:xfrm>
              <a:off x="1613625" y="1995300"/>
              <a:ext cx="81025" cy="158625"/>
            </a:xfrm>
            <a:custGeom>
              <a:avLst/>
              <a:gdLst/>
              <a:ahLst/>
              <a:cxnLst/>
              <a:rect l="l" t="t" r="r" b="b"/>
              <a:pathLst>
                <a:path w="3241" h="6345" extrusionOk="0">
                  <a:moveTo>
                    <a:pt x="1324" y="0"/>
                  </a:moveTo>
                  <a:lnTo>
                    <a:pt x="0" y="4153"/>
                  </a:lnTo>
                  <a:cubicBezTo>
                    <a:pt x="137" y="5432"/>
                    <a:pt x="2647" y="6344"/>
                    <a:pt x="2647" y="6344"/>
                  </a:cubicBezTo>
                  <a:lnTo>
                    <a:pt x="3241" y="868"/>
                  </a:lnTo>
                  <a:lnTo>
                    <a:pt x="1324" y="0"/>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4"/>
            <p:cNvSpPr/>
            <p:nvPr/>
          </p:nvSpPr>
          <p:spPr>
            <a:xfrm>
              <a:off x="1595550" y="2055125"/>
              <a:ext cx="104450" cy="111900"/>
            </a:xfrm>
            <a:custGeom>
              <a:avLst/>
              <a:gdLst/>
              <a:ahLst/>
              <a:cxnLst/>
              <a:rect l="l" t="t" r="r" b="b"/>
              <a:pathLst>
                <a:path w="4178" h="4476" extrusionOk="0">
                  <a:moveTo>
                    <a:pt x="1338" y="1"/>
                  </a:moveTo>
                  <a:cubicBezTo>
                    <a:pt x="1325" y="1"/>
                    <a:pt x="1313" y="1"/>
                    <a:pt x="1301" y="3"/>
                  </a:cubicBezTo>
                  <a:cubicBezTo>
                    <a:pt x="413" y="94"/>
                    <a:pt x="1" y="1852"/>
                    <a:pt x="1" y="1852"/>
                  </a:cubicBezTo>
                  <a:cubicBezTo>
                    <a:pt x="1" y="1852"/>
                    <a:pt x="410" y="3106"/>
                    <a:pt x="3765" y="4476"/>
                  </a:cubicBezTo>
                  <a:lnTo>
                    <a:pt x="4178" y="3220"/>
                  </a:lnTo>
                  <a:cubicBezTo>
                    <a:pt x="4178" y="3220"/>
                    <a:pt x="2244" y="1"/>
                    <a:pt x="1338" y="1"/>
                  </a:cubicBezTo>
                  <a:close/>
                </a:path>
              </a:pathLst>
            </a:custGeom>
            <a:solidFill>
              <a:srgbClr val="FFF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4"/>
            <p:cNvSpPr/>
            <p:nvPr/>
          </p:nvSpPr>
          <p:spPr>
            <a:xfrm>
              <a:off x="1647475" y="2434975"/>
              <a:ext cx="128200" cy="43350"/>
            </a:xfrm>
            <a:custGeom>
              <a:avLst/>
              <a:gdLst/>
              <a:ahLst/>
              <a:cxnLst/>
              <a:rect l="l" t="t" r="r" b="b"/>
              <a:pathLst>
                <a:path w="5128" h="1734" extrusionOk="0">
                  <a:moveTo>
                    <a:pt x="0" y="0"/>
                  </a:moveTo>
                  <a:lnTo>
                    <a:pt x="2704" y="1410"/>
                  </a:lnTo>
                  <a:lnTo>
                    <a:pt x="5084" y="1733"/>
                  </a:lnTo>
                  <a:lnTo>
                    <a:pt x="5127" y="1564"/>
                  </a:lnTo>
                  <a:lnTo>
                    <a:pt x="4206" y="1043"/>
                  </a:lnTo>
                  <a:lnTo>
                    <a:pt x="2960" y="860"/>
                  </a:lnTo>
                  <a:lnTo>
                    <a:pt x="1408" y="86"/>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4"/>
            <p:cNvSpPr/>
            <p:nvPr/>
          </p:nvSpPr>
          <p:spPr>
            <a:xfrm>
              <a:off x="1901025" y="2255250"/>
              <a:ext cx="69675" cy="65975"/>
            </a:xfrm>
            <a:custGeom>
              <a:avLst/>
              <a:gdLst/>
              <a:ahLst/>
              <a:cxnLst/>
              <a:rect l="l" t="t" r="r" b="b"/>
              <a:pathLst>
                <a:path w="2787" h="2639" extrusionOk="0">
                  <a:moveTo>
                    <a:pt x="2667" y="0"/>
                  </a:moveTo>
                  <a:cubicBezTo>
                    <a:pt x="2436" y="106"/>
                    <a:pt x="432" y="1065"/>
                    <a:pt x="83" y="1065"/>
                  </a:cubicBezTo>
                  <a:cubicBezTo>
                    <a:pt x="61" y="1065"/>
                    <a:pt x="46" y="1061"/>
                    <a:pt x="38" y="1053"/>
                  </a:cubicBezTo>
                  <a:lnTo>
                    <a:pt x="38" y="1053"/>
                  </a:lnTo>
                  <a:cubicBezTo>
                    <a:pt x="0" y="1816"/>
                    <a:pt x="13" y="2558"/>
                    <a:pt x="82" y="2627"/>
                  </a:cubicBezTo>
                  <a:cubicBezTo>
                    <a:pt x="90" y="2635"/>
                    <a:pt x="105" y="2638"/>
                    <a:pt x="127" y="2638"/>
                  </a:cubicBezTo>
                  <a:cubicBezTo>
                    <a:pt x="490" y="2638"/>
                    <a:pt x="2655" y="1595"/>
                    <a:pt x="2733" y="1565"/>
                  </a:cubicBezTo>
                  <a:cubicBezTo>
                    <a:pt x="2787" y="1545"/>
                    <a:pt x="2732" y="684"/>
                    <a:pt x="266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4"/>
            <p:cNvSpPr/>
            <p:nvPr/>
          </p:nvSpPr>
          <p:spPr>
            <a:xfrm>
              <a:off x="1576700" y="2055125"/>
              <a:ext cx="179200" cy="198100"/>
            </a:xfrm>
            <a:custGeom>
              <a:avLst/>
              <a:gdLst/>
              <a:ahLst/>
              <a:cxnLst/>
              <a:rect l="l" t="t" r="r" b="b"/>
              <a:pathLst>
                <a:path w="7168" h="7924" extrusionOk="0">
                  <a:moveTo>
                    <a:pt x="2092" y="1"/>
                  </a:moveTo>
                  <a:cubicBezTo>
                    <a:pt x="2079" y="1"/>
                    <a:pt x="2067" y="1"/>
                    <a:pt x="2055" y="3"/>
                  </a:cubicBezTo>
                  <a:cubicBezTo>
                    <a:pt x="1167" y="94"/>
                    <a:pt x="755" y="1852"/>
                    <a:pt x="755" y="1852"/>
                  </a:cubicBezTo>
                  <a:cubicBezTo>
                    <a:pt x="755" y="1852"/>
                    <a:pt x="766" y="1882"/>
                    <a:pt x="795" y="1940"/>
                  </a:cubicBezTo>
                  <a:cubicBezTo>
                    <a:pt x="520" y="2129"/>
                    <a:pt x="256" y="2343"/>
                    <a:pt x="0" y="2573"/>
                  </a:cubicBezTo>
                  <a:cubicBezTo>
                    <a:pt x="140" y="2999"/>
                    <a:pt x="308" y="3433"/>
                    <a:pt x="507" y="3868"/>
                  </a:cubicBezTo>
                  <a:cubicBezTo>
                    <a:pt x="1615" y="6274"/>
                    <a:pt x="3318" y="7923"/>
                    <a:pt x="4574" y="7923"/>
                  </a:cubicBezTo>
                  <a:cubicBezTo>
                    <a:pt x="4760" y="7923"/>
                    <a:pt x="4936" y="7887"/>
                    <a:pt x="5099" y="7812"/>
                  </a:cubicBezTo>
                  <a:cubicBezTo>
                    <a:pt x="5797" y="7493"/>
                    <a:pt x="6376" y="6386"/>
                    <a:pt x="7168" y="6051"/>
                  </a:cubicBezTo>
                  <a:cubicBezTo>
                    <a:pt x="6717" y="5713"/>
                    <a:pt x="5106" y="4562"/>
                    <a:pt x="4617" y="4181"/>
                  </a:cubicBezTo>
                  <a:lnTo>
                    <a:pt x="4932" y="3220"/>
                  </a:lnTo>
                  <a:cubicBezTo>
                    <a:pt x="4932" y="3220"/>
                    <a:pt x="2999" y="1"/>
                    <a:pt x="2092" y="1"/>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4"/>
            <p:cNvSpPr/>
            <p:nvPr/>
          </p:nvSpPr>
          <p:spPr>
            <a:xfrm>
              <a:off x="1827450" y="2335525"/>
              <a:ext cx="56925" cy="59950"/>
            </a:xfrm>
            <a:custGeom>
              <a:avLst/>
              <a:gdLst/>
              <a:ahLst/>
              <a:cxnLst/>
              <a:rect l="l" t="t" r="r" b="b"/>
              <a:pathLst>
                <a:path w="2277" h="2398" extrusionOk="0">
                  <a:moveTo>
                    <a:pt x="398" y="1"/>
                  </a:moveTo>
                  <a:cubicBezTo>
                    <a:pt x="398" y="1"/>
                    <a:pt x="398" y="1"/>
                    <a:pt x="398" y="1"/>
                  </a:cubicBezTo>
                  <a:lnTo>
                    <a:pt x="0" y="2215"/>
                  </a:lnTo>
                  <a:cubicBezTo>
                    <a:pt x="131" y="2206"/>
                    <a:pt x="385" y="2150"/>
                    <a:pt x="670" y="2150"/>
                  </a:cubicBezTo>
                  <a:cubicBezTo>
                    <a:pt x="942" y="2150"/>
                    <a:pt x="1243" y="2202"/>
                    <a:pt x="1486" y="2398"/>
                  </a:cubicBezTo>
                  <a:lnTo>
                    <a:pt x="2276" y="136"/>
                  </a:lnTo>
                  <a:lnTo>
                    <a:pt x="2276" y="136"/>
                  </a:lnTo>
                  <a:cubicBezTo>
                    <a:pt x="2087" y="216"/>
                    <a:pt x="1871" y="246"/>
                    <a:pt x="1653" y="246"/>
                  </a:cubicBezTo>
                  <a:cubicBezTo>
                    <a:pt x="1030" y="246"/>
                    <a:pt x="401" y="1"/>
                    <a:pt x="39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54"/>
            <p:cNvSpPr/>
            <p:nvPr/>
          </p:nvSpPr>
          <p:spPr>
            <a:xfrm>
              <a:off x="1850725" y="2307400"/>
              <a:ext cx="82500" cy="95075"/>
            </a:xfrm>
            <a:custGeom>
              <a:avLst/>
              <a:gdLst/>
              <a:ahLst/>
              <a:cxnLst/>
              <a:rect l="l" t="t" r="r" b="b"/>
              <a:pathLst>
                <a:path w="3300" h="3803" extrusionOk="0">
                  <a:moveTo>
                    <a:pt x="3018" y="1"/>
                  </a:moveTo>
                  <a:cubicBezTo>
                    <a:pt x="2834" y="1"/>
                    <a:pt x="2055" y="545"/>
                    <a:pt x="1437" y="1016"/>
                  </a:cubicBezTo>
                  <a:cubicBezTo>
                    <a:pt x="1139" y="1245"/>
                    <a:pt x="907" y="1512"/>
                    <a:pt x="753" y="1587"/>
                  </a:cubicBezTo>
                  <a:cubicBezTo>
                    <a:pt x="753" y="1587"/>
                    <a:pt x="0" y="2984"/>
                    <a:pt x="179" y="3201"/>
                  </a:cubicBezTo>
                  <a:cubicBezTo>
                    <a:pt x="509" y="3606"/>
                    <a:pt x="1097" y="3802"/>
                    <a:pt x="1540" y="3802"/>
                  </a:cubicBezTo>
                  <a:cubicBezTo>
                    <a:pt x="1758" y="3802"/>
                    <a:pt x="1941" y="3754"/>
                    <a:pt x="2041" y="3661"/>
                  </a:cubicBezTo>
                  <a:cubicBezTo>
                    <a:pt x="2338" y="3376"/>
                    <a:pt x="3284" y="2232"/>
                    <a:pt x="3107" y="1975"/>
                  </a:cubicBezTo>
                  <a:cubicBezTo>
                    <a:pt x="3027" y="1859"/>
                    <a:pt x="2387" y="1854"/>
                    <a:pt x="2215" y="1630"/>
                  </a:cubicBezTo>
                  <a:cubicBezTo>
                    <a:pt x="2111" y="1495"/>
                    <a:pt x="3196" y="591"/>
                    <a:pt x="3248" y="478"/>
                  </a:cubicBezTo>
                  <a:cubicBezTo>
                    <a:pt x="3300" y="363"/>
                    <a:pt x="3232" y="87"/>
                    <a:pt x="3041" y="5"/>
                  </a:cubicBezTo>
                  <a:cubicBezTo>
                    <a:pt x="3035" y="2"/>
                    <a:pt x="3027" y="1"/>
                    <a:pt x="301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54"/>
            <p:cNvSpPr/>
            <p:nvPr/>
          </p:nvSpPr>
          <p:spPr>
            <a:xfrm>
              <a:off x="1907850" y="2352375"/>
              <a:ext cx="62775" cy="19500"/>
            </a:xfrm>
            <a:custGeom>
              <a:avLst/>
              <a:gdLst/>
              <a:ahLst/>
              <a:cxnLst/>
              <a:rect l="l" t="t" r="r" b="b"/>
              <a:pathLst>
                <a:path w="2511" h="780" extrusionOk="0">
                  <a:moveTo>
                    <a:pt x="183" y="1"/>
                  </a:moveTo>
                  <a:cubicBezTo>
                    <a:pt x="1" y="1"/>
                    <a:pt x="72" y="557"/>
                    <a:pt x="112" y="607"/>
                  </a:cubicBezTo>
                  <a:cubicBezTo>
                    <a:pt x="160" y="660"/>
                    <a:pt x="837" y="733"/>
                    <a:pt x="1045" y="771"/>
                  </a:cubicBezTo>
                  <a:cubicBezTo>
                    <a:pt x="1076" y="777"/>
                    <a:pt x="1124" y="779"/>
                    <a:pt x="1182" y="779"/>
                  </a:cubicBezTo>
                  <a:cubicBezTo>
                    <a:pt x="1510" y="779"/>
                    <a:pt x="2185" y="695"/>
                    <a:pt x="2335" y="627"/>
                  </a:cubicBezTo>
                  <a:cubicBezTo>
                    <a:pt x="2511" y="548"/>
                    <a:pt x="2341" y="241"/>
                    <a:pt x="2269" y="174"/>
                  </a:cubicBezTo>
                  <a:cubicBezTo>
                    <a:pt x="2252" y="159"/>
                    <a:pt x="2192" y="152"/>
                    <a:pt x="2110" y="152"/>
                  </a:cubicBezTo>
                  <a:cubicBezTo>
                    <a:pt x="1848" y="152"/>
                    <a:pt x="1356" y="214"/>
                    <a:pt x="1250" y="226"/>
                  </a:cubicBezTo>
                  <a:cubicBezTo>
                    <a:pt x="1243" y="227"/>
                    <a:pt x="1234" y="228"/>
                    <a:pt x="1225" y="228"/>
                  </a:cubicBezTo>
                  <a:cubicBezTo>
                    <a:pt x="1057" y="228"/>
                    <a:pt x="569" y="89"/>
                    <a:pt x="207" y="3"/>
                  </a:cubicBezTo>
                  <a:cubicBezTo>
                    <a:pt x="199" y="1"/>
                    <a:pt x="191" y="1"/>
                    <a:pt x="18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4"/>
            <p:cNvSpPr/>
            <p:nvPr/>
          </p:nvSpPr>
          <p:spPr>
            <a:xfrm>
              <a:off x="1906650" y="2368775"/>
              <a:ext cx="61350" cy="24450"/>
            </a:xfrm>
            <a:custGeom>
              <a:avLst/>
              <a:gdLst/>
              <a:ahLst/>
              <a:cxnLst/>
              <a:rect l="l" t="t" r="r" b="b"/>
              <a:pathLst>
                <a:path w="2454" h="978" extrusionOk="0">
                  <a:moveTo>
                    <a:pt x="171" y="0"/>
                  </a:moveTo>
                  <a:cubicBezTo>
                    <a:pt x="1" y="0"/>
                    <a:pt x="13" y="565"/>
                    <a:pt x="50" y="624"/>
                  </a:cubicBezTo>
                  <a:cubicBezTo>
                    <a:pt x="91" y="684"/>
                    <a:pt x="757" y="849"/>
                    <a:pt x="961" y="918"/>
                  </a:cubicBezTo>
                  <a:cubicBezTo>
                    <a:pt x="1077" y="957"/>
                    <a:pt x="1424" y="978"/>
                    <a:pt x="1736" y="978"/>
                  </a:cubicBezTo>
                  <a:cubicBezTo>
                    <a:pt x="1972" y="978"/>
                    <a:pt x="2188" y="966"/>
                    <a:pt x="2268" y="940"/>
                  </a:cubicBezTo>
                  <a:cubicBezTo>
                    <a:pt x="2454" y="878"/>
                    <a:pt x="2313" y="536"/>
                    <a:pt x="2248" y="457"/>
                  </a:cubicBezTo>
                  <a:cubicBezTo>
                    <a:pt x="2184" y="376"/>
                    <a:pt x="1363" y="379"/>
                    <a:pt x="1221" y="376"/>
                  </a:cubicBezTo>
                  <a:cubicBezTo>
                    <a:pt x="1081" y="373"/>
                    <a:pt x="576" y="151"/>
                    <a:pt x="205" y="7"/>
                  </a:cubicBezTo>
                  <a:cubicBezTo>
                    <a:pt x="193" y="2"/>
                    <a:pt x="181" y="0"/>
                    <a:pt x="17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4"/>
            <p:cNvSpPr/>
            <p:nvPr/>
          </p:nvSpPr>
          <p:spPr>
            <a:xfrm>
              <a:off x="1888325" y="2385050"/>
              <a:ext cx="61175" cy="26425"/>
            </a:xfrm>
            <a:custGeom>
              <a:avLst/>
              <a:gdLst/>
              <a:ahLst/>
              <a:cxnLst/>
              <a:rect l="l" t="t" r="r" b="b"/>
              <a:pathLst>
                <a:path w="2447" h="1057" extrusionOk="0">
                  <a:moveTo>
                    <a:pt x="179" y="0"/>
                  </a:moveTo>
                  <a:cubicBezTo>
                    <a:pt x="11" y="0"/>
                    <a:pt x="0" y="581"/>
                    <a:pt x="35" y="639"/>
                  </a:cubicBezTo>
                  <a:cubicBezTo>
                    <a:pt x="73" y="701"/>
                    <a:pt x="737" y="894"/>
                    <a:pt x="939" y="970"/>
                  </a:cubicBezTo>
                  <a:cubicBezTo>
                    <a:pt x="1076" y="1021"/>
                    <a:pt x="1543" y="1057"/>
                    <a:pt x="1889" y="1057"/>
                  </a:cubicBezTo>
                  <a:cubicBezTo>
                    <a:pt x="2055" y="1057"/>
                    <a:pt x="2194" y="1049"/>
                    <a:pt x="2256" y="1030"/>
                  </a:cubicBezTo>
                  <a:cubicBezTo>
                    <a:pt x="2447" y="974"/>
                    <a:pt x="2319" y="615"/>
                    <a:pt x="2256" y="532"/>
                  </a:cubicBezTo>
                  <a:cubicBezTo>
                    <a:pt x="2195" y="448"/>
                    <a:pt x="1366" y="427"/>
                    <a:pt x="1225" y="419"/>
                  </a:cubicBezTo>
                  <a:cubicBezTo>
                    <a:pt x="1083" y="412"/>
                    <a:pt x="583" y="168"/>
                    <a:pt x="215" y="8"/>
                  </a:cubicBezTo>
                  <a:cubicBezTo>
                    <a:pt x="202" y="3"/>
                    <a:pt x="191" y="0"/>
                    <a:pt x="17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4"/>
            <p:cNvSpPr/>
            <p:nvPr/>
          </p:nvSpPr>
          <p:spPr>
            <a:xfrm>
              <a:off x="1507850" y="2122525"/>
              <a:ext cx="345600" cy="277725"/>
            </a:xfrm>
            <a:custGeom>
              <a:avLst/>
              <a:gdLst/>
              <a:ahLst/>
              <a:cxnLst/>
              <a:rect l="l" t="t" r="r" b="b"/>
              <a:pathLst>
                <a:path w="13824" h="11109" extrusionOk="0">
                  <a:moveTo>
                    <a:pt x="3557" y="1"/>
                  </a:moveTo>
                  <a:cubicBezTo>
                    <a:pt x="3557" y="1"/>
                    <a:pt x="1" y="3263"/>
                    <a:pt x="1307" y="6901"/>
                  </a:cubicBezTo>
                  <a:cubicBezTo>
                    <a:pt x="2105" y="9123"/>
                    <a:pt x="7295" y="11109"/>
                    <a:pt x="7295" y="11109"/>
                  </a:cubicBezTo>
                  <a:lnTo>
                    <a:pt x="13629" y="10951"/>
                  </a:lnTo>
                  <a:lnTo>
                    <a:pt x="13823" y="8764"/>
                  </a:lnTo>
                  <a:lnTo>
                    <a:pt x="8465" y="7193"/>
                  </a:lnTo>
                  <a:cubicBezTo>
                    <a:pt x="8465" y="7193"/>
                    <a:pt x="5808" y="3736"/>
                    <a:pt x="3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54"/>
            <p:cNvSpPr/>
            <p:nvPr/>
          </p:nvSpPr>
          <p:spPr>
            <a:xfrm>
              <a:off x="1507850" y="2122525"/>
              <a:ext cx="342175" cy="277725"/>
            </a:xfrm>
            <a:custGeom>
              <a:avLst/>
              <a:gdLst/>
              <a:ahLst/>
              <a:cxnLst/>
              <a:rect l="l" t="t" r="r" b="b"/>
              <a:pathLst>
                <a:path w="13687" h="11109" extrusionOk="0">
                  <a:moveTo>
                    <a:pt x="3557" y="1"/>
                  </a:moveTo>
                  <a:cubicBezTo>
                    <a:pt x="3557" y="1"/>
                    <a:pt x="1" y="3261"/>
                    <a:pt x="1307" y="6901"/>
                  </a:cubicBezTo>
                  <a:cubicBezTo>
                    <a:pt x="2105" y="9121"/>
                    <a:pt x="7295" y="11109"/>
                    <a:pt x="7295" y="11109"/>
                  </a:cubicBezTo>
                  <a:lnTo>
                    <a:pt x="13629" y="10951"/>
                  </a:lnTo>
                  <a:lnTo>
                    <a:pt x="13687" y="9311"/>
                  </a:lnTo>
                  <a:lnTo>
                    <a:pt x="13687" y="9311"/>
                  </a:lnTo>
                  <a:lnTo>
                    <a:pt x="8879" y="9496"/>
                  </a:lnTo>
                  <a:cubicBezTo>
                    <a:pt x="8879" y="9496"/>
                    <a:pt x="3687" y="7509"/>
                    <a:pt x="2889" y="5287"/>
                  </a:cubicBezTo>
                  <a:cubicBezTo>
                    <a:pt x="2189" y="3338"/>
                    <a:pt x="2886" y="1495"/>
                    <a:pt x="3684" y="208"/>
                  </a:cubicBezTo>
                  <a:cubicBezTo>
                    <a:pt x="3642" y="140"/>
                    <a:pt x="3599" y="70"/>
                    <a:pt x="355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54"/>
            <p:cNvSpPr/>
            <p:nvPr/>
          </p:nvSpPr>
          <p:spPr>
            <a:xfrm>
              <a:off x="1499425" y="2125375"/>
              <a:ext cx="173175" cy="194775"/>
            </a:xfrm>
            <a:custGeom>
              <a:avLst/>
              <a:gdLst/>
              <a:ahLst/>
              <a:cxnLst/>
              <a:rect l="l" t="t" r="r" b="b"/>
              <a:pathLst>
                <a:path w="6927" h="7791" extrusionOk="0">
                  <a:moveTo>
                    <a:pt x="3915" y="0"/>
                  </a:moveTo>
                  <a:cubicBezTo>
                    <a:pt x="3915" y="0"/>
                    <a:pt x="0" y="3104"/>
                    <a:pt x="1437" y="6800"/>
                  </a:cubicBezTo>
                  <a:cubicBezTo>
                    <a:pt x="1567" y="7135"/>
                    <a:pt x="1804" y="7467"/>
                    <a:pt x="2111" y="7790"/>
                  </a:cubicBezTo>
                  <a:lnTo>
                    <a:pt x="2111" y="7790"/>
                  </a:lnTo>
                  <a:cubicBezTo>
                    <a:pt x="985" y="4534"/>
                    <a:pt x="4008" y="1488"/>
                    <a:pt x="4008" y="1488"/>
                  </a:cubicBezTo>
                  <a:cubicBezTo>
                    <a:pt x="5010" y="2688"/>
                    <a:pt x="5921" y="3715"/>
                    <a:pt x="6926" y="4579"/>
                  </a:cubicBezTo>
                  <a:cubicBezTo>
                    <a:pt x="5900" y="3179"/>
                    <a:pt x="4920" y="1558"/>
                    <a:pt x="3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4"/>
            <p:cNvSpPr/>
            <p:nvPr/>
          </p:nvSpPr>
          <p:spPr>
            <a:xfrm>
              <a:off x="1634950" y="1895025"/>
              <a:ext cx="138825" cy="50500"/>
            </a:xfrm>
            <a:custGeom>
              <a:avLst/>
              <a:gdLst/>
              <a:ahLst/>
              <a:cxnLst/>
              <a:rect l="l" t="t" r="r" b="b"/>
              <a:pathLst>
                <a:path w="5553" h="2020" extrusionOk="0">
                  <a:moveTo>
                    <a:pt x="1289" y="1"/>
                  </a:moveTo>
                  <a:cubicBezTo>
                    <a:pt x="380" y="1"/>
                    <a:pt x="1" y="573"/>
                    <a:pt x="228" y="1958"/>
                  </a:cubicBezTo>
                  <a:lnTo>
                    <a:pt x="5311" y="2019"/>
                  </a:lnTo>
                  <a:cubicBezTo>
                    <a:pt x="5308" y="2019"/>
                    <a:pt x="5552" y="893"/>
                    <a:pt x="4609" y="498"/>
                  </a:cubicBezTo>
                  <a:cubicBezTo>
                    <a:pt x="4259" y="351"/>
                    <a:pt x="3945" y="304"/>
                    <a:pt x="3690" y="304"/>
                  </a:cubicBezTo>
                  <a:cubicBezTo>
                    <a:pt x="3260" y="304"/>
                    <a:pt x="2996" y="436"/>
                    <a:pt x="2996" y="436"/>
                  </a:cubicBezTo>
                  <a:cubicBezTo>
                    <a:pt x="2996" y="436"/>
                    <a:pt x="2570" y="103"/>
                    <a:pt x="1505" y="11"/>
                  </a:cubicBezTo>
                  <a:cubicBezTo>
                    <a:pt x="1430" y="4"/>
                    <a:pt x="1358" y="1"/>
                    <a:pt x="1289" y="1"/>
                  </a:cubicBezTo>
                  <a:close/>
                </a:path>
              </a:pathLst>
            </a:custGeom>
            <a:solidFill>
              <a:srgbClr val="963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54"/>
            <p:cNvSpPr/>
            <p:nvPr/>
          </p:nvSpPr>
          <p:spPr>
            <a:xfrm>
              <a:off x="1629250" y="1880700"/>
              <a:ext cx="165825" cy="65550"/>
            </a:xfrm>
            <a:custGeom>
              <a:avLst/>
              <a:gdLst/>
              <a:ahLst/>
              <a:cxnLst/>
              <a:rect l="l" t="t" r="r" b="b"/>
              <a:pathLst>
                <a:path w="6633" h="2622" extrusionOk="0">
                  <a:moveTo>
                    <a:pt x="456" y="1"/>
                  </a:moveTo>
                  <a:cubicBezTo>
                    <a:pt x="446" y="1"/>
                    <a:pt x="436" y="2"/>
                    <a:pt x="426" y="3"/>
                  </a:cubicBezTo>
                  <a:cubicBezTo>
                    <a:pt x="0" y="65"/>
                    <a:pt x="153" y="1252"/>
                    <a:pt x="153" y="1252"/>
                  </a:cubicBezTo>
                  <a:lnTo>
                    <a:pt x="245" y="1861"/>
                  </a:lnTo>
                  <a:lnTo>
                    <a:pt x="5813" y="2621"/>
                  </a:lnTo>
                  <a:cubicBezTo>
                    <a:pt x="5812" y="2621"/>
                    <a:pt x="6632" y="1374"/>
                    <a:pt x="6419" y="1101"/>
                  </a:cubicBezTo>
                  <a:cubicBezTo>
                    <a:pt x="6391" y="1064"/>
                    <a:pt x="6354" y="1048"/>
                    <a:pt x="6311" y="1048"/>
                  </a:cubicBezTo>
                  <a:cubicBezTo>
                    <a:pt x="6032" y="1048"/>
                    <a:pt x="5507" y="1710"/>
                    <a:pt x="5507" y="1710"/>
                  </a:cubicBezTo>
                  <a:lnTo>
                    <a:pt x="4412" y="1496"/>
                  </a:lnTo>
                  <a:cubicBezTo>
                    <a:pt x="4412" y="1496"/>
                    <a:pt x="4899" y="584"/>
                    <a:pt x="4412" y="369"/>
                  </a:cubicBezTo>
                  <a:cubicBezTo>
                    <a:pt x="4373" y="352"/>
                    <a:pt x="4336" y="344"/>
                    <a:pt x="4300" y="344"/>
                  </a:cubicBezTo>
                  <a:cubicBezTo>
                    <a:pt x="3901" y="344"/>
                    <a:pt x="3773" y="1374"/>
                    <a:pt x="3773" y="1374"/>
                  </a:cubicBezTo>
                  <a:lnTo>
                    <a:pt x="2495" y="1282"/>
                  </a:lnTo>
                  <a:cubicBezTo>
                    <a:pt x="2495" y="1282"/>
                    <a:pt x="2982" y="125"/>
                    <a:pt x="2435" y="65"/>
                  </a:cubicBezTo>
                  <a:cubicBezTo>
                    <a:pt x="2420" y="63"/>
                    <a:pt x="2406" y="62"/>
                    <a:pt x="2392" y="62"/>
                  </a:cubicBezTo>
                  <a:cubicBezTo>
                    <a:pt x="1887" y="62"/>
                    <a:pt x="1917" y="1130"/>
                    <a:pt x="1917" y="1130"/>
                  </a:cubicBezTo>
                  <a:lnTo>
                    <a:pt x="640" y="1160"/>
                  </a:lnTo>
                  <a:cubicBezTo>
                    <a:pt x="640" y="1160"/>
                    <a:pt x="844" y="1"/>
                    <a:pt x="4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54"/>
            <p:cNvSpPr/>
            <p:nvPr/>
          </p:nvSpPr>
          <p:spPr>
            <a:xfrm>
              <a:off x="1595725" y="1921500"/>
              <a:ext cx="179575" cy="138825"/>
            </a:xfrm>
            <a:custGeom>
              <a:avLst/>
              <a:gdLst/>
              <a:ahLst/>
              <a:cxnLst/>
              <a:rect l="l" t="t" r="r" b="b"/>
              <a:pathLst>
                <a:path w="7183" h="5553" extrusionOk="0">
                  <a:moveTo>
                    <a:pt x="3161" y="1"/>
                  </a:moveTo>
                  <a:cubicBezTo>
                    <a:pt x="1759" y="1"/>
                    <a:pt x="383" y="379"/>
                    <a:pt x="244" y="867"/>
                  </a:cubicBezTo>
                  <a:cubicBezTo>
                    <a:pt x="1" y="1718"/>
                    <a:pt x="791" y="2327"/>
                    <a:pt x="791" y="2327"/>
                  </a:cubicBezTo>
                  <a:cubicBezTo>
                    <a:pt x="791" y="2327"/>
                    <a:pt x="366" y="3181"/>
                    <a:pt x="1918" y="5553"/>
                  </a:cubicBezTo>
                  <a:cubicBezTo>
                    <a:pt x="1918" y="5553"/>
                    <a:pt x="7183" y="1992"/>
                    <a:pt x="5842" y="745"/>
                  </a:cubicBezTo>
                  <a:cubicBezTo>
                    <a:pt x="5270" y="212"/>
                    <a:pt x="4208" y="1"/>
                    <a:pt x="3161" y="1"/>
                  </a:cubicBezTo>
                  <a:close/>
                </a:path>
              </a:pathLst>
            </a:custGeom>
            <a:solidFill>
              <a:srgbClr val="AF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54"/>
            <p:cNvSpPr/>
            <p:nvPr/>
          </p:nvSpPr>
          <p:spPr>
            <a:xfrm>
              <a:off x="1595725" y="1922825"/>
              <a:ext cx="74925" cy="137500"/>
            </a:xfrm>
            <a:custGeom>
              <a:avLst/>
              <a:gdLst/>
              <a:ahLst/>
              <a:cxnLst/>
              <a:rect l="l" t="t" r="r" b="b"/>
              <a:pathLst>
                <a:path w="2997" h="5500" extrusionOk="0">
                  <a:moveTo>
                    <a:pt x="2240" y="1"/>
                  </a:moveTo>
                  <a:lnTo>
                    <a:pt x="2240" y="1"/>
                  </a:lnTo>
                  <a:cubicBezTo>
                    <a:pt x="1206" y="121"/>
                    <a:pt x="353" y="435"/>
                    <a:pt x="245" y="814"/>
                  </a:cubicBezTo>
                  <a:cubicBezTo>
                    <a:pt x="1" y="1665"/>
                    <a:pt x="794" y="2274"/>
                    <a:pt x="794" y="2274"/>
                  </a:cubicBezTo>
                  <a:cubicBezTo>
                    <a:pt x="794" y="2274"/>
                    <a:pt x="367" y="3125"/>
                    <a:pt x="1919" y="5500"/>
                  </a:cubicBezTo>
                  <a:cubicBezTo>
                    <a:pt x="1919" y="5500"/>
                    <a:pt x="2383" y="5185"/>
                    <a:pt x="2997" y="4714"/>
                  </a:cubicBezTo>
                  <a:cubicBezTo>
                    <a:pt x="1794" y="2696"/>
                    <a:pt x="2846" y="1225"/>
                    <a:pt x="2846" y="1225"/>
                  </a:cubicBezTo>
                  <a:cubicBezTo>
                    <a:pt x="2846" y="1225"/>
                    <a:pt x="1553" y="1058"/>
                    <a:pt x="1615" y="494"/>
                  </a:cubicBezTo>
                  <a:cubicBezTo>
                    <a:pt x="1635" y="304"/>
                    <a:pt x="1898" y="140"/>
                    <a:pt x="22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4"/>
            <p:cNvSpPr/>
            <p:nvPr/>
          </p:nvSpPr>
          <p:spPr>
            <a:xfrm>
              <a:off x="1598400" y="1948475"/>
              <a:ext cx="176400" cy="254125"/>
            </a:xfrm>
            <a:custGeom>
              <a:avLst/>
              <a:gdLst/>
              <a:ahLst/>
              <a:cxnLst/>
              <a:rect l="l" t="t" r="r" b="b"/>
              <a:pathLst>
                <a:path w="7056" h="10165" extrusionOk="0">
                  <a:moveTo>
                    <a:pt x="1841" y="1"/>
                  </a:moveTo>
                  <a:lnTo>
                    <a:pt x="1385" y="3927"/>
                  </a:lnTo>
                  <a:cubicBezTo>
                    <a:pt x="1385" y="3927"/>
                    <a:pt x="0" y="8429"/>
                    <a:pt x="5752" y="10164"/>
                  </a:cubicBezTo>
                  <a:cubicBezTo>
                    <a:pt x="6725" y="9312"/>
                    <a:pt x="7056" y="7893"/>
                    <a:pt x="6832" y="5813"/>
                  </a:cubicBezTo>
                  <a:cubicBezTo>
                    <a:pt x="6698" y="4585"/>
                    <a:pt x="6451" y="640"/>
                    <a:pt x="6451" y="640"/>
                  </a:cubicBezTo>
                  <a:lnTo>
                    <a:pt x="1841" y="1"/>
                  </a:lnTo>
                  <a:close/>
                </a:path>
              </a:pathLst>
            </a:custGeom>
            <a:solidFill>
              <a:srgbClr val="AF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4"/>
            <p:cNvSpPr/>
            <p:nvPr/>
          </p:nvSpPr>
          <p:spPr>
            <a:xfrm>
              <a:off x="1599175" y="1948125"/>
              <a:ext cx="138300" cy="253025"/>
            </a:xfrm>
            <a:custGeom>
              <a:avLst/>
              <a:gdLst/>
              <a:ahLst/>
              <a:cxnLst/>
              <a:rect l="l" t="t" r="r" b="b"/>
              <a:pathLst>
                <a:path w="5532" h="10121" extrusionOk="0">
                  <a:moveTo>
                    <a:pt x="1705" y="0"/>
                  </a:moveTo>
                  <a:lnTo>
                    <a:pt x="1354" y="3942"/>
                  </a:lnTo>
                  <a:cubicBezTo>
                    <a:pt x="1354" y="3942"/>
                    <a:pt x="1" y="8343"/>
                    <a:pt x="5532" y="10121"/>
                  </a:cubicBezTo>
                  <a:cubicBezTo>
                    <a:pt x="1751" y="7897"/>
                    <a:pt x="2740" y="4012"/>
                    <a:pt x="2740" y="4012"/>
                  </a:cubicBezTo>
                  <a:lnTo>
                    <a:pt x="3049" y="187"/>
                  </a:lnTo>
                  <a:lnTo>
                    <a:pt x="170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54"/>
            <p:cNvSpPr/>
            <p:nvPr/>
          </p:nvSpPr>
          <p:spPr>
            <a:xfrm>
              <a:off x="1678675" y="1937800"/>
              <a:ext cx="93625" cy="133925"/>
            </a:xfrm>
            <a:custGeom>
              <a:avLst/>
              <a:gdLst/>
              <a:ahLst/>
              <a:cxnLst/>
              <a:rect l="l" t="t" r="r" b="b"/>
              <a:pathLst>
                <a:path w="3745" h="5357" extrusionOk="0">
                  <a:moveTo>
                    <a:pt x="1927" y="1"/>
                  </a:moveTo>
                  <a:cubicBezTo>
                    <a:pt x="923" y="1"/>
                    <a:pt x="31" y="701"/>
                    <a:pt x="31" y="701"/>
                  </a:cubicBezTo>
                  <a:lnTo>
                    <a:pt x="1" y="4779"/>
                  </a:lnTo>
                  <a:lnTo>
                    <a:pt x="3439" y="5357"/>
                  </a:lnTo>
                  <a:lnTo>
                    <a:pt x="3500" y="1735"/>
                  </a:lnTo>
                  <a:cubicBezTo>
                    <a:pt x="3500" y="1735"/>
                    <a:pt x="3744" y="488"/>
                    <a:pt x="2527" y="93"/>
                  </a:cubicBezTo>
                  <a:cubicBezTo>
                    <a:pt x="2326" y="28"/>
                    <a:pt x="2124" y="1"/>
                    <a:pt x="1927"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54"/>
            <p:cNvSpPr/>
            <p:nvPr/>
          </p:nvSpPr>
          <p:spPr>
            <a:xfrm>
              <a:off x="1619075" y="1988250"/>
              <a:ext cx="47200" cy="55050"/>
            </a:xfrm>
            <a:custGeom>
              <a:avLst/>
              <a:gdLst/>
              <a:ahLst/>
              <a:cxnLst/>
              <a:rect l="l" t="t" r="r" b="b"/>
              <a:pathLst>
                <a:path w="1888" h="2202" extrusionOk="0">
                  <a:moveTo>
                    <a:pt x="1040" y="0"/>
                  </a:moveTo>
                  <a:cubicBezTo>
                    <a:pt x="960" y="0"/>
                    <a:pt x="870" y="20"/>
                    <a:pt x="767" y="62"/>
                  </a:cubicBezTo>
                  <a:cubicBezTo>
                    <a:pt x="1" y="377"/>
                    <a:pt x="373" y="1618"/>
                    <a:pt x="1507" y="2202"/>
                  </a:cubicBezTo>
                  <a:cubicBezTo>
                    <a:pt x="1507" y="2202"/>
                    <a:pt x="1887" y="0"/>
                    <a:pt x="104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4"/>
            <p:cNvSpPr/>
            <p:nvPr/>
          </p:nvSpPr>
          <p:spPr>
            <a:xfrm>
              <a:off x="1779725" y="2318500"/>
              <a:ext cx="83625" cy="85100"/>
            </a:xfrm>
            <a:custGeom>
              <a:avLst/>
              <a:gdLst/>
              <a:ahLst/>
              <a:cxnLst/>
              <a:rect l="l" t="t" r="r" b="b"/>
              <a:pathLst>
                <a:path w="3345" h="3404" extrusionOk="0">
                  <a:moveTo>
                    <a:pt x="1197" y="0"/>
                  </a:moveTo>
                  <a:cubicBezTo>
                    <a:pt x="1147" y="0"/>
                    <a:pt x="1106" y="6"/>
                    <a:pt x="1079" y="19"/>
                  </a:cubicBezTo>
                  <a:cubicBezTo>
                    <a:pt x="763" y="169"/>
                    <a:pt x="1" y="3150"/>
                    <a:pt x="109" y="3346"/>
                  </a:cubicBezTo>
                  <a:cubicBezTo>
                    <a:pt x="131" y="3387"/>
                    <a:pt x="267" y="3404"/>
                    <a:pt x="468" y="3404"/>
                  </a:cubicBezTo>
                  <a:cubicBezTo>
                    <a:pt x="1217" y="3404"/>
                    <a:pt x="2874" y="3177"/>
                    <a:pt x="2944" y="3175"/>
                  </a:cubicBezTo>
                  <a:cubicBezTo>
                    <a:pt x="3034" y="3169"/>
                    <a:pt x="3345" y="879"/>
                    <a:pt x="3325" y="646"/>
                  </a:cubicBezTo>
                  <a:cubicBezTo>
                    <a:pt x="3325" y="646"/>
                    <a:pt x="1719" y="0"/>
                    <a:pt x="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4"/>
            <p:cNvSpPr/>
            <p:nvPr/>
          </p:nvSpPr>
          <p:spPr>
            <a:xfrm>
              <a:off x="1630175" y="2000050"/>
              <a:ext cx="27350" cy="32300"/>
            </a:xfrm>
            <a:custGeom>
              <a:avLst/>
              <a:gdLst/>
              <a:ahLst/>
              <a:cxnLst/>
              <a:rect l="l" t="t" r="r" b="b"/>
              <a:pathLst>
                <a:path w="1094" h="1292" extrusionOk="0">
                  <a:moveTo>
                    <a:pt x="600" y="0"/>
                  </a:moveTo>
                  <a:cubicBezTo>
                    <a:pt x="555" y="0"/>
                    <a:pt x="502" y="11"/>
                    <a:pt x="443" y="36"/>
                  </a:cubicBezTo>
                  <a:cubicBezTo>
                    <a:pt x="1" y="220"/>
                    <a:pt x="218" y="948"/>
                    <a:pt x="876" y="1292"/>
                  </a:cubicBezTo>
                  <a:cubicBezTo>
                    <a:pt x="876" y="1292"/>
                    <a:pt x="1094" y="0"/>
                    <a:pt x="600"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4"/>
            <p:cNvSpPr/>
            <p:nvPr/>
          </p:nvSpPr>
          <p:spPr>
            <a:xfrm>
              <a:off x="1635750" y="2015750"/>
              <a:ext cx="21950" cy="20150"/>
            </a:xfrm>
            <a:custGeom>
              <a:avLst/>
              <a:gdLst/>
              <a:ahLst/>
              <a:cxnLst/>
              <a:rect l="l" t="t" r="r" b="b"/>
              <a:pathLst>
                <a:path w="878" h="806" extrusionOk="0">
                  <a:moveTo>
                    <a:pt x="502" y="1"/>
                  </a:moveTo>
                  <a:cubicBezTo>
                    <a:pt x="462" y="1"/>
                    <a:pt x="416" y="10"/>
                    <a:pt x="361" y="30"/>
                  </a:cubicBezTo>
                  <a:cubicBezTo>
                    <a:pt x="1" y="165"/>
                    <a:pt x="146" y="615"/>
                    <a:pt x="656" y="806"/>
                  </a:cubicBezTo>
                  <a:cubicBezTo>
                    <a:pt x="656" y="806"/>
                    <a:pt x="878" y="1"/>
                    <a:pt x="50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4"/>
            <p:cNvSpPr/>
            <p:nvPr/>
          </p:nvSpPr>
          <p:spPr>
            <a:xfrm>
              <a:off x="1747300" y="2007225"/>
              <a:ext cx="12525" cy="24175"/>
            </a:xfrm>
            <a:custGeom>
              <a:avLst/>
              <a:gdLst/>
              <a:ahLst/>
              <a:cxnLst/>
              <a:rect l="l" t="t" r="r" b="b"/>
              <a:pathLst>
                <a:path w="501" h="967" extrusionOk="0">
                  <a:moveTo>
                    <a:pt x="302" y="1"/>
                  </a:moveTo>
                  <a:cubicBezTo>
                    <a:pt x="187" y="1"/>
                    <a:pt x="71" y="200"/>
                    <a:pt x="36" y="456"/>
                  </a:cubicBezTo>
                  <a:cubicBezTo>
                    <a:pt x="0" y="720"/>
                    <a:pt x="66" y="949"/>
                    <a:pt x="186" y="966"/>
                  </a:cubicBezTo>
                  <a:cubicBezTo>
                    <a:pt x="190" y="966"/>
                    <a:pt x="194" y="967"/>
                    <a:pt x="199" y="967"/>
                  </a:cubicBezTo>
                  <a:cubicBezTo>
                    <a:pt x="311" y="967"/>
                    <a:pt x="430" y="769"/>
                    <a:pt x="465" y="513"/>
                  </a:cubicBezTo>
                  <a:cubicBezTo>
                    <a:pt x="500" y="247"/>
                    <a:pt x="433" y="19"/>
                    <a:pt x="315" y="2"/>
                  </a:cubicBezTo>
                  <a:cubicBezTo>
                    <a:pt x="311" y="1"/>
                    <a:pt x="306" y="1"/>
                    <a:pt x="302" y="1"/>
                  </a:cubicBezTo>
                  <a:close/>
                </a:path>
              </a:pathLst>
            </a:custGeom>
            <a:solidFill>
              <a:srgbClr val="352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4"/>
            <p:cNvSpPr/>
            <p:nvPr/>
          </p:nvSpPr>
          <p:spPr>
            <a:xfrm>
              <a:off x="1729975" y="2014325"/>
              <a:ext cx="32750" cy="68300"/>
            </a:xfrm>
            <a:custGeom>
              <a:avLst/>
              <a:gdLst/>
              <a:ahLst/>
              <a:cxnLst/>
              <a:rect l="l" t="t" r="r" b="b"/>
              <a:pathLst>
                <a:path w="1310" h="2732" extrusionOk="0">
                  <a:moveTo>
                    <a:pt x="564" y="1"/>
                  </a:moveTo>
                  <a:lnTo>
                    <a:pt x="1" y="2070"/>
                  </a:lnTo>
                  <a:cubicBezTo>
                    <a:pt x="1" y="2070"/>
                    <a:pt x="753" y="2732"/>
                    <a:pt x="1054" y="2732"/>
                  </a:cubicBezTo>
                  <a:cubicBezTo>
                    <a:pt x="1101" y="2732"/>
                    <a:pt x="1137" y="2716"/>
                    <a:pt x="1158" y="2679"/>
                  </a:cubicBezTo>
                  <a:cubicBezTo>
                    <a:pt x="1310" y="2403"/>
                    <a:pt x="929" y="1019"/>
                    <a:pt x="564"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4"/>
            <p:cNvSpPr/>
            <p:nvPr/>
          </p:nvSpPr>
          <p:spPr>
            <a:xfrm>
              <a:off x="1725775" y="2007875"/>
              <a:ext cx="32800" cy="68275"/>
            </a:xfrm>
            <a:custGeom>
              <a:avLst/>
              <a:gdLst/>
              <a:ahLst/>
              <a:cxnLst/>
              <a:rect l="l" t="t" r="r" b="b"/>
              <a:pathLst>
                <a:path w="1312" h="2731" extrusionOk="0">
                  <a:moveTo>
                    <a:pt x="565" y="0"/>
                  </a:moveTo>
                  <a:lnTo>
                    <a:pt x="1" y="2069"/>
                  </a:lnTo>
                  <a:cubicBezTo>
                    <a:pt x="1" y="2069"/>
                    <a:pt x="754" y="2731"/>
                    <a:pt x="1055" y="2731"/>
                  </a:cubicBezTo>
                  <a:cubicBezTo>
                    <a:pt x="1101" y="2731"/>
                    <a:pt x="1137" y="2715"/>
                    <a:pt x="1157" y="2679"/>
                  </a:cubicBezTo>
                  <a:cubicBezTo>
                    <a:pt x="1311" y="2403"/>
                    <a:pt x="930" y="1019"/>
                    <a:pt x="56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4"/>
            <p:cNvSpPr/>
            <p:nvPr/>
          </p:nvSpPr>
          <p:spPr>
            <a:xfrm>
              <a:off x="1675625" y="2068325"/>
              <a:ext cx="62400" cy="36425"/>
            </a:xfrm>
            <a:custGeom>
              <a:avLst/>
              <a:gdLst/>
              <a:ahLst/>
              <a:cxnLst/>
              <a:rect l="l" t="t" r="r" b="b"/>
              <a:pathLst>
                <a:path w="2496" h="1457" extrusionOk="0">
                  <a:moveTo>
                    <a:pt x="426" y="0"/>
                  </a:moveTo>
                  <a:cubicBezTo>
                    <a:pt x="426" y="0"/>
                    <a:pt x="1" y="746"/>
                    <a:pt x="594" y="1127"/>
                  </a:cubicBezTo>
                  <a:cubicBezTo>
                    <a:pt x="958" y="1361"/>
                    <a:pt x="1358" y="1457"/>
                    <a:pt x="1664" y="1457"/>
                  </a:cubicBezTo>
                  <a:cubicBezTo>
                    <a:pt x="1855" y="1457"/>
                    <a:pt x="2011" y="1420"/>
                    <a:pt x="2099" y="1356"/>
                  </a:cubicBezTo>
                  <a:cubicBezTo>
                    <a:pt x="2329" y="1187"/>
                    <a:pt x="2495" y="502"/>
                    <a:pt x="2495" y="502"/>
                  </a:cubicBezTo>
                  <a:lnTo>
                    <a:pt x="426" y="0"/>
                  </a:lnTo>
                  <a:close/>
                </a:path>
              </a:pathLst>
            </a:custGeom>
            <a:solidFill>
              <a:srgbClr val="352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4"/>
            <p:cNvSpPr/>
            <p:nvPr/>
          </p:nvSpPr>
          <p:spPr>
            <a:xfrm>
              <a:off x="1686725" y="2072000"/>
              <a:ext cx="44275" cy="17225"/>
            </a:xfrm>
            <a:custGeom>
              <a:avLst/>
              <a:gdLst/>
              <a:ahLst/>
              <a:cxnLst/>
              <a:rect l="l" t="t" r="r" b="b"/>
              <a:pathLst>
                <a:path w="1771" h="689" extrusionOk="0">
                  <a:moveTo>
                    <a:pt x="111" y="0"/>
                  </a:moveTo>
                  <a:cubicBezTo>
                    <a:pt x="111" y="0"/>
                    <a:pt x="25" y="151"/>
                    <a:pt x="1" y="338"/>
                  </a:cubicBezTo>
                  <a:lnTo>
                    <a:pt x="1683" y="688"/>
                  </a:lnTo>
                  <a:cubicBezTo>
                    <a:pt x="1739" y="535"/>
                    <a:pt x="1771" y="402"/>
                    <a:pt x="1771" y="402"/>
                  </a:cubicBezTo>
                  <a:lnTo>
                    <a:pt x="111" y="0"/>
                  </a:lnTo>
                  <a:close/>
                </a:path>
              </a:pathLst>
            </a:custGeom>
            <a:solidFill>
              <a:srgbClr val="FFF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54"/>
            <p:cNvSpPr/>
            <p:nvPr/>
          </p:nvSpPr>
          <p:spPr>
            <a:xfrm>
              <a:off x="1708825" y="2004300"/>
              <a:ext cx="15825" cy="24175"/>
            </a:xfrm>
            <a:custGeom>
              <a:avLst/>
              <a:gdLst/>
              <a:ahLst/>
              <a:cxnLst/>
              <a:rect l="l" t="t" r="r" b="b"/>
              <a:pathLst>
                <a:path w="633" h="967" extrusionOk="0">
                  <a:moveTo>
                    <a:pt x="358" y="1"/>
                  </a:moveTo>
                  <a:cubicBezTo>
                    <a:pt x="211" y="1"/>
                    <a:pt x="70" y="194"/>
                    <a:pt x="36" y="446"/>
                  </a:cubicBezTo>
                  <a:cubicBezTo>
                    <a:pt x="0" y="712"/>
                    <a:pt x="97" y="943"/>
                    <a:pt x="252" y="965"/>
                  </a:cubicBezTo>
                  <a:cubicBezTo>
                    <a:pt x="259" y="966"/>
                    <a:pt x="266" y="966"/>
                    <a:pt x="274" y="966"/>
                  </a:cubicBezTo>
                  <a:cubicBezTo>
                    <a:pt x="420" y="966"/>
                    <a:pt x="563" y="776"/>
                    <a:pt x="597" y="522"/>
                  </a:cubicBezTo>
                  <a:cubicBezTo>
                    <a:pt x="633" y="257"/>
                    <a:pt x="535" y="24"/>
                    <a:pt x="381" y="2"/>
                  </a:cubicBezTo>
                  <a:cubicBezTo>
                    <a:pt x="373" y="1"/>
                    <a:pt x="366" y="1"/>
                    <a:pt x="358" y="1"/>
                  </a:cubicBezTo>
                  <a:close/>
                </a:path>
              </a:pathLst>
            </a:custGeom>
            <a:solidFill>
              <a:srgbClr val="3526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54"/>
            <p:cNvSpPr/>
            <p:nvPr/>
          </p:nvSpPr>
          <p:spPr>
            <a:xfrm>
              <a:off x="1687300" y="1986150"/>
              <a:ext cx="51000" cy="26050"/>
            </a:xfrm>
            <a:custGeom>
              <a:avLst/>
              <a:gdLst/>
              <a:ahLst/>
              <a:cxnLst/>
              <a:rect l="l" t="t" r="r" b="b"/>
              <a:pathLst>
                <a:path w="2040" h="1042" extrusionOk="0">
                  <a:moveTo>
                    <a:pt x="611" y="0"/>
                  </a:moveTo>
                  <a:cubicBezTo>
                    <a:pt x="549" y="0"/>
                    <a:pt x="497" y="5"/>
                    <a:pt x="458" y="15"/>
                  </a:cubicBezTo>
                  <a:cubicBezTo>
                    <a:pt x="166" y="94"/>
                    <a:pt x="1" y="754"/>
                    <a:pt x="94" y="892"/>
                  </a:cubicBezTo>
                  <a:cubicBezTo>
                    <a:pt x="177" y="1013"/>
                    <a:pt x="1003" y="1041"/>
                    <a:pt x="1637" y="1041"/>
                  </a:cubicBezTo>
                  <a:cubicBezTo>
                    <a:pt x="1720" y="1041"/>
                    <a:pt x="1799" y="1041"/>
                    <a:pt x="1873" y="1040"/>
                  </a:cubicBezTo>
                  <a:cubicBezTo>
                    <a:pt x="1873" y="1040"/>
                    <a:pt x="2040" y="424"/>
                    <a:pt x="1874" y="297"/>
                  </a:cubicBezTo>
                  <a:cubicBezTo>
                    <a:pt x="1732" y="189"/>
                    <a:pt x="995" y="0"/>
                    <a:pt x="611" y="0"/>
                  </a:cubicBezTo>
                  <a:close/>
                </a:path>
              </a:pathLst>
            </a:custGeom>
            <a:solidFill>
              <a:srgbClr val="AF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4"/>
            <p:cNvSpPr/>
            <p:nvPr/>
          </p:nvSpPr>
          <p:spPr>
            <a:xfrm>
              <a:off x="1741825" y="1991050"/>
              <a:ext cx="32975" cy="28375"/>
            </a:xfrm>
            <a:custGeom>
              <a:avLst/>
              <a:gdLst/>
              <a:ahLst/>
              <a:cxnLst/>
              <a:rect l="l" t="t" r="r" b="b"/>
              <a:pathLst>
                <a:path w="1319" h="1135" extrusionOk="0">
                  <a:moveTo>
                    <a:pt x="353" y="1"/>
                  </a:moveTo>
                  <a:cubicBezTo>
                    <a:pt x="332" y="1"/>
                    <a:pt x="313" y="3"/>
                    <a:pt x="297" y="8"/>
                  </a:cubicBezTo>
                  <a:cubicBezTo>
                    <a:pt x="109" y="65"/>
                    <a:pt x="1" y="715"/>
                    <a:pt x="61" y="858"/>
                  </a:cubicBezTo>
                  <a:cubicBezTo>
                    <a:pt x="120" y="1002"/>
                    <a:pt x="798" y="1095"/>
                    <a:pt x="1212" y="1134"/>
                  </a:cubicBezTo>
                  <a:cubicBezTo>
                    <a:pt x="1212" y="1134"/>
                    <a:pt x="1319" y="531"/>
                    <a:pt x="1215" y="394"/>
                  </a:cubicBezTo>
                  <a:cubicBezTo>
                    <a:pt x="1117" y="268"/>
                    <a:pt x="585" y="1"/>
                    <a:pt x="353" y="1"/>
                  </a:cubicBezTo>
                  <a:close/>
                </a:path>
              </a:pathLst>
            </a:custGeom>
            <a:solidFill>
              <a:srgbClr val="AF49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4"/>
            <p:cNvSpPr/>
            <p:nvPr/>
          </p:nvSpPr>
          <p:spPr>
            <a:xfrm>
              <a:off x="1781025" y="2353275"/>
              <a:ext cx="80150" cy="50325"/>
            </a:xfrm>
            <a:custGeom>
              <a:avLst/>
              <a:gdLst/>
              <a:ahLst/>
              <a:cxnLst/>
              <a:rect l="l" t="t" r="r" b="b"/>
              <a:pathLst>
                <a:path w="3206" h="2013" extrusionOk="0">
                  <a:moveTo>
                    <a:pt x="3205" y="1"/>
                  </a:moveTo>
                  <a:lnTo>
                    <a:pt x="3205" y="1"/>
                  </a:lnTo>
                  <a:cubicBezTo>
                    <a:pt x="2708" y="47"/>
                    <a:pt x="1215" y="200"/>
                    <a:pt x="399" y="212"/>
                  </a:cubicBezTo>
                  <a:cubicBezTo>
                    <a:pt x="175" y="1021"/>
                    <a:pt x="1" y="1854"/>
                    <a:pt x="57" y="1955"/>
                  </a:cubicBezTo>
                  <a:cubicBezTo>
                    <a:pt x="80" y="1996"/>
                    <a:pt x="216" y="2013"/>
                    <a:pt x="417" y="2013"/>
                  </a:cubicBezTo>
                  <a:cubicBezTo>
                    <a:pt x="1167" y="2013"/>
                    <a:pt x="2822" y="1786"/>
                    <a:pt x="2892" y="1784"/>
                  </a:cubicBezTo>
                  <a:cubicBezTo>
                    <a:pt x="2952" y="1781"/>
                    <a:pt x="3112" y="749"/>
                    <a:pt x="320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4"/>
            <p:cNvSpPr/>
            <p:nvPr/>
          </p:nvSpPr>
          <p:spPr>
            <a:xfrm>
              <a:off x="1396950" y="2440350"/>
              <a:ext cx="201600" cy="36775"/>
            </a:xfrm>
            <a:custGeom>
              <a:avLst/>
              <a:gdLst/>
              <a:ahLst/>
              <a:cxnLst/>
              <a:rect l="l" t="t" r="r" b="b"/>
              <a:pathLst>
                <a:path w="8064" h="1471" extrusionOk="0">
                  <a:moveTo>
                    <a:pt x="5492" y="0"/>
                  </a:moveTo>
                  <a:cubicBezTo>
                    <a:pt x="3251" y="0"/>
                    <a:pt x="1" y="672"/>
                    <a:pt x="1" y="672"/>
                  </a:cubicBezTo>
                  <a:lnTo>
                    <a:pt x="61" y="1471"/>
                  </a:lnTo>
                  <a:lnTo>
                    <a:pt x="6676" y="1471"/>
                  </a:lnTo>
                  <a:cubicBezTo>
                    <a:pt x="8052" y="1471"/>
                    <a:pt x="8064" y="305"/>
                    <a:pt x="6546" y="68"/>
                  </a:cubicBezTo>
                  <a:cubicBezTo>
                    <a:pt x="6240" y="21"/>
                    <a:pt x="5881" y="0"/>
                    <a:pt x="54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54"/>
            <p:cNvSpPr/>
            <p:nvPr/>
          </p:nvSpPr>
          <p:spPr>
            <a:xfrm>
              <a:off x="1396950" y="2440575"/>
              <a:ext cx="190550" cy="36625"/>
            </a:xfrm>
            <a:custGeom>
              <a:avLst/>
              <a:gdLst/>
              <a:ahLst/>
              <a:cxnLst/>
              <a:rect l="l" t="t" r="r" b="b"/>
              <a:pathLst>
                <a:path w="7622" h="1465" extrusionOk="0">
                  <a:moveTo>
                    <a:pt x="5111" y="0"/>
                  </a:moveTo>
                  <a:cubicBezTo>
                    <a:pt x="2901" y="66"/>
                    <a:pt x="1" y="664"/>
                    <a:pt x="1" y="664"/>
                  </a:cubicBezTo>
                  <a:lnTo>
                    <a:pt x="61" y="1465"/>
                  </a:lnTo>
                  <a:lnTo>
                    <a:pt x="6676" y="1465"/>
                  </a:lnTo>
                  <a:cubicBezTo>
                    <a:pt x="7172" y="1465"/>
                    <a:pt x="7488" y="1311"/>
                    <a:pt x="7621" y="1107"/>
                  </a:cubicBezTo>
                  <a:lnTo>
                    <a:pt x="7621" y="1107"/>
                  </a:lnTo>
                  <a:cubicBezTo>
                    <a:pt x="7337" y="1271"/>
                    <a:pt x="6952" y="1371"/>
                    <a:pt x="6526" y="1371"/>
                  </a:cubicBezTo>
                  <a:cubicBezTo>
                    <a:pt x="5653" y="1371"/>
                    <a:pt x="4944" y="944"/>
                    <a:pt x="4944" y="423"/>
                  </a:cubicBezTo>
                  <a:cubicBezTo>
                    <a:pt x="4944" y="269"/>
                    <a:pt x="5005" y="127"/>
                    <a:pt x="511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54"/>
            <p:cNvSpPr/>
            <p:nvPr/>
          </p:nvSpPr>
          <p:spPr>
            <a:xfrm>
              <a:off x="1383200" y="2475300"/>
              <a:ext cx="194775" cy="23000"/>
            </a:xfrm>
            <a:custGeom>
              <a:avLst/>
              <a:gdLst/>
              <a:ahLst/>
              <a:cxnLst/>
              <a:rect l="l" t="t" r="r" b="b"/>
              <a:pathLst>
                <a:path w="7791" h="920" extrusionOk="0">
                  <a:moveTo>
                    <a:pt x="1" y="1"/>
                  </a:moveTo>
                  <a:lnTo>
                    <a:pt x="37" y="919"/>
                  </a:lnTo>
                  <a:lnTo>
                    <a:pt x="7790" y="919"/>
                  </a:lnTo>
                  <a:lnTo>
                    <a:pt x="77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54"/>
            <p:cNvSpPr/>
            <p:nvPr/>
          </p:nvSpPr>
          <p:spPr>
            <a:xfrm>
              <a:off x="1376550" y="2475300"/>
              <a:ext cx="175175" cy="23000"/>
            </a:xfrm>
            <a:custGeom>
              <a:avLst/>
              <a:gdLst/>
              <a:ahLst/>
              <a:cxnLst/>
              <a:rect l="l" t="t" r="r" b="b"/>
              <a:pathLst>
                <a:path w="7007" h="920" extrusionOk="0">
                  <a:moveTo>
                    <a:pt x="1" y="1"/>
                  </a:moveTo>
                  <a:lnTo>
                    <a:pt x="34" y="919"/>
                  </a:lnTo>
                  <a:lnTo>
                    <a:pt x="7006" y="919"/>
                  </a:lnTo>
                  <a:lnTo>
                    <a:pt x="69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4"/>
            <p:cNvSpPr/>
            <p:nvPr/>
          </p:nvSpPr>
          <p:spPr>
            <a:xfrm>
              <a:off x="1545700" y="2475300"/>
              <a:ext cx="24650" cy="125875"/>
            </a:xfrm>
            <a:custGeom>
              <a:avLst/>
              <a:gdLst/>
              <a:ahLst/>
              <a:cxnLst/>
              <a:rect l="l" t="t" r="r" b="b"/>
              <a:pathLst>
                <a:path w="986" h="5035" extrusionOk="0">
                  <a:moveTo>
                    <a:pt x="0" y="1"/>
                  </a:moveTo>
                  <a:lnTo>
                    <a:pt x="368" y="5035"/>
                  </a:lnTo>
                  <a:lnTo>
                    <a:pt x="986" y="5035"/>
                  </a:lnTo>
                  <a:lnTo>
                    <a:pt x="66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4"/>
            <p:cNvSpPr/>
            <p:nvPr/>
          </p:nvSpPr>
          <p:spPr>
            <a:xfrm>
              <a:off x="2031850" y="1977475"/>
              <a:ext cx="31200" cy="50575"/>
            </a:xfrm>
            <a:custGeom>
              <a:avLst/>
              <a:gdLst/>
              <a:ahLst/>
              <a:cxnLst/>
              <a:rect l="l" t="t" r="r" b="b"/>
              <a:pathLst>
                <a:path w="1248" h="2023" extrusionOk="0">
                  <a:moveTo>
                    <a:pt x="913" y="0"/>
                  </a:moveTo>
                  <a:cubicBezTo>
                    <a:pt x="518" y="568"/>
                    <a:pt x="1" y="1854"/>
                    <a:pt x="621" y="1995"/>
                  </a:cubicBezTo>
                  <a:cubicBezTo>
                    <a:pt x="640" y="2008"/>
                    <a:pt x="662" y="2016"/>
                    <a:pt x="689" y="2021"/>
                  </a:cubicBezTo>
                  <a:cubicBezTo>
                    <a:pt x="701" y="2022"/>
                    <a:pt x="712" y="2023"/>
                    <a:pt x="723" y="2023"/>
                  </a:cubicBezTo>
                  <a:cubicBezTo>
                    <a:pt x="754" y="2023"/>
                    <a:pt x="783" y="2017"/>
                    <a:pt x="810" y="2006"/>
                  </a:cubicBezTo>
                  <a:cubicBezTo>
                    <a:pt x="1061" y="1972"/>
                    <a:pt x="1225" y="1742"/>
                    <a:pt x="1235" y="1232"/>
                  </a:cubicBezTo>
                  <a:cubicBezTo>
                    <a:pt x="1248" y="627"/>
                    <a:pt x="913" y="0"/>
                    <a:pt x="9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54"/>
            <p:cNvSpPr/>
            <p:nvPr/>
          </p:nvSpPr>
          <p:spPr>
            <a:xfrm>
              <a:off x="2100300" y="2040525"/>
              <a:ext cx="25600" cy="42275"/>
            </a:xfrm>
            <a:custGeom>
              <a:avLst/>
              <a:gdLst/>
              <a:ahLst/>
              <a:cxnLst/>
              <a:rect l="l" t="t" r="r" b="b"/>
              <a:pathLst>
                <a:path w="1024" h="1691" extrusionOk="0">
                  <a:moveTo>
                    <a:pt x="581" y="0"/>
                  </a:moveTo>
                  <a:cubicBezTo>
                    <a:pt x="230" y="472"/>
                    <a:pt x="0" y="1344"/>
                    <a:pt x="377" y="1641"/>
                  </a:cubicBezTo>
                  <a:cubicBezTo>
                    <a:pt x="379" y="1646"/>
                    <a:pt x="387" y="1647"/>
                    <a:pt x="391" y="1650"/>
                  </a:cubicBezTo>
                  <a:cubicBezTo>
                    <a:pt x="431" y="1677"/>
                    <a:pt x="477" y="1690"/>
                    <a:pt x="524" y="1690"/>
                  </a:cubicBezTo>
                  <a:cubicBezTo>
                    <a:pt x="755" y="1690"/>
                    <a:pt x="1023" y="1385"/>
                    <a:pt x="875" y="1010"/>
                  </a:cubicBezTo>
                  <a:cubicBezTo>
                    <a:pt x="630" y="393"/>
                    <a:pt x="581" y="0"/>
                    <a:pt x="5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54"/>
            <p:cNvSpPr/>
            <p:nvPr/>
          </p:nvSpPr>
          <p:spPr>
            <a:xfrm>
              <a:off x="1964600" y="1998300"/>
              <a:ext cx="32175" cy="57500"/>
            </a:xfrm>
            <a:custGeom>
              <a:avLst/>
              <a:gdLst/>
              <a:ahLst/>
              <a:cxnLst/>
              <a:rect l="l" t="t" r="r" b="b"/>
              <a:pathLst>
                <a:path w="1287" h="2300" extrusionOk="0">
                  <a:moveTo>
                    <a:pt x="748" y="1"/>
                  </a:moveTo>
                  <a:cubicBezTo>
                    <a:pt x="748" y="1"/>
                    <a:pt x="879" y="446"/>
                    <a:pt x="548" y="896"/>
                  </a:cubicBezTo>
                  <a:cubicBezTo>
                    <a:pt x="216" y="1352"/>
                    <a:pt x="1" y="1957"/>
                    <a:pt x="620" y="2300"/>
                  </a:cubicBezTo>
                  <a:cubicBezTo>
                    <a:pt x="620" y="2300"/>
                    <a:pt x="1247" y="2175"/>
                    <a:pt x="1267" y="1310"/>
                  </a:cubicBezTo>
                  <a:cubicBezTo>
                    <a:pt x="1287" y="443"/>
                    <a:pt x="748" y="1"/>
                    <a:pt x="7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4"/>
            <p:cNvSpPr/>
            <p:nvPr/>
          </p:nvSpPr>
          <p:spPr>
            <a:xfrm>
              <a:off x="1812188" y="2780425"/>
              <a:ext cx="69025" cy="20600"/>
            </a:xfrm>
            <a:custGeom>
              <a:avLst/>
              <a:gdLst/>
              <a:ahLst/>
              <a:cxnLst/>
              <a:rect l="l" t="t" r="r" b="b"/>
              <a:pathLst>
                <a:path w="2761" h="824" extrusionOk="0">
                  <a:moveTo>
                    <a:pt x="781" y="1"/>
                  </a:moveTo>
                  <a:cubicBezTo>
                    <a:pt x="630" y="1"/>
                    <a:pt x="487" y="28"/>
                    <a:pt x="355" y="90"/>
                  </a:cubicBezTo>
                  <a:cubicBezTo>
                    <a:pt x="0" y="256"/>
                    <a:pt x="51" y="824"/>
                    <a:pt x="51" y="824"/>
                  </a:cubicBezTo>
                  <a:lnTo>
                    <a:pt x="2761" y="824"/>
                  </a:lnTo>
                  <a:cubicBezTo>
                    <a:pt x="2204" y="493"/>
                    <a:pt x="1426"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54"/>
            <p:cNvSpPr/>
            <p:nvPr/>
          </p:nvSpPr>
          <p:spPr>
            <a:xfrm flipH="1">
              <a:off x="1726523" y="2790175"/>
              <a:ext cx="69027" cy="20600"/>
            </a:xfrm>
            <a:custGeom>
              <a:avLst/>
              <a:gdLst/>
              <a:ahLst/>
              <a:cxnLst/>
              <a:rect l="l" t="t" r="r" b="b"/>
              <a:pathLst>
                <a:path w="2749" h="824" extrusionOk="0">
                  <a:moveTo>
                    <a:pt x="1959" y="1"/>
                  </a:moveTo>
                  <a:cubicBezTo>
                    <a:pt x="1314" y="1"/>
                    <a:pt x="549" y="493"/>
                    <a:pt x="1" y="824"/>
                  </a:cubicBezTo>
                  <a:lnTo>
                    <a:pt x="2712" y="824"/>
                  </a:lnTo>
                  <a:cubicBezTo>
                    <a:pt x="2714" y="824"/>
                    <a:pt x="2748" y="256"/>
                    <a:pt x="2387" y="90"/>
                  </a:cubicBezTo>
                  <a:cubicBezTo>
                    <a:pt x="2254" y="28"/>
                    <a:pt x="2110" y="1"/>
                    <a:pt x="19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55"/>
        <p:cNvGrpSpPr/>
        <p:nvPr/>
      </p:nvGrpSpPr>
      <p:grpSpPr>
        <a:xfrm>
          <a:off x="0" y="0"/>
          <a:ext cx="0" cy="0"/>
          <a:chOff x="0" y="0"/>
          <a:chExt cx="0" cy="0"/>
        </a:xfrm>
      </p:grpSpPr>
      <p:sp>
        <p:nvSpPr>
          <p:cNvPr id="10856" name="Google Shape;10856;p54"/>
          <p:cNvSpPr txBox="1">
            <a:spLocks noGrp="1"/>
          </p:cNvSpPr>
          <p:nvPr>
            <p:ph type="title"/>
          </p:nvPr>
        </p:nvSpPr>
        <p:spPr>
          <a:xfrm rot="-712">
            <a:off x="695858" y="459835"/>
            <a:ext cx="1827227" cy="60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sz="3600" b="1" u="sng">
                <a:solidFill>
                  <a:schemeClr val="tx1"/>
                </a:solidFill>
                <a:latin typeface="+mj-lt"/>
              </a:rPr>
              <a:t>Câu 2: </a:t>
            </a:r>
            <a:endParaRPr sz="3600" b="1" u="sng">
              <a:solidFill>
                <a:schemeClr val="tx1"/>
              </a:solidFill>
              <a:latin typeface="+mj-lt"/>
            </a:endParaRPr>
          </a:p>
        </p:txBody>
      </p:sp>
      <p:sp>
        <p:nvSpPr>
          <p:cNvPr id="10857" name="Google Shape;10857;p54"/>
          <p:cNvSpPr txBox="1">
            <a:spLocks noGrp="1"/>
          </p:cNvSpPr>
          <p:nvPr>
            <p:ph type="subTitle" idx="1"/>
          </p:nvPr>
        </p:nvSpPr>
        <p:spPr>
          <a:xfrm>
            <a:off x="894091" y="1064524"/>
            <a:ext cx="7936642" cy="1596000"/>
          </a:xfrm>
          <a:prstGeom prst="rect">
            <a:avLst/>
          </a:prstGeom>
        </p:spPr>
        <p:txBody>
          <a:bodyPr spcFirstLastPara="1" wrap="square" lIns="91425" tIns="91425" rIns="91425" bIns="91425" anchor="t" anchorCtr="0">
            <a:noAutofit/>
          </a:bodyPr>
          <a:lstStyle/>
          <a:p>
            <a:pPr marL="596900" indent="-457200">
              <a:lnSpc>
                <a:spcPct val="107000"/>
              </a:lnSpc>
              <a:spcAft>
                <a:spcPts val="800"/>
              </a:spcAft>
              <a:buFont typeface="Arial" panose="020B0604020202020204" pitchFamily="34" charset="0"/>
              <a:buChar char="•"/>
            </a:pPr>
            <a:r>
              <a:rPr lang="vi-VN" sz="2800" b="1">
                <a:solidFill>
                  <a:schemeClr val="bg1"/>
                </a:solidFill>
                <a:effectLst/>
                <a:latin typeface="Times New Roman" panose="02020603050405020304" pitchFamily="18" charset="0"/>
                <a:ea typeface="Times New Roman" panose="02020603050405020304" pitchFamily="18" charset="0"/>
              </a:rPr>
              <a:t>Với đồng tiền:</a:t>
            </a:r>
            <a:r>
              <a:rPr lang="vi-VN" sz="2800">
                <a:solidFill>
                  <a:schemeClr val="bg1"/>
                </a:solidFill>
                <a:effectLst/>
                <a:latin typeface="Times New Roman" panose="02020603050405020304" pitchFamily="18" charset="0"/>
                <a:ea typeface="Times New Roman" panose="02020603050405020304" pitchFamily="18" charset="0"/>
              </a:rPr>
              <a:t> </a:t>
            </a:r>
          </a:p>
          <a:p>
            <a:pPr marL="139700" indent="0">
              <a:lnSpc>
                <a:spcPct val="107000"/>
              </a:lnSpc>
              <a:spcAft>
                <a:spcPts val="800"/>
              </a:spcAft>
            </a:pPr>
            <a:r>
              <a:rPr lang="vi-VN" sz="3200" i="1">
                <a:solidFill>
                  <a:schemeClr val="bg1"/>
                </a:solidFill>
                <a:effectLst/>
                <a:latin typeface="Times New Roman" panose="02020603050405020304" pitchFamily="18" charset="0"/>
                <a:ea typeface="Times New Roman" panose="02020603050405020304" pitchFamily="18" charset="0"/>
              </a:rPr>
              <a:t>– Than ôi! Khốn khổ tiền của tôi ơi, khốn khổ tiền của tôi ơi, bạn yêu quý ơi, chúng đã cướp mất mày của tao đi rồi! Và, mất mày là tao mất chốn nương tựa, niềm an ủi, nỗi vui của tao; ……tao chết rồi, chôn rồi!</a:t>
            </a:r>
            <a:endParaRPr lang="vi-VN" sz="3200">
              <a:solidFill>
                <a:schemeClr val="bg1"/>
              </a:solidFill>
              <a:effectLst/>
              <a:latin typeface="Times New Roman" panose="02020603050405020304" pitchFamily="18" charset="0"/>
              <a:ea typeface="Calibri" panose="020F0502020204030204" pitchFamily="34" charset="0"/>
            </a:endParaRPr>
          </a:p>
          <a:p>
            <a:pPr marL="711200" indent="-571500">
              <a:buFont typeface="Arial" panose="020B0604020202020204" pitchFamily="34" charset="0"/>
              <a:buChar char="•"/>
            </a:pPr>
            <a:endParaRPr sz="3600">
              <a:solidFill>
                <a:schemeClr val="bg1"/>
              </a:solidFill>
            </a:endParaRPr>
          </a:p>
        </p:txBody>
      </p:sp>
    </p:spTree>
    <p:extLst>
      <p:ext uri="{BB962C8B-B14F-4D97-AF65-F5344CB8AC3E}">
        <p14:creationId xmlns:p14="http://schemas.microsoft.com/office/powerpoint/2010/main" val="287674213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855"/>
        <p:cNvGrpSpPr/>
        <p:nvPr/>
      </p:nvGrpSpPr>
      <p:grpSpPr>
        <a:xfrm>
          <a:off x="0" y="0"/>
          <a:ext cx="0" cy="0"/>
          <a:chOff x="0" y="0"/>
          <a:chExt cx="0" cy="0"/>
        </a:xfrm>
      </p:grpSpPr>
      <p:sp>
        <p:nvSpPr>
          <p:cNvPr id="10856" name="Google Shape;10856;p54"/>
          <p:cNvSpPr txBox="1">
            <a:spLocks noGrp="1"/>
          </p:cNvSpPr>
          <p:nvPr>
            <p:ph type="title"/>
          </p:nvPr>
        </p:nvSpPr>
        <p:spPr>
          <a:xfrm rot="-712">
            <a:off x="704326" y="432171"/>
            <a:ext cx="1954227" cy="604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sz="4000" b="1" u="sng">
                <a:solidFill>
                  <a:schemeClr val="tx1"/>
                </a:solidFill>
                <a:latin typeface="+mj-lt"/>
              </a:rPr>
              <a:t>Câu 2: </a:t>
            </a:r>
            <a:endParaRPr sz="4000" b="1" u="sng">
              <a:solidFill>
                <a:schemeClr val="tx1"/>
              </a:solidFill>
              <a:latin typeface="+mj-lt"/>
            </a:endParaRPr>
          </a:p>
        </p:txBody>
      </p:sp>
      <p:sp>
        <p:nvSpPr>
          <p:cNvPr id="10857" name="Google Shape;10857;p54"/>
          <p:cNvSpPr txBox="1">
            <a:spLocks noGrp="1"/>
          </p:cNvSpPr>
          <p:nvPr>
            <p:ph type="subTitle" idx="1"/>
          </p:nvPr>
        </p:nvSpPr>
        <p:spPr>
          <a:xfrm>
            <a:off x="687164" y="1269616"/>
            <a:ext cx="5808770" cy="1596000"/>
          </a:xfrm>
          <a:prstGeom prst="rect">
            <a:avLst/>
          </a:prstGeom>
        </p:spPr>
        <p:txBody>
          <a:bodyPr spcFirstLastPara="1" wrap="square" lIns="91425" tIns="91425" rIns="91425" bIns="91425" anchor="t" anchorCtr="0">
            <a:noAutofit/>
          </a:bodyPr>
          <a:lstStyle/>
          <a:p>
            <a:pPr marL="711200" indent="-571500">
              <a:lnSpc>
                <a:spcPct val="107000"/>
              </a:lnSpc>
              <a:spcAft>
                <a:spcPts val="800"/>
              </a:spcAft>
              <a:buFont typeface="Arial" panose="020B0604020202020204" pitchFamily="34" charset="0"/>
              <a:buChar char="•"/>
            </a:pPr>
            <a:r>
              <a:rPr lang="en-US" sz="3600" b="1">
                <a:solidFill>
                  <a:schemeClr val="bg1"/>
                </a:solidFill>
                <a:effectLst/>
                <a:latin typeface="Times New Roman" panose="02020603050405020304" pitchFamily="18" charset="0"/>
                <a:ea typeface="Times New Roman" panose="02020603050405020304" pitchFamily="18" charset="0"/>
              </a:rPr>
              <a:t>V</a:t>
            </a:r>
            <a:r>
              <a:rPr lang="vi-VN" sz="3600" b="1">
                <a:solidFill>
                  <a:schemeClr val="bg1"/>
                </a:solidFill>
                <a:effectLst/>
                <a:latin typeface="Times New Roman" panose="02020603050405020304" pitchFamily="18" charset="0"/>
                <a:ea typeface="Times New Roman" panose="02020603050405020304" pitchFamily="18" charset="0"/>
              </a:rPr>
              <a:t>ới tên </a:t>
            </a:r>
            <a:r>
              <a:rPr lang="vi-VN" sz="4400" b="1">
                <a:solidFill>
                  <a:schemeClr val="bg1"/>
                </a:solidFill>
                <a:effectLst/>
                <a:latin typeface="Times New Roman" panose="02020603050405020304" pitchFamily="18" charset="0"/>
                <a:ea typeface="Times New Roman" panose="02020603050405020304" pitchFamily="18" charset="0"/>
              </a:rPr>
              <a:t>trộm</a:t>
            </a:r>
            <a:r>
              <a:rPr lang="vi-VN" sz="3600" b="1">
                <a:solidFill>
                  <a:schemeClr val="bg1"/>
                </a:solidFill>
                <a:effectLst/>
                <a:latin typeface="Times New Roman" panose="02020603050405020304" pitchFamily="18" charset="0"/>
                <a:ea typeface="Times New Roman" panose="02020603050405020304" pitchFamily="18" charset="0"/>
              </a:rPr>
              <a:t> vô hình:</a:t>
            </a:r>
            <a:r>
              <a:rPr lang="vi-VN" sz="3600">
                <a:solidFill>
                  <a:schemeClr val="bg1"/>
                </a:solidFill>
                <a:effectLst/>
                <a:latin typeface="Times New Roman" panose="02020603050405020304" pitchFamily="18" charset="0"/>
                <a:ea typeface="Times New Roman" panose="02020603050405020304" pitchFamily="18" charset="0"/>
              </a:rPr>
              <a:t> </a:t>
            </a:r>
          </a:p>
          <a:p>
            <a:pPr marL="139700" indent="0">
              <a:lnSpc>
                <a:spcPct val="107000"/>
              </a:lnSpc>
              <a:spcAft>
                <a:spcPts val="800"/>
              </a:spcAft>
            </a:pPr>
            <a:r>
              <a:rPr lang="vi-VN" sz="3600" i="1">
                <a:solidFill>
                  <a:schemeClr val="bg1"/>
                </a:solidFill>
                <a:effectLst/>
                <a:latin typeface="Times New Roman" panose="02020603050405020304" pitchFamily="18" charset="0"/>
                <a:ea typeface="Times New Roman" panose="02020603050405020304" pitchFamily="18" charset="0"/>
              </a:rPr>
              <a:t> Ai đó? Đứng lại! Trả tiền tao đây, đồ vô lại!</a:t>
            </a:r>
            <a:endParaRPr lang="vi-VN" sz="3600">
              <a:solidFill>
                <a:schemeClr val="bg1"/>
              </a:solidFill>
              <a:effectLst/>
              <a:latin typeface="Times New Roman" panose="02020603050405020304" pitchFamily="18" charset="0"/>
              <a:ea typeface="Calibri" panose="020F0502020204030204" pitchFamily="34" charset="0"/>
            </a:endParaRPr>
          </a:p>
          <a:p>
            <a:pPr marL="139700" indent="0"/>
            <a:endParaRPr sz="3600">
              <a:solidFill>
                <a:schemeClr val="bg1"/>
              </a:solidFill>
            </a:endParaRPr>
          </a:p>
        </p:txBody>
      </p:sp>
    </p:spTree>
    <p:extLst>
      <p:ext uri="{BB962C8B-B14F-4D97-AF65-F5344CB8AC3E}">
        <p14:creationId xmlns:p14="http://schemas.microsoft.com/office/powerpoint/2010/main" val="110608267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64"/>
        <p:cNvGrpSpPr/>
        <p:nvPr/>
      </p:nvGrpSpPr>
      <p:grpSpPr>
        <a:xfrm>
          <a:off x="0" y="0"/>
          <a:ext cx="0" cy="0"/>
          <a:chOff x="0" y="0"/>
          <a:chExt cx="0" cy="0"/>
        </a:xfrm>
      </p:grpSpPr>
      <p:sp>
        <p:nvSpPr>
          <p:cNvPr id="9866" name="Google Shape;9866;p47"/>
          <p:cNvSpPr txBox="1">
            <a:spLocks noGrp="1"/>
          </p:cNvSpPr>
          <p:nvPr>
            <p:ph type="subTitle" idx="1"/>
          </p:nvPr>
        </p:nvSpPr>
        <p:spPr>
          <a:xfrm>
            <a:off x="1807354" y="431968"/>
            <a:ext cx="4975855" cy="1169100"/>
          </a:xfrm>
          <a:prstGeom prst="rect">
            <a:avLst/>
          </a:prstGeom>
        </p:spPr>
        <p:txBody>
          <a:bodyPr spcFirstLastPara="1" wrap="square" lIns="91425" tIns="91425" rIns="91425" bIns="91425" anchor="t" anchorCtr="0">
            <a:noAutofit/>
          </a:bodyPr>
          <a:lstStyle/>
          <a:p>
            <a:pPr marL="596900" indent="-457200" algn="l">
              <a:lnSpc>
                <a:spcPct val="135000"/>
              </a:lnSpc>
              <a:spcAft>
                <a:spcPts val="800"/>
              </a:spcAft>
              <a:buFont typeface="Arial" panose="020B0604020202020204" pitchFamily="34" charset="0"/>
              <a:buChar char="•"/>
            </a:pPr>
            <a:r>
              <a:rPr lang="en-US" sz="2800" b="1">
                <a:solidFill>
                  <a:schemeClr val="bg1"/>
                </a:solidFill>
                <a:effectLst/>
                <a:latin typeface="Times New Roman" panose="02020603050405020304" pitchFamily="18" charset="0"/>
                <a:ea typeface="Times New Roman" panose="02020603050405020304" pitchFamily="18" charset="0"/>
              </a:rPr>
              <a:t>V</a:t>
            </a:r>
            <a:r>
              <a:rPr lang="vi-VN" sz="2800" b="1">
                <a:solidFill>
                  <a:schemeClr val="bg1"/>
                </a:solidFill>
                <a:effectLst/>
                <a:latin typeface="Times New Roman" panose="02020603050405020304" pitchFamily="18" charset="0"/>
                <a:ea typeface="Times New Roman" panose="02020603050405020304" pitchFamily="18" charset="0"/>
              </a:rPr>
              <a:t>ới khán giả: </a:t>
            </a:r>
            <a:endParaRPr lang="vi-VN" sz="2800" b="1">
              <a:solidFill>
                <a:schemeClr val="bg1"/>
              </a:solidFill>
              <a:latin typeface="Times New Roman" panose="02020603050405020304" pitchFamily="18" charset="0"/>
              <a:ea typeface="Calibri" panose="020F0502020204030204" pitchFamily="34" charset="0"/>
            </a:endParaRPr>
          </a:p>
          <a:p>
            <a:pPr marL="139700" indent="0" algn="l">
              <a:lnSpc>
                <a:spcPct val="135000"/>
              </a:lnSpc>
              <a:spcAft>
                <a:spcPts val="800"/>
              </a:spcAft>
            </a:pPr>
            <a:r>
              <a:rPr lang="vi-VN" sz="2800" i="1">
                <a:solidFill>
                  <a:schemeClr val="bg1"/>
                </a:solidFill>
                <a:effectLst/>
                <a:latin typeface="Times New Roman" panose="02020603050405020304" pitchFamily="18" charset="0"/>
                <a:ea typeface="Times New Roman" panose="02020603050405020304" pitchFamily="18" charset="0"/>
              </a:rPr>
              <a:t>– Hở? Anh bảo gì? </a:t>
            </a:r>
            <a:endParaRPr lang="vi-VN" sz="2800">
              <a:solidFill>
                <a:schemeClr val="bg1"/>
              </a:solidFill>
              <a:latin typeface="Times New Roman" panose="02020603050405020304" pitchFamily="18" charset="0"/>
              <a:ea typeface="Calibri" panose="020F0502020204030204" pitchFamily="34" charset="0"/>
            </a:endParaRPr>
          </a:p>
          <a:p>
            <a:pPr marL="139700" indent="0" algn="l">
              <a:lnSpc>
                <a:spcPct val="135000"/>
              </a:lnSpc>
              <a:spcAft>
                <a:spcPts val="800"/>
              </a:spcAft>
            </a:pPr>
            <a:r>
              <a:rPr lang="vi-VN" sz="2800" i="1">
                <a:solidFill>
                  <a:schemeClr val="bg1"/>
                </a:solidFill>
                <a:effectLst/>
                <a:latin typeface="Times New Roman" panose="02020603050405020304" pitchFamily="18" charset="0"/>
                <a:ea typeface="Times New Roman" panose="02020603050405020304" pitchFamily="18" charset="0"/>
              </a:rPr>
              <a:t>– Này! Đằng kia đương nói chuyện về cái gì thế?</a:t>
            </a:r>
            <a:endParaRPr lang="vi-VN" sz="2800" i="1">
              <a:solidFill>
                <a:schemeClr val="bg1"/>
              </a:solidFill>
              <a:latin typeface="Times New Roman" panose="02020603050405020304" pitchFamily="18" charset="0"/>
              <a:ea typeface="Calibri" panose="020F0502020204030204" pitchFamily="34" charset="0"/>
            </a:endParaRPr>
          </a:p>
          <a:p>
            <a:pPr marL="0" lvl="0" indent="0" algn="l" rtl="0">
              <a:spcBef>
                <a:spcPts val="0"/>
              </a:spcBef>
              <a:spcAft>
                <a:spcPts val="0"/>
              </a:spcAft>
              <a:buNone/>
            </a:pPr>
            <a:r>
              <a:rPr lang="vi-VN" sz="2800">
                <a:solidFill>
                  <a:schemeClr val="bg1"/>
                </a:solidFill>
              </a:rPr>
              <a:t>……………………..</a:t>
            </a:r>
            <a:endParaRPr sz="2800">
              <a:solidFill>
                <a:schemeClr val="bg1"/>
              </a:solidFill>
            </a:endParaRPr>
          </a:p>
        </p:txBody>
      </p:sp>
      <p:grpSp>
        <p:nvGrpSpPr>
          <p:cNvPr id="9868" name="Google Shape;9868;p47"/>
          <p:cNvGrpSpPr/>
          <p:nvPr/>
        </p:nvGrpSpPr>
        <p:grpSpPr>
          <a:xfrm>
            <a:off x="5435570" y="2715273"/>
            <a:ext cx="1222032" cy="1932763"/>
            <a:chOff x="1483445" y="2670748"/>
            <a:chExt cx="1222032" cy="1932763"/>
          </a:xfrm>
        </p:grpSpPr>
        <p:sp>
          <p:nvSpPr>
            <p:cNvPr id="9869" name="Google Shape;9869;p47"/>
            <p:cNvSpPr/>
            <p:nvPr/>
          </p:nvSpPr>
          <p:spPr>
            <a:xfrm>
              <a:off x="1483445" y="2670748"/>
              <a:ext cx="1222032" cy="1932763"/>
            </a:xfrm>
            <a:custGeom>
              <a:avLst/>
              <a:gdLst/>
              <a:ahLst/>
              <a:cxnLst/>
              <a:rect l="l" t="t" r="r" b="b"/>
              <a:pathLst>
                <a:path w="29443" h="46567" extrusionOk="0">
                  <a:moveTo>
                    <a:pt x="10058" y="0"/>
                  </a:moveTo>
                  <a:cubicBezTo>
                    <a:pt x="9298" y="0"/>
                    <a:pt x="8537" y="150"/>
                    <a:pt x="7832" y="449"/>
                  </a:cubicBezTo>
                  <a:cubicBezTo>
                    <a:pt x="6086" y="1191"/>
                    <a:pt x="4902" y="3180"/>
                    <a:pt x="4626" y="5000"/>
                  </a:cubicBezTo>
                  <a:cubicBezTo>
                    <a:pt x="4356" y="6773"/>
                    <a:pt x="4878" y="8650"/>
                    <a:pt x="6020" y="10031"/>
                  </a:cubicBezTo>
                  <a:cubicBezTo>
                    <a:pt x="3322" y="11942"/>
                    <a:pt x="1260" y="14737"/>
                    <a:pt x="232" y="17881"/>
                  </a:cubicBezTo>
                  <a:cubicBezTo>
                    <a:pt x="110" y="18256"/>
                    <a:pt x="1" y="18646"/>
                    <a:pt x="37" y="19040"/>
                  </a:cubicBezTo>
                  <a:cubicBezTo>
                    <a:pt x="74" y="19455"/>
                    <a:pt x="272" y="19836"/>
                    <a:pt x="440" y="20218"/>
                  </a:cubicBezTo>
                  <a:cubicBezTo>
                    <a:pt x="1106" y="21724"/>
                    <a:pt x="1433" y="23509"/>
                    <a:pt x="2738" y="24516"/>
                  </a:cubicBezTo>
                  <a:cubicBezTo>
                    <a:pt x="2626" y="24490"/>
                    <a:pt x="2513" y="24478"/>
                    <a:pt x="2402" y="24478"/>
                  </a:cubicBezTo>
                  <a:cubicBezTo>
                    <a:pt x="1385" y="24478"/>
                    <a:pt x="461" y="25500"/>
                    <a:pt x="478" y="26553"/>
                  </a:cubicBezTo>
                  <a:cubicBezTo>
                    <a:pt x="498" y="27720"/>
                    <a:pt x="1436" y="28733"/>
                    <a:pt x="2538" y="29121"/>
                  </a:cubicBezTo>
                  <a:cubicBezTo>
                    <a:pt x="3013" y="29288"/>
                    <a:pt x="3510" y="29358"/>
                    <a:pt x="4011" y="29358"/>
                  </a:cubicBezTo>
                  <a:cubicBezTo>
                    <a:pt x="4675" y="29358"/>
                    <a:pt x="5347" y="29236"/>
                    <a:pt x="5987" y="29054"/>
                  </a:cubicBezTo>
                  <a:lnTo>
                    <a:pt x="5987" y="29054"/>
                  </a:lnTo>
                  <a:cubicBezTo>
                    <a:pt x="5565" y="32324"/>
                    <a:pt x="5144" y="35641"/>
                    <a:pt x="5582" y="38910"/>
                  </a:cubicBezTo>
                  <a:cubicBezTo>
                    <a:pt x="5665" y="39532"/>
                    <a:pt x="5780" y="40163"/>
                    <a:pt x="5701" y="40787"/>
                  </a:cubicBezTo>
                  <a:cubicBezTo>
                    <a:pt x="5618" y="41458"/>
                    <a:pt x="5303" y="42100"/>
                    <a:pt x="4822" y="42577"/>
                  </a:cubicBezTo>
                  <a:cubicBezTo>
                    <a:pt x="4250" y="43145"/>
                    <a:pt x="3470" y="43474"/>
                    <a:pt x="2916" y="44062"/>
                  </a:cubicBezTo>
                  <a:cubicBezTo>
                    <a:pt x="2363" y="44648"/>
                    <a:pt x="2143" y="45711"/>
                    <a:pt x="2787" y="46198"/>
                  </a:cubicBezTo>
                  <a:cubicBezTo>
                    <a:pt x="3120" y="46451"/>
                    <a:pt x="3573" y="46461"/>
                    <a:pt x="3991" y="46461"/>
                  </a:cubicBezTo>
                  <a:cubicBezTo>
                    <a:pt x="5266" y="46458"/>
                    <a:pt x="6539" y="46456"/>
                    <a:pt x="7812" y="46454"/>
                  </a:cubicBezTo>
                  <a:cubicBezTo>
                    <a:pt x="7814" y="46454"/>
                    <a:pt x="7816" y="46454"/>
                    <a:pt x="7818" y="46454"/>
                  </a:cubicBezTo>
                  <a:cubicBezTo>
                    <a:pt x="8099" y="46454"/>
                    <a:pt x="8588" y="46567"/>
                    <a:pt x="9008" y="46567"/>
                  </a:cubicBezTo>
                  <a:cubicBezTo>
                    <a:pt x="9290" y="46567"/>
                    <a:pt x="9540" y="46516"/>
                    <a:pt x="9677" y="46348"/>
                  </a:cubicBezTo>
                  <a:cubicBezTo>
                    <a:pt x="9932" y="46033"/>
                    <a:pt x="9743" y="45220"/>
                    <a:pt x="9785" y="44838"/>
                  </a:cubicBezTo>
                  <a:cubicBezTo>
                    <a:pt x="10045" y="42439"/>
                    <a:pt x="10672" y="40078"/>
                    <a:pt x="11640" y="37870"/>
                  </a:cubicBezTo>
                  <a:cubicBezTo>
                    <a:pt x="12071" y="36885"/>
                    <a:pt x="12653" y="35851"/>
                    <a:pt x="13659" y="35471"/>
                  </a:cubicBezTo>
                  <a:cubicBezTo>
                    <a:pt x="13796" y="35421"/>
                    <a:pt x="13945" y="35384"/>
                    <a:pt x="14090" y="35384"/>
                  </a:cubicBezTo>
                  <a:cubicBezTo>
                    <a:pt x="14200" y="35384"/>
                    <a:pt x="14308" y="35405"/>
                    <a:pt x="14406" y="35458"/>
                  </a:cubicBezTo>
                  <a:cubicBezTo>
                    <a:pt x="14665" y="35599"/>
                    <a:pt x="14769" y="35910"/>
                    <a:pt x="14850" y="36194"/>
                  </a:cubicBezTo>
                  <a:cubicBezTo>
                    <a:pt x="15328" y="37878"/>
                    <a:pt x="15695" y="39594"/>
                    <a:pt x="15953" y="41326"/>
                  </a:cubicBezTo>
                  <a:cubicBezTo>
                    <a:pt x="16082" y="42191"/>
                    <a:pt x="16183" y="43060"/>
                    <a:pt x="16256" y="43937"/>
                  </a:cubicBezTo>
                  <a:cubicBezTo>
                    <a:pt x="16306" y="44553"/>
                    <a:pt x="15879" y="46450"/>
                    <a:pt x="16865" y="46457"/>
                  </a:cubicBezTo>
                  <a:cubicBezTo>
                    <a:pt x="17380" y="46461"/>
                    <a:pt x="17891" y="46469"/>
                    <a:pt x="18403" y="46477"/>
                  </a:cubicBezTo>
                  <a:cubicBezTo>
                    <a:pt x="20088" y="46506"/>
                    <a:pt x="21774" y="46535"/>
                    <a:pt x="23459" y="46563"/>
                  </a:cubicBezTo>
                  <a:cubicBezTo>
                    <a:pt x="23511" y="46564"/>
                    <a:pt x="23563" y="46565"/>
                    <a:pt x="23615" y="46565"/>
                  </a:cubicBezTo>
                  <a:cubicBezTo>
                    <a:pt x="24002" y="46565"/>
                    <a:pt x="24404" y="46529"/>
                    <a:pt x="24691" y="46279"/>
                  </a:cubicBezTo>
                  <a:cubicBezTo>
                    <a:pt x="25017" y="45996"/>
                    <a:pt x="24997" y="45335"/>
                    <a:pt x="24576" y="45237"/>
                  </a:cubicBezTo>
                  <a:cubicBezTo>
                    <a:pt x="28104" y="40061"/>
                    <a:pt x="29443" y="33442"/>
                    <a:pt x="28201" y="27302"/>
                  </a:cubicBezTo>
                  <a:cubicBezTo>
                    <a:pt x="27946" y="26036"/>
                    <a:pt x="27584" y="24782"/>
                    <a:pt x="27507" y="23491"/>
                  </a:cubicBezTo>
                  <a:cubicBezTo>
                    <a:pt x="27490" y="23218"/>
                    <a:pt x="27484" y="22942"/>
                    <a:pt x="27483" y="22666"/>
                  </a:cubicBezTo>
                  <a:cubicBezTo>
                    <a:pt x="27474" y="21685"/>
                    <a:pt x="27483" y="20696"/>
                    <a:pt x="27037" y="19837"/>
                  </a:cubicBezTo>
                  <a:cubicBezTo>
                    <a:pt x="26441" y="18687"/>
                    <a:pt x="25168" y="18064"/>
                    <a:pt x="23928" y="17690"/>
                  </a:cubicBezTo>
                  <a:cubicBezTo>
                    <a:pt x="22689" y="17319"/>
                    <a:pt x="21374" y="17108"/>
                    <a:pt x="20262" y="16447"/>
                  </a:cubicBezTo>
                  <a:cubicBezTo>
                    <a:pt x="17772" y="14967"/>
                    <a:pt x="17029" y="11761"/>
                    <a:pt x="16601" y="8896"/>
                  </a:cubicBezTo>
                  <a:cubicBezTo>
                    <a:pt x="16174" y="6032"/>
                    <a:pt x="15657" y="2842"/>
                    <a:pt x="13353" y="1084"/>
                  </a:cubicBezTo>
                  <a:cubicBezTo>
                    <a:pt x="12404" y="360"/>
                    <a:pt x="11233" y="0"/>
                    <a:pt x="10058"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47"/>
            <p:cNvSpPr/>
            <p:nvPr/>
          </p:nvSpPr>
          <p:spPr>
            <a:xfrm>
              <a:off x="2468898" y="3536543"/>
              <a:ext cx="79441" cy="139457"/>
            </a:xfrm>
            <a:custGeom>
              <a:avLst/>
              <a:gdLst/>
              <a:ahLst/>
              <a:cxnLst/>
              <a:rect l="l" t="t" r="r" b="b"/>
              <a:pathLst>
                <a:path w="1914" h="3360" extrusionOk="0">
                  <a:moveTo>
                    <a:pt x="1072" y="1"/>
                  </a:moveTo>
                  <a:cubicBezTo>
                    <a:pt x="752" y="1"/>
                    <a:pt x="504" y="315"/>
                    <a:pt x="757" y="746"/>
                  </a:cubicBezTo>
                  <a:cubicBezTo>
                    <a:pt x="1089" y="1312"/>
                    <a:pt x="1000" y="1815"/>
                    <a:pt x="981" y="2161"/>
                  </a:cubicBezTo>
                  <a:cubicBezTo>
                    <a:pt x="964" y="2509"/>
                    <a:pt x="155" y="2591"/>
                    <a:pt x="77" y="2786"/>
                  </a:cubicBezTo>
                  <a:cubicBezTo>
                    <a:pt x="1" y="2983"/>
                    <a:pt x="162" y="3333"/>
                    <a:pt x="350" y="3358"/>
                  </a:cubicBezTo>
                  <a:cubicBezTo>
                    <a:pt x="354" y="3359"/>
                    <a:pt x="358" y="3359"/>
                    <a:pt x="362" y="3359"/>
                  </a:cubicBezTo>
                  <a:cubicBezTo>
                    <a:pt x="577" y="3359"/>
                    <a:pt x="1548" y="2746"/>
                    <a:pt x="1664" y="2603"/>
                  </a:cubicBezTo>
                  <a:cubicBezTo>
                    <a:pt x="1783" y="2455"/>
                    <a:pt x="1914" y="1098"/>
                    <a:pt x="1708" y="548"/>
                  </a:cubicBezTo>
                  <a:cubicBezTo>
                    <a:pt x="1563" y="160"/>
                    <a:pt x="1300" y="1"/>
                    <a:pt x="1072"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47"/>
            <p:cNvSpPr/>
            <p:nvPr/>
          </p:nvSpPr>
          <p:spPr>
            <a:xfrm>
              <a:off x="2439803" y="3519235"/>
              <a:ext cx="85085" cy="88613"/>
            </a:xfrm>
            <a:custGeom>
              <a:avLst/>
              <a:gdLst/>
              <a:ahLst/>
              <a:cxnLst/>
              <a:rect l="l" t="t" r="r" b="b"/>
              <a:pathLst>
                <a:path w="2050" h="2135" extrusionOk="0">
                  <a:moveTo>
                    <a:pt x="1075" y="0"/>
                  </a:moveTo>
                  <a:cubicBezTo>
                    <a:pt x="840" y="0"/>
                    <a:pt x="678" y="110"/>
                    <a:pt x="791" y="328"/>
                  </a:cubicBezTo>
                  <a:cubicBezTo>
                    <a:pt x="1004" y="738"/>
                    <a:pt x="1165" y="1012"/>
                    <a:pt x="1091" y="1269"/>
                  </a:cubicBezTo>
                  <a:cubicBezTo>
                    <a:pt x="1014" y="1532"/>
                    <a:pt x="225" y="1516"/>
                    <a:pt x="114" y="1657"/>
                  </a:cubicBezTo>
                  <a:cubicBezTo>
                    <a:pt x="1" y="1800"/>
                    <a:pt x="81" y="2090"/>
                    <a:pt x="258" y="2131"/>
                  </a:cubicBezTo>
                  <a:cubicBezTo>
                    <a:pt x="267" y="2134"/>
                    <a:pt x="279" y="2135"/>
                    <a:pt x="293" y="2135"/>
                  </a:cubicBezTo>
                  <a:cubicBezTo>
                    <a:pt x="549" y="2135"/>
                    <a:pt x="1569" y="1774"/>
                    <a:pt x="1708" y="1673"/>
                  </a:cubicBezTo>
                  <a:cubicBezTo>
                    <a:pt x="1853" y="1568"/>
                    <a:pt x="2050" y="968"/>
                    <a:pt x="1918" y="551"/>
                  </a:cubicBezTo>
                  <a:cubicBezTo>
                    <a:pt x="1800" y="182"/>
                    <a:pt x="1377" y="0"/>
                    <a:pt x="1075"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47"/>
            <p:cNvSpPr/>
            <p:nvPr/>
          </p:nvSpPr>
          <p:spPr>
            <a:xfrm>
              <a:off x="2443082" y="3520895"/>
              <a:ext cx="104012" cy="116297"/>
            </a:xfrm>
            <a:custGeom>
              <a:avLst/>
              <a:gdLst/>
              <a:ahLst/>
              <a:cxnLst/>
              <a:rect l="l" t="t" r="r" b="b"/>
              <a:pathLst>
                <a:path w="2506" h="2802" extrusionOk="0">
                  <a:moveTo>
                    <a:pt x="1263" y="1"/>
                  </a:moveTo>
                  <a:cubicBezTo>
                    <a:pt x="1055" y="1"/>
                    <a:pt x="934" y="136"/>
                    <a:pt x="1044" y="443"/>
                  </a:cubicBezTo>
                  <a:cubicBezTo>
                    <a:pt x="1281" y="1104"/>
                    <a:pt x="1458" y="1532"/>
                    <a:pt x="1347" y="1860"/>
                  </a:cubicBezTo>
                  <a:cubicBezTo>
                    <a:pt x="1238" y="2186"/>
                    <a:pt x="281" y="1975"/>
                    <a:pt x="142" y="2136"/>
                  </a:cubicBezTo>
                  <a:cubicBezTo>
                    <a:pt x="1" y="2298"/>
                    <a:pt x="98" y="2689"/>
                    <a:pt x="310" y="2781"/>
                  </a:cubicBezTo>
                  <a:cubicBezTo>
                    <a:pt x="342" y="2795"/>
                    <a:pt x="399" y="2801"/>
                    <a:pt x="475" y="2801"/>
                  </a:cubicBezTo>
                  <a:cubicBezTo>
                    <a:pt x="897" y="2801"/>
                    <a:pt x="1877" y="2610"/>
                    <a:pt x="2027" y="2525"/>
                  </a:cubicBezTo>
                  <a:cubicBezTo>
                    <a:pt x="2204" y="2425"/>
                    <a:pt x="2505" y="1699"/>
                    <a:pt x="2408" y="1099"/>
                  </a:cubicBezTo>
                  <a:cubicBezTo>
                    <a:pt x="2301" y="440"/>
                    <a:pt x="1639" y="1"/>
                    <a:pt x="1263"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47"/>
            <p:cNvSpPr/>
            <p:nvPr/>
          </p:nvSpPr>
          <p:spPr>
            <a:xfrm>
              <a:off x="2096515" y="3347529"/>
              <a:ext cx="349348" cy="218690"/>
            </a:xfrm>
            <a:custGeom>
              <a:avLst/>
              <a:gdLst/>
              <a:ahLst/>
              <a:cxnLst/>
              <a:rect l="l" t="t" r="r" b="b"/>
              <a:pathLst>
                <a:path w="8417" h="5269" extrusionOk="0">
                  <a:moveTo>
                    <a:pt x="1958" y="0"/>
                  </a:moveTo>
                  <a:lnTo>
                    <a:pt x="0" y="2228"/>
                  </a:lnTo>
                  <a:cubicBezTo>
                    <a:pt x="0" y="2228"/>
                    <a:pt x="920" y="4234"/>
                    <a:pt x="2055" y="4916"/>
                  </a:cubicBezTo>
                  <a:cubicBezTo>
                    <a:pt x="2506" y="5187"/>
                    <a:pt x="3533" y="5269"/>
                    <a:pt x="4608" y="5269"/>
                  </a:cubicBezTo>
                  <a:cubicBezTo>
                    <a:pt x="6243" y="5269"/>
                    <a:pt x="7989" y="5080"/>
                    <a:pt x="7989" y="5080"/>
                  </a:cubicBezTo>
                  <a:lnTo>
                    <a:pt x="8417" y="3265"/>
                  </a:lnTo>
                  <a:cubicBezTo>
                    <a:pt x="7956" y="3037"/>
                    <a:pt x="3340" y="2196"/>
                    <a:pt x="3020" y="1969"/>
                  </a:cubicBezTo>
                  <a:cubicBezTo>
                    <a:pt x="2701" y="1741"/>
                    <a:pt x="1958" y="0"/>
                    <a:pt x="1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47"/>
            <p:cNvSpPr/>
            <p:nvPr/>
          </p:nvSpPr>
          <p:spPr>
            <a:xfrm>
              <a:off x="2096515" y="3347446"/>
              <a:ext cx="335900" cy="218773"/>
            </a:xfrm>
            <a:custGeom>
              <a:avLst/>
              <a:gdLst/>
              <a:ahLst/>
              <a:cxnLst/>
              <a:rect l="l" t="t" r="r" b="b"/>
              <a:pathLst>
                <a:path w="8093" h="5271" extrusionOk="0">
                  <a:moveTo>
                    <a:pt x="1958" y="1"/>
                  </a:moveTo>
                  <a:lnTo>
                    <a:pt x="0" y="2228"/>
                  </a:lnTo>
                  <a:cubicBezTo>
                    <a:pt x="0" y="2228"/>
                    <a:pt x="920" y="4236"/>
                    <a:pt x="2055" y="4918"/>
                  </a:cubicBezTo>
                  <a:cubicBezTo>
                    <a:pt x="2505" y="5189"/>
                    <a:pt x="3530" y="5270"/>
                    <a:pt x="4603" y="5270"/>
                  </a:cubicBezTo>
                  <a:cubicBezTo>
                    <a:pt x="6239" y="5270"/>
                    <a:pt x="7989" y="5081"/>
                    <a:pt x="7989" y="5081"/>
                  </a:cubicBezTo>
                  <a:lnTo>
                    <a:pt x="8092" y="4644"/>
                  </a:lnTo>
                  <a:cubicBezTo>
                    <a:pt x="6771" y="4565"/>
                    <a:pt x="2968" y="4320"/>
                    <a:pt x="2761" y="4099"/>
                  </a:cubicBezTo>
                  <a:cubicBezTo>
                    <a:pt x="2565" y="3889"/>
                    <a:pt x="2749" y="2829"/>
                    <a:pt x="2961" y="1915"/>
                  </a:cubicBezTo>
                  <a:cubicBezTo>
                    <a:pt x="2617" y="1549"/>
                    <a:pt x="1958" y="1"/>
                    <a:pt x="195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47"/>
            <p:cNvSpPr/>
            <p:nvPr/>
          </p:nvSpPr>
          <p:spPr>
            <a:xfrm>
              <a:off x="1960794" y="3138551"/>
              <a:ext cx="259157" cy="410235"/>
            </a:xfrm>
            <a:custGeom>
              <a:avLst/>
              <a:gdLst/>
              <a:ahLst/>
              <a:cxnLst/>
              <a:rect l="l" t="t" r="r" b="b"/>
              <a:pathLst>
                <a:path w="6244" h="9884" extrusionOk="0">
                  <a:moveTo>
                    <a:pt x="1798" y="1"/>
                  </a:moveTo>
                  <a:cubicBezTo>
                    <a:pt x="0" y="1"/>
                    <a:pt x="4121" y="9884"/>
                    <a:pt x="4124" y="9884"/>
                  </a:cubicBezTo>
                  <a:cubicBezTo>
                    <a:pt x="4124" y="9884"/>
                    <a:pt x="4124" y="9884"/>
                    <a:pt x="4124" y="9884"/>
                  </a:cubicBezTo>
                  <a:lnTo>
                    <a:pt x="6244" y="5998"/>
                  </a:lnTo>
                  <a:cubicBezTo>
                    <a:pt x="6244" y="5998"/>
                    <a:pt x="4886" y="2046"/>
                    <a:pt x="2584" y="359"/>
                  </a:cubicBezTo>
                  <a:cubicBezTo>
                    <a:pt x="2247" y="112"/>
                    <a:pt x="1989" y="1"/>
                    <a:pt x="1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47"/>
            <p:cNvSpPr/>
            <p:nvPr/>
          </p:nvSpPr>
          <p:spPr>
            <a:xfrm>
              <a:off x="2106227" y="3474576"/>
              <a:ext cx="4358" cy="18221"/>
            </a:xfrm>
            <a:custGeom>
              <a:avLst/>
              <a:gdLst/>
              <a:ahLst/>
              <a:cxnLst/>
              <a:rect l="l" t="t" r="r" b="b"/>
              <a:pathLst>
                <a:path w="105" h="439" extrusionOk="0">
                  <a:moveTo>
                    <a:pt x="1" y="0"/>
                  </a:moveTo>
                  <a:lnTo>
                    <a:pt x="1" y="0"/>
                  </a:lnTo>
                  <a:cubicBezTo>
                    <a:pt x="35" y="95"/>
                    <a:pt x="41" y="198"/>
                    <a:pt x="22" y="298"/>
                  </a:cubicBezTo>
                  <a:lnTo>
                    <a:pt x="77" y="438"/>
                  </a:lnTo>
                  <a:cubicBezTo>
                    <a:pt x="104" y="328"/>
                    <a:pt x="100" y="204"/>
                    <a:pt x="57" y="96"/>
                  </a:cubicBezTo>
                  <a:cubicBezTo>
                    <a:pt x="42" y="59"/>
                    <a:pt x="24" y="27"/>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47"/>
            <p:cNvSpPr/>
            <p:nvPr/>
          </p:nvSpPr>
          <p:spPr>
            <a:xfrm>
              <a:off x="2107680" y="3455068"/>
              <a:ext cx="25982" cy="30921"/>
            </a:xfrm>
            <a:custGeom>
              <a:avLst/>
              <a:gdLst/>
              <a:ahLst/>
              <a:cxnLst/>
              <a:rect l="l" t="t" r="r" b="b"/>
              <a:pathLst>
                <a:path w="626" h="745" extrusionOk="0">
                  <a:moveTo>
                    <a:pt x="494" y="0"/>
                  </a:moveTo>
                  <a:lnTo>
                    <a:pt x="494" y="0"/>
                  </a:lnTo>
                  <a:cubicBezTo>
                    <a:pt x="498" y="9"/>
                    <a:pt x="500" y="17"/>
                    <a:pt x="503" y="25"/>
                  </a:cubicBezTo>
                  <a:lnTo>
                    <a:pt x="503" y="25"/>
                  </a:lnTo>
                  <a:cubicBezTo>
                    <a:pt x="503" y="23"/>
                    <a:pt x="502" y="18"/>
                    <a:pt x="502" y="15"/>
                  </a:cubicBezTo>
                  <a:lnTo>
                    <a:pt x="502" y="15"/>
                  </a:lnTo>
                  <a:lnTo>
                    <a:pt x="503" y="17"/>
                  </a:lnTo>
                  <a:cubicBezTo>
                    <a:pt x="500" y="12"/>
                    <a:pt x="499" y="6"/>
                    <a:pt x="494" y="0"/>
                  </a:cubicBezTo>
                  <a:close/>
                  <a:moveTo>
                    <a:pt x="503" y="25"/>
                  </a:moveTo>
                  <a:cubicBezTo>
                    <a:pt x="503" y="26"/>
                    <a:pt x="503" y="26"/>
                    <a:pt x="503" y="26"/>
                  </a:cubicBezTo>
                  <a:cubicBezTo>
                    <a:pt x="503" y="27"/>
                    <a:pt x="504" y="27"/>
                    <a:pt x="504" y="28"/>
                  </a:cubicBezTo>
                  <a:lnTo>
                    <a:pt x="504" y="28"/>
                  </a:lnTo>
                  <a:cubicBezTo>
                    <a:pt x="504" y="27"/>
                    <a:pt x="503" y="26"/>
                    <a:pt x="503" y="25"/>
                  </a:cubicBezTo>
                  <a:close/>
                  <a:moveTo>
                    <a:pt x="504" y="28"/>
                  </a:moveTo>
                  <a:lnTo>
                    <a:pt x="504" y="28"/>
                  </a:lnTo>
                  <a:cubicBezTo>
                    <a:pt x="565" y="228"/>
                    <a:pt x="508" y="465"/>
                    <a:pt x="367" y="578"/>
                  </a:cubicBezTo>
                  <a:cubicBezTo>
                    <a:pt x="317" y="616"/>
                    <a:pt x="264" y="635"/>
                    <a:pt x="212" y="635"/>
                  </a:cubicBezTo>
                  <a:cubicBezTo>
                    <a:pt x="133" y="635"/>
                    <a:pt x="57" y="593"/>
                    <a:pt x="0" y="516"/>
                  </a:cubicBezTo>
                  <a:lnTo>
                    <a:pt x="0" y="516"/>
                  </a:lnTo>
                  <a:cubicBezTo>
                    <a:pt x="3" y="520"/>
                    <a:pt x="3" y="525"/>
                    <a:pt x="4" y="529"/>
                  </a:cubicBezTo>
                  <a:cubicBezTo>
                    <a:pt x="59" y="667"/>
                    <a:pt x="162" y="744"/>
                    <a:pt x="269" y="744"/>
                  </a:cubicBezTo>
                  <a:cubicBezTo>
                    <a:pt x="321" y="744"/>
                    <a:pt x="375" y="725"/>
                    <a:pt x="424" y="686"/>
                  </a:cubicBezTo>
                  <a:cubicBezTo>
                    <a:pt x="571" y="568"/>
                    <a:pt x="625" y="316"/>
                    <a:pt x="552" y="114"/>
                  </a:cubicBezTo>
                  <a:cubicBezTo>
                    <a:pt x="535" y="90"/>
                    <a:pt x="518" y="62"/>
                    <a:pt x="504" y="28"/>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47"/>
            <p:cNvSpPr/>
            <p:nvPr/>
          </p:nvSpPr>
          <p:spPr>
            <a:xfrm>
              <a:off x="2128433" y="3434316"/>
              <a:ext cx="26273" cy="30921"/>
            </a:xfrm>
            <a:custGeom>
              <a:avLst/>
              <a:gdLst/>
              <a:ahLst/>
              <a:cxnLst/>
              <a:rect l="l" t="t" r="r" b="b"/>
              <a:pathLst>
                <a:path w="633" h="745" extrusionOk="0">
                  <a:moveTo>
                    <a:pt x="495" y="0"/>
                  </a:moveTo>
                  <a:lnTo>
                    <a:pt x="495" y="0"/>
                  </a:lnTo>
                  <a:cubicBezTo>
                    <a:pt x="569" y="204"/>
                    <a:pt x="513" y="460"/>
                    <a:pt x="367" y="576"/>
                  </a:cubicBezTo>
                  <a:cubicBezTo>
                    <a:pt x="318" y="615"/>
                    <a:pt x="264" y="633"/>
                    <a:pt x="212" y="633"/>
                  </a:cubicBezTo>
                  <a:cubicBezTo>
                    <a:pt x="134" y="633"/>
                    <a:pt x="58" y="593"/>
                    <a:pt x="2" y="519"/>
                  </a:cubicBezTo>
                  <a:lnTo>
                    <a:pt x="0" y="517"/>
                  </a:lnTo>
                  <a:lnTo>
                    <a:pt x="0" y="517"/>
                  </a:lnTo>
                  <a:cubicBezTo>
                    <a:pt x="2" y="520"/>
                    <a:pt x="2" y="526"/>
                    <a:pt x="3" y="529"/>
                  </a:cubicBezTo>
                  <a:cubicBezTo>
                    <a:pt x="16" y="562"/>
                    <a:pt x="33" y="591"/>
                    <a:pt x="52" y="617"/>
                  </a:cubicBezTo>
                  <a:cubicBezTo>
                    <a:pt x="110" y="699"/>
                    <a:pt x="189" y="745"/>
                    <a:pt x="270" y="745"/>
                  </a:cubicBezTo>
                  <a:cubicBezTo>
                    <a:pt x="323" y="745"/>
                    <a:pt x="376" y="726"/>
                    <a:pt x="426" y="687"/>
                  </a:cubicBezTo>
                  <a:cubicBezTo>
                    <a:pt x="576" y="569"/>
                    <a:pt x="633" y="305"/>
                    <a:pt x="549" y="98"/>
                  </a:cubicBezTo>
                  <a:cubicBezTo>
                    <a:pt x="535" y="59"/>
                    <a:pt x="516" y="26"/>
                    <a:pt x="49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47"/>
            <p:cNvSpPr/>
            <p:nvPr/>
          </p:nvSpPr>
          <p:spPr>
            <a:xfrm>
              <a:off x="2158316" y="3389075"/>
              <a:ext cx="26854" cy="29718"/>
            </a:xfrm>
            <a:custGeom>
              <a:avLst/>
              <a:gdLst/>
              <a:ahLst/>
              <a:cxnLst/>
              <a:rect l="l" t="t" r="r" b="b"/>
              <a:pathLst>
                <a:path w="647" h="716" extrusionOk="0">
                  <a:moveTo>
                    <a:pt x="539" y="1"/>
                  </a:moveTo>
                  <a:cubicBezTo>
                    <a:pt x="595" y="215"/>
                    <a:pt x="516" y="461"/>
                    <a:pt x="358" y="557"/>
                  </a:cubicBezTo>
                  <a:cubicBezTo>
                    <a:pt x="315" y="584"/>
                    <a:pt x="271" y="596"/>
                    <a:pt x="228" y="596"/>
                  </a:cubicBezTo>
                  <a:cubicBezTo>
                    <a:pt x="139" y="596"/>
                    <a:pt x="55" y="542"/>
                    <a:pt x="0" y="448"/>
                  </a:cubicBezTo>
                  <a:lnTo>
                    <a:pt x="0" y="448"/>
                  </a:lnTo>
                  <a:cubicBezTo>
                    <a:pt x="2" y="452"/>
                    <a:pt x="2" y="456"/>
                    <a:pt x="3" y="462"/>
                  </a:cubicBezTo>
                  <a:cubicBezTo>
                    <a:pt x="49" y="620"/>
                    <a:pt x="159" y="715"/>
                    <a:pt x="276" y="715"/>
                  </a:cubicBezTo>
                  <a:cubicBezTo>
                    <a:pt x="319" y="715"/>
                    <a:pt x="363" y="703"/>
                    <a:pt x="405" y="676"/>
                  </a:cubicBezTo>
                  <a:cubicBezTo>
                    <a:pt x="566" y="577"/>
                    <a:pt x="647" y="323"/>
                    <a:pt x="584" y="107"/>
                  </a:cubicBezTo>
                  <a:cubicBezTo>
                    <a:pt x="574" y="66"/>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47"/>
            <p:cNvSpPr/>
            <p:nvPr/>
          </p:nvSpPr>
          <p:spPr>
            <a:xfrm>
              <a:off x="2181850" y="3372557"/>
              <a:ext cx="26605" cy="29676"/>
            </a:xfrm>
            <a:custGeom>
              <a:avLst/>
              <a:gdLst/>
              <a:ahLst/>
              <a:cxnLst/>
              <a:rect l="l" t="t" r="r" b="b"/>
              <a:pathLst>
                <a:path w="641" h="715" extrusionOk="0">
                  <a:moveTo>
                    <a:pt x="540" y="1"/>
                  </a:moveTo>
                  <a:cubicBezTo>
                    <a:pt x="596" y="214"/>
                    <a:pt x="517" y="461"/>
                    <a:pt x="359" y="557"/>
                  </a:cubicBezTo>
                  <a:cubicBezTo>
                    <a:pt x="316" y="583"/>
                    <a:pt x="273" y="595"/>
                    <a:pt x="231" y="595"/>
                  </a:cubicBezTo>
                  <a:cubicBezTo>
                    <a:pt x="141" y="595"/>
                    <a:pt x="57" y="541"/>
                    <a:pt x="1" y="448"/>
                  </a:cubicBezTo>
                  <a:lnTo>
                    <a:pt x="1" y="448"/>
                  </a:lnTo>
                  <a:cubicBezTo>
                    <a:pt x="2" y="451"/>
                    <a:pt x="2" y="456"/>
                    <a:pt x="5" y="462"/>
                  </a:cubicBezTo>
                  <a:cubicBezTo>
                    <a:pt x="50" y="621"/>
                    <a:pt x="159" y="714"/>
                    <a:pt x="278" y="714"/>
                  </a:cubicBezTo>
                  <a:cubicBezTo>
                    <a:pt x="321" y="714"/>
                    <a:pt x="365" y="702"/>
                    <a:pt x="407" y="676"/>
                  </a:cubicBezTo>
                  <a:cubicBezTo>
                    <a:pt x="563" y="580"/>
                    <a:pt x="640" y="336"/>
                    <a:pt x="587" y="124"/>
                  </a:cubicBezTo>
                  <a:cubicBezTo>
                    <a:pt x="570" y="96"/>
                    <a:pt x="558" y="66"/>
                    <a:pt x="547" y="31"/>
                  </a:cubicBezTo>
                  <a:cubicBezTo>
                    <a:pt x="545" y="25"/>
                    <a:pt x="545" y="21"/>
                    <a:pt x="545" y="17"/>
                  </a:cubicBezTo>
                  <a:lnTo>
                    <a:pt x="545" y="17"/>
                  </a:lnTo>
                  <a:lnTo>
                    <a:pt x="547" y="18"/>
                  </a:lnTo>
                  <a:cubicBezTo>
                    <a:pt x="544" y="12"/>
                    <a:pt x="541" y="5"/>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47"/>
            <p:cNvSpPr/>
            <p:nvPr/>
          </p:nvSpPr>
          <p:spPr>
            <a:xfrm>
              <a:off x="2204387" y="3373221"/>
              <a:ext cx="14195" cy="11082"/>
            </a:xfrm>
            <a:custGeom>
              <a:avLst/>
              <a:gdLst/>
              <a:ahLst/>
              <a:cxnLst/>
              <a:rect l="l" t="t" r="r" b="b"/>
              <a:pathLst>
                <a:path w="342" h="267" extrusionOk="0">
                  <a:moveTo>
                    <a:pt x="1" y="1"/>
                  </a:moveTo>
                  <a:cubicBezTo>
                    <a:pt x="2" y="4"/>
                    <a:pt x="2" y="9"/>
                    <a:pt x="4" y="15"/>
                  </a:cubicBezTo>
                  <a:cubicBezTo>
                    <a:pt x="15" y="48"/>
                    <a:pt x="27" y="80"/>
                    <a:pt x="43" y="108"/>
                  </a:cubicBezTo>
                  <a:cubicBezTo>
                    <a:pt x="98" y="209"/>
                    <a:pt x="184" y="266"/>
                    <a:pt x="276" y="266"/>
                  </a:cubicBezTo>
                  <a:cubicBezTo>
                    <a:pt x="298" y="266"/>
                    <a:pt x="320" y="263"/>
                    <a:pt x="342" y="256"/>
                  </a:cubicBezTo>
                  <a:cubicBezTo>
                    <a:pt x="329" y="225"/>
                    <a:pt x="314" y="183"/>
                    <a:pt x="297" y="133"/>
                  </a:cubicBezTo>
                  <a:cubicBezTo>
                    <a:pt x="273" y="140"/>
                    <a:pt x="250" y="144"/>
                    <a:pt x="226" y="144"/>
                  </a:cubicBezTo>
                  <a:cubicBezTo>
                    <a:pt x="139" y="144"/>
                    <a:pt x="58" y="94"/>
                    <a:pt x="2" y="2"/>
                  </a:cubicBez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47"/>
            <p:cNvSpPr/>
            <p:nvPr/>
          </p:nvSpPr>
          <p:spPr>
            <a:xfrm>
              <a:off x="2099670" y="3327067"/>
              <a:ext cx="26895" cy="29593"/>
            </a:xfrm>
            <a:custGeom>
              <a:avLst/>
              <a:gdLst/>
              <a:ahLst/>
              <a:cxnLst/>
              <a:rect l="l" t="t" r="r" b="b"/>
              <a:pathLst>
                <a:path w="648" h="713" extrusionOk="0">
                  <a:moveTo>
                    <a:pt x="1" y="447"/>
                  </a:moveTo>
                  <a:cubicBezTo>
                    <a:pt x="1" y="448"/>
                    <a:pt x="1" y="448"/>
                    <a:pt x="1" y="449"/>
                  </a:cubicBezTo>
                  <a:lnTo>
                    <a:pt x="1" y="449"/>
                  </a:lnTo>
                  <a:cubicBezTo>
                    <a:pt x="1" y="448"/>
                    <a:pt x="1" y="448"/>
                    <a:pt x="1" y="447"/>
                  </a:cubicBezTo>
                  <a:close/>
                  <a:moveTo>
                    <a:pt x="539" y="0"/>
                  </a:moveTo>
                  <a:lnTo>
                    <a:pt x="539" y="0"/>
                  </a:lnTo>
                  <a:cubicBezTo>
                    <a:pt x="596" y="215"/>
                    <a:pt x="516" y="460"/>
                    <a:pt x="358" y="558"/>
                  </a:cubicBezTo>
                  <a:cubicBezTo>
                    <a:pt x="316" y="584"/>
                    <a:pt x="272" y="596"/>
                    <a:pt x="230" y="596"/>
                  </a:cubicBezTo>
                  <a:cubicBezTo>
                    <a:pt x="141" y="596"/>
                    <a:pt x="58" y="543"/>
                    <a:pt x="1" y="449"/>
                  </a:cubicBezTo>
                  <a:lnTo>
                    <a:pt x="1" y="449"/>
                  </a:lnTo>
                  <a:cubicBezTo>
                    <a:pt x="4" y="453"/>
                    <a:pt x="4" y="457"/>
                    <a:pt x="5" y="462"/>
                  </a:cubicBezTo>
                  <a:cubicBezTo>
                    <a:pt x="49" y="619"/>
                    <a:pt x="158" y="712"/>
                    <a:pt x="277" y="712"/>
                  </a:cubicBezTo>
                  <a:cubicBezTo>
                    <a:pt x="320" y="712"/>
                    <a:pt x="364" y="700"/>
                    <a:pt x="407" y="674"/>
                  </a:cubicBezTo>
                  <a:cubicBezTo>
                    <a:pt x="567" y="575"/>
                    <a:pt x="647" y="321"/>
                    <a:pt x="585" y="105"/>
                  </a:cubicBezTo>
                  <a:cubicBezTo>
                    <a:pt x="574" y="65"/>
                    <a:pt x="558" y="31"/>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47"/>
            <p:cNvSpPr/>
            <p:nvPr/>
          </p:nvSpPr>
          <p:spPr>
            <a:xfrm>
              <a:off x="2123120" y="3310590"/>
              <a:ext cx="26646" cy="29593"/>
            </a:xfrm>
            <a:custGeom>
              <a:avLst/>
              <a:gdLst/>
              <a:ahLst/>
              <a:cxnLst/>
              <a:rect l="l" t="t" r="r" b="b"/>
              <a:pathLst>
                <a:path w="642" h="713" extrusionOk="0">
                  <a:moveTo>
                    <a:pt x="0" y="448"/>
                  </a:moveTo>
                  <a:cubicBezTo>
                    <a:pt x="1" y="448"/>
                    <a:pt x="1" y="449"/>
                    <a:pt x="1" y="449"/>
                  </a:cubicBezTo>
                  <a:lnTo>
                    <a:pt x="1" y="449"/>
                  </a:lnTo>
                  <a:cubicBezTo>
                    <a:pt x="1" y="449"/>
                    <a:pt x="1" y="448"/>
                    <a:pt x="0" y="448"/>
                  </a:cubicBezTo>
                  <a:close/>
                  <a:moveTo>
                    <a:pt x="539" y="1"/>
                  </a:moveTo>
                  <a:lnTo>
                    <a:pt x="539" y="1"/>
                  </a:lnTo>
                  <a:cubicBezTo>
                    <a:pt x="595" y="215"/>
                    <a:pt x="516" y="461"/>
                    <a:pt x="358" y="557"/>
                  </a:cubicBezTo>
                  <a:cubicBezTo>
                    <a:pt x="316" y="583"/>
                    <a:pt x="272" y="596"/>
                    <a:pt x="230" y="596"/>
                  </a:cubicBezTo>
                  <a:cubicBezTo>
                    <a:pt x="141" y="596"/>
                    <a:pt x="58" y="542"/>
                    <a:pt x="1" y="449"/>
                  </a:cubicBezTo>
                  <a:lnTo>
                    <a:pt x="1" y="449"/>
                  </a:lnTo>
                  <a:cubicBezTo>
                    <a:pt x="3" y="453"/>
                    <a:pt x="3" y="457"/>
                    <a:pt x="6" y="461"/>
                  </a:cubicBezTo>
                  <a:cubicBezTo>
                    <a:pt x="52" y="619"/>
                    <a:pt x="161" y="712"/>
                    <a:pt x="279" y="712"/>
                  </a:cubicBezTo>
                  <a:cubicBezTo>
                    <a:pt x="322" y="712"/>
                    <a:pt x="366" y="700"/>
                    <a:pt x="408" y="673"/>
                  </a:cubicBezTo>
                  <a:cubicBezTo>
                    <a:pt x="564" y="579"/>
                    <a:pt x="641" y="334"/>
                    <a:pt x="588" y="123"/>
                  </a:cubicBezTo>
                  <a:cubicBezTo>
                    <a:pt x="572" y="94"/>
                    <a:pt x="559" y="63"/>
                    <a:pt x="548" y="30"/>
                  </a:cubicBezTo>
                  <a:cubicBezTo>
                    <a:pt x="546" y="25"/>
                    <a:pt x="546" y="21"/>
                    <a:pt x="545" y="15"/>
                  </a:cubicBezTo>
                  <a:lnTo>
                    <a:pt x="545" y="15"/>
                  </a:lnTo>
                  <a:lnTo>
                    <a:pt x="546" y="17"/>
                  </a:lnTo>
                  <a:cubicBezTo>
                    <a:pt x="544" y="11"/>
                    <a:pt x="541" y="4"/>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47"/>
            <p:cNvSpPr/>
            <p:nvPr/>
          </p:nvSpPr>
          <p:spPr>
            <a:xfrm>
              <a:off x="2145699" y="3292701"/>
              <a:ext cx="26895" cy="29593"/>
            </a:xfrm>
            <a:custGeom>
              <a:avLst/>
              <a:gdLst/>
              <a:ahLst/>
              <a:cxnLst/>
              <a:rect l="l" t="t" r="r" b="b"/>
              <a:pathLst>
                <a:path w="648" h="713" extrusionOk="0">
                  <a:moveTo>
                    <a:pt x="540" y="1"/>
                  </a:moveTo>
                  <a:lnTo>
                    <a:pt x="540" y="1"/>
                  </a:lnTo>
                  <a:cubicBezTo>
                    <a:pt x="594" y="213"/>
                    <a:pt x="515" y="461"/>
                    <a:pt x="357" y="557"/>
                  </a:cubicBezTo>
                  <a:cubicBezTo>
                    <a:pt x="315" y="583"/>
                    <a:pt x="271" y="595"/>
                    <a:pt x="229" y="595"/>
                  </a:cubicBezTo>
                  <a:cubicBezTo>
                    <a:pt x="140" y="595"/>
                    <a:pt x="58" y="542"/>
                    <a:pt x="2" y="449"/>
                  </a:cubicBezTo>
                  <a:lnTo>
                    <a:pt x="1" y="448"/>
                  </a:lnTo>
                  <a:lnTo>
                    <a:pt x="1" y="448"/>
                  </a:lnTo>
                  <a:cubicBezTo>
                    <a:pt x="2" y="452"/>
                    <a:pt x="2" y="455"/>
                    <a:pt x="4" y="461"/>
                  </a:cubicBezTo>
                  <a:cubicBezTo>
                    <a:pt x="15" y="494"/>
                    <a:pt x="28" y="525"/>
                    <a:pt x="44" y="554"/>
                  </a:cubicBezTo>
                  <a:cubicBezTo>
                    <a:pt x="99" y="654"/>
                    <a:pt x="185" y="712"/>
                    <a:pt x="277" y="712"/>
                  </a:cubicBezTo>
                  <a:cubicBezTo>
                    <a:pt x="320" y="712"/>
                    <a:pt x="363" y="700"/>
                    <a:pt x="406" y="673"/>
                  </a:cubicBezTo>
                  <a:cubicBezTo>
                    <a:pt x="566" y="576"/>
                    <a:pt x="648" y="320"/>
                    <a:pt x="584" y="104"/>
                  </a:cubicBezTo>
                  <a:cubicBezTo>
                    <a:pt x="573" y="65"/>
                    <a:pt x="557" y="31"/>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47"/>
            <p:cNvSpPr/>
            <p:nvPr/>
          </p:nvSpPr>
          <p:spPr>
            <a:xfrm>
              <a:off x="2087384" y="3411239"/>
              <a:ext cx="12867" cy="28306"/>
            </a:xfrm>
            <a:custGeom>
              <a:avLst/>
              <a:gdLst/>
              <a:ahLst/>
              <a:cxnLst/>
              <a:rect l="l" t="t" r="r" b="b"/>
              <a:pathLst>
                <a:path w="310" h="682" extrusionOk="0">
                  <a:moveTo>
                    <a:pt x="173" y="0"/>
                  </a:moveTo>
                  <a:lnTo>
                    <a:pt x="173" y="0"/>
                  </a:lnTo>
                  <a:cubicBezTo>
                    <a:pt x="248" y="201"/>
                    <a:pt x="186" y="446"/>
                    <a:pt x="32" y="549"/>
                  </a:cubicBezTo>
                  <a:cubicBezTo>
                    <a:pt x="21" y="556"/>
                    <a:pt x="11" y="556"/>
                    <a:pt x="1" y="560"/>
                  </a:cubicBezTo>
                  <a:cubicBezTo>
                    <a:pt x="15" y="602"/>
                    <a:pt x="32" y="642"/>
                    <a:pt x="47" y="681"/>
                  </a:cubicBezTo>
                  <a:cubicBezTo>
                    <a:pt x="62" y="674"/>
                    <a:pt x="77" y="667"/>
                    <a:pt x="93" y="658"/>
                  </a:cubicBezTo>
                  <a:cubicBezTo>
                    <a:pt x="249" y="552"/>
                    <a:pt x="310" y="300"/>
                    <a:pt x="229" y="98"/>
                  </a:cubicBezTo>
                  <a:cubicBezTo>
                    <a:pt x="215" y="59"/>
                    <a:pt x="195" y="29"/>
                    <a:pt x="1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47"/>
            <p:cNvSpPr/>
            <p:nvPr/>
          </p:nvSpPr>
          <p:spPr>
            <a:xfrm>
              <a:off x="2119883" y="3374715"/>
              <a:ext cx="27269" cy="29344"/>
            </a:xfrm>
            <a:custGeom>
              <a:avLst/>
              <a:gdLst/>
              <a:ahLst/>
              <a:cxnLst/>
              <a:rect l="l" t="t" r="r" b="b"/>
              <a:pathLst>
                <a:path w="657" h="707" extrusionOk="0">
                  <a:moveTo>
                    <a:pt x="1" y="469"/>
                  </a:moveTo>
                  <a:cubicBezTo>
                    <a:pt x="1" y="470"/>
                    <a:pt x="1" y="470"/>
                    <a:pt x="2" y="471"/>
                  </a:cubicBezTo>
                  <a:lnTo>
                    <a:pt x="2" y="471"/>
                  </a:lnTo>
                  <a:cubicBezTo>
                    <a:pt x="2" y="470"/>
                    <a:pt x="1" y="470"/>
                    <a:pt x="1" y="469"/>
                  </a:cubicBezTo>
                  <a:close/>
                  <a:moveTo>
                    <a:pt x="519" y="1"/>
                  </a:moveTo>
                  <a:cubicBezTo>
                    <a:pt x="594" y="203"/>
                    <a:pt x="532" y="446"/>
                    <a:pt x="379" y="550"/>
                  </a:cubicBezTo>
                  <a:cubicBezTo>
                    <a:pt x="332" y="581"/>
                    <a:pt x="282" y="596"/>
                    <a:pt x="232" y="596"/>
                  </a:cubicBezTo>
                  <a:cubicBezTo>
                    <a:pt x="146" y="596"/>
                    <a:pt x="63" y="551"/>
                    <a:pt x="2" y="471"/>
                  </a:cubicBezTo>
                  <a:lnTo>
                    <a:pt x="2" y="471"/>
                  </a:lnTo>
                  <a:cubicBezTo>
                    <a:pt x="4" y="474"/>
                    <a:pt x="4" y="478"/>
                    <a:pt x="5" y="482"/>
                  </a:cubicBezTo>
                  <a:cubicBezTo>
                    <a:pt x="61" y="625"/>
                    <a:pt x="173" y="706"/>
                    <a:pt x="289" y="706"/>
                  </a:cubicBezTo>
                  <a:cubicBezTo>
                    <a:pt x="339" y="706"/>
                    <a:pt x="390" y="691"/>
                    <a:pt x="438" y="659"/>
                  </a:cubicBezTo>
                  <a:cubicBezTo>
                    <a:pt x="596" y="554"/>
                    <a:pt x="656" y="302"/>
                    <a:pt x="576" y="97"/>
                  </a:cubicBezTo>
                  <a:cubicBezTo>
                    <a:pt x="561" y="60"/>
                    <a:pt x="542" y="29"/>
                    <a:pt x="5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47"/>
            <p:cNvSpPr/>
            <p:nvPr/>
          </p:nvSpPr>
          <p:spPr>
            <a:xfrm>
              <a:off x="2142835" y="3357200"/>
              <a:ext cx="27061" cy="29261"/>
            </a:xfrm>
            <a:custGeom>
              <a:avLst/>
              <a:gdLst/>
              <a:ahLst/>
              <a:cxnLst/>
              <a:rect l="l" t="t" r="r" b="b"/>
              <a:pathLst>
                <a:path w="652" h="705" extrusionOk="0">
                  <a:moveTo>
                    <a:pt x="521" y="0"/>
                  </a:moveTo>
                  <a:cubicBezTo>
                    <a:pt x="594" y="201"/>
                    <a:pt x="533" y="446"/>
                    <a:pt x="379" y="548"/>
                  </a:cubicBezTo>
                  <a:cubicBezTo>
                    <a:pt x="332" y="579"/>
                    <a:pt x="282" y="594"/>
                    <a:pt x="232" y="594"/>
                  </a:cubicBezTo>
                  <a:cubicBezTo>
                    <a:pt x="146" y="594"/>
                    <a:pt x="62" y="549"/>
                    <a:pt x="1" y="467"/>
                  </a:cubicBezTo>
                  <a:lnTo>
                    <a:pt x="1" y="467"/>
                  </a:lnTo>
                  <a:cubicBezTo>
                    <a:pt x="4" y="471"/>
                    <a:pt x="4" y="476"/>
                    <a:pt x="5" y="480"/>
                  </a:cubicBezTo>
                  <a:cubicBezTo>
                    <a:pt x="62" y="623"/>
                    <a:pt x="174" y="705"/>
                    <a:pt x="290" y="705"/>
                  </a:cubicBezTo>
                  <a:cubicBezTo>
                    <a:pt x="340" y="705"/>
                    <a:pt x="390" y="690"/>
                    <a:pt x="438" y="658"/>
                  </a:cubicBezTo>
                  <a:cubicBezTo>
                    <a:pt x="590" y="558"/>
                    <a:pt x="652" y="316"/>
                    <a:pt x="580" y="115"/>
                  </a:cubicBezTo>
                  <a:cubicBezTo>
                    <a:pt x="561" y="88"/>
                    <a:pt x="546" y="62"/>
                    <a:pt x="531" y="27"/>
                  </a:cubicBezTo>
                  <a:cubicBezTo>
                    <a:pt x="530" y="23"/>
                    <a:pt x="530" y="19"/>
                    <a:pt x="528" y="15"/>
                  </a:cubicBezTo>
                  <a:lnTo>
                    <a:pt x="528" y="15"/>
                  </a:lnTo>
                  <a:lnTo>
                    <a:pt x="530" y="16"/>
                  </a:lnTo>
                  <a:cubicBezTo>
                    <a:pt x="525" y="12"/>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47"/>
            <p:cNvSpPr/>
            <p:nvPr/>
          </p:nvSpPr>
          <p:spPr>
            <a:xfrm>
              <a:off x="2164667" y="3338398"/>
              <a:ext cx="27310" cy="29344"/>
            </a:xfrm>
            <a:custGeom>
              <a:avLst/>
              <a:gdLst/>
              <a:ahLst/>
              <a:cxnLst/>
              <a:rect l="l" t="t" r="r" b="b"/>
              <a:pathLst>
                <a:path w="658" h="707" extrusionOk="0">
                  <a:moveTo>
                    <a:pt x="521" y="1"/>
                  </a:moveTo>
                  <a:cubicBezTo>
                    <a:pt x="594" y="202"/>
                    <a:pt x="533" y="446"/>
                    <a:pt x="379" y="548"/>
                  </a:cubicBezTo>
                  <a:cubicBezTo>
                    <a:pt x="332" y="579"/>
                    <a:pt x="283" y="594"/>
                    <a:pt x="234" y="594"/>
                  </a:cubicBezTo>
                  <a:cubicBezTo>
                    <a:pt x="148" y="594"/>
                    <a:pt x="65" y="549"/>
                    <a:pt x="4" y="469"/>
                  </a:cubicBezTo>
                  <a:lnTo>
                    <a:pt x="1" y="468"/>
                  </a:lnTo>
                  <a:lnTo>
                    <a:pt x="1" y="468"/>
                  </a:lnTo>
                  <a:cubicBezTo>
                    <a:pt x="4" y="473"/>
                    <a:pt x="4" y="476"/>
                    <a:pt x="5" y="482"/>
                  </a:cubicBezTo>
                  <a:cubicBezTo>
                    <a:pt x="18" y="515"/>
                    <a:pt x="35" y="542"/>
                    <a:pt x="54" y="570"/>
                  </a:cubicBezTo>
                  <a:cubicBezTo>
                    <a:pt x="115" y="658"/>
                    <a:pt x="202" y="707"/>
                    <a:pt x="291" y="707"/>
                  </a:cubicBezTo>
                  <a:cubicBezTo>
                    <a:pt x="341" y="707"/>
                    <a:pt x="391" y="692"/>
                    <a:pt x="438" y="660"/>
                  </a:cubicBezTo>
                  <a:cubicBezTo>
                    <a:pt x="596" y="554"/>
                    <a:pt x="658" y="302"/>
                    <a:pt x="576" y="97"/>
                  </a:cubicBezTo>
                  <a:cubicBezTo>
                    <a:pt x="561" y="59"/>
                    <a:pt x="543" y="29"/>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47"/>
            <p:cNvSpPr/>
            <p:nvPr/>
          </p:nvSpPr>
          <p:spPr>
            <a:xfrm>
              <a:off x="2035005" y="3246672"/>
              <a:ext cx="26895" cy="29676"/>
            </a:xfrm>
            <a:custGeom>
              <a:avLst/>
              <a:gdLst/>
              <a:ahLst/>
              <a:cxnLst/>
              <a:rect l="l" t="t" r="r" b="b"/>
              <a:pathLst>
                <a:path w="648" h="715" extrusionOk="0">
                  <a:moveTo>
                    <a:pt x="540" y="0"/>
                  </a:moveTo>
                  <a:lnTo>
                    <a:pt x="540" y="0"/>
                  </a:lnTo>
                  <a:cubicBezTo>
                    <a:pt x="594" y="215"/>
                    <a:pt x="515" y="462"/>
                    <a:pt x="357" y="558"/>
                  </a:cubicBezTo>
                  <a:cubicBezTo>
                    <a:pt x="315" y="584"/>
                    <a:pt x="272" y="596"/>
                    <a:pt x="229" y="596"/>
                  </a:cubicBezTo>
                  <a:cubicBezTo>
                    <a:pt x="140" y="596"/>
                    <a:pt x="56" y="542"/>
                    <a:pt x="1" y="449"/>
                  </a:cubicBezTo>
                  <a:lnTo>
                    <a:pt x="1" y="449"/>
                  </a:lnTo>
                  <a:cubicBezTo>
                    <a:pt x="2" y="452"/>
                    <a:pt x="2" y="457"/>
                    <a:pt x="4" y="463"/>
                  </a:cubicBezTo>
                  <a:cubicBezTo>
                    <a:pt x="50" y="621"/>
                    <a:pt x="159" y="715"/>
                    <a:pt x="276" y="715"/>
                  </a:cubicBezTo>
                  <a:cubicBezTo>
                    <a:pt x="319" y="715"/>
                    <a:pt x="363" y="702"/>
                    <a:pt x="406" y="676"/>
                  </a:cubicBezTo>
                  <a:cubicBezTo>
                    <a:pt x="566" y="575"/>
                    <a:pt x="648" y="321"/>
                    <a:pt x="584" y="105"/>
                  </a:cubicBezTo>
                  <a:cubicBezTo>
                    <a:pt x="573" y="67"/>
                    <a:pt x="557" y="32"/>
                    <a:pt x="54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47"/>
            <p:cNvSpPr/>
            <p:nvPr/>
          </p:nvSpPr>
          <p:spPr>
            <a:xfrm>
              <a:off x="2058414" y="3230153"/>
              <a:ext cx="26646" cy="29718"/>
            </a:xfrm>
            <a:custGeom>
              <a:avLst/>
              <a:gdLst/>
              <a:ahLst/>
              <a:cxnLst/>
              <a:rect l="l" t="t" r="r" b="b"/>
              <a:pathLst>
                <a:path w="642" h="716" extrusionOk="0">
                  <a:moveTo>
                    <a:pt x="539" y="0"/>
                  </a:moveTo>
                  <a:cubicBezTo>
                    <a:pt x="539" y="1"/>
                    <a:pt x="539" y="1"/>
                    <a:pt x="539" y="1"/>
                  </a:cubicBezTo>
                  <a:lnTo>
                    <a:pt x="539" y="1"/>
                  </a:lnTo>
                  <a:cubicBezTo>
                    <a:pt x="539" y="1"/>
                    <a:pt x="539" y="1"/>
                    <a:pt x="539" y="0"/>
                  </a:cubicBezTo>
                  <a:close/>
                  <a:moveTo>
                    <a:pt x="539" y="1"/>
                  </a:moveTo>
                  <a:lnTo>
                    <a:pt x="539" y="1"/>
                  </a:lnTo>
                  <a:cubicBezTo>
                    <a:pt x="595" y="215"/>
                    <a:pt x="516" y="460"/>
                    <a:pt x="358" y="558"/>
                  </a:cubicBezTo>
                  <a:cubicBezTo>
                    <a:pt x="316" y="584"/>
                    <a:pt x="273" y="596"/>
                    <a:pt x="230" y="596"/>
                  </a:cubicBezTo>
                  <a:cubicBezTo>
                    <a:pt x="141" y="596"/>
                    <a:pt x="57" y="542"/>
                    <a:pt x="0" y="447"/>
                  </a:cubicBezTo>
                  <a:lnTo>
                    <a:pt x="0" y="447"/>
                  </a:lnTo>
                  <a:cubicBezTo>
                    <a:pt x="2" y="452"/>
                    <a:pt x="2" y="457"/>
                    <a:pt x="5" y="462"/>
                  </a:cubicBezTo>
                  <a:cubicBezTo>
                    <a:pt x="52" y="621"/>
                    <a:pt x="161" y="715"/>
                    <a:pt x="278" y="715"/>
                  </a:cubicBezTo>
                  <a:cubicBezTo>
                    <a:pt x="321" y="715"/>
                    <a:pt x="365" y="702"/>
                    <a:pt x="408" y="676"/>
                  </a:cubicBezTo>
                  <a:cubicBezTo>
                    <a:pt x="565" y="581"/>
                    <a:pt x="641" y="337"/>
                    <a:pt x="588" y="124"/>
                  </a:cubicBezTo>
                  <a:cubicBezTo>
                    <a:pt x="572" y="95"/>
                    <a:pt x="559" y="65"/>
                    <a:pt x="548" y="31"/>
                  </a:cubicBezTo>
                  <a:cubicBezTo>
                    <a:pt x="546" y="28"/>
                    <a:pt x="546" y="22"/>
                    <a:pt x="545" y="16"/>
                  </a:cubicBezTo>
                  <a:lnTo>
                    <a:pt x="545" y="16"/>
                  </a:lnTo>
                  <a:lnTo>
                    <a:pt x="546" y="19"/>
                  </a:lnTo>
                  <a:cubicBezTo>
                    <a:pt x="544" y="14"/>
                    <a:pt x="541" y="7"/>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47"/>
            <p:cNvSpPr/>
            <p:nvPr/>
          </p:nvSpPr>
          <p:spPr>
            <a:xfrm>
              <a:off x="2081075" y="3212306"/>
              <a:ext cx="26854" cy="29593"/>
            </a:xfrm>
            <a:custGeom>
              <a:avLst/>
              <a:gdLst/>
              <a:ahLst/>
              <a:cxnLst/>
              <a:rect l="l" t="t" r="r" b="b"/>
              <a:pathLst>
                <a:path w="647" h="713" extrusionOk="0">
                  <a:moveTo>
                    <a:pt x="539" y="1"/>
                  </a:moveTo>
                  <a:lnTo>
                    <a:pt x="539" y="1"/>
                  </a:lnTo>
                  <a:cubicBezTo>
                    <a:pt x="595" y="215"/>
                    <a:pt x="516" y="461"/>
                    <a:pt x="358" y="558"/>
                  </a:cubicBezTo>
                  <a:cubicBezTo>
                    <a:pt x="315" y="584"/>
                    <a:pt x="271" y="597"/>
                    <a:pt x="229" y="597"/>
                  </a:cubicBezTo>
                  <a:cubicBezTo>
                    <a:pt x="140" y="597"/>
                    <a:pt x="58" y="544"/>
                    <a:pt x="2" y="451"/>
                  </a:cubicBezTo>
                  <a:lnTo>
                    <a:pt x="0" y="448"/>
                  </a:lnTo>
                  <a:lnTo>
                    <a:pt x="0" y="448"/>
                  </a:lnTo>
                  <a:cubicBezTo>
                    <a:pt x="2" y="452"/>
                    <a:pt x="2" y="458"/>
                    <a:pt x="5" y="461"/>
                  </a:cubicBezTo>
                  <a:cubicBezTo>
                    <a:pt x="15" y="495"/>
                    <a:pt x="28" y="525"/>
                    <a:pt x="43" y="554"/>
                  </a:cubicBezTo>
                  <a:cubicBezTo>
                    <a:pt x="98" y="655"/>
                    <a:pt x="185" y="713"/>
                    <a:pt x="277" y="713"/>
                  </a:cubicBezTo>
                  <a:cubicBezTo>
                    <a:pt x="320" y="713"/>
                    <a:pt x="363" y="701"/>
                    <a:pt x="406" y="675"/>
                  </a:cubicBezTo>
                  <a:cubicBezTo>
                    <a:pt x="566" y="576"/>
                    <a:pt x="647" y="321"/>
                    <a:pt x="584" y="106"/>
                  </a:cubicBezTo>
                  <a:cubicBezTo>
                    <a:pt x="574" y="65"/>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47"/>
            <p:cNvSpPr/>
            <p:nvPr/>
          </p:nvSpPr>
          <p:spPr>
            <a:xfrm>
              <a:off x="2054886" y="3302787"/>
              <a:ext cx="27310" cy="29261"/>
            </a:xfrm>
            <a:custGeom>
              <a:avLst/>
              <a:gdLst/>
              <a:ahLst/>
              <a:cxnLst/>
              <a:rect l="l" t="t" r="r" b="b"/>
              <a:pathLst>
                <a:path w="658" h="705" extrusionOk="0">
                  <a:moveTo>
                    <a:pt x="0" y="468"/>
                  </a:moveTo>
                  <a:lnTo>
                    <a:pt x="0" y="468"/>
                  </a:lnTo>
                  <a:cubicBezTo>
                    <a:pt x="1" y="468"/>
                    <a:pt x="1" y="469"/>
                    <a:pt x="2" y="469"/>
                  </a:cubicBezTo>
                  <a:lnTo>
                    <a:pt x="2" y="469"/>
                  </a:lnTo>
                  <a:cubicBezTo>
                    <a:pt x="1" y="469"/>
                    <a:pt x="1" y="468"/>
                    <a:pt x="0" y="468"/>
                  </a:cubicBezTo>
                  <a:close/>
                  <a:moveTo>
                    <a:pt x="521" y="1"/>
                  </a:moveTo>
                  <a:lnTo>
                    <a:pt x="521" y="1"/>
                  </a:lnTo>
                  <a:cubicBezTo>
                    <a:pt x="594" y="202"/>
                    <a:pt x="532" y="446"/>
                    <a:pt x="378" y="548"/>
                  </a:cubicBezTo>
                  <a:cubicBezTo>
                    <a:pt x="332" y="579"/>
                    <a:pt x="282" y="594"/>
                    <a:pt x="233" y="594"/>
                  </a:cubicBezTo>
                  <a:cubicBezTo>
                    <a:pt x="147" y="594"/>
                    <a:pt x="63" y="549"/>
                    <a:pt x="2" y="469"/>
                  </a:cubicBezTo>
                  <a:lnTo>
                    <a:pt x="2" y="469"/>
                  </a:lnTo>
                  <a:cubicBezTo>
                    <a:pt x="3" y="472"/>
                    <a:pt x="4" y="477"/>
                    <a:pt x="5" y="479"/>
                  </a:cubicBezTo>
                  <a:cubicBezTo>
                    <a:pt x="61" y="623"/>
                    <a:pt x="173" y="705"/>
                    <a:pt x="289" y="705"/>
                  </a:cubicBezTo>
                  <a:cubicBezTo>
                    <a:pt x="339" y="705"/>
                    <a:pt x="390" y="689"/>
                    <a:pt x="437" y="657"/>
                  </a:cubicBezTo>
                  <a:cubicBezTo>
                    <a:pt x="595" y="551"/>
                    <a:pt x="657" y="300"/>
                    <a:pt x="575" y="95"/>
                  </a:cubicBezTo>
                  <a:cubicBezTo>
                    <a:pt x="561" y="60"/>
                    <a:pt x="542" y="27"/>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47"/>
            <p:cNvSpPr/>
            <p:nvPr/>
          </p:nvSpPr>
          <p:spPr>
            <a:xfrm>
              <a:off x="2077838" y="3285271"/>
              <a:ext cx="27020" cy="29261"/>
            </a:xfrm>
            <a:custGeom>
              <a:avLst/>
              <a:gdLst/>
              <a:ahLst/>
              <a:cxnLst/>
              <a:rect l="l" t="t" r="r" b="b"/>
              <a:pathLst>
                <a:path w="651" h="705" extrusionOk="0">
                  <a:moveTo>
                    <a:pt x="1" y="467"/>
                  </a:moveTo>
                  <a:lnTo>
                    <a:pt x="1" y="467"/>
                  </a:lnTo>
                  <a:cubicBezTo>
                    <a:pt x="1" y="468"/>
                    <a:pt x="1" y="468"/>
                    <a:pt x="2" y="469"/>
                  </a:cubicBezTo>
                  <a:lnTo>
                    <a:pt x="2" y="469"/>
                  </a:lnTo>
                  <a:cubicBezTo>
                    <a:pt x="1" y="468"/>
                    <a:pt x="1" y="468"/>
                    <a:pt x="1" y="467"/>
                  </a:cubicBezTo>
                  <a:close/>
                  <a:moveTo>
                    <a:pt x="521" y="0"/>
                  </a:moveTo>
                  <a:cubicBezTo>
                    <a:pt x="594" y="201"/>
                    <a:pt x="532" y="446"/>
                    <a:pt x="379" y="548"/>
                  </a:cubicBezTo>
                  <a:cubicBezTo>
                    <a:pt x="332" y="579"/>
                    <a:pt x="281" y="594"/>
                    <a:pt x="232" y="594"/>
                  </a:cubicBezTo>
                  <a:cubicBezTo>
                    <a:pt x="146" y="594"/>
                    <a:pt x="63" y="549"/>
                    <a:pt x="2" y="469"/>
                  </a:cubicBezTo>
                  <a:lnTo>
                    <a:pt x="2" y="469"/>
                  </a:lnTo>
                  <a:cubicBezTo>
                    <a:pt x="4" y="472"/>
                    <a:pt x="4" y="476"/>
                    <a:pt x="5" y="480"/>
                  </a:cubicBezTo>
                  <a:cubicBezTo>
                    <a:pt x="61" y="623"/>
                    <a:pt x="173" y="704"/>
                    <a:pt x="289" y="704"/>
                  </a:cubicBezTo>
                  <a:cubicBezTo>
                    <a:pt x="339" y="704"/>
                    <a:pt x="390" y="689"/>
                    <a:pt x="438" y="657"/>
                  </a:cubicBezTo>
                  <a:cubicBezTo>
                    <a:pt x="590" y="555"/>
                    <a:pt x="650" y="316"/>
                    <a:pt x="580" y="115"/>
                  </a:cubicBezTo>
                  <a:cubicBezTo>
                    <a:pt x="561" y="88"/>
                    <a:pt x="545" y="61"/>
                    <a:pt x="531" y="27"/>
                  </a:cubicBezTo>
                  <a:cubicBezTo>
                    <a:pt x="529" y="23"/>
                    <a:pt x="529" y="17"/>
                    <a:pt x="528" y="15"/>
                  </a:cubicBezTo>
                  <a:lnTo>
                    <a:pt x="528" y="15"/>
                  </a:lnTo>
                  <a:lnTo>
                    <a:pt x="529" y="16"/>
                  </a:lnTo>
                  <a:cubicBezTo>
                    <a:pt x="525" y="10"/>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47"/>
            <p:cNvSpPr/>
            <p:nvPr/>
          </p:nvSpPr>
          <p:spPr>
            <a:xfrm>
              <a:off x="2099670" y="3266428"/>
              <a:ext cx="27310" cy="29303"/>
            </a:xfrm>
            <a:custGeom>
              <a:avLst/>
              <a:gdLst/>
              <a:ahLst/>
              <a:cxnLst/>
              <a:rect l="l" t="t" r="r" b="b"/>
              <a:pathLst>
                <a:path w="658" h="706" extrusionOk="0">
                  <a:moveTo>
                    <a:pt x="521" y="0"/>
                  </a:moveTo>
                  <a:cubicBezTo>
                    <a:pt x="594" y="201"/>
                    <a:pt x="532" y="446"/>
                    <a:pt x="379" y="548"/>
                  </a:cubicBezTo>
                  <a:cubicBezTo>
                    <a:pt x="332" y="579"/>
                    <a:pt x="283" y="593"/>
                    <a:pt x="234" y="593"/>
                  </a:cubicBezTo>
                  <a:cubicBezTo>
                    <a:pt x="148" y="593"/>
                    <a:pt x="65" y="548"/>
                    <a:pt x="3" y="469"/>
                  </a:cubicBezTo>
                  <a:lnTo>
                    <a:pt x="1" y="467"/>
                  </a:lnTo>
                  <a:lnTo>
                    <a:pt x="1" y="467"/>
                  </a:lnTo>
                  <a:cubicBezTo>
                    <a:pt x="3" y="471"/>
                    <a:pt x="3" y="477"/>
                    <a:pt x="5" y="481"/>
                  </a:cubicBezTo>
                  <a:cubicBezTo>
                    <a:pt x="18" y="513"/>
                    <a:pt x="35" y="542"/>
                    <a:pt x="54" y="569"/>
                  </a:cubicBezTo>
                  <a:cubicBezTo>
                    <a:pt x="115" y="657"/>
                    <a:pt x="201" y="706"/>
                    <a:pt x="290" y="706"/>
                  </a:cubicBezTo>
                  <a:cubicBezTo>
                    <a:pt x="340" y="706"/>
                    <a:pt x="390" y="691"/>
                    <a:pt x="437" y="658"/>
                  </a:cubicBezTo>
                  <a:cubicBezTo>
                    <a:pt x="596" y="553"/>
                    <a:pt x="657" y="302"/>
                    <a:pt x="575" y="96"/>
                  </a:cubicBezTo>
                  <a:cubicBezTo>
                    <a:pt x="561" y="59"/>
                    <a:pt x="542" y="27"/>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47"/>
            <p:cNvSpPr/>
            <p:nvPr/>
          </p:nvSpPr>
          <p:spPr>
            <a:xfrm>
              <a:off x="2141299" y="3259331"/>
              <a:ext cx="20628" cy="9878"/>
            </a:xfrm>
            <a:custGeom>
              <a:avLst/>
              <a:gdLst/>
              <a:ahLst/>
              <a:cxnLst/>
              <a:rect l="l" t="t" r="r" b="b"/>
              <a:pathLst>
                <a:path w="497" h="238" extrusionOk="0">
                  <a:moveTo>
                    <a:pt x="1" y="0"/>
                  </a:moveTo>
                  <a:cubicBezTo>
                    <a:pt x="2" y="3"/>
                    <a:pt x="2" y="9"/>
                    <a:pt x="5" y="13"/>
                  </a:cubicBezTo>
                  <a:cubicBezTo>
                    <a:pt x="61" y="156"/>
                    <a:pt x="173" y="237"/>
                    <a:pt x="289" y="237"/>
                  </a:cubicBezTo>
                  <a:cubicBezTo>
                    <a:pt x="339" y="237"/>
                    <a:pt x="390" y="222"/>
                    <a:pt x="437" y="190"/>
                  </a:cubicBezTo>
                  <a:cubicBezTo>
                    <a:pt x="460" y="174"/>
                    <a:pt x="476" y="151"/>
                    <a:pt x="496" y="127"/>
                  </a:cubicBezTo>
                  <a:cubicBezTo>
                    <a:pt x="475" y="91"/>
                    <a:pt x="455" y="58"/>
                    <a:pt x="433" y="22"/>
                  </a:cubicBezTo>
                  <a:cubicBezTo>
                    <a:pt x="416" y="42"/>
                    <a:pt x="400" y="65"/>
                    <a:pt x="379" y="79"/>
                  </a:cubicBezTo>
                  <a:cubicBezTo>
                    <a:pt x="330" y="112"/>
                    <a:pt x="279" y="127"/>
                    <a:pt x="229" y="127"/>
                  </a:cubicBezTo>
                  <a:cubicBezTo>
                    <a:pt x="143" y="127"/>
                    <a:pt x="61" y="82"/>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47"/>
            <p:cNvSpPr/>
            <p:nvPr/>
          </p:nvSpPr>
          <p:spPr>
            <a:xfrm>
              <a:off x="2017448" y="3168186"/>
              <a:ext cx="8799" cy="26688"/>
            </a:xfrm>
            <a:custGeom>
              <a:avLst/>
              <a:gdLst/>
              <a:ahLst/>
              <a:cxnLst/>
              <a:rect l="l" t="t" r="r" b="b"/>
              <a:pathLst>
                <a:path w="212" h="643" extrusionOk="0">
                  <a:moveTo>
                    <a:pt x="115" y="0"/>
                  </a:moveTo>
                  <a:cubicBezTo>
                    <a:pt x="161" y="180"/>
                    <a:pt x="109" y="378"/>
                    <a:pt x="0" y="495"/>
                  </a:cubicBezTo>
                  <a:cubicBezTo>
                    <a:pt x="3" y="544"/>
                    <a:pt x="9" y="592"/>
                    <a:pt x="16" y="643"/>
                  </a:cubicBezTo>
                  <a:cubicBezTo>
                    <a:pt x="147" y="535"/>
                    <a:pt x="211" y="319"/>
                    <a:pt x="162" y="123"/>
                  </a:cubicBezTo>
                  <a:cubicBezTo>
                    <a:pt x="147" y="94"/>
                    <a:pt x="134" y="64"/>
                    <a:pt x="124" y="29"/>
                  </a:cubicBezTo>
                  <a:cubicBezTo>
                    <a:pt x="122" y="26"/>
                    <a:pt x="122" y="21"/>
                    <a:pt x="119" y="15"/>
                  </a:cubicBezTo>
                  <a:lnTo>
                    <a:pt x="119" y="15"/>
                  </a:lnTo>
                  <a:lnTo>
                    <a:pt x="122" y="18"/>
                  </a:lnTo>
                  <a:cubicBezTo>
                    <a:pt x="118" y="12"/>
                    <a:pt x="116" y="5"/>
                    <a:pt x="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47"/>
            <p:cNvSpPr/>
            <p:nvPr/>
          </p:nvSpPr>
          <p:spPr>
            <a:xfrm>
              <a:off x="2022387" y="3150297"/>
              <a:ext cx="26854" cy="29593"/>
            </a:xfrm>
            <a:custGeom>
              <a:avLst/>
              <a:gdLst/>
              <a:ahLst/>
              <a:cxnLst/>
              <a:rect l="l" t="t" r="r" b="b"/>
              <a:pathLst>
                <a:path w="647" h="713" extrusionOk="0">
                  <a:moveTo>
                    <a:pt x="539" y="0"/>
                  </a:moveTo>
                  <a:lnTo>
                    <a:pt x="539" y="0"/>
                  </a:lnTo>
                  <a:cubicBezTo>
                    <a:pt x="595" y="214"/>
                    <a:pt x="516" y="460"/>
                    <a:pt x="358" y="558"/>
                  </a:cubicBezTo>
                  <a:cubicBezTo>
                    <a:pt x="316" y="584"/>
                    <a:pt x="272" y="596"/>
                    <a:pt x="229" y="596"/>
                  </a:cubicBezTo>
                  <a:cubicBezTo>
                    <a:pt x="141" y="596"/>
                    <a:pt x="58" y="543"/>
                    <a:pt x="3" y="450"/>
                  </a:cubicBezTo>
                  <a:lnTo>
                    <a:pt x="0" y="447"/>
                  </a:lnTo>
                  <a:lnTo>
                    <a:pt x="0" y="447"/>
                  </a:lnTo>
                  <a:cubicBezTo>
                    <a:pt x="3" y="452"/>
                    <a:pt x="3" y="457"/>
                    <a:pt x="5" y="460"/>
                  </a:cubicBezTo>
                  <a:cubicBezTo>
                    <a:pt x="15" y="495"/>
                    <a:pt x="28" y="525"/>
                    <a:pt x="43" y="554"/>
                  </a:cubicBezTo>
                  <a:cubicBezTo>
                    <a:pt x="99" y="655"/>
                    <a:pt x="186" y="713"/>
                    <a:pt x="278" y="713"/>
                  </a:cubicBezTo>
                  <a:cubicBezTo>
                    <a:pt x="320" y="713"/>
                    <a:pt x="364" y="701"/>
                    <a:pt x="407" y="674"/>
                  </a:cubicBezTo>
                  <a:cubicBezTo>
                    <a:pt x="566" y="575"/>
                    <a:pt x="647" y="321"/>
                    <a:pt x="585" y="105"/>
                  </a:cubicBezTo>
                  <a:cubicBezTo>
                    <a:pt x="574" y="65"/>
                    <a:pt x="558" y="30"/>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47"/>
            <p:cNvSpPr/>
            <p:nvPr/>
          </p:nvSpPr>
          <p:spPr>
            <a:xfrm>
              <a:off x="2025915" y="3214879"/>
              <a:ext cx="20586" cy="29261"/>
            </a:xfrm>
            <a:custGeom>
              <a:avLst/>
              <a:gdLst/>
              <a:ahLst/>
              <a:cxnLst/>
              <a:rect l="l" t="t" r="r" b="b"/>
              <a:pathLst>
                <a:path w="496" h="705" extrusionOk="0">
                  <a:moveTo>
                    <a:pt x="365" y="1"/>
                  </a:moveTo>
                  <a:lnTo>
                    <a:pt x="365" y="1"/>
                  </a:lnTo>
                  <a:cubicBezTo>
                    <a:pt x="438" y="202"/>
                    <a:pt x="378" y="446"/>
                    <a:pt x="223" y="548"/>
                  </a:cubicBezTo>
                  <a:cubicBezTo>
                    <a:pt x="178" y="579"/>
                    <a:pt x="130" y="592"/>
                    <a:pt x="83" y="592"/>
                  </a:cubicBezTo>
                  <a:cubicBezTo>
                    <a:pt x="55" y="592"/>
                    <a:pt x="27" y="587"/>
                    <a:pt x="0" y="578"/>
                  </a:cubicBezTo>
                  <a:lnTo>
                    <a:pt x="0" y="578"/>
                  </a:lnTo>
                  <a:cubicBezTo>
                    <a:pt x="7" y="611"/>
                    <a:pt x="14" y="643"/>
                    <a:pt x="23" y="677"/>
                  </a:cubicBezTo>
                  <a:cubicBezTo>
                    <a:pt x="59" y="695"/>
                    <a:pt x="98" y="705"/>
                    <a:pt x="137" y="705"/>
                  </a:cubicBezTo>
                  <a:cubicBezTo>
                    <a:pt x="186" y="705"/>
                    <a:pt x="235" y="690"/>
                    <a:pt x="282" y="659"/>
                  </a:cubicBezTo>
                  <a:cubicBezTo>
                    <a:pt x="435" y="557"/>
                    <a:pt x="496" y="317"/>
                    <a:pt x="424" y="116"/>
                  </a:cubicBezTo>
                  <a:cubicBezTo>
                    <a:pt x="407" y="88"/>
                    <a:pt x="389" y="61"/>
                    <a:pt x="375" y="28"/>
                  </a:cubicBezTo>
                  <a:cubicBezTo>
                    <a:pt x="374" y="24"/>
                    <a:pt x="374" y="18"/>
                    <a:pt x="372" y="15"/>
                  </a:cubicBezTo>
                  <a:lnTo>
                    <a:pt x="372" y="15"/>
                  </a:lnTo>
                  <a:lnTo>
                    <a:pt x="374" y="16"/>
                  </a:lnTo>
                  <a:cubicBezTo>
                    <a:pt x="371" y="11"/>
                    <a:pt x="368" y="6"/>
                    <a:pt x="3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47"/>
            <p:cNvSpPr/>
            <p:nvPr/>
          </p:nvSpPr>
          <p:spPr>
            <a:xfrm>
              <a:off x="2041397" y="3195994"/>
              <a:ext cx="27227" cy="29386"/>
            </a:xfrm>
            <a:custGeom>
              <a:avLst/>
              <a:gdLst/>
              <a:ahLst/>
              <a:cxnLst/>
              <a:rect l="l" t="t" r="r" b="b"/>
              <a:pathLst>
                <a:path w="656" h="708" extrusionOk="0">
                  <a:moveTo>
                    <a:pt x="519" y="0"/>
                  </a:moveTo>
                  <a:cubicBezTo>
                    <a:pt x="594" y="201"/>
                    <a:pt x="532" y="447"/>
                    <a:pt x="379" y="549"/>
                  </a:cubicBezTo>
                  <a:cubicBezTo>
                    <a:pt x="332" y="580"/>
                    <a:pt x="283" y="595"/>
                    <a:pt x="234" y="595"/>
                  </a:cubicBezTo>
                  <a:cubicBezTo>
                    <a:pt x="148" y="595"/>
                    <a:pt x="64" y="550"/>
                    <a:pt x="2" y="470"/>
                  </a:cubicBezTo>
                  <a:lnTo>
                    <a:pt x="1" y="467"/>
                  </a:lnTo>
                  <a:lnTo>
                    <a:pt x="1" y="467"/>
                  </a:lnTo>
                  <a:cubicBezTo>
                    <a:pt x="1" y="473"/>
                    <a:pt x="2" y="479"/>
                    <a:pt x="5" y="483"/>
                  </a:cubicBezTo>
                  <a:cubicBezTo>
                    <a:pt x="16" y="514"/>
                    <a:pt x="35" y="543"/>
                    <a:pt x="52" y="571"/>
                  </a:cubicBezTo>
                  <a:cubicBezTo>
                    <a:pt x="114" y="658"/>
                    <a:pt x="200" y="707"/>
                    <a:pt x="289" y="707"/>
                  </a:cubicBezTo>
                  <a:cubicBezTo>
                    <a:pt x="339" y="707"/>
                    <a:pt x="390" y="692"/>
                    <a:pt x="438" y="660"/>
                  </a:cubicBezTo>
                  <a:cubicBezTo>
                    <a:pt x="596" y="555"/>
                    <a:pt x="656" y="303"/>
                    <a:pt x="575" y="98"/>
                  </a:cubicBezTo>
                  <a:cubicBezTo>
                    <a:pt x="561" y="60"/>
                    <a:pt x="541" y="29"/>
                    <a:pt x="51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47"/>
            <p:cNvSpPr/>
            <p:nvPr/>
          </p:nvSpPr>
          <p:spPr>
            <a:xfrm>
              <a:off x="2088463" y="3181177"/>
              <a:ext cx="18345" cy="9878"/>
            </a:xfrm>
            <a:custGeom>
              <a:avLst/>
              <a:gdLst/>
              <a:ahLst/>
              <a:cxnLst/>
              <a:rect l="l" t="t" r="r" b="b"/>
              <a:pathLst>
                <a:path w="442" h="238" extrusionOk="0">
                  <a:moveTo>
                    <a:pt x="0" y="1"/>
                  </a:moveTo>
                  <a:cubicBezTo>
                    <a:pt x="2" y="4"/>
                    <a:pt x="2" y="9"/>
                    <a:pt x="3" y="14"/>
                  </a:cubicBezTo>
                  <a:cubicBezTo>
                    <a:pt x="60" y="156"/>
                    <a:pt x="172" y="238"/>
                    <a:pt x="288" y="238"/>
                  </a:cubicBezTo>
                  <a:cubicBezTo>
                    <a:pt x="339" y="238"/>
                    <a:pt x="390" y="222"/>
                    <a:pt x="437" y="190"/>
                  </a:cubicBezTo>
                  <a:lnTo>
                    <a:pt x="442" y="185"/>
                  </a:lnTo>
                  <a:cubicBezTo>
                    <a:pt x="413" y="153"/>
                    <a:pt x="384" y="123"/>
                    <a:pt x="354" y="90"/>
                  </a:cubicBezTo>
                  <a:cubicBezTo>
                    <a:pt x="312" y="113"/>
                    <a:pt x="269" y="124"/>
                    <a:pt x="226" y="124"/>
                  </a:cubicBezTo>
                  <a:cubicBezTo>
                    <a:pt x="141" y="124"/>
                    <a:pt x="60" y="8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47"/>
            <p:cNvSpPr/>
            <p:nvPr/>
          </p:nvSpPr>
          <p:spPr>
            <a:xfrm>
              <a:off x="2064266" y="3202760"/>
              <a:ext cx="109241" cy="346110"/>
            </a:xfrm>
            <a:custGeom>
              <a:avLst/>
              <a:gdLst/>
              <a:ahLst/>
              <a:cxnLst/>
              <a:rect l="l" t="t" r="r" b="b"/>
              <a:pathLst>
                <a:path w="2632" h="8339" extrusionOk="0">
                  <a:moveTo>
                    <a:pt x="0" y="1"/>
                  </a:moveTo>
                  <a:cubicBezTo>
                    <a:pt x="615" y="2915"/>
                    <a:pt x="1631" y="8338"/>
                    <a:pt x="1631" y="8338"/>
                  </a:cubicBezTo>
                  <a:lnTo>
                    <a:pt x="2631" y="6503"/>
                  </a:lnTo>
                  <a:cubicBezTo>
                    <a:pt x="2569" y="6098"/>
                    <a:pt x="2490" y="5680"/>
                    <a:pt x="2387" y="5252"/>
                  </a:cubicBezTo>
                  <a:cubicBezTo>
                    <a:pt x="1664" y="2303"/>
                    <a:pt x="869" y="123"/>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47"/>
            <p:cNvSpPr/>
            <p:nvPr/>
          </p:nvSpPr>
          <p:spPr>
            <a:xfrm>
              <a:off x="1894635" y="2830667"/>
              <a:ext cx="187603" cy="163862"/>
            </a:xfrm>
            <a:custGeom>
              <a:avLst/>
              <a:gdLst/>
              <a:ahLst/>
              <a:cxnLst/>
              <a:rect l="l" t="t" r="r" b="b"/>
              <a:pathLst>
                <a:path w="4520" h="3948" extrusionOk="0">
                  <a:moveTo>
                    <a:pt x="2600" y="1"/>
                  </a:moveTo>
                  <a:lnTo>
                    <a:pt x="783" y="581"/>
                  </a:lnTo>
                  <a:cubicBezTo>
                    <a:pt x="783" y="581"/>
                    <a:pt x="0" y="656"/>
                    <a:pt x="566" y="2396"/>
                  </a:cubicBezTo>
                  <a:cubicBezTo>
                    <a:pt x="1028" y="3817"/>
                    <a:pt x="2976" y="3947"/>
                    <a:pt x="3675" y="3947"/>
                  </a:cubicBezTo>
                  <a:cubicBezTo>
                    <a:pt x="3832" y="3947"/>
                    <a:pt x="3926" y="3941"/>
                    <a:pt x="3926" y="3941"/>
                  </a:cubicBezTo>
                  <a:lnTo>
                    <a:pt x="3715" y="3310"/>
                  </a:lnTo>
                  <a:lnTo>
                    <a:pt x="4520" y="3126"/>
                  </a:lnTo>
                  <a:cubicBezTo>
                    <a:pt x="4520" y="3126"/>
                    <a:pt x="3742" y="2390"/>
                    <a:pt x="2992" y="1275"/>
                  </a:cubicBezTo>
                  <a:cubicBezTo>
                    <a:pt x="2795" y="982"/>
                    <a:pt x="2795" y="301"/>
                    <a:pt x="260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47"/>
            <p:cNvSpPr/>
            <p:nvPr/>
          </p:nvSpPr>
          <p:spPr>
            <a:xfrm>
              <a:off x="1867781" y="2873666"/>
              <a:ext cx="248573" cy="254716"/>
            </a:xfrm>
            <a:custGeom>
              <a:avLst/>
              <a:gdLst/>
              <a:ahLst/>
              <a:cxnLst/>
              <a:rect l="l" t="t" r="r" b="b"/>
              <a:pathLst>
                <a:path w="5989" h="6137" extrusionOk="0">
                  <a:moveTo>
                    <a:pt x="1498" y="1"/>
                  </a:moveTo>
                  <a:lnTo>
                    <a:pt x="75" y="1004"/>
                  </a:lnTo>
                  <a:cubicBezTo>
                    <a:pt x="75" y="1004"/>
                    <a:pt x="1" y="2870"/>
                    <a:pt x="1206" y="4460"/>
                  </a:cubicBezTo>
                  <a:cubicBezTo>
                    <a:pt x="2410" y="6050"/>
                    <a:pt x="3916" y="6136"/>
                    <a:pt x="3916" y="6136"/>
                  </a:cubicBezTo>
                  <a:cubicBezTo>
                    <a:pt x="3477" y="5764"/>
                    <a:pt x="3692" y="5448"/>
                    <a:pt x="3692" y="5448"/>
                  </a:cubicBezTo>
                  <a:lnTo>
                    <a:pt x="3692" y="5448"/>
                  </a:lnTo>
                  <a:cubicBezTo>
                    <a:pt x="4438" y="5847"/>
                    <a:pt x="5137" y="5881"/>
                    <a:pt x="5352" y="5881"/>
                  </a:cubicBezTo>
                  <a:cubicBezTo>
                    <a:pt x="5396" y="5881"/>
                    <a:pt x="5419" y="5879"/>
                    <a:pt x="5419" y="5879"/>
                  </a:cubicBezTo>
                  <a:cubicBezTo>
                    <a:pt x="4994" y="5728"/>
                    <a:pt x="4971" y="5198"/>
                    <a:pt x="4971" y="5198"/>
                  </a:cubicBezTo>
                  <a:lnTo>
                    <a:pt x="4971" y="5198"/>
                  </a:lnTo>
                  <a:cubicBezTo>
                    <a:pt x="5033" y="5209"/>
                    <a:pt x="5099" y="5214"/>
                    <a:pt x="5166" y="5214"/>
                  </a:cubicBezTo>
                  <a:cubicBezTo>
                    <a:pt x="5557" y="5214"/>
                    <a:pt x="5989" y="5049"/>
                    <a:pt x="5989" y="5049"/>
                  </a:cubicBezTo>
                  <a:cubicBezTo>
                    <a:pt x="5113" y="4620"/>
                    <a:pt x="4425" y="2260"/>
                    <a:pt x="4425" y="2260"/>
                  </a:cubicBezTo>
                  <a:cubicBezTo>
                    <a:pt x="4006" y="2370"/>
                    <a:pt x="3681" y="2441"/>
                    <a:pt x="3409" y="2441"/>
                  </a:cubicBezTo>
                  <a:cubicBezTo>
                    <a:pt x="2636" y="2441"/>
                    <a:pt x="2301" y="1866"/>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47"/>
            <p:cNvSpPr/>
            <p:nvPr/>
          </p:nvSpPr>
          <p:spPr>
            <a:xfrm>
              <a:off x="1867864" y="2873666"/>
              <a:ext cx="224916" cy="254758"/>
            </a:xfrm>
            <a:custGeom>
              <a:avLst/>
              <a:gdLst/>
              <a:ahLst/>
              <a:cxnLst/>
              <a:rect l="l" t="t" r="r" b="b"/>
              <a:pathLst>
                <a:path w="5419" h="6138" extrusionOk="0">
                  <a:moveTo>
                    <a:pt x="1499" y="1"/>
                  </a:moveTo>
                  <a:lnTo>
                    <a:pt x="76" y="1006"/>
                  </a:lnTo>
                  <a:cubicBezTo>
                    <a:pt x="76" y="1006"/>
                    <a:pt x="0" y="2870"/>
                    <a:pt x="1206" y="4461"/>
                  </a:cubicBezTo>
                  <a:cubicBezTo>
                    <a:pt x="2411" y="6052"/>
                    <a:pt x="3916" y="6138"/>
                    <a:pt x="3916" y="6138"/>
                  </a:cubicBezTo>
                  <a:cubicBezTo>
                    <a:pt x="3476" y="5764"/>
                    <a:pt x="3692" y="5450"/>
                    <a:pt x="3692" y="5450"/>
                  </a:cubicBezTo>
                  <a:lnTo>
                    <a:pt x="3692" y="5450"/>
                  </a:lnTo>
                  <a:cubicBezTo>
                    <a:pt x="4436" y="5848"/>
                    <a:pt x="5131" y="5882"/>
                    <a:pt x="5349" y="5882"/>
                  </a:cubicBezTo>
                  <a:cubicBezTo>
                    <a:pt x="5394" y="5882"/>
                    <a:pt x="5419" y="5881"/>
                    <a:pt x="5419" y="5881"/>
                  </a:cubicBezTo>
                  <a:cubicBezTo>
                    <a:pt x="5403" y="5875"/>
                    <a:pt x="5393" y="5866"/>
                    <a:pt x="5379" y="5859"/>
                  </a:cubicBezTo>
                  <a:cubicBezTo>
                    <a:pt x="3650" y="5428"/>
                    <a:pt x="2875" y="2903"/>
                    <a:pt x="1848" y="794"/>
                  </a:cubicBezTo>
                  <a:cubicBezTo>
                    <a:pt x="1740" y="558"/>
                    <a:pt x="1625" y="297"/>
                    <a:pt x="14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47"/>
            <p:cNvSpPr/>
            <p:nvPr/>
          </p:nvSpPr>
          <p:spPr>
            <a:xfrm>
              <a:off x="2202187" y="3602826"/>
              <a:ext cx="398323" cy="918879"/>
            </a:xfrm>
            <a:custGeom>
              <a:avLst/>
              <a:gdLst/>
              <a:ahLst/>
              <a:cxnLst/>
              <a:rect l="l" t="t" r="r" b="b"/>
              <a:pathLst>
                <a:path w="9597" h="22139" extrusionOk="0">
                  <a:moveTo>
                    <a:pt x="5640" y="0"/>
                  </a:moveTo>
                  <a:cubicBezTo>
                    <a:pt x="4492" y="0"/>
                    <a:pt x="3302" y="1053"/>
                    <a:pt x="2313" y="2954"/>
                  </a:cubicBezTo>
                  <a:cubicBezTo>
                    <a:pt x="1274" y="4951"/>
                    <a:pt x="538" y="7721"/>
                    <a:pt x="269" y="10655"/>
                  </a:cubicBezTo>
                  <a:cubicBezTo>
                    <a:pt x="1" y="13588"/>
                    <a:pt x="221" y="16444"/>
                    <a:pt x="880" y="18597"/>
                  </a:cubicBezTo>
                  <a:cubicBezTo>
                    <a:pt x="1538" y="20750"/>
                    <a:pt x="2584" y="22020"/>
                    <a:pt x="3786" y="22131"/>
                  </a:cubicBezTo>
                  <a:cubicBezTo>
                    <a:pt x="3843" y="22136"/>
                    <a:pt x="3900" y="22138"/>
                    <a:pt x="3957" y="22138"/>
                  </a:cubicBezTo>
                  <a:cubicBezTo>
                    <a:pt x="5105" y="22138"/>
                    <a:pt x="6294" y="21086"/>
                    <a:pt x="7285" y="19185"/>
                  </a:cubicBezTo>
                  <a:cubicBezTo>
                    <a:pt x="8324" y="17187"/>
                    <a:pt x="9059" y="14418"/>
                    <a:pt x="9328" y="11484"/>
                  </a:cubicBezTo>
                  <a:cubicBezTo>
                    <a:pt x="9597" y="8551"/>
                    <a:pt x="9377" y="5693"/>
                    <a:pt x="8717" y="3542"/>
                  </a:cubicBezTo>
                  <a:cubicBezTo>
                    <a:pt x="8059" y="1389"/>
                    <a:pt x="7013" y="117"/>
                    <a:pt x="5812" y="8"/>
                  </a:cubicBezTo>
                  <a:cubicBezTo>
                    <a:pt x="5755" y="3"/>
                    <a:pt x="5698" y="0"/>
                    <a:pt x="5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47"/>
            <p:cNvSpPr/>
            <p:nvPr/>
          </p:nvSpPr>
          <p:spPr>
            <a:xfrm>
              <a:off x="2350235" y="3602660"/>
              <a:ext cx="129952" cy="46154"/>
            </a:xfrm>
            <a:custGeom>
              <a:avLst/>
              <a:gdLst/>
              <a:ahLst/>
              <a:cxnLst/>
              <a:rect l="l" t="t" r="r" b="b"/>
              <a:pathLst>
                <a:path w="3131" h="1112" extrusionOk="0">
                  <a:moveTo>
                    <a:pt x="2077" y="1"/>
                  </a:moveTo>
                  <a:cubicBezTo>
                    <a:pt x="2034" y="1"/>
                    <a:pt x="1991" y="2"/>
                    <a:pt x="1947" y="5"/>
                  </a:cubicBezTo>
                  <a:cubicBezTo>
                    <a:pt x="1275" y="51"/>
                    <a:pt x="615" y="445"/>
                    <a:pt x="0" y="1112"/>
                  </a:cubicBezTo>
                  <a:cubicBezTo>
                    <a:pt x="943" y="675"/>
                    <a:pt x="2002" y="394"/>
                    <a:pt x="3130" y="314"/>
                  </a:cubicBezTo>
                  <a:cubicBezTo>
                    <a:pt x="2800" y="111"/>
                    <a:pt x="2448" y="1"/>
                    <a:pt x="207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47"/>
            <p:cNvSpPr/>
            <p:nvPr/>
          </p:nvSpPr>
          <p:spPr>
            <a:xfrm>
              <a:off x="2195048" y="4007292"/>
              <a:ext cx="385540" cy="514288"/>
            </a:xfrm>
            <a:custGeom>
              <a:avLst/>
              <a:gdLst/>
              <a:ahLst/>
              <a:cxnLst/>
              <a:rect l="l" t="t" r="r" b="b"/>
              <a:pathLst>
                <a:path w="9289" h="12391" extrusionOk="0">
                  <a:moveTo>
                    <a:pt x="542" y="0"/>
                  </a:moveTo>
                  <a:cubicBezTo>
                    <a:pt x="475" y="536"/>
                    <a:pt x="421" y="1081"/>
                    <a:pt x="387" y="1635"/>
                  </a:cubicBezTo>
                  <a:cubicBezTo>
                    <a:pt x="0" y="7638"/>
                    <a:pt x="1667" y="12390"/>
                    <a:pt x="4127" y="12390"/>
                  </a:cubicBezTo>
                  <a:cubicBezTo>
                    <a:pt x="4171" y="12390"/>
                    <a:pt x="4215" y="12389"/>
                    <a:pt x="4260" y="12386"/>
                  </a:cubicBezTo>
                  <a:cubicBezTo>
                    <a:pt x="6445" y="12236"/>
                    <a:pt x="8510" y="8421"/>
                    <a:pt x="9289" y="3450"/>
                  </a:cubicBezTo>
                  <a:lnTo>
                    <a:pt x="9289" y="3450"/>
                  </a:lnTo>
                  <a:cubicBezTo>
                    <a:pt x="8727" y="3557"/>
                    <a:pt x="8145" y="3613"/>
                    <a:pt x="7544" y="3613"/>
                  </a:cubicBezTo>
                  <a:cubicBezTo>
                    <a:pt x="4481" y="3607"/>
                    <a:pt x="1830" y="2138"/>
                    <a:pt x="54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47"/>
            <p:cNvSpPr/>
            <p:nvPr/>
          </p:nvSpPr>
          <p:spPr>
            <a:xfrm>
              <a:off x="2196459" y="3611874"/>
              <a:ext cx="379729" cy="902609"/>
            </a:xfrm>
            <a:custGeom>
              <a:avLst/>
              <a:gdLst/>
              <a:ahLst/>
              <a:cxnLst/>
              <a:rect l="l" t="t" r="r" b="b"/>
              <a:pathLst>
                <a:path w="9149" h="21747" extrusionOk="0">
                  <a:moveTo>
                    <a:pt x="5311" y="0"/>
                  </a:moveTo>
                  <a:cubicBezTo>
                    <a:pt x="5273" y="0"/>
                    <a:pt x="5234" y="2"/>
                    <a:pt x="5195" y="4"/>
                  </a:cubicBezTo>
                  <a:cubicBezTo>
                    <a:pt x="2855" y="164"/>
                    <a:pt x="682" y="5160"/>
                    <a:pt x="339" y="11164"/>
                  </a:cubicBezTo>
                  <a:cubicBezTo>
                    <a:pt x="1" y="17067"/>
                    <a:pt x="1563" y="21747"/>
                    <a:pt x="3839" y="21747"/>
                  </a:cubicBezTo>
                  <a:cubicBezTo>
                    <a:pt x="3877" y="21747"/>
                    <a:pt x="3915" y="21746"/>
                    <a:pt x="3954" y="21743"/>
                  </a:cubicBezTo>
                  <a:cubicBezTo>
                    <a:pt x="6293" y="21583"/>
                    <a:pt x="8469" y="16587"/>
                    <a:pt x="8811" y="10583"/>
                  </a:cubicBezTo>
                  <a:cubicBezTo>
                    <a:pt x="9149" y="4680"/>
                    <a:pt x="758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47"/>
            <p:cNvSpPr/>
            <p:nvPr/>
          </p:nvSpPr>
          <p:spPr>
            <a:xfrm>
              <a:off x="2223728" y="3654251"/>
              <a:ext cx="333866" cy="820720"/>
            </a:xfrm>
            <a:custGeom>
              <a:avLst/>
              <a:gdLst/>
              <a:ahLst/>
              <a:cxnLst/>
              <a:rect l="l" t="t" r="r" b="b"/>
              <a:pathLst>
                <a:path w="8044" h="19774" extrusionOk="0">
                  <a:moveTo>
                    <a:pt x="4688" y="0"/>
                  </a:moveTo>
                  <a:cubicBezTo>
                    <a:pt x="3713" y="0"/>
                    <a:pt x="2708" y="958"/>
                    <a:pt x="1879" y="2685"/>
                  </a:cubicBezTo>
                  <a:cubicBezTo>
                    <a:pt x="1016" y="4483"/>
                    <a:pt x="416" y="6964"/>
                    <a:pt x="207" y="9585"/>
                  </a:cubicBezTo>
                  <a:cubicBezTo>
                    <a:pt x="1" y="12206"/>
                    <a:pt x="203" y="14751"/>
                    <a:pt x="771" y="16661"/>
                  </a:cubicBezTo>
                  <a:cubicBezTo>
                    <a:pt x="1340" y="18572"/>
                    <a:pt x="2228" y="19690"/>
                    <a:pt x="3239" y="19769"/>
                  </a:cubicBezTo>
                  <a:cubicBezTo>
                    <a:pt x="3279" y="19772"/>
                    <a:pt x="3318" y="19774"/>
                    <a:pt x="3357" y="19774"/>
                  </a:cubicBezTo>
                  <a:cubicBezTo>
                    <a:pt x="4331" y="19774"/>
                    <a:pt x="5336" y="18816"/>
                    <a:pt x="6165" y="17089"/>
                  </a:cubicBezTo>
                  <a:cubicBezTo>
                    <a:pt x="7027" y="15292"/>
                    <a:pt x="7628" y="12810"/>
                    <a:pt x="7836" y="10189"/>
                  </a:cubicBezTo>
                  <a:cubicBezTo>
                    <a:pt x="8043" y="7568"/>
                    <a:pt x="7841" y="5023"/>
                    <a:pt x="7273" y="3113"/>
                  </a:cubicBezTo>
                  <a:cubicBezTo>
                    <a:pt x="6704" y="1203"/>
                    <a:pt x="5816" y="84"/>
                    <a:pt x="4806" y="5"/>
                  </a:cubicBezTo>
                  <a:cubicBezTo>
                    <a:pt x="4767" y="2"/>
                    <a:pt x="4727" y="0"/>
                    <a:pt x="46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47"/>
            <p:cNvSpPr/>
            <p:nvPr/>
          </p:nvSpPr>
          <p:spPr>
            <a:xfrm>
              <a:off x="2300720" y="3654292"/>
              <a:ext cx="262436" cy="776683"/>
            </a:xfrm>
            <a:custGeom>
              <a:avLst/>
              <a:gdLst/>
              <a:ahLst/>
              <a:cxnLst/>
              <a:rect l="l" t="t" r="r" b="b"/>
              <a:pathLst>
                <a:path w="6323" h="18713" extrusionOk="0">
                  <a:moveTo>
                    <a:pt x="2832" y="0"/>
                  </a:moveTo>
                  <a:cubicBezTo>
                    <a:pt x="2798" y="0"/>
                    <a:pt x="2763" y="2"/>
                    <a:pt x="2728" y="4"/>
                  </a:cubicBezTo>
                  <a:cubicBezTo>
                    <a:pt x="1735" y="72"/>
                    <a:pt x="772" y="1102"/>
                    <a:pt x="1" y="2734"/>
                  </a:cubicBezTo>
                  <a:cubicBezTo>
                    <a:pt x="535" y="2091"/>
                    <a:pt x="1111" y="1713"/>
                    <a:pt x="1703" y="1672"/>
                  </a:cubicBezTo>
                  <a:cubicBezTo>
                    <a:pt x="1738" y="1670"/>
                    <a:pt x="1773" y="1669"/>
                    <a:pt x="1808" y="1669"/>
                  </a:cubicBezTo>
                  <a:cubicBezTo>
                    <a:pt x="3878" y="1669"/>
                    <a:pt x="5298" y="5923"/>
                    <a:pt x="4991" y="11293"/>
                  </a:cubicBezTo>
                  <a:cubicBezTo>
                    <a:pt x="4826" y="14201"/>
                    <a:pt x="4187" y="16848"/>
                    <a:pt x="3306" y="18712"/>
                  </a:cubicBezTo>
                  <a:cubicBezTo>
                    <a:pt x="4700" y="17038"/>
                    <a:pt x="5793" y="13571"/>
                    <a:pt x="6019" y="9626"/>
                  </a:cubicBezTo>
                  <a:cubicBezTo>
                    <a:pt x="6323" y="4255"/>
                    <a:pt x="4903" y="0"/>
                    <a:pt x="283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47"/>
            <p:cNvSpPr/>
            <p:nvPr/>
          </p:nvSpPr>
          <p:spPr>
            <a:xfrm>
              <a:off x="2301758" y="3929512"/>
              <a:ext cx="117418" cy="182705"/>
            </a:xfrm>
            <a:custGeom>
              <a:avLst/>
              <a:gdLst/>
              <a:ahLst/>
              <a:cxnLst/>
              <a:rect l="l" t="t" r="r" b="b"/>
              <a:pathLst>
                <a:path w="2829" h="4402" extrusionOk="0">
                  <a:moveTo>
                    <a:pt x="2397" y="0"/>
                  </a:moveTo>
                  <a:cubicBezTo>
                    <a:pt x="1184" y="653"/>
                    <a:pt x="480" y="1363"/>
                    <a:pt x="0" y="3703"/>
                  </a:cubicBezTo>
                  <a:lnTo>
                    <a:pt x="694" y="4402"/>
                  </a:lnTo>
                  <a:cubicBezTo>
                    <a:pt x="1086" y="2390"/>
                    <a:pt x="1666" y="1407"/>
                    <a:pt x="2828" y="682"/>
                  </a:cubicBezTo>
                  <a:lnTo>
                    <a:pt x="2397"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47"/>
            <p:cNvSpPr/>
            <p:nvPr/>
          </p:nvSpPr>
          <p:spPr>
            <a:xfrm>
              <a:off x="2356503" y="3987246"/>
              <a:ext cx="117335" cy="182664"/>
            </a:xfrm>
            <a:custGeom>
              <a:avLst/>
              <a:gdLst/>
              <a:ahLst/>
              <a:cxnLst/>
              <a:rect l="l" t="t" r="r" b="b"/>
              <a:pathLst>
                <a:path w="2827" h="4401" extrusionOk="0">
                  <a:moveTo>
                    <a:pt x="2396" y="0"/>
                  </a:moveTo>
                  <a:cubicBezTo>
                    <a:pt x="1183" y="653"/>
                    <a:pt x="479" y="1361"/>
                    <a:pt x="0" y="3702"/>
                  </a:cubicBezTo>
                  <a:lnTo>
                    <a:pt x="693" y="4400"/>
                  </a:lnTo>
                  <a:cubicBezTo>
                    <a:pt x="1087" y="2389"/>
                    <a:pt x="1664" y="1404"/>
                    <a:pt x="2827" y="682"/>
                  </a:cubicBezTo>
                  <a:lnTo>
                    <a:pt x="23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47"/>
            <p:cNvSpPr/>
            <p:nvPr/>
          </p:nvSpPr>
          <p:spPr>
            <a:xfrm>
              <a:off x="1849727" y="3529487"/>
              <a:ext cx="327599" cy="142238"/>
            </a:xfrm>
            <a:custGeom>
              <a:avLst/>
              <a:gdLst/>
              <a:ahLst/>
              <a:cxnLst/>
              <a:rect l="l" t="t" r="r" b="b"/>
              <a:pathLst>
                <a:path w="7893" h="3427" extrusionOk="0">
                  <a:moveTo>
                    <a:pt x="7434" y="1"/>
                  </a:moveTo>
                  <a:lnTo>
                    <a:pt x="5" y="1876"/>
                  </a:lnTo>
                  <a:lnTo>
                    <a:pt x="0" y="3426"/>
                  </a:lnTo>
                  <a:lnTo>
                    <a:pt x="7892" y="1551"/>
                  </a:lnTo>
                  <a:lnTo>
                    <a:pt x="7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47"/>
            <p:cNvSpPr/>
            <p:nvPr/>
          </p:nvSpPr>
          <p:spPr>
            <a:xfrm>
              <a:off x="1791080" y="3802424"/>
              <a:ext cx="182248" cy="702887"/>
            </a:xfrm>
            <a:custGeom>
              <a:avLst/>
              <a:gdLst/>
              <a:ahLst/>
              <a:cxnLst/>
              <a:rect l="l" t="t" r="r" b="b"/>
              <a:pathLst>
                <a:path w="4391" h="16935" extrusionOk="0">
                  <a:moveTo>
                    <a:pt x="1172" y="0"/>
                  </a:moveTo>
                  <a:cubicBezTo>
                    <a:pt x="1172" y="0"/>
                    <a:pt x="163" y="6501"/>
                    <a:pt x="302" y="7912"/>
                  </a:cubicBezTo>
                  <a:cubicBezTo>
                    <a:pt x="442" y="9325"/>
                    <a:pt x="1" y="16935"/>
                    <a:pt x="1" y="16935"/>
                  </a:cubicBezTo>
                  <a:lnTo>
                    <a:pt x="284" y="16935"/>
                  </a:lnTo>
                  <a:cubicBezTo>
                    <a:pt x="1001" y="13610"/>
                    <a:pt x="3049" y="8421"/>
                    <a:pt x="3287" y="7564"/>
                  </a:cubicBezTo>
                  <a:cubicBezTo>
                    <a:pt x="3526" y="6708"/>
                    <a:pt x="4391" y="762"/>
                    <a:pt x="4391" y="762"/>
                  </a:cubicBezTo>
                  <a:lnTo>
                    <a:pt x="11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47"/>
            <p:cNvSpPr/>
            <p:nvPr/>
          </p:nvSpPr>
          <p:spPr>
            <a:xfrm>
              <a:off x="1790955" y="3802424"/>
              <a:ext cx="182248" cy="702887"/>
            </a:xfrm>
            <a:custGeom>
              <a:avLst/>
              <a:gdLst/>
              <a:ahLst/>
              <a:cxnLst/>
              <a:rect l="l" t="t" r="r" b="b"/>
              <a:pathLst>
                <a:path w="4391" h="16935" extrusionOk="0">
                  <a:moveTo>
                    <a:pt x="1172" y="0"/>
                  </a:moveTo>
                  <a:cubicBezTo>
                    <a:pt x="1172" y="0"/>
                    <a:pt x="165" y="6501"/>
                    <a:pt x="303" y="7912"/>
                  </a:cubicBezTo>
                  <a:cubicBezTo>
                    <a:pt x="443" y="9325"/>
                    <a:pt x="1" y="16935"/>
                    <a:pt x="1" y="16935"/>
                  </a:cubicBezTo>
                  <a:lnTo>
                    <a:pt x="119" y="16935"/>
                  </a:lnTo>
                  <a:lnTo>
                    <a:pt x="1217" y="9678"/>
                  </a:lnTo>
                  <a:lnTo>
                    <a:pt x="2875" y="8770"/>
                  </a:lnTo>
                  <a:cubicBezTo>
                    <a:pt x="3083" y="8190"/>
                    <a:pt x="3234" y="7761"/>
                    <a:pt x="3289" y="7566"/>
                  </a:cubicBezTo>
                  <a:cubicBezTo>
                    <a:pt x="3527" y="6709"/>
                    <a:pt x="4391" y="763"/>
                    <a:pt x="4391" y="763"/>
                  </a:cubicBezTo>
                  <a:lnTo>
                    <a:pt x="117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47"/>
            <p:cNvSpPr/>
            <p:nvPr/>
          </p:nvSpPr>
          <p:spPr>
            <a:xfrm>
              <a:off x="2058414" y="3735061"/>
              <a:ext cx="240397" cy="755848"/>
            </a:xfrm>
            <a:custGeom>
              <a:avLst/>
              <a:gdLst/>
              <a:ahLst/>
              <a:cxnLst/>
              <a:rect l="l" t="t" r="r" b="b"/>
              <a:pathLst>
                <a:path w="5792" h="18211" extrusionOk="0">
                  <a:moveTo>
                    <a:pt x="3506" y="1"/>
                  </a:moveTo>
                  <a:lnTo>
                    <a:pt x="0" y="1205"/>
                  </a:lnTo>
                  <a:cubicBezTo>
                    <a:pt x="0" y="1205"/>
                    <a:pt x="2192" y="8072"/>
                    <a:pt x="2660" y="9399"/>
                  </a:cubicBezTo>
                  <a:cubicBezTo>
                    <a:pt x="3131" y="10728"/>
                    <a:pt x="4508" y="18210"/>
                    <a:pt x="4508" y="18210"/>
                  </a:cubicBezTo>
                  <a:lnTo>
                    <a:pt x="4784" y="18134"/>
                  </a:lnTo>
                  <a:cubicBezTo>
                    <a:pt x="4688" y="14723"/>
                    <a:pt x="5738" y="8460"/>
                    <a:pt x="5764" y="7567"/>
                  </a:cubicBezTo>
                  <a:cubicBezTo>
                    <a:pt x="5791" y="6674"/>
                    <a:pt x="3506" y="1"/>
                    <a:pt x="3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47"/>
            <p:cNvSpPr/>
            <p:nvPr/>
          </p:nvSpPr>
          <p:spPr>
            <a:xfrm>
              <a:off x="2058414" y="3735186"/>
              <a:ext cx="233715" cy="755765"/>
            </a:xfrm>
            <a:custGeom>
              <a:avLst/>
              <a:gdLst/>
              <a:ahLst/>
              <a:cxnLst/>
              <a:rect l="l" t="t" r="r" b="b"/>
              <a:pathLst>
                <a:path w="5631" h="18209" extrusionOk="0">
                  <a:moveTo>
                    <a:pt x="3508" y="1"/>
                  </a:moveTo>
                  <a:lnTo>
                    <a:pt x="0" y="1203"/>
                  </a:lnTo>
                  <a:cubicBezTo>
                    <a:pt x="0" y="1203"/>
                    <a:pt x="2192" y="8071"/>
                    <a:pt x="2660" y="9399"/>
                  </a:cubicBezTo>
                  <a:cubicBezTo>
                    <a:pt x="3131" y="10728"/>
                    <a:pt x="4508" y="18209"/>
                    <a:pt x="4508" y="18209"/>
                  </a:cubicBezTo>
                  <a:lnTo>
                    <a:pt x="4663" y="18166"/>
                  </a:lnTo>
                  <a:lnTo>
                    <a:pt x="3699" y="7976"/>
                  </a:lnTo>
                  <a:lnTo>
                    <a:pt x="5630" y="6779"/>
                  </a:lnTo>
                  <a:cubicBezTo>
                    <a:pt x="5139" y="4761"/>
                    <a:pt x="3508" y="1"/>
                    <a:pt x="35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47"/>
            <p:cNvSpPr/>
            <p:nvPr/>
          </p:nvSpPr>
          <p:spPr>
            <a:xfrm>
              <a:off x="1791205" y="3827825"/>
              <a:ext cx="503290" cy="344325"/>
            </a:xfrm>
            <a:custGeom>
              <a:avLst/>
              <a:gdLst/>
              <a:ahLst/>
              <a:cxnLst/>
              <a:rect l="l" t="t" r="r" b="b"/>
              <a:pathLst>
                <a:path w="12126" h="8296" extrusionOk="0">
                  <a:moveTo>
                    <a:pt x="11103" y="0"/>
                  </a:moveTo>
                  <a:lnTo>
                    <a:pt x="330" y="3683"/>
                  </a:lnTo>
                  <a:lnTo>
                    <a:pt x="1" y="8296"/>
                  </a:lnTo>
                  <a:lnTo>
                    <a:pt x="12126" y="3367"/>
                  </a:lnTo>
                  <a:lnTo>
                    <a:pt x="111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47"/>
            <p:cNvSpPr/>
            <p:nvPr/>
          </p:nvSpPr>
          <p:spPr>
            <a:xfrm>
              <a:off x="1791205" y="3827825"/>
              <a:ext cx="495985" cy="344325"/>
            </a:xfrm>
            <a:custGeom>
              <a:avLst/>
              <a:gdLst/>
              <a:ahLst/>
              <a:cxnLst/>
              <a:rect l="l" t="t" r="r" b="b"/>
              <a:pathLst>
                <a:path w="11950" h="8296" extrusionOk="0">
                  <a:moveTo>
                    <a:pt x="11103" y="0"/>
                  </a:moveTo>
                  <a:lnTo>
                    <a:pt x="330" y="3683"/>
                  </a:lnTo>
                  <a:lnTo>
                    <a:pt x="1" y="8296"/>
                  </a:lnTo>
                  <a:lnTo>
                    <a:pt x="662" y="8026"/>
                  </a:lnTo>
                  <a:lnTo>
                    <a:pt x="864" y="6996"/>
                  </a:lnTo>
                  <a:lnTo>
                    <a:pt x="11949" y="2785"/>
                  </a:lnTo>
                  <a:lnTo>
                    <a:pt x="11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47"/>
            <p:cNvSpPr/>
            <p:nvPr/>
          </p:nvSpPr>
          <p:spPr>
            <a:xfrm>
              <a:off x="1789876" y="3572901"/>
              <a:ext cx="507689" cy="528649"/>
            </a:xfrm>
            <a:custGeom>
              <a:avLst/>
              <a:gdLst/>
              <a:ahLst/>
              <a:cxnLst/>
              <a:rect l="l" t="t" r="r" b="b"/>
              <a:pathLst>
                <a:path w="12232" h="12737" extrusionOk="0">
                  <a:moveTo>
                    <a:pt x="8876" y="0"/>
                  </a:moveTo>
                  <a:cubicBezTo>
                    <a:pt x="7251" y="0"/>
                    <a:pt x="1714" y="1487"/>
                    <a:pt x="1300" y="2103"/>
                  </a:cubicBezTo>
                  <a:cubicBezTo>
                    <a:pt x="827" y="2807"/>
                    <a:pt x="1" y="12737"/>
                    <a:pt x="1" y="12737"/>
                  </a:cubicBezTo>
                  <a:cubicBezTo>
                    <a:pt x="1849" y="11933"/>
                    <a:pt x="12231" y="8225"/>
                    <a:pt x="12231" y="8225"/>
                  </a:cubicBezTo>
                  <a:cubicBezTo>
                    <a:pt x="12231" y="8225"/>
                    <a:pt x="9640" y="659"/>
                    <a:pt x="9310" y="103"/>
                  </a:cubicBezTo>
                  <a:cubicBezTo>
                    <a:pt x="9268" y="32"/>
                    <a:pt x="9114" y="0"/>
                    <a:pt x="8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47"/>
            <p:cNvSpPr/>
            <p:nvPr/>
          </p:nvSpPr>
          <p:spPr>
            <a:xfrm>
              <a:off x="1789959" y="3572777"/>
              <a:ext cx="507648" cy="528732"/>
            </a:xfrm>
            <a:custGeom>
              <a:avLst/>
              <a:gdLst/>
              <a:ahLst/>
              <a:cxnLst/>
              <a:rect l="l" t="t" r="r" b="b"/>
              <a:pathLst>
                <a:path w="12231" h="12739" extrusionOk="0">
                  <a:moveTo>
                    <a:pt x="8879" y="1"/>
                  </a:moveTo>
                  <a:cubicBezTo>
                    <a:pt x="7255" y="1"/>
                    <a:pt x="1715" y="1489"/>
                    <a:pt x="1301" y="2105"/>
                  </a:cubicBezTo>
                  <a:cubicBezTo>
                    <a:pt x="825" y="2809"/>
                    <a:pt x="0" y="12738"/>
                    <a:pt x="0" y="12738"/>
                  </a:cubicBezTo>
                  <a:cubicBezTo>
                    <a:pt x="352" y="12586"/>
                    <a:pt x="1019" y="12324"/>
                    <a:pt x="1861" y="12007"/>
                  </a:cubicBezTo>
                  <a:cubicBezTo>
                    <a:pt x="1856" y="11849"/>
                    <a:pt x="1853" y="11688"/>
                    <a:pt x="1853" y="11525"/>
                  </a:cubicBezTo>
                  <a:cubicBezTo>
                    <a:pt x="1861" y="6903"/>
                    <a:pt x="2560" y="1468"/>
                    <a:pt x="6106" y="840"/>
                  </a:cubicBezTo>
                  <a:cubicBezTo>
                    <a:pt x="6221" y="820"/>
                    <a:pt x="6337" y="810"/>
                    <a:pt x="6454" y="810"/>
                  </a:cubicBezTo>
                  <a:cubicBezTo>
                    <a:pt x="8707" y="810"/>
                    <a:pt x="11152" y="4533"/>
                    <a:pt x="11840" y="8365"/>
                  </a:cubicBezTo>
                  <a:cubicBezTo>
                    <a:pt x="12087" y="8278"/>
                    <a:pt x="12231" y="8226"/>
                    <a:pt x="12231" y="8226"/>
                  </a:cubicBezTo>
                  <a:cubicBezTo>
                    <a:pt x="12231" y="8226"/>
                    <a:pt x="9641" y="660"/>
                    <a:pt x="9311" y="103"/>
                  </a:cubicBezTo>
                  <a:cubicBezTo>
                    <a:pt x="9269" y="32"/>
                    <a:pt x="9115" y="1"/>
                    <a:pt x="887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47"/>
            <p:cNvSpPr/>
            <p:nvPr/>
          </p:nvSpPr>
          <p:spPr>
            <a:xfrm>
              <a:off x="1961167" y="3965580"/>
              <a:ext cx="29593" cy="27767"/>
            </a:xfrm>
            <a:custGeom>
              <a:avLst/>
              <a:gdLst/>
              <a:ahLst/>
              <a:cxnLst/>
              <a:rect l="l" t="t" r="r" b="b"/>
              <a:pathLst>
                <a:path w="713" h="669" extrusionOk="0">
                  <a:moveTo>
                    <a:pt x="691" y="1"/>
                  </a:moveTo>
                  <a:cubicBezTo>
                    <a:pt x="689" y="238"/>
                    <a:pt x="538" y="468"/>
                    <a:pt x="346" y="522"/>
                  </a:cubicBezTo>
                  <a:cubicBezTo>
                    <a:pt x="319" y="530"/>
                    <a:pt x="293" y="533"/>
                    <a:pt x="268" y="533"/>
                  </a:cubicBezTo>
                  <a:cubicBezTo>
                    <a:pt x="143" y="533"/>
                    <a:pt x="42" y="444"/>
                    <a:pt x="2" y="305"/>
                  </a:cubicBezTo>
                  <a:cubicBezTo>
                    <a:pt x="2" y="310"/>
                    <a:pt x="1" y="314"/>
                    <a:pt x="1" y="320"/>
                  </a:cubicBezTo>
                  <a:cubicBezTo>
                    <a:pt x="5" y="527"/>
                    <a:pt x="125" y="668"/>
                    <a:pt x="284" y="668"/>
                  </a:cubicBezTo>
                  <a:cubicBezTo>
                    <a:pt x="309" y="668"/>
                    <a:pt x="335" y="665"/>
                    <a:pt x="362" y="657"/>
                  </a:cubicBezTo>
                  <a:cubicBezTo>
                    <a:pt x="559" y="603"/>
                    <a:pt x="712" y="363"/>
                    <a:pt x="709" y="121"/>
                  </a:cubicBezTo>
                  <a:cubicBezTo>
                    <a:pt x="709" y="78"/>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47"/>
            <p:cNvSpPr/>
            <p:nvPr/>
          </p:nvSpPr>
          <p:spPr>
            <a:xfrm>
              <a:off x="1990429" y="3955577"/>
              <a:ext cx="29552" cy="27684"/>
            </a:xfrm>
            <a:custGeom>
              <a:avLst/>
              <a:gdLst/>
              <a:ahLst/>
              <a:cxnLst/>
              <a:rect l="l" t="t" r="r" b="b"/>
              <a:pathLst>
                <a:path w="712" h="667" extrusionOk="0">
                  <a:moveTo>
                    <a:pt x="690" y="0"/>
                  </a:moveTo>
                  <a:cubicBezTo>
                    <a:pt x="688" y="235"/>
                    <a:pt x="538" y="467"/>
                    <a:pt x="345" y="521"/>
                  </a:cubicBezTo>
                  <a:cubicBezTo>
                    <a:pt x="318" y="528"/>
                    <a:pt x="292" y="532"/>
                    <a:pt x="267" y="532"/>
                  </a:cubicBezTo>
                  <a:cubicBezTo>
                    <a:pt x="142" y="532"/>
                    <a:pt x="41" y="442"/>
                    <a:pt x="2" y="304"/>
                  </a:cubicBezTo>
                  <a:cubicBezTo>
                    <a:pt x="2" y="309"/>
                    <a:pt x="0" y="312"/>
                    <a:pt x="0" y="318"/>
                  </a:cubicBezTo>
                  <a:cubicBezTo>
                    <a:pt x="4" y="525"/>
                    <a:pt x="125" y="666"/>
                    <a:pt x="284" y="666"/>
                  </a:cubicBezTo>
                  <a:cubicBezTo>
                    <a:pt x="308" y="666"/>
                    <a:pt x="334" y="663"/>
                    <a:pt x="361" y="656"/>
                  </a:cubicBezTo>
                  <a:cubicBezTo>
                    <a:pt x="558" y="601"/>
                    <a:pt x="711" y="361"/>
                    <a:pt x="709" y="120"/>
                  </a:cubicBezTo>
                  <a:cubicBezTo>
                    <a:pt x="709" y="77"/>
                    <a:pt x="698" y="38"/>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47"/>
            <p:cNvSpPr/>
            <p:nvPr/>
          </p:nvSpPr>
          <p:spPr>
            <a:xfrm>
              <a:off x="2019025" y="3943624"/>
              <a:ext cx="29593" cy="27684"/>
            </a:xfrm>
            <a:custGeom>
              <a:avLst/>
              <a:gdLst/>
              <a:ahLst/>
              <a:cxnLst/>
              <a:rect l="l" t="t" r="r" b="b"/>
              <a:pathLst>
                <a:path w="713" h="667" extrusionOk="0">
                  <a:moveTo>
                    <a:pt x="691" y="1"/>
                  </a:moveTo>
                  <a:cubicBezTo>
                    <a:pt x="691" y="238"/>
                    <a:pt x="538" y="468"/>
                    <a:pt x="346" y="521"/>
                  </a:cubicBezTo>
                  <a:cubicBezTo>
                    <a:pt x="319" y="529"/>
                    <a:pt x="293" y="532"/>
                    <a:pt x="268" y="532"/>
                  </a:cubicBezTo>
                  <a:cubicBezTo>
                    <a:pt x="143" y="532"/>
                    <a:pt x="42" y="443"/>
                    <a:pt x="2" y="304"/>
                  </a:cubicBezTo>
                  <a:cubicBezTo>
                    <a:pt x="2" y="310"/>
                    <a:pt x="1" y="313"/>
                    <a:pt x="1" y="319"/>
                  </a:cubicBezTo>
                  <a:cubicBezTo>
                    <a:pt x="5" y="526"/>
                    <a:pt x="125" y="667"/>
                    <a:pt x="284" y="667"/>
                  </a:cubicBezTo>
                  <a:cubicBezTo>
                    <a:pt x="309" y="667"/>
                    <a:pt x="335" y="663"/>
                    <a:pt x="362" y="656"/>
                  </a:cubicBezTo>
                  <a:cubicBezTo>
                    <a:pt x="558" y="602"/>
                    <a:pt x="712" y="362"/>
                    <a:pt x="709" y="120"/>
                  </a:cubicBezTo>
                  <a:cubicBezTo>
                    <a:pt x="709" y="77"/>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47"/>
            <p:cNvSpPr/>
            <p:nvPr/>
          </p:nvSpPr>
          <p:spPr>
            <a:xfrm>
              <a:off x="2066466" y="3912163"/>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7" y="374"/>
                    <a:pt x="20" y="216"/>
                  </a:cubicBezTo>
                  <a:cubicBezTo>
                    <a:pt x="20" y="222"/>
                    <a:pt x="19" y="224"/>
                    <a:pt x="19" y="230"/>
                  </a:cubicBezTo>
                  <a:cubicBezTo>
                    <a:pt x="0" y="455"/>
                    <a:pt x="122" y="620"/>
                    <a:pt x="297" y="620"/>
                  </a:cubicBezTo>
                  <a:cubicBezTo>
                    <a:pt x="311" y="620"/>
                    <a:pt x="325" y="619"/>
                    <a:pt x="339" y="617"/>
                  </a:cubicBezTo>
                  <a:cubicBezTo>
                    <a:pt x="538" y="588"/>
                    <a:pt x="713" y="367"/>
                    <a:pt x="733" y="124"/>
                  </a:cubicBezTo>
                  <a:cubicBezTo>
                    <a:pt x="737" y="81"/>
                    <a:pt x="733" y="40"/>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47"/>
            <p:cNvSpPr/>
            <p:nvPr/>
          </p:nvSpPr>
          <p:spPr>
            <a:xfrm>
              <a:off x="2096142" y="3905813"/>
              <a:ext cx="30631" cy="25775"/>
            </a:xfrm>
            <a:custGeom>
              <a:avLst/>
              <a:gdLst/>
              <a:ahLst/>
              <a:cxnLst/>
              <a:rect l="l" t="t" r="r" b="b"/>
              <a:pathLst>
                <a:path w="738" h="621" extrusionOk="0">
                  <a:moveTo>
                    <a:pt x="729" y="1"/>
                  </a:moveTo>
                  <a:cubicBezTo>
                    <a:pt x="701" y="238"/>
                    <a:pt x="528" y="449"/>
                    <a:pt x="336" y="478"/>
                  </a:cubicBezTo>
                  <a:cubicBezTo>
                    <a:pt x="321" y="480"/>
                    <a:pt x="306" y="481"/>
                    <a:pt x="292" y="481"/>
                  </a:cubicBezTo>
                  <a:cubicBezTo>
                    <a:pt x="153" y="481"/>
                    <a:pt x="48" y="374"/>
                    <a:pt x="22" y="216"/>
                  </a:cubicBezTo>
                  <a:cubicBezTo>
                    <a:pt x="22" y="222"/>
                    <a:pt x="20" y="225"/>
                    <a:pt x="20" y="231"/>
                  </a:cubicBezTo>
                  <a:cubicBezTo>
                    <a:pt x="1" y="456"/>
                    <a:pt x="123" y="621"/>
                    <a:pt x="299" y="621"/>
                  </a:cubicBezTo>
                  <a:cubicBezTo>
                    <a:pt x="313" y="621"/>
                    <a:pt x="327" y="619"/>
                    <a:pt x="341" y="617"/>
                  </a:cubicBezTo>
                  <a:cubicBezTo>
                    <a:pt x="538" y="589"/>
                    <a:pt x="715" y="367"/>
                    <a:pt x="735" y="124"/>
                  </a:cubicBezTo>
                  <a:cubicBezTo>
                    <a:pt x="738" y="81"/>
                    <a:pt x="735" y="40"/>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47"/>
            <p:cNvSpPr/>
            <p:nvPr/>
          </p:nvSpPr>
          <p:spPr>
            <a:xfrm>
              <a:off x="2125486" y="3897595"/>
              <a:ext cx="30589" cy="25775"/>
            </a:xfrm>
            <a:custGeom>
              <a:avLst/>
              <a:gdLst/>
              <a:ahLst/>
              <a:cxnLst/>
              <a:rect l="l" t="t" r="r" b="b"/>
              <a:pathLst>
                <a:path w="737" h="621" extrusionOk="0">
                  <a:moveTo>
                    <a:pt x="728" y="1"/>
                  </a:moveTo>
                  <a:cubicBezTo>
                    <a:pt x="699" y="236"/>
                    <a:pt x="530" y="450"/>
                    <a:pt x="336" y="479"/>
                  </a:cubicBezTo>
                  <a:cubicBezTo>
                    <a:pt x="321" y="481"/>
                    <a:pt x="307" y="482"/>
                    <a:pt x="294" y="482"/>
                  </a:cubicBezTo>
                  <a:cubicBezTo>
                    <a:pt x="152" y="482"/>
                    <a:pt x="47" y="376"/>
                    <a:pt x="21" y="216"/>
                  </a:cubicBezTo>
                  <a:cubicBezTo>
                    <a:pt x="21" y="222"/>
                    <a:pt x="18" y="226"/>
                    <a:pt x="18" y="231"/>
                  </a:cubicBezTo>
                  <a:cubicBezTo>
                    <a:pt x="1" y="456"/>
                    <a:pt x="123" y="620"/>
                    <a:pt x="298" y="620"/>
                  </a:cubicBezTo>
                  <a:cubicBezTo>
                    <a:pt x="311" y="620"/>
                    <a:pt x="326" y="619"/>
                    <a:pt x="340" y="617"/>
                  </a:cubicBezTo>
                  <a:cubicBezTo>
                    <a:pt x="538" y="588"/>
                    <a:pt x="714" y="367"/>
                    <a:pt x="734" y="126"/>
                  </a:cubicBezTo>
                  <a:cubicBezTo>
                    <a:pt x="737" y="83"/>
                    <a:pt x="734"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47"/>
            <p:cNvSpPr/>
            <p:nvPr/>
          </p:nvSpPr>
          <p:spPr>
            <a:xfrm>
              <a:off x="2178363" y="3892158"/>
              <a:ext cx="30631" cy="25775"/>
            </a:xfrm>
            <a:custGeom>
              <a:avLst/>
              <a:gdLst/>
              <a:ahLst/>
              <a:cxnLst/>
              <a:rect l="l" t="t" r="r" b="b"/>
              <a:pathLst>
                <a:path w="738" h="621" extrusionOk="0">
                  <a:moveTo>
                    <a:pt x="727" y="1"/>
                  </a:moveTo>
                  <a:cubicBezTo>
                    <a:pt x="700" y="237"/>
                    <a:pt x="529" y="451"/>
                    <a:pt x="335" y="479"/>
                  </a:cubicBezTo>
                  <a:cubicBezTo>
                    <a:pt x="321" y="481"/>
                    <a:pt x="307" y="482"/>
                    <a:pt x="293" y="482"/>
                  </a:cubicBezTo>
                  <a:cubicBezTo>
                    <a:pt x="152" y="482"/>
                    <a:pt x="46" y="375"/>
                    <a:pt x="20" y="216"/>
                  </a:cubicBezTo>
                  <a:cubicBezTo>
                    <a:pt x="20" y="222"/>
                    <a:pt x="19" y="225"/>
                    <a:pt x="19" y="231"/>
                  </a:cubicBezTo>
                  <a:cubicBezTo>
                    <a:pt x="0" y="456"/>
                    <a:pt x="122" y="620"/>
                    <a:pt x="297" y="620"/>
                  </a:cubicBezTo>
                  <a:cubicBezTo>
                    <a:pt x="311" y="620"/>
                    <a:pt x="325" y="619"/>
                    <a:pt x="339" y="617"/>
                  </a:cubicBezTo>
                  <a:cubicBezTo>
                    <a:pt x="537" y="589"/>
                    <a:pt x="713" y="367"/>
                    <a:pt x="733" y="124"/>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47"/>
            <p:cNvSpPr/>
            <p:nvPr/>
          </p:nvSpPr>
          <p:spPr>
            <a:xfrm>
              <a:off x="2207998" y="3885807"/>
              <a:ext cx="30631" cy="25692"/>
            </a:xfrm>
            <a:custGeom>
              <a:avLst/>
              <a:gdLst/>
              <a:ahLst/>
              <a:cxnLst/>
              <a:rect l="l" t="t" r="r" b="b"/>
              <a:pathLst>
                <a:path w="738" h="619" extrusionOk="0">
                  <a:moveTo>
                    <a:pt x="729" y="0"/>
                  </a:moveTo>
                  <a:cubicBezTo>
                    <a:pt x="701" y="237"/>
                    <a:pt x="529" y="448"/>
                    <a:pt x="335" y="477"/>
                  </a:cubicBezTo>
                  <a:cubicBezTo>
                    <a:pt x="321" y="479"/>
                    <a:pt x="307" y="480"/>
                    <a:pt x="293" y="480"/>
                  </a:cubicBezTo>
                  <a:cubicBezTo>
                    <a:pt x="153" y="480"/>
                    <a:pt x="48" y="374"/>
                    <a:pt x="22" y="216"/>
                  </a:cubicBezTo>
                  <a:cubicBezTo>
                    <a:pt x="22" y="220"/>
                    <a:pt x="19" y="224"/>
                    <a:pt x="19" y="230"/>
                  </a:cubicBezTo>
                  <a:cubicBezTo>
                    <a:pt x="0" y="454"/>
                    <a:pt x="122" y="618"/>
                    <a:pt x="298" y="618"/>
                  </a:cubicBezTo>
                  <a:cubicBezTo>
                    <a:pt x="312" y="618"/>
                    <a:pt x="326" y="617"/>
                    <a:pt x="341" y="615"/>
                  </a:cubicBezTo>
                  <a:cubicBezTo>
                    <a:pt x="538" y="586"/>
                    <a:pt x="714" y="367"/>
                    <a:pt x="734" y="124"/>
                  </a:cubicBezTo>
                  <a:cubicBezTo>
                    <a:pt x="737" y="81"/>
                    <a:pt x="734"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47"/>
            <p:cNvSpPr/>
            <p:nvPr/>
          </p:nvSpPr>
          <p:spPr>
            <a:xfrm>
              <a:off x="2237383" y="3877548"/>
              <a:ext cx="30631" cy="25775"/>
            </a:xfrm>
            <a:custGeom>
              <a:avLst/>
              <a:gdLst/>
              <a:ahLst/>
              <a:cxnLst/>
              <a:rect l="l" t="t" r="r" b="b"/>
              <a:pathLst>
                <a:path w="738" h="621" extrusionOk="0">
                  <a:moveTo>
                    <a:pt x="728" y="1"/>
                  </a:moveTo>
                  <a:cubicBezTo>
                    <a:pt x="699" y="238"/>
                    <a:pt x="528" y="451"/>
                    <a:pt x="335" y="479"/>
                  </a:cubicBezTo>
                  <a:cubicBezTo>
                    <a:pt x="321" y="481"/>
                    <a:pt x="307" y="482"/>
                    <a:pt x="294" y="482"/>
                  </a:cubicBezTo>
                  <a:cubicBezTo>
                    <a:pt x="152" y="482"/>
                    <a:pt x="47" y="375"/>
                    <a:pt x="21" y="216"/>
                  </a:cubicBezTo>
                  <a:cubicBezTo>
                    <a:pt x="21" y="222"/>
                    <a:pt x="19" y="225"/>
                    <a:pt x="19" y="231"/>
                  </a:cubicBezTo>
                  <a:cubicBezTo>
                    <a:pt x="1" y="456"/>
                    <a:pt x="123" y="620"/>
                    <a:pt x="297" y="620"/>
                  </a:cubicBezTo>
                  <a:cubicBezTo>
                    <a:pt x="311" y="620"/>
                    <a:pt x="325" y="619"/>
                    <a:pt x="340" y="617"/>
                  </a:cubicBezTo>
                  <a:cubicBezTo>
                    <a:pt x="538" y="589"/>
                    <a:pt x="715" y="367"/>
                    <a:pt x="733" y="124"/>
                  </a:cubicBezTo>
                  <a:cubicBezTo>
                    <a:pt x="738" y="81"/>
                    <a:pt x="733"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47"/>
            <p:cNvSpPr/>
            <p:nvPr/>
          </p:nvSpPr>
          <p:spPr>
            <a:xfrm>
              <a:off x="1854085" y="4023687"/>
              <a:ext cx="29925" cy="26065"/>
            </a:xfrm>
            <a:custGeom>
              <a:avLst/>
              <a:gdLst/>
              <a:ahLst/>
              <a:cxnLst/>
              <a:rect l="l" t="t" r="r" b="b"/>
              <a:pathLst>
                <a:path w="721" h="628" extrusionOk="0">
                  <a:moveTo>
                    <a:pt x="699" y="0"/>
                  </a:moveTo>
                  <a:cubicBezTo>
                    <a:pt x="697" y="232"/>
                    <a:pt x="542" y="450"/>
                    <a:pt x="348" y="488"/>
                  </a:cubicBezTo>
                  <a:cubicBezTo>
                    <a:pt x="329" y="491"/>
                    <a:pt x="311" y="493"/>
                    <a:pt x="293" y="493"/>
                  </a:cubicBezTo>
                  <a:cubicBezTo>
                    <a:pt x="156" y="493"/>
                    <a:pt x="45" y="395"/>
                    <a:pt x="2" y="245"/>
                  </a:cubicBezTo>
                  <a:cubicBezTo>
                    <a:pt x="2" y="250"/>
                    <a:pt x="0" y="253"/>
                    <a:pt x="0" y="259"/>
                  </a:cubicBezTo>
                  <a:cubicBezTo>
                    <a:pt x="3" y="475"/>
                    <a:pt x="137" y="628"/>
                    <a:pt x="309" y="628"/>
                  </a:cubicBezTo>
                  <a:cubicBezTo>
                    <a:pt x="327" y="628"/>
                    <a:pt x="346" y="626"/>
                    <a:pt x="365" y="623"/>
                  </a:cubicBezTo>
                  <a:cubicBezTo>
                    <a:pt x="562" y="584"/>
                    <a:pt x="720" y="360"/>
                    <a:pt x="717" y="121"/>
                  </a:cubicBezTo>
                  <a:cubicBezTo>
                    <a:pt x="717"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47"/>
            <p:cNvSpPr/>
            <p:nvPr/>
          </p:nvSpPr>
          <p:spPr>
            <a:xfrm>
              <a:off x="1883636" y="4016009"/>
              <a:ext cx="29925" cy="26065"/>
            </a:xfrm>
            <a:custGeom>
              <a:avLst/>
              <a:gdLst/>
              <a:ahLst/>
              <a:cxnLst/>
              <a:rect l="l" t="t" r="r" b="b"/>
              <a:pathLst>
                <a:path w="721" h="628" extrusionOk="0">
                  <a:moveTo>
                    <a:pt x="699" y="0"/>
                  </a:moveTo>
                  <a:cubicBezTo>
                    <a:pt x="696" y="234"/>
                    <a:pt x="541" y="451"/>
                    <a:pt x="347" y="487"/>
                  </a:cubicBezTo>
                  <a:cubicBezTo>
                    <a:pt x="328" y="491"/>
                    <a:pt x="310" y="492"/>
                    <a:pt x="292" y="492"/>
                  </a:cubicBezTo>
                  <a:cubicBezTo>
                    <a:pt x="156" y="492"/>
                    <a:pt x="44" y="394"/>
                    <a:pt x="2" y="244"/>
                  </a:cubicBezTo>
                  <a:cubicBezTo>
                    <a:pt x="2" y="250"/>
                    <a:pt x="1" y="254"/>
                    <a:pt x="1" y="259"/>
                  </a:cubicBezTo>
                  <a:cubicBezTo>
                    <a:pt x="5" y="475"/>
                    <a:pt x="138" y="628"/>
                    <a:pt x="309" y="628"/>
                  </a:cubicBezTo>
                  <a:cubicBezTo>
                    <a:pt x="328" y="628"/>
                    <a:pt x="347" y="626"/>
                    <a:pt x="366" y="622"/>
                  </a:cubicBezTo>
                  <a:cubicBezTo>
                    <a:pt x="563" y="583"/>
                    <a:pt x="721"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47"/>
            <p:cNvSpPr/>
            <p:nvPr/>
          </p:nvSpPr>
          <p:spPr>
            <a:xfrm>
              <a:off x="1912648" y="4006628"/>
              <a:ext cx="29967" cy="26024"/>
            </a:xfrm>
            <a:custGeom>
              <a:avLst/>
              <a:gdLst/>
              <a:ahLst/>
              <a:cxnLst/>
              <a:rect l="l" t="t" r="r" b="b"/>
              <a:pathLst>
                <a:path w="722" h="627" extrusionOk="0">
                  <a:moveTo>
                    <a:pt x="700" y="0"/>
                  </a:moveTo>
                  <a:cubicBezTo>
                    <a:pt x="694" y="233"/>
                    <a:pt x="542" y="449"/>
                    <a:pt x="348" y="488"/>
                  </a:cubicBezTo>
                  <a:cubicBezTo>
                    <a:pt x="329" y="491"/>
                    <a:pt x="311" y="493"/>
                    <a:pt x="293" y="493"/>
                  </a:cubicBezTo>
                  <a:cubicBezTo>
                    <a:pt x="155" y="493"/>
                    <a:pt x="44" y="393"/>
                    <a:pt x="3" y="245"/>
                  </a:cubicBezTo>
                  <a:cubicBezTo>
                    <a:pt x="3" y="250"/>
                    <a:pt x="0" y="253"/>
                    <a:pt x="0" y="259"/>
                  </a:cubicBezTo>
                  <a:cubicBezTo>
                    <a:pt x="4" y="474"/>
                    <a:pt x="137" y="627"/>
                    <a:pt x="308" y="627"/>
                  </a:cubicBezTo>
                  <a:cubicBezTo>
                    <a:pt x="326" y="627"/>
                    <a:pt x="346" y="625"/>
                    <a:pt x="365" y="621"/>
                  </a:cubicBezTo>
                  <a:cubicBezTo>
                    <a:pt x="564" y="584"/>
                    <a:pt x="722" y="360"/>
                    <a:pt x="717" y="121"/>
                  </a:cubicBezTo>
                  <a:cubicBezTo>
                    <a:pt x="717"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47"/>
            <p:cNvSpPr/>
            <p:nvPr/>
          </p:nvSpPr>
          <p:spPr>
            <a:xfrm>
              <a:off x="1823703" y="3977990"/>
              <a:ext cx="29925" cy="26065"/>
            </a:xfrm>
            <a:custGeom>
              <a:avLst/>
              <a:gdLst/>
              <a:ahLst/>
              <a:cxnLst/>
              <a:rect l="l" t="t" r="r" b="b"/>
              <a:pathLst>
                <a:path w="721" h="628" extrusionOk="0">
                  <a:moveTo>
                    <a:pt x="699" y="1"/>
                  </a:moveTo>
                  <a:cubicBezTo>
                    <a:pt x="698" y="232"/>
                    <a:pt x="544" y="449"/>
                    <a:pt x="350" y="488"/>
                  </a:cubicBezTo>
                  <a:cubicBezTo>
                    <a:pt x="331" y="491"/>
                    <a:pt x="313" y="493"/>
                    <a:pt x="295" y="493"/>
                  </a:cubicBezTo>
                  <a:cubicBezTo>
                    <a:pt x="157" y="493"/>
                    <a:pt x="45" y="394"/>
                    <a:pt x="2" y="245"/>
                  </a:cubicBezTo>
                  <a:cubicBezTo>
                    <a:pt x="2" y="251"/>
                    <a:pt x="1" y="254"/>
                    <a:pt x="1" y="259"/>
                  </a:cubicBezTo>
                  <a:cubicBezTo>
                    <a:pt x="5" y="474"/>
                    <a:pt x="137" y="627"/>
                    <a:pt x="308" y="627"/>
                  </a:cubicBezTo>
                  <a:cubicBezTo>
                    <a:pt x="327" y="627"/>
                    <a:pt x="346" y="625"/>
                    <a:pt x="366" y="621"/>
                  </a:cubicBezTo>
                  <a:cubicBezTo>
                    <a:pt x="563" y="584"/>
                    <a:pt x="721" y="360"/>
                    <a:pt x="718" y="121"/>
                  </a:cubicBezTo>
                  <a:cubicBezTo>
                    <a:pt x="718"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47"/>
            <p:cNvSpPr/>
            <p:nvPr/>
          </p:nvSpPr>
          <p:spPr>
            <a:xfrm>
              <a:off x="1853421" y="3970312"/>
              <a:ext cx="29925" cy="26065"/>
            </a:xfrm>
            <a:custGeom>
              <a:avLst/>
              <a:gdLst/>
              <a:ahLst/>
              <a:cxnLst/>
              <a:rect l="l" t="t" r="r" b="b"/>
              <a:pathLst>
                <a:path w="721" h="628" extrusionOk="0">
                  <a:moveTo>
                    <a:pt x="699" y="0"/>
                  </a:moveTo>
                  <a:cubicBezTo>
                    <a:pt x="693" y="235"/>
                    <a:pt x="539" y="451"/>
                    <a:pt x="347" y="487"/>
                  </a:cubicBezTo>
                  <a:cubicBezTo>
                    <a:pt x="328" y="491"/>
                    <a:pt x="309" y="493"/>
                    <a:pt x="291" y="493"/>
                  </a:cubicBezTo>
                  <a:cubicBezTo>
                    <a:pt x="154" y="493"/>
                    <a:pt x="42" y="394"/>
                    <a:pt x="2" y="245"/>
                  </a:cubicBezTo>
                  <a:cubicBezTo>
                    <a:pt x="2" y="250"/>
                    <a:pt x="0" y="253"/>
                    <a:pt x="0" y="259"/>
                  </a:cubicBezTo>
                  <a:cubicBezTo>
                    <a:pt x="3" y="474"/>
                    <a:pt x="137" y="628"/>
                    <a:pt x="308" y="628"/>
                  </a:cubicBezTo>
                  <a:cubicBezTo>
                    <a:pt x="326" y="628"/>
                    <a:pt x="345" y="626"/>
                    <a:pt x="364" y="622"/>
                  </a:cubicBezTo>
                  <a:cubicBezTo>
                    <a:pt x="562" y="584"/>
                    <a:pt x="720" y="360"/>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47"/>
            <p:cNvSpPr/>
            <p:nvPr/>
          </p:nvSpPr>
          <p:spPr>
            <a:xfrm>
              <a:off x="1882349" y="3960931"/>
              <a:ext cx="29925" cy="26024"/>
            </a:xfrm>
            <a:custGeom>
              <a:avLst/>
              <a:gdLst/>
              <a:ahLst/>
              <a:cxnLst/>
              <a:rect l="l" t="t" r="r" b="b"/>
              <a:pathLst>
                <a:path w="721" h="627" extrusionOk="0">
                  <a:moveTo>
                    <a:pt x="699" y="1"/>
                  </a:moveTo>
                  <a:cubicBezTo>
                    <a:pt x="694" y="233"/>
                    <a:pt x="541" y="449"/>
                    <a:pt x="347" y="486"/>
                  </a:cubicBezTo>
                  <a:cubicBezTo>
                    <a:pt x="327" y="490"/>
                    <a:pt x="308" y="492"/>
                    <a:pt x="290" y="492"/>
                  </a:cubicBezTo>
                  <a:cubicBezTo>
                    <a:pt x="153" y="492"/>
                    <a:pt x="42" y="393"/>
                    <a:pt x="2" y="245"/>
                  </a:cubicBezTo>
                  <a:cubicBezTo>
                    <a:pt x="2" y="249"/>
                    <a:pt x="0" y="254"/>
                    <a:pt x="0" y="259"/>
                  </a:cubicBezTo>
                  <a:cubicBezTo>
                    <a:pt x="3" y="475"/>
                    <a:pt x="137" y="627"/>
                    <a:pt x="308" y="627"/>
                  </a:cubicBezTo>
                  <a:cubicBezTo>
                    <a:pt x="326" y="627"/>
                    <a:pt x="345" y="625"/>
                    <a:pt x="364" y="621"/>
                  </a:cubicBezTo>
                  <a:cubicBezTo>
                    <a:pt x="562" y="584"/>
                    <a:pt x="720" y="360"/>
                    <a:pt x="716" y="120"/>
                  </a:cubicBezTo>
                  <a:cubicBezTo>
                    <a:pt x="716" y="77"/>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47"/>
            <p:cNvSpPr/>
            <p:nvPr/>
          </p:nvSpPr>
          <p:spPr>
            <a:xfrm>
              <a:off x="1883885" y="3871779"/>
              <a:ext cx="29967" cy="26729"/>
            </a:xfrm>
            <a:custGeom>
              <a:avLst/>
              <a:gdLst/>
              <a:ahLst/>
              <a:cxnLst/>
              <a:rect l="l" t="t" r="r" b="b"/>
              <a:pathLst>
                <a:path w="722" h="644" extrusionOk="0">
                  <a:moveTo>
                    <a:pt x="708" y="0"/>
                  </a:moveTo>
                  <a:cubicBezTo>
                    <a:pt x="692" y="238"/>
                    <a:pt x="531" y="460"/>
                    <a:pt x="338" y="500"/>
                  </a:cubicBezTo>
                  <a:cubicBezTo>
                    <a:pt x="317" y="505"/>
                    <a:pt x="297" y="507"/>
                    <a:pt x="277" y="507"/>
                  </a:cubicBezTo>
                  <a:cubicBezTo>
                    <a:pt x="144" y="507"/>
                    <a:pt x="42" y="409"/>
                    <a:pt x="9" y="260"/>
                  </a:cubicBezTo>
                  <a:cubicBezTo>
                    <a:pt x="9" y="266"/>
                    <a:pt x="8" y="269"/>
                    <a:pt x="8" y="275"/>
                  </a:cubicBezTo>
                  <a:cubicBezTo>
                    <a:pt x="0" y="492"/>
                    <a:pt x="122" y="644"/>
                    <a:pt x="288" y="644"/>
                  </a:cubicBezTo>
                  <a:cubicBezTo>
                    <a:pt x="307" y="644"/>
                    <a:pt x="328" y="641"/>
                    <a:pt x="348" y="637"/>
                  </a:cubicBezTo>
                  <a:cubicBezTo>
                    <a:pt x="547" y="597"/>
                    <a:pt x="712" y="364"/>
                    <a:pt x="721" y="123"/>
                  </a:cubicBezTo>
                  <a:cubicBezTo>
                    <a:pt x="722" y="79"/>
                    <a:pt x="718" y="38"/>
                    <a:pt x="70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47"/>
            <p:cNvSpPr/>
            <p:nvPr/>
          </p:nvSpPr>
          <p:spPr>
            <a:xfrm>
              <a:off x="1913271" y="3863478"/>
              <a:ext cx="30050" cy="26771"/>
            </a:xfrm>
            <a:custGeom>
              <a:avLst/>
              <a:gdLst/>
              <a:ahLst/>
              <a:cxnLst/>
              <a:rect l="l" t="t" r="r" b="b"/>
              <a:pathLst>
                <a:path w="724" h="645" extrusionOk="0">
                  <a:moveTo>
                    <a:pt x="709" y="1"/>
                  </a:moveTo>
                  <a:cubicBezTo>
                    <a:pt x="695" y="239"/>
                    <a:pt x="534" y="460"/>
                    <a:pt x="340" y="502"/>
                  </a:cubicBezTo>
                  <a:cubicBezTo>
                    <a:pt x="320" y="506"/>
                    <a:pt x="300" y="508"/>
                    <a:pt x="281" y="508"/>
                  </a:cubicBezTo>
                  <a:cubicBezTo>
                    <a:pt x="147" y="508"/>
                    <a:pt x="44" y="410"/>
                    <a:pt x="11" y="261"/>
                  </a:cubicBezTo>
                  <a:cubicBezTo>
                    <a:pt x="11" y="267"/>
                    <a:pt x="10" y="269"/>
                    <a:pt x="10" y="275"/>
                  </a:cubicBezTo>
                  <a:cubicBezTo>
                    <a:pt x="1" y="493"/>
                    <a:pt x="125" y="645"/>
                    <a:pt x="291" y="645"/>
                  </a:cubicBezTo>
                  <a:cubicBezTo>
                    <a:pt x="310" y="645"/>
                    <a:pt x="330" y="643"/>
                    <a:pt x="350" y="639"/>
                  </a:cubicBezTo>
                  <a:cubicBezTo>
                    <a:pt x="549" y="597"/>
                    <a:pt x="712" y="366"/>
                    <a:pt x="722" y="123"/>
                  </a:cubicBezTo>
                  <a:cubicBezTo>
                    <a:pt x="724" y="80"/>
                    <a:pt x="718" y="38"/>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47"/>
            <p:cNvSpPr/>
            <p:nvPr/>
          </p:nvSpPr>
          <p:spPr>
            <a:xfrm>
              <a:off x="1942366" y="3853392"/>
              <a:ext cx="30008" cy="26812"/>
            </a:xfrm>
            <a:custGeom>
              <a:avLst/>
              <a:gdLst/>
              <a:ahLst/>
              <a:cxnLst/>
              <a:rect l="l" t="t" r="r" b="b"/>
              <a:pathLst>
                <a:path w="723" h="646" extrusionOk="0">
                  <a:moveTo>
                    <a:pt x="710" y="1"/>
                  </a:moveTo>
                  <a:cubicBezTo>
                    <a:pt x="695" y="239"/>
                    <a:pt x="532" y="461"/>
                    <a:pt x="339" y="502"/>
                  </a:cubicBezTo>
                  <a:cubicBezTo>
                    <a:pt x="318" y="507"/>
                    <a:pt x="298" y="509"/>
                    <a:pt x="279" y="509"/>
                  </a:cubicBezTo>
                  <a:cubicBezTo>
                    <a:pt x="146" y="509"/>
                    <a:pt x="44" y="410"/>
                    <a:pt x="10" y="261"/>
                  </a:cubicBezTo>
                  <a:cubicBezTo>
                    <a:pt x="10" y="267"/>
                    <a:pt x="8" y="271"/>
                    <a:pt x="8" y="275"/>
                  </a:cubicBezTo>
                  <a:cubicBezTo>
                    <a:pt x="1" y="493"/>
                    <a:pt x="123" y="645"/>
                    <a:pt x="290" y="645"/>
                  </a:cubicBezTo>
                  <a:cubicBezTo>
                    <a:pt x="309" y="645"/>
                    <a:pt x="330" y="643"/>
                    <a:pt x="350" y="639"/>
                  </a:cubicBezTo>
                  <a:cubicBezTo>
                    <a:pt x="547" y="597"/>
                    <a:pt x="713" y="366"/>
                    <a:pt x="721" y="123"/>
                  </a:cubicBezTo>
                  <a:cubicBezTo>
                    <a:pt x="723" y="80"/>
                    <a:pt x="718" y="38"/>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47"/>
            <p:cNvSpPr/>
            <p:nvPr/>
          </p:nvSpPr>
          <p:spPr>
            <a:xfrm>
              <a:off x="2031394" y="3825003"/>
              <a:ext cx="30631" cy="25775"/>
            </a:xfrm>
            <a:custGeom>
              <a:avLst/>
              <a:gdLst/>
              <a:ahLst/>
              <a:cxnLst/>
              <a:rect l="l" t="t" r="r" b="b"/>
              <a:pathLst>
                <a:path w="738" h="621" extrusionOk="0">
                  <a:moveTo>
                    <a:pt x="727" y="1"/>
                  </a:moveTo>
                  <a:cubicBezTo>
                    <a:pt x="700" y="238"/>
                    <a:pt x="528" y="449"/>
                    <a:pt x="335" y="478"/>
                  </a:cubicBezTo>
                  <a:cubicBezTo>
                    <a:pt x="320" y="480"/>
                    <a:pt x="306" y="481"/>
                    <a:pt x="292" y="481"/>
                  </a:cubicBezTo>
                  <a:cubicBezTo>
                    <a:pt x="152" y="481"/>
                    <a:pt x="46" y="374"/>
                    <a:pt x="20" y="216"/>
                  </a:cubicBezTo>
                  <a:cubicBezTo>
                    <a:pt x="20" y="222"/>
                    <a:pt x="19" y="225"/>
                    <a:pt x="19" y="231"/>
                  </a:cubicBezTo>
                  <a:cubicBezTo>
                    <a:pt x="0" y="456"/>
                    <a:pt x="122" y="620"/>
                    <a:pt x="298" y="620"/>
                  </a:cubicBezTo>
                  <a:cubicBezTo>
                    <a:pt x="312" y="620"/>
                    <a:pt x="326" y="619"/>
                    <a:pt x="341" y="617"/>
                  </a:cubicBezTo>
                  <a:cubicBezTo>
                    <a:pt x="538" y="587"/>
                    <a:pt x="714" y="367"/>
                    <a:pt x="735" y="124"/>
                  </a:cubicBezTo>
                  <a:cubicBezTo>
                    <a:pt x="737" y="81"/>
                    <a:pt x="735" y="40"/>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47"/>
            <p:cNvSpPr/>
            <p:nvPr/>
          </p:nvSpPr>
          <p:spPr>
            <a:xfrm>
              <a:off x="2061070" y="3818694"/>
              <a:ext cx="30672" cy="25692"/>
            </a:xfrm>
            <a:custGeom>
              <a:avLst/>
              <a:gdLst/>
              <a:ahLst/>
              <a:cxnLst/>
              <a:rect l="l" t="t" r="r" b="b"/>
              <a:pathLst>
                <a:path w="739" h="619" extrusionOk="0">
                  <a:moveTo>
                    <a:pt x="728" y="0"/>
                  </a:moveTo>
                  <a:cubicBezTo>
                    <a:pt x="702" y="238"/>
                    <a:pt x="528" y="449"/>
                    <a:pt x="336" y="478"/>
                  </a:cubicBezTo>
                  <a:cubicBezTo>
                    <a:pt x="321" y="480"/>
                    <a:pt x="307" y="481"/>
                    <a:pt x="294" y="481"/>
                  </a:cubicBezTo>
                  <a:cubicBezTo>
                    <a:pt x="152" y="481"/>
                    <a:pt x="47" y="375"/>
                    <a:pt x="21" y="216"/>
                  </a:cubicBezTo>
                  <a:cubicBezTo>
                    <a:pt x="21" y="220"/>
                    <a:pt x="20" y="225"/>
                    <a:pt x="20" y="230"/>
                  </a:cubicBezTo>
                  <a:cubicBezTo>
                    <a:pt x="1" y="454"/>
                    <a:pt x="123" y="619"/>
                    <a:pt x="298" y="619"/>
                  </a:cubicBezTo>
                  <a:cubicBezTo>
                    <a:pt x="311" y="619"/>
                    <a:pt x="326" y="618"/>
                    <a:pt x="340" y="616"/>
                  </a:cubicBezTo>
                  <a:cubicBezTo>
                    <a:pt x="538" y="587"/>
                    <a:pt x="714" y="367"/>
                    <a:pt x="734" y="124"/>
                  </a:cubicBezTo>
                  <a:cubicBezTo>
                    <a:pt x="738" y="81"/>
                    <a:pt x="734" y="39"/>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47"/>
            <p:cNvSpPr/>
            <p:nvPr/>
          </p:nvSpPr>
          <p:spPr>
            <a:xfrm>
              <a:off x="2090414" y="3810476"/>
              <a:ext cx="30672" cy="25733"/>
            </a:xfrm>
            <a:custGeom>
              <a:avLst/>
              <a:gdLst/>
              <a:ahLst/>
              <a:cxnLst/>
              <a:rect l="l" t="t" r="r" b="b"/>
              <a:pathLst>
                <a:path w="739" h="620" extrusionOk="0">
                  <a:moveTo>
                    <a:pt x="729" y="0"/>
                  </a:moveTo>
                  <a:cubicBezTo>
                    <a:pt x="701" y="237"/>
                    <a:pt x="528" y="450"/>
                    <a:pt x="336" y="479"/>
                  </a:cubicBezTo>
                  <a:cubicBezTo>
                    <a:pt x="322" y="481"/>
                    <a:pt x="308" y="482"/>
                    <a:pt x="294" y="482"/>
                  </a:cubicBezTo>
                  <a:cubicBezTo>
                    <a:pt x="154" y="482"/>
                    <a:pt x="47" y="374"/>
                    <a:pt x="21" y="216"/>
                  </a:cubicBezTo>
                  <a:cubicBezTo>
                    <a:pt x="21" y="221"/>
                    <a:pt x="20" y="224"/>
                    <a:pt x="20" y="230"/>
                  </a:cubicBezTo>
                  <a:cubicBezTo>
                    <a:pt x="1" y="455"/>
                    <a:pt x="123" y="620"/>
                    <a:pt x="299" y="620"/>
                  </a:cubicBezTo>
                  <a:cubicBezTo>
                    <a:pt x="313" y="620"/>
                    <a:pt x="327" y="619"/>
                    <a:pt x="341" y="617"/>
                  </a:cubicBezTo>
                  <a:cubicBezTo>
                    <a:pt x="538" y="588"/>
                    <a:pt x="715" y="367"/>
                    <a:pt x="734" y="124"/>
                  </a:cubicBezTo>
                  <a:cubicBezTo>
                    <a:pt x="738" y="81"/>
                    <a:pt x="734" y="40"/>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47"/>
            <p:cNvSpPr/>
            <p:nvPr/>
          </p:nvSpPr>
          <p:spPr>
            <a:xfrm>
              <a:off x="2147940" y="3792463"/>
              <a:ext cx="30631" cy="25692"/>
            </a:xfrm>
            <a:custGeom>
              <a:avLst/>
              <a:gdLst/>
              <a:ahLst/>
              <a:cxnLst/>
              <a:rect l="l" t="t" r="r" b="b"/>
              <a:pathLst>
                <a:path w="738" h="619" extrusionOk="0">
                  <a:moveTo>
                    <a:pt x="726" y="0"/>
                  </a:moveTo>
                  <a:cubicBezTo>
                    <a:pt x="698" y="237"/>
                    <a:pt x="527" y="449"/>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7"/>
                    <a:pt x="714" y="367"/>
                    <a:pt x="733" y="124"/>
                  </a:cubicBezTo>
                  <a:cubicBezTo>
                    <a:pt x="737" y="81"/>
                    <a:pt x="733" y="39"/>
                    <a:pt x="7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47"/>
            <p:cNvSpPr/>
            <p:nvPr/>
          </p:nvSpPr>
          <p:spPr>
            <a:xfrm>
              <a:off x="2177575" y="3786071"/>
              <a:ext cx="30631" cy="25775"/>
            </a:xfrm>
            <a:custGeom>
              <a:avLst/>
              <a:gdLst/>
              <a:ahLst/>
              <a:cxnLst/>
              <a:rect l="l" t="t" r="r" b="b"/>
              <a:pathLst>
                <a:path w="738" h="621" extrusionOk="0">
                  <a:moveTo>
                    <a:pt x="729" y="0"/>
                  </a:moveTo>
                  <a:cubicBezTo>
                    <a:pt x="702" y="238"/>
                    <a:pt x="529" y="450"/>
                    <a:pt x="335" y="479"/>
                  </a:cubicBezTo>
                  <a:cubicBezTo>
                    <a:pt x="321" y="481"/>
                    <a:pt x="307" y="482"/>
                    <a:pt x="294" y="482"/>
                  </a:cubicBezTo>
                  <a:cubicBezTo>
                    <a:pt x="153" y="482"/>
                    <a:pt x="48" y="376"/>
                    <a:pt x="20" y="216"/>
                  </a:cubicBezTo>
                  <a:cubicBezTo>
                    <a:pt x="20" y="222"/>
                    <a:pt x="19" y="226"/>
                    <a:pt x="19" y="230"/>
                  </a:cubicBezTo>
                  <a:cubicBezTo>
                    <a:pt x="0" y="455"/>
                    <a:pt x="122" y="620"/>
                    <a:pt x="298" y="620"/>
                  </a:cubicBezTo>
                  <a:cubicBezTo>
                    <a:pt x="312" y="620"/>
                    <a:pt x="326" y="619"/>
                    <a:pt x="341" y="617"/>
                  </a:cubicBezTo>
                  <a:cubicBezTo>
                    <a:pt x="538" y="588"/>
                    <a:pt x="714" y="367"/>
                    <a:pt x="735" y="125"/>
                  </a:cubicBezTo>
                  <a:cubicBezTo>
                    <a:pt x="737" y="82"/>
                    <a:pt x="735" y="41"/>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47"/>
            <p:cNvSpPr/>
            <p:nvPr/>
          </p:nvSpPr>
          <p:spPr>
            <a:xfrm>
              <a:off x="2206919" y="3777894"/>
              <a:ext cx="30589" cy="25775"/>
            </a:xfrm>
            <a:custGeom>
              <a:avLst/>
              <a:gdLst/>
              <a:ahLst/>
              <a:cxnLst/>
              <a:rect l="l" t="t" r="r" b="b"/>
              <a:pathLst>
                <a:path w="737" h="621" extrusionOk="0">
                  <a:moveTo>
                    <a:pt x="727" y="1"/>
                  </a:moveTo>
                  <a:cubicBezTo>
                    <a:pt x="702" y="236"/>
                    <a:pt x="529" y="449"/>
                    <a:pt x="335" y="478"/>
                  </a:cubicBezTo>
                  <a:cubicBezTo>
                    <a:pt x="320" y="480"/>
                    <a:pt x="306" y="481"/>
                    <a:pt x="291" y="481"/>
                  </a:cubicBezTo>
                  <a:cubicBezTo>
                    <a:pt x="151" y="481"/>
                    <a:pt x="47" y="374"/>
                    <a:pt x="20" y="216"/>
                  </a:cubicBezTo>
                  <a:cubicBezTo>
                    <a:pt x="20" y="222"/>
                    <a:pt x="18" y="225"/>
                    <a:pt x="18" y="231"/>
                  </a:cubicBezTo>
                  <a:cubicBezTo>
                    <a:pt x="0" y="456"/>
                    <a:pt x="122" y="620"/>
                    <a:pt x="297" y="620"/>
                  </a:cubicBezTo>
                  <a:cubicBezTo>
                    <a:pt x="311" y="620"/>
                    <a:pt x="325" y="619"/>
                    <a:pt x="339" y="617"/>
                  </a:cubicBezTo>
                  <a:cubicBezTo>
                    <a:pt x="538" y="588"/>
                    <a:pt x="713" y="367"/>
                    <a:pt x="733" y="124"/>
                  </a:cubicBezTo>
                  <a:cubicBezTo>
                    <a:pt x="736" y="81"/>
                    <a:pt x="733" y="39"/>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47"/>
            <p:cNvSpPr/>
            <p:nvPr/>
          </p:nvSpPr>
          <p:spPr>
            <a:xfrm>
              <a:off x="1914682" y="3914280"/>
              <a:ext cx="29925" cy="26107"/>
            </a:xfrm>
            <a:custGeom>
              <a:avLst/>
              <a:gdLst/>
              <a:ahLst/>
              <a:cxnLst/>
              <a:rect l="l" t="t" r="r" b="b"/>
              <a:pathLst>
                <a:path w="721" h="629" extrusionOk="0">
                  <a:moveTo>
                    <a:pt x="698" y="1"/>
                  </a:moveTo>
                  <a:cubicBezTo>
                    <a:pt x="697" y="235"/>
                    <a:pt x="543" y="451"/>
                    <a:pt x="349" y="488"/>
                  </a:cubicBezTo>
                  <a:cubicBezTo>
                    <a:pt x="330" y="492"/>
                    <a:pt x="312" y="493"/>
                    <a:pt x="294" y="493"/>
                  </a:cubicBezTo>
                  <a:cubicBezTo>
                    <a:pt x="156" y="493"/>
                    <a:pt x="45" y="395"/>
                    <a:pt x="2" y="245"/>
                  </a:cubicBezTo>
                  <a:cubicBezTo>
                    <a:pt x="2" y="251"/>
                    <a:pt x="0" y="255"/>
                    <a:pt x="0" y="260"/>
                  </a:cubicBezTo>
                  <a:cubicBezTo>
                    <a:pt x="4" y="476"/>
                    <a:pt x="137" y="629"/>
                    <a:pt x="309" y="629"/>
                  </a:cubicBezTo>
                  <a:cubicBezTo>
                    <a:pt x="327" y="629"/>
                    <a:pt x="346" y="627"/>
                    <a:pt x="365" y="623"/>
                  </a:cubicBezTo>
                  <a:cubicBezTo>
                    <a:pt x="562" y="586"/>
                    <a:pt x="720" y="360"/>
                    <a:pt x="717" y="122"/>
                  </a:cubicBezTo>
                  <a:cubicBezTo>
                    <a:pt x="717" y="79"/>
                    <a:pt x="709" y="40"/>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47"/>
            <p:cNvSpPr/>
            <p:nvPr/>
          </p:nvSpPr>
          <p:spPr>
            <a:xfrm>
              <a:off x="1944358" y="3906726"/>
              <a:ext cx="29925" cy="26024"/>
            </a:xfrm>
            <a:custGeom>
              <a:avLst/>
              <a:gdLst/>
              <a:ahLst/>
              <a:cxnLst/>
              <a:rect l="l" t="t" r="r" b="b"/>
              <a:pathLst>
                <a:path w="721" h="627" extrusionOk="0">
                  <a:moveTo>
                    <a:pt x="699" y="0"/>
                  </a:moveTo>
                  <a:cubicBezTo>
                    <a:pt x="693" y="233"/>
                    <a:pt x="540" y="449"/>
                    <a:pt x="347" y="488"/>
                  </a:cubicBezTo>
                  <a:cubicBezTo>
                    <a:pt x="328" y="491"/>
                    <a:pt x="310" y="493"/>
                    <a:pt x="292" y="493"/>
                  </a:cubicBezTo>
                  <a:cubicBezTo>
                    <a:pt x="154" y="493"/>
                    <a:pt x="43" y="394"/>
                    <a:pt x="2" y="245"/>
                  </a:cubicBezTo>
                  <a:cubicBezTo>
                    <a:pt x="2" y="251"/>
                    <a:pt x="1" y="253"/>
                    <a:pt x="1" y="259"/>
                  </a:cubicBezTo>
                  <a:cubicBezTo>
                    <a:pt x="3" y="474"/>
                    <a:pt x="136" y="627"/>
                    <a:pt x="307" y="627"/>
                  </a:cubicBezTo>
                  <a:cubicBezTo>
                    <a:pt x="325" y="627"/>
                    <a:pt x="345" y="625"/>
                    <a:pt x="364" y="621"/>
                  </a:cubicBezTo>
                  <a:cubicBezTo>
                    <a:pt x="563" y="584"/>
                    <a:pt x="721" y="360"/>
                    <a:pt x="716" y="121"/>
                  </a:cubicBezTo>
                  <a:cubicBezTo>
                    <a:pt x="716" y="78"/>
                    <a:pt x="708"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47"/>
            <p:cNvSpPr/>
            <p:nvPr/>
          </p:nvSpPr>
          <p:spPr>
            <a:xfrm>
              <a:off x="1973287" y="3897304"/>
              <a:ext cx="29925" cy="26107"/>
            </a:xfrm>
            <a:custGeom>
              <a:avLst/>
              <a:gdLst/>
              <a:ahLst/>
              <a:cxnLst/>
              <a:rect l="l" t="t" r="r" b="b"/>
              <a:pathLst>
                <a:path w="721" h="629" extrusionOk="0">
                  <a:moveTo>
                    <a:pt x="699" y="0"/>
                  </a:moveTo>
                  <a:cubicBezTo>
                    <a:pt x="695" y="235"/>
                    <a:pt x="541" y="450"/>
                    <a:pt x="347" y="488"/>
                  </a:cubicBezTo>
                  <a:cubicBezTo>
                    <a:pt x="328" y="491"/>
                    <a:pt x="310" y="493"/>
                    <a:pt x="291" y="493"/>
                  </a:cubicBezTo>
                  <a:cubicBezTo>
                    <a:pt x="154" y="493"/>
                    <a:pt x="43" y="395"/>
                    <a:pt x="2" y="245"/>
                  </a:cubicBezTo>
                  <a:cubicBezTo>
                    <a:pt x="2" y="250"/>
                    <a:pt x="1" y="255"/>
                    <a:pt x="1" y="259"/>
                  </a:cubicBezTo>
                  <a:cubicBezTo>
                    <a:pt x="3" y="476"/>
                    <a:pt x="137" y="628"/>
                    <a:pt x="308" y="628"/>
                  </a:cubicBezTo>
                  <a:cubicBezTo>
                    <a:pt x="326" y="628"/>
                    <a:pt x="345" y="626"/>
                    <a:pt x="364" y="623"/>
                  </a:cubicBezTo>
                  <a:cubicBezTo>
                    <a:pt x="563" y="585"/>
                    <a:pt x="721" y="360"/>
                    <a:pt x="716" y="121"/>
                  </a:cubicBezTo>
                  <a:cubicBezTo>
                    <a:pt x="716"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47"/>
            <p:cNvSpPr/>
            <p:nvPr/>
          </p:nvSpPr>
          <p:spPr>
            <a:xfrm>
              <a:off x="2033967" y="3881034"/>
              <a:ext cx="29884" cy="26024"/>
            </a:xfrm>
            <a:custGeom>
              <a:avLst/>
              <a:gdLst/>
              <a:ahLst/>
              <a:cxnLst/>
              <a:rect l="l" t="t" r="r" b="b"/>
              <a:pathLst>
                <a:path w="720" h="627" extrusionOk="0">
                  <a:moveTo>
                    <a:pt x="698" y="0"/>
                  </a:moveTo>
                  <a:cubicBezTo>
                    <a:pt x="694" y="233"/>
                    <a:pt x="540" y="448"/>
                    <a:pt x="346" y="486"/>
                  </a:cubicBezTo>
                  <a:cubicBezTo>
                    <a:pt x="327" y="490"/>
                    <a:pt x="308" y="491"/>
                    <a:pt x="290" y="491"/>
                  </a:cubicBezTo>
                  <a:cubicBezTo>
                    <a:pt x="154" y="491"/>
                    <a:pt x="43" y="392"/>
                    <a:pt x="2" y="244"/>
                  </a:cubicBezTo>
                  <a:cubicBezTo>
                    <a:pt x="2" y="249"/>
                    <a:pt x="0" y="253"/>
                    <a:pt x="0" y="259"/>
                  </a:cubicBezTo>
                  <a:cubicBezTo>
                    <a:pt x="4" y="474"/>
                    <a:pt x="137" y="626"/>
                    <a:pt x="308" y="626"/>
                  </a:cubicBezTo>
                  <a:cubicBezTo>
                    <a:pt x="327" y="626"/>
                    <a:pt x="346" y="625"/>
                    <a:pt x="365" y="621"/>
                  </a:cubicBezTo>
                  <a:cubicBezTo>
                    <a:pt x="562" y="584"/>
                    <a:pt x="720" y="359"/>
                    <a:pt x="717" y="119"/>
                  </a:cubicBezTo>
                  <a:cubicBezTo>
                    <a:pt x="717" y="76"/>
                    <a:pt x="708"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47"/>
            <p:cNvSpPr/>
            <p:nvPr/>
          </p:nvSpPr>
          <p:spPr>
            <a:xfrm>
              <a:off x="2063477" y="3873397"/>
              <a:ext cx="29925" cy="26065"/>
            </a:xfrm>
            <a:custGeom>
              <a:avLst/>
              <a:gdLst/>
              <a:ahLst/>
              <a:cxnLst/>
              <a:rect l="l" t="t" r="r" b="b"/>
              <a:pathLst>
                <a:path w="721" h="628" extrusionOk="0">
                  <a:moveTo>
                    <a:pt x="699" y="0"/>
                  </a:moveTo>
                  <a:cubicBezTo>
                    <a:pt x="696" y="234"/>
                    <a:pt x="541" y="450"/>
                    <a:pt x="347" y="487"/>
                  </a:cubicBezTo>
                  <a:cubicBezTo>
                    <a:pt x="328" y="491"/>
                    <a:pt x="310" y="493"/>
                    <a:pt x="292" y="493"/>
                  </a:cubicBezTo>
                  <a:cubicBezTo>
                    <a:pt x="155" y="493"/>
                    <a:pt x="44" y="394"/>
                    <a:pt x="2" y="244"/>
                  </a:cubicBezTo>
                  <a:cubicBezTo>
                    <a:pt x="2" y="250"/>
                    <a:pt x="0" y="253"/>
                    <a:pt x="0" y="259"/>
                  </a:cubicBezTo>
                  <a:cubicBezTo>
                    <a:pt x="4" y="474"/>
                    <a:pt x="137" y="628"/>
                    <a:pt x="309" y="628"/>
                  </a:cubicBezTo>
                  <a:cubicBezTo>
                    <a:pt x="327" y="628"/>
                    <a:pt x="346" y="626"/>
                    <a:pt x="365" y="622"/>
                  </a:cubicBezTo>
                  <a:cubicBezTo>
                    <a:pt x="562" y="584"/>
                    <a:pt x="720" y="359"/>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47"/>
            <p:cNvSpPr/>
            <p:nvPr/>
          </p:nvSpPr>
          <p:spPr>
            <a:xfrm>
              <a:off x="2092448" y="3864017"/>
              <a:ext cx="30008" cy="26024"/>
            </a:xfrm>
            <a:custGeom>
              <a:avLst/>
              <a:gdLst/>
              <a:ahLst/>
              <a:cxnLst/>
              <a:rect l="l" t="t" r="r" b="b"/>
              <a:pathLst>
                <a:path w="723" h="627" extrusionOk="0">
                  <a:moveTo>
                    <a:pt x="701" y="1"/>
                  </a:moveTo>
                  <a:cubicBezTo>
                    <a:pt x="695" y="233"/>
                    <a:pt x="540" y="449"/>
                    <a:pt x="347" y="486"/>
                  </a:cubicBezTo>
                  <a:cubicBezTo>
                    <a:pt x="328" y="490"/>
                    <a:pt x="309" y="492"/>
                    <a:pt x="290" y="492"/>
                  </a:cubicBezTo>
                  <a:cubicBezTo>
                    <a:pt x="155" y="492"/>
                    <a:pt x="44" y="393"/>
                    <a:pt x="4" y="245"/>
                  </a:cubicBezTo>
                  <a:cubicBezTo>
                    <a:pt x="4" y="249"/>
                    <a:pt x="1" y="254"/>
                    <a:pt x="1" y="259"/>
                  </a:cubicBezTo>
                  <a:cubicBezTo>
                    <a:pt x="5" y="475"/>
                    <a:pt x="137" y="627"/>
                    <a:pt x="309" y="627"/>
                  </a:cubicBezTo>
                  <a:cubicBezTo>
                    <a:pt x="328" y="627"/>
                    <a:pt x="346" y="625"/>
                    <a:pt x="366" y="621"/>
                  </a:cubicBezTo>
                  <a:cubicBezTo>
                    <a:pt x="563" y="584"/>
                    <a:pt x="722" y="360"/>
                    <a:pt x="718" y="120"/>
                  </a:cubicBezTo>
                  <a:cubicBezTo>
                    <a:pt x="718" y="77"/>
                    <a:pt x="709" y="38"/>
                    <a:pt x="70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47"/>
            <p:cNvSpPr/>
            <p:nvPr/>
          </p:nvSpPr>
          <p:spPr>
            <a:xfrm>
              <a:off x="2152464" y="3849906"/>
              <a:ext cx="29967" cy="26065"/>
            </a:xfrm>
            <a:custGeom>
              <a:avLst/>
              <a:gdLst/>
              <a:ahLst/>
              <a:cxnLst/>
              <a:rect l="l" t="t" r="r" b="b"/>
              <a:pathLst>
                <a:path w="722" h="628" extrusionOk="0">
                  <a:moveTo>
                    <a:pt x="700" y="0"/>
                  </a:moveTo>
                  <a:cubicBezTo>
                    <a:pt x="694" y="234"/>
                    <a:pt x="542" y="450"/>
                    <a:pt x="348" y="487"/>
                  </a:cubicBezTo>
                  <a:cubicBezTo>
                    <a:pt x="329" y="491"/>
                    <a:pt x="311" y="492"/>
                    <a:pt x="293" y="492"/>
                  </a:cubicBezTo>
                  <a:cubicBezTo>
                    <a:pt x="155" y="492"/>
                    <a:pt x="44" y="394"/>
                    <a:pt x="3" y="244"/>
                  </a:cubicBezTo>
                  <a:cubicBezTo>
                    <a:pt x="3" y="250"/>
                    <a:pt x="0" y="254"/>
                    <a:pt x="0" y="259"/>
                  </a:cubicBezTo>
                  <a:cubicBezTo>
                    <a:pt x="4" y="475"/>
                    <a:pt x="138" y="628"/>
                    <a:pt x="309" y="628"/>
                  </a:cubicBezTo>
                  <a:cubicBezTo>
                    <a:pt x="327" y="628"/>
                    <a:pt x="346" y="626"/>
                    <a:pt x="365" y="622"/>
                  </a:cubicBezTo>
                  <a:cubicBezTo>
                    <a:pt x="564" y="585"/>
                    <a:pt x="722" y="359"/>
                    <a:pt x="717" y="121"/>
                  </a:cubicBezTo>
                  <a:cubicBezTo>
                    <a:pt x="717" y="78"/>
                    <a:pt x="709" y="39"/>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47"/>
            <p:cNvSpPr/>
            <p:nvPr/>
          </p:nvSpPr>
          <p:spPr>
            <a:xfrm>
              <a:off x="2182057" y="3842310"/>
              <a:ext cx="29884" cy="26065"/>
            </a:xfrm>
            <a:custGeom>
              <a:avLst/>
              <a:gdLst/>
              <a:ahLst/>
              <a:cxnLst/>
              <a:rect l="l" t="t" r="r" b="b"/>
              <a:pathLst>
                <a:path w="720" h="628" extrusionOk="0">
                  <a:moveTo>
                    <a:pt x="698" y="1"/>
                  </a:moveTo>
                  <a:cubicBezTo>
                    <a:pt x="694" y="233"/>
                    <a:pt x="540" y="449"/>
                    <a:pt x="346" y="488"/>
                  </a:cubicBezTo>
                  <a:cubicBezTo>
                    <a:pt x="328" y="491"/>
                    <a:pt x="309" y="493"/>
                    <a:pt x="291" y="493"/>
                  </a:cubicBezTo>
                  <a:cubicBezTo>
                    <a:pt x="154" y="493"/>
                    <a:pt x="42" y="394"/>
                    <a:pt x="2" y="245"/>
                  </a:cubicBezTo>
                  <a:cubicBezTo>
                    <a:pt x="2" y="251"/>
                    <a:pt x="0" y="253"/>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47"/>
            <p:cNvSpPr/>
            <p:nvPr/>
          </p:nvSpPr>
          <p:spPr>
            <a:xfrm>
              <a:off x="2211028" y="3832888"/>
              <a:ext cx="29925" cy="26107"/>
            </a:xfrm>
            <a:custGeom>
              <a:avLst/>
              <a:gdLst/>
              <a:ahLst/>
              <a:cxnLst/>
              <a:rect l="l" t="t" r="r" b="b"/>
              <a:pathLst>
                <a:path w="721" h="629" extrusionOk="0">
                  <a:moveTo>
                    <a:pt x="699" y="0"/>
                  </a:moveTo>
                  <a:cubicBezTo>
                    <a:pt x="693" y="233"/>
                    <a:pt x="539" y="450"/>
                    <a:pt x="347" y="488"/>
                  </a:cubicBezTo>
                  <a:cubicBezTo>
                    <a:pt x="328" y="491"/>
                    <a:pt x="309" y="493"/>
                    <a:pt x="291" y="493"/>
                  </a:cubicBezTo>
                  <a:cubicBezTo>
                    <a:pt x="154" y="493"/>
                    <a:pt x="43" y="395"/>
                    <a:pt x="2" y="245"/>
                  </a:cubicBezTo>
                  <a:cubicBezTo>
                    <a:pt x="2" y="251"/>
                    <a:pt x="0" y="255"/>
                    <a:pt x="0" y="259"/>
                  </a:cubicBezTo>
                  <a:cubicBezTo>
                    <a:pt x="3" y="475"/>
                    <a:pt x="136" y="628"/>
                    <a:pt x="306" y="628"/>
                  </a:cubicBezTo>
                  <a:cubicBezTo>
                    <a:pt x="325" y="628"/>
                    <a:pt x="344" y="627"/>
                    <a:pt x="364" y="623"/>
                  </a:cubicBezTo>
                  <a:cubicBezTo>
                    <a:pt x="562" y="585"/>
                    <a:pt x="720" y="360"/>
                    <a:pt x="718" y="121"/>
                  </a:cubicBezTo>
                  <a:cubicBezTo>
                    <a:pt x="718" y="78"/>
                    <a:pt x="710"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47"/>
            <p:cNvSpPr/>
            <p:nvPr/>
          </p:nvSpPr>
          <p:spPr>
            <a:xfrm>
              <a:off x="1889073" y="3761915"/>
              <a:ext cx="29552" cy="27725"/>
            </a:xfrm>
            <a:custGeom>
              <a:avLst/>
              <a:gdLst/>
              <a:ahLst/>
              <a:cxnLst/>
              <a:rect l="l" t="t" r="r" b="b"/>
              <a:pathLst>
                <a:path w="712" h="668" extrusionOk="0">
                  <a:moveTo>
                    <a:pt x="690" y="0"/>
                  </a:moveTo>
                  <a:cubicBezTo>
                    <a:pt x="689" y="236"/>
                    <a:pt x="538" y="468"/>
                    <a:pt x="346" y="522"/>
                  </a:cubicBezTo>
                  <a:cubicBezTo>
                    <a:pt x="319" y="530"/>
                    <a:pt x="293" y="533"/>
                    <a:pt x="268" y="533"/>
                  </a:cubicBezTo>
                  <a:cubicBezTo>
                    <a:pt x="143" y="533"/>
                    <a:pt x="42" y="444"/>
                    <a:pt x="4" y="305"/>
                  </a:cubicBezTo>
                  <a:cubicBezTo>
                    <a:pt x="4" y="309"/>
                    <a:pt x="1" y="314"/>
                    <a:pt x="1" y="319"/>
                  </a:cubicBezTo>
                  <a:cubicBezTo>
                    <a:pt x="4" y="527"/>
                    <a:pt x="125" y="668"/>
                    <a:pt x="285" y="668"/>
                  </a:cubicBezTo>
                  <a:cubicBezTo>
                    <a:pt x="310" y="668"/>
                    <a:pt x="336" y="664"/>
                    <a:pt x="363" y="657"/>
                  </a:cubicBezTo>
                  <a:cubicBezTo>
                    <a:pt x="558" y="603"/>
                    <a:pt x="712" y="363"/>
                    <a:pt x="709" y="121"/>
                  </a:cubicBezTo>
                  <a:cubicBezTo>
                    <a:pt x="709" y="78"/>
                    <a:pt x="700" y="39"/>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47"/>
            <p:cNvSpPr/>
            <p:nvPr/>
          </p:nvSpPr>
          <p:spPr>
            <a:xfrm>
              <a:off x="1918293" y="3751788"/>
              <a:ext cx="29593" cy="27725"/>
            </a:xfrm>
            <a:custGeom>
              <a:avLst/>
              <a:gdLst/>
              <a:ahLst/>
              <a:cxnLst/>
              <a:rect l="l" t="t" r="r" b="b"/>
              <a:pathLst>
                <a:path w="713" h="668" extrusionOk="0">
                  <a:moveTo>
                    <a:pt x="691" y="0"/>
                  </a:moveTo>
                  <a:cubicBezTo>
                    <a:pt x="689" y="237"/>
                    <a:pt x="538" y="467"/>
                    <a:pt x="346" y="522"/>
                  </a:cubicBezTo>
                  <a:cubicBezTo>
                    <a:pt x="319" y="529"/>
                    <a:pt x="293" y="533"/>
                    <a:pt x="268" y="533"/>
                  </a:cubicBezTo>
                  <a:cubicBezTo>
                    <a:pt x="143" y="533"/>
                    <a:pt x="42" y="444"/>
                    <a:pt x="4" y="303"/>
                  </a:cubicBezTo>
                  <a:cubicBezTo>
                    <a:pt x="4" y="309"/>
                    <a:pt x="1" y="313"/>
                    <a:pt x="1" y="319"/>
                  </a:cubicBezTo>
                  <a:cubicBezTo>
                    <a:pt x="4" y="527"/>
                    <a:pt x="125" y="668"/>
                    <a:pt x="285" y="668"/>
                  </a:cubicBezTo>
                  <a:cubicBezTo>
                    <a:pt x="310" y="668"/>
                    <a:pt x="336" y="664"/>
                    <a:pt x="363" y="657"/>
                  </a:cubicBezTo>
                  <a:cubicBezTo>
                    <a:pt x="558" y="602"/>
                    <a:pt x="712" y="362"/>
                    <a:pt x="709" y="121"/>
                  </a:cubicBezTo>
                  <a:cubicBezTo>
                    <a:pt x="709" y="78"/>
                    <a:pt x="701" y="38"/>
                    <a:pt x="69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47"/>
            <p:cNvSpPr/>
            <p:nvPr/>
          </p:nvSpPr>
          <p:spPr>
            <a:xfrm>
              <a:off x="1946931" y="3739959"/>
              <a:ext cx="29552" cy="27684"/>
            </a:xfrm>
            <a:custGeom>
              <a:avLst/>
              <a:gdLst/>
              <a:ahLst/>
              <a:cxnLst/>
              <a:rect l="l" t="t" r="r" b="b"/>
              <a:pathLst>
                <a:path w="712" h="667" extrusionOk="0">
                  <a:moveTo>
                    <a:pt x="690" y="1"/>
                  </a:moveTo>
                  <a:cubicBezTo>
                    <a:pt x="690" y="235"/>
                    <a:pt x="538" y="468"/>
                    <a:pt x="345" y="521"/>
                  </a:cubicBezTo>
                  <a:cubicBezTo>
                    <a:pt x="319" y="528"/>
                    <a:pt x="293" y="532"/>
                    <a:pt x="268" y="532"/>
                  </a:cubicBezTo>
                  <a:cubicBezTo>
                    <a:pt x="143" y="532"/>
                    <a:pt x="42" y="443"/>
                    <a:pt x="3" y="304"/>
                  </a:cubicBezTo>
                  <a:cubicBezTo>
                    <a:pt x="3" y="310"/>
                    <a:pt x="1" y="313"/>
                    <a:pt x="1" y="318"/>
                  </a:cubicBezTo>
                  <a:cubicBezTo>
                    <a:pt x="4" y="526"/>
                    <a:pt x="125" y="667"/>
                    <a:pt x="285" y="667"/>
                  </a:cubicBezTo>
                  <a:cubicBezTo>
                    <a:pt x="310" y="667"/>
                    <a:pt x="336" y="663"/>
                    <a:pt x="363" y="656"/>
                  </a:cubicBezTo>
                  <a:cubicBezTo>
                    <a:pt x="558" y="601"/>
                    <a:pt x="712" y="361"/>
                    <a:pt x="709" y="120"/>
                  </a:cubicBezTo>
                  <a:cubicBezTo>
                    <a:pt x="709" y="77"/>
                    <a:pt x="700" y="38"/>
                    <a:pt x="69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47"/>
            <p:cNvSpPr/>
            <p:nvPr/>
          </p:nvSpPr>
          <p:spPr>
            <a:xfrm>
              <a:off x="1997277" y="3717007"/>
              <a:ext cx="30631" cy="25692"/>
            </a:xfrm>
            <a:custGeom>
              <a:avLst/>
              <a:gdLst/>
              <a:ahLst/>
              <a:cxnLst/>
              <a:rect l="l" t="t" r="r" b="b"/>
              <a:pathLst>
                <a:path w="738" h="619" extrusionOk="0">
                  <a:moveTo>
                    <a:pt x="727" y="0"/>
                  </a:moveTo>
                  <a:cubicBezTo>
                    <a:pt x="702" y="238"/>
                    <a:pt x="529" y="449"/>
                    <a:pt x="335" y="478"/>
                  </a:cubicBezTo>
                  <a:cubicBezTo>
                    <a:pt x="321" y="480"/>
                    <a:pt x="307" y="481"/>
                    <a:pt x="293" y="481"/>
                  </a:cubicBezTo>
                  <a:cubicBezTo>
                    <a:pt x="152" y="481"/>
                    <a:pt x="47" y="375"/>
                    <a:pt x="20" y="216"/>
                  </a:cubicBezTo>
                  <a:cubicBezTo>
                    <a:pt x="20" y="220"/>
                    <a:pt x="19" y="225"/>
                    <a:pt x="19" y="230"/>
                  </a:cubicBezTo>
                  <a:cubicBezTo>
                    <a:pt x="0" y="454"/>
                    <a:pt x="122" y="619"/>
                    <a:pt x="297" y="619"/>
                  </a:cubicBezTo>
                  <a:cubicBezTo>
                    <a:pt x="311" y="619"/>
                    <a:pt x="325" y="618"/>
                    <a:pt x="339" y="615"/>
                  </a:cubicBezTo>
                  <a:cubicBezTo>
                    <a:pt x="538" y="587"/>
                    <a:pt x="713" y="367"/>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47"/>
            <p:cNvSpPr/>
            <p:nvPr/>
          </p:nvSpPr>
          <p:spPr>
            <a:xfrm>
              <a:off x="2027036" y="3710615"/>
              <a:ext cx="30589" cy="25775"/>
            </a:xfrm>
            <a:custGeom>
              <a:avLst/>
              <a:gdLst/>
              <a:ahLst/>
              <a:cxnLst/>
              <a:rect l="l" t="t" r="r" b="b"/>
              <a:pathLst>
                <a:path w="737" h="621" extrusionOk="0">
                  <a:moveTo>
                    <a:pt x="727" y="1"/>
                  </a:moveTo>
                  <a:cubicBezTo>
                    <a:pt x="699" y="238"/>
                    <a:pt x="526" y="450"/>
                    <a:pt x="334" y="479"/>
                  </a:cubicBezTo>
                  <a:cubicBezTo>
                    <a:pt x="320" y="481"/>
                    <a:pt x="306" y="482"/>
                    <a:pt x="292" y="482"/>
                  </a:cubicBezTo>
                  <a:cubicBezTo>
                    <a:pt x="152" y="482"/>
                    <a:pt x="47" y="376"/>
                    <a:pt x="20" y="216"/>
                  </a:cubicBezTo>
                  <a:cubicBezTo>
                    <a:pt x="20" y="222"/>
                    <a:pt x="18" y="226"/>
                    <a:pt x="18" y="231"/>
                  </a:cubicBezTo>
                  <a:cubicBezTo>
                    <a:pt x="0" y="456"/>
                    <a:pt x="122" y="620"/>
                    <a:pt x="297" y="620"/>
                  </a:cubicBezTo>
                  <a:cubicBezTo>
                    <a:pt x="311" y="620"/>
                    <a:pt x="325" y="619"/>
                    <a:pt x="340" y="617"/>
                  </a:cubicBezTo>
                  <a:cubicBezTo>
                    <a:pt x="538" y="588"/>
                    <a:pt x="713" y="367"/>
                    <a:pt x="733" y="126"/>
                  </a:cubicBezTo>
                  <a:cubicBezTo>
                    <a:pt x="736" y="83"/>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47"/>
            <p:cNvSpPr/>
            <p:nvPr/>
          </p:nvSpPr>
          <p:spPr>
            <a:xfrm>
              <a:off x="2056297" y="3702438"/>
              <a:ext cx="30589" cy="25775"/>
            </a:xfrm>
            <a:custGeom>
              <a:avLst/>
              <a:gdLst/>
              <a:ahLst/>
              <a:cxnLst/>
              <a:rect l="l" t="t" r="r" b="b"/>
              <a:pathLst>
                <a:path w="737" h="621" extrusionOk="0">
                  <a:moveTo>
                    <a:pt x="728" y="1"/>
                  </a:moveTo>
                  <a:cubicBezTo>
                    <a:pt x="699" y="238"/>
                    <a:pt x="527" y="449"/>
                    <a:pt x="336" y="478"/>
                  </a:cubicBezTo>
                  <a:cubicBezTo>
                    <a:pt x="321" y="480"/>
                    <a:pt x="306" y="481"/>
                    <a:pt x="292" y="481"/>
                  </a:cubicBezTo>
                  <a:cubicBezTo>
                    <a:pt x="151" y="481"/>
                    <a:pt x="47" y="374"/>
                    <a:pt x="21" y="216"/>
                  </a:cubicBezTo>
                  <a:cubicBezTo>
                    <a:pt x="21" y="222"/>
                    <a:pt x="20" y="225"/>
                    <a:pt x="20" y="231"/>
                  </a:cubicBezTo>
                  <a:cubicBezTo>
                    <a:pt x="1" y="456"/>
                    <a:pt x="123" y="620"/>
                    <a:pt x="298" y="620"/>
                  </a:cubicBezTo>
                  <a:cubicBezTo>
                    <a:pt x="312" y="620"/>
                    <a:pt x="326" y="619"/>
                    <a:pt x="340" y="617"/>
                  </a:cubicBezTo>
                  <a:cubicBezTo>
                    <a:pt x="538" y="589"/>
                    <a:pt x="714" y="367"/>
                    <a:pt x="734" y="124"/>
                  </a:cubicBezTo>
                  <a:cubicBezTo>
                    <a:pt x="737" y="81"/>
                    <a:pt x="734" y="40"/>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47"/>
            <p:cNvSpPr/>
            <p:nvPr/>
          </p:nvSpPr>
          <p:spPr>
            <a:xfrm>
              <a:off x="2109174" y="3697043"/>
              <a:ext cx="30631" cy="25692"/>
            </a:xfrm>
            <a:custGeom>
              <a:avLst/>
              <a:gdLst/>
              <a:ahLst/>
              <a:cxnLst/>
              <a:rect l="l" t="t" r="r" b="b"/>
              <a:pathLst>
                <a:path w="738" h="619" extrusionOk="0">
                  <a:moveTo>
                    <a:pt x="727" y="0"/>
                  </a:moveTo>
                  <a:cubicBezTo>
                    <a:pt x="698" y="234"/>
                    <a:pt x="527" y="448"/>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6"/>
                    <a:pt x="714" y="366"/>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47"/>
            <p:cNvSpPr/>
            <p:nvPr/>
          </p:nvSpPr>
          <p:spPr>
            <a:xfrm>
              <a:off x="2138809" y="3690568"/>
              <a:ext cx="30631" cy="25775"/>
            </a:xfrm>
            <a:custGeom>
              <a:avLst/>
              <a:gdLst/>
              <a:ahLst/>
              <a:cxnLst/>
              <a:rect l="l" t="t" r="r" b="b"/>
              <a:pathLst>
                <a:path w="738" h="621" extrusionOk="0">
                  <a:moveTo>
                    <a:pt x="729" y="1"/>
                  </a:moveTo>
                  <a:cubicBezTo>
                    <a:pt x="702" y="238"/>
                    <a:pt x="529" y="451"/>
                    <a:pt x="335" y="479"/>
                  </a:cubicBezTo>
                  <a:cubicBezTo>
                    <a:pt x="321" y="481"/>
                    <a:pt x="307" y="482"/>
                    <a:pt x="294" y="482"/>
                  </a:cubicBezTo>
                  <a:cubicBezTo>
                    <a:pt x="153" y="482"/>
                    <a:pt x="48" y="375"/>
                    <a:pt x="20" y="216"/>
                  </a:cubicBezTo>
                  <a:cubicBezTo>
                    <a:pt x="20" y="222"/>
                    <a:pt x="19" y="225"/>
                    <a:pt x="19" y="231"/>
                  </a:cubicBezTo>
                  <a:cubicBezTo>
                    <a:pt x="0" y="456"/>
                    <a:pt x="122" y="620"/>
                    <a:pt x="298" y="620"/>
                  </a:cubicBezTo>
                  <a:cubicBezTo>
                    <a:pt x="312" y="620"/>
                    <a:pt x="326" y="619"/>
                    <a:pt x="341" y="617"/>
                  </a:cubicBezTo>
                  <a:cubicBezTo>
                    <a:pt x="538" y="589"/>
                    <a:pt x="714" y="367"/>
                    <a:pt x="735" y="124"/>
                  </a:cubicBezTo>
                  <a:cubicBezTo>
                    <a:pt x="737" y="81"/>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47"/>
            <p:cNvSpPr/>
            <p:nvPr/>
          </p:nvSpPr>
          <p:spPr>
            <a:xfrm>
              <a:off x="2168153" y="3682433"/>
              <a:ext cx="30548" cy="25692"/>
            </a:xfrm>
            <a:custGeom>
              <a:avLst/>
              <a:gdLst/>
              <a:ahLst/>
              <a:cxnLst/>
              <a:rect l="l" t="t" r="r" b="b"/>
              <a:pathLst>
                <a:path w="736" h="619" extrusionOk="0">
                  <a:moveTo>
                    <a:pt x="727" y="0"/>
                  </a:moveTo>
                  <a:cubicBezTo>
                    <a:pt x="702" y="237"/>
                    <a:pt x="529" y="448"/>
                    <a:pt x="335" y="477"/>
                  </a:cubicBezTo>
                  <a:cubicBezTo>
                    <a:pt x="321" y="479"/>
                    <a:pt x="307" y="480"/>
                    <a:pt x="293" y="480"/>
                  </a:cubicBezTo>
                  <a:cubicBezTo>
                    <a:pt x="152" y="480"/>
                    <a:pt x="47" y="374"/>
                    <a:pt x="20" y="214"/>
                  </a:cubicBezTo>
                  <a:cubicBezTo>
                    <a:pt x="20" y="220"/>
                    <a:pt x="18" y="224"/>
                    <a:pt x="18" y="230"/>
                  </a:cubicBezTo>
                  <a:cubicBezTo>
                    <a:pt x="0" y="454"/>
                    <a:pt x="122" y="618"/>
                    <a:pt x="297" y="618"/>
                  </a:cubicBezTo>
                  <a:cubicBezTo>
                    <a:pt x="311" y="618"/>
                    <a:pt x="325" y="617"/>
                    <a:pt x="339" y="615"/>
                  </a:cubicBezTo>
                  <a:cubicBezTo>
                    <a:pt x="538" y="586"/>
                    <a:pt x="713" y="366"/>
                    <a:pt x="733" y="124"/>
                  </a:cubicBezTo>
                  <a:cubicBezTo>
                    <a:pt x="736" y="80"/>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47"/>
            <p:cNvSpPr/>
            <p:nvPr/>
          </p:nvSpPr>
          <p:spPr>
            <a:xfrm>
              <a:off x="1884176" y="381379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6" y="493"/>
                    <a:pt x="44" y="395"/>
                    <a:pt x="2" y="245"/>
                  </a:cubicBezTo>
                  <a:cubicBezTo>
                    <a:pt x="2" y="251"/>
                    <a:pt x="1" y="255"/>
                    <a:pt x="1" y="259"/>
                  </a:cubicBezTo>
                  <a:cubicBezTo>
                    <a:pt x="3" y="476"/>
                    <a:pt x="137" y="628"/>
                    <a:pt x="309" y="628"/>
                  </a:cubicBezTo>
                  <a:cubicBezTo>
                    <a:pt x="328" y="628"/>
                    <a:pt x="347" y="626"/>
                    <a:pt x="366" y="623"/>
                  </a:cubicBezTo>
                  <a:cubicBezTo>
                    <a:pt x="563"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47"/>
            <p:cNvSpPr/>
            <p:nvPr/>
          </p:nvSpPr>
          <p:spPr>
            <a:xfrm>
              <a:off x="1913769" y="3806242"/>
              <a:ext cx="29925" cy="26024"/>
            </a:xfrm>
            <a:custGeom>
              <a:avLst/>
              <a:gdLst/>
              <a:ahLst/>
              <a:cxnLst/>
              <a:rect l="l" t="t" r="r" b="b"/>
              <a:pathLst>
                <a:path w="721" h="627" extrusionOk="0">
                  <a:moveTo>
                    <a:pt x="699" y="0"/>
                  </a:moveTo>
                  <a:cubicBezTo>
                    <a:pt x="695" y="233"/>
                    <a:pt x="539" y="448"/>
                    <a:pt x="347" y="487"/>
                  </a:cubicBezTo>
                  <a:cubicBezTo>
                    <a:pt x="328" y="491"/>
                    <a:pt x="310" y="492"/>
                    <a:pt x="292" y="492"/>
                  </a:cubicBezTo>
                  <a:cubicBezTo>
                    <a:pt x="156" y="492"/>
                    <a:pt x="44" y="393"/>
                    <a:pt x="2" y="244"/>
                  </a:cubicBezTo>
                  <a:cubicBezTo>
                    <a:pt x="2" y="250"/>
                    <a:pt x="1" y="253"/>
                    <a:pt x="1" y="259"/>
                  </a:cubicBezTo>
                  <a:cubicBezTo>
                    <a:pt x="4" y="474"/>
                    <a:pt x="136" y="627"/>
                    <a:pt x="308" y="627"/>
                  </a:cubicBezTo>
                  <a:cubicBezTo>
                    <a:pt x="326" y="627"/>
                    <a:pt x="346" y="625"/>
                    <a:pt x="366" y="621"/>
                  </a:cubicBezTo>
                  <a:cubicBezTo>
                    <a:pt x="562" y="584"/>
                    <a:pt x="720" y="359"/>
                    <a:pt x="718" y="121"/>
                  </a:cubicBezTo>
                  <a:cubicBezTo>
                    <a:pt x="718"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47"/>
            <p:cNvSpPr/>
            <p:nvPr/>
          </p:nvSpPr>
          <p:spPr>
            <a:xfrm>
              <a:off x="1942698" y="3796821"/>
              <a:ext cx="29925" cy="26065"/>
            </a:xfrm>
            <a:custGeom>
              <a:avLst/>
              <a:gdLst/>
              <a:ahLst/>
              <a:cxnLst/>
              <a:rect l="l" t="t" r="r" b="b"/>
              <a:pathLst>
                <a:path w="721" h="628" extrusionOk="0">
                  <a:moveTo>
                    <a:pt x="699" y="0"/>
                  </a:moveTo>
                  <a:cubicBezTo>
                    <a:pt x="695" y="233"/>
                    <a:pt x="541" y="450"/>
                    <a:pt x="347" y="487"/>
                  </a:cubicBezTo>
                  <a:cubicBezTo>
                    <a:pt x="328" y="491"/>
                    <a:pt x="310" y="492"/>
                    <a:pt x="292" y="492"/>
                  </a:cubicBezTo>
                  <a:cubicBezTo>
                    <a:pt x="155" y="492"/>
                    <a:pt x="44" y="394"/>
                    <a:pt x="2" y="244"/>
                  </a:cubicBezTo>
                  <a:cubicBezTo>
                    <a:pt x="2" y="250"/>
                    <a:pt x="0" y="254"/>
                    <a:pt x="0" y="259"/>
                  </a:cubicBezTo>
                  <a:cubicBezTo>
                    <a:pt x="4" y="475"/>
                    <a:pt x="137" y="628"/>
                    <a:pt x="309" y="628"/>
                  </a:cubicBezTo>
                  <a:cubicBezTo>
                    <a:pt x="327" y="628"/>
                    <a:pt x="346" y="626"/>
                    <a:pt x="365" y="622"/>
                  </a:cubicBezTo>
                  <a:cubicBezTo>
                    <a:pt x="562" y="584"/>
                    <a:pt x="720"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47"/>
            <p:cNvSpPr/>
            <p:nvPr/>
          </p:nvSpPr>
          <p:spPr>
            <a:xfrm>
              <a:off x="1996239" y="3781173"/>
              <a:ext cx="29925" cy="26065"/>
            </a:xfrm>
            <a:custGeom>
              <a:avLst/>
              <a:gdLst/>
              <a:ahLst/>
              <a:cxnLst/>
              <a:rect l="l" t="t" r="r" b="b"/>
              <a:pathLst>
                <a:path w="721" h="628" extrusionOk="0">
                  <a:moveTo>
                    <a:pt x="699" y="1"/>
                  </a:moveTo>
                  <a:cubicBezTo>
                    <a:pt x="695" y="233"/>
                    <a:pt x="543" y="449"/>
                    <a:pt x="349" y="488"/>
                  </a:cubicBezTo>
                  <a:cubicBezTo>
                    <a:pt x="330" y="491"/>
                    <a:pt x="312" y="493"/>
                    <a:pt x="294" y="493"/>
                  </a:cubicBezTo>
                  <a:cubicBezTo>
                    <a:pt x="157" y="493"/>
                    <a:pt x="46" y="394"/>
                    <a:pt x="2" y="245"/>
                  </a:cubicBezTo>
                  <a:cubicBezTo>
                    <a:pt x="2" y="251"/>
                    <a:pt x="1" y="254"/>
                    <a:pt x="1" y="259"/>
                  </a:cubicBezTo>
                  <a:cubicBezTo>
                    <a:pt x="3" y="474"/>
                    <a:pt x="137" y="627"/>
                    <a:pt x="307" y="627"/>
                  </a:cubicBezTo>
                  <a:cubicBezTo>
                    <a:pt x="326" y="627"/>
                    <a:pt x="345" y="625"/>
                    <a:pt x="364" y="621"/>
                  </a:cubicBezTo>
                  <a:cubicBezTo>
                    <a:pt x="563" y="584"/>
                    <a:pt x="721" y="360"/>
                    <a:pt x="717" y="121"/>
                  </a:cubicBezTo>
                  <a:cubicBezTo>
                    <a:pt x="717"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47"/>
            <p:cNvSpPr/>
            <p:nvPr/>
          </p:nvSpPr>
          <p:spPr>
            <a:xfrm>
              <a:off x="2025832" y="377353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5" y="493"/>
                    <a:pt x="44" y="395"/>
                    <a:pt x="2" y="245"/>
                  </a:cubicBezTo>
                  <a:cubicBezTo>
                    <a:pt x="2" y="251"/>
                    <a:pt x="1" y="255"/>
                    <a:pt x="1" y="259"/>
                  </a:cubicBezTo>
                  <a:cubicBezTo>
                    <a:pt x="3" y="476"/>
                    <a:pt x="137" y="628"/>
                    <a:pt x="309" y="628"/>
                  </a:cubicBezTo>
                  <a:cubicBezTo>
                    <a:pt x="327" y="628"/>
                    <a:pt x="346" y="627"/>
                    <a:pt x="366" y="623"/>
                  </a:cubicBezTo>
                  <a:cubicBezTo>
                    <a:pt x="562"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47"/>
            <p:cNvSpPr/>
            <p:nvPr/>
          </p:nvSpPr>
          <p:spPr>
            <a:xfrm>
              <a:off x="2054844" y="3764198"/>
              <a:ext cx="29884" cy="26024"/>
            </a:xfrm>
            <a:custGeom>
              <a:avLst/>
              <a:gdLst/>
              <a:ahLst/>
              <a:cxnLst/>
              <a:rect l="l" t="t" r="r" b="b"/>
              <a:pathLst>
                <a:path w="720" h="627" extrusionOk="0">
                  <a:moveTo>
                    <a:pt x="698" y="0"/>
                  </a:moveTo>
                  <a:cubicBezTo>
                    <a:pt x="694" y="231"/>
                    <a:pt x="540" y="448"/>
                    <a:pt x="346" y="487"/>
                  </a:cubicBezTo>
                  <a:cubicBezTo>
                    <a:pt x="328" y="491"/>
                    <a:pt x="310" y="492"/>
                    <a:pt x="292" y="492"/>
                  </a:cubicBezTo>
                  <a:cubicBezTo>
                    <a:pt x="155" y="492"/>
                    <a:pt x="43" y="393"/>
                    <a:pt x="1" y="244"/>
                  </a:cubicBezTo>
                  <a:cubicBezTo>
                    <a:pt x="1" y="250"/>
                    <a:pt x="0" y="253"/>
                    <a:pt x="0" y="259"/>
                  </a:cubicBezTo>
                  <a:cubicBezTo>
                    <a:pt x="4" y="474"/>
                    <a:pt x="136" y="627"/>
                    <a:pt x="307" y="627"/>
                  </a:cubicBezTo>
                  <a:cubicBezTo>
                    <a:pt x="326" y="627"/>
                    <a:pt x="345" y="625"/>
                    <a:pt x="365" y="621"/>
                  </a:cubicBezTo>
                  <a:cubicBezTo>
                    <a:pt x="562" y="584"/>
                    <a:pt x="720" y="359"/>
                    <a:pt x="717" y="121"/>
                  </a:cubicBezTo>
                  <a:cubicBezTo>
                    <a:pt x="717" y="78"/>
                    <a:pt x="710"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47"/>
            <p:cNvSpPr/>
            <p:nvPr/>
          </p:nvSpPr>
          <p:spPr>
            <a:xfrm>
              <a:off x="2106393" y="3755523"/>
              <a:ext cx="29925" cy="26065"/>
            </a:xfrm>
            <a:custGeom>
              <a:avLst/>
              <a:gdLst/>
              <a:ahLst/>
              <a:cxnLst/>
              <a:rect l="l" t="t" r="r" b="b"/>
              <a:pathLst>
                <a:path w="721" h="628" extrusionOk="0">
                  <a:moveTo>
                    <a:pt x="699" y="1"/>
                  </a:moveTo>
                  <a:cubicBezTo>
                    <a:pt x="694" y="234"/>
                    <a:pt x="541" y="449"/>
                    <a:pt x="347" y="488"/>
                  </a:cubicBezTo>
                  <a:cubicBezTo>
                    <a:pt x="329" y="491"/>
                    <a:pt x="311" y="493"/>
                    <a:pt x="293" y="493"/>
                  </a:cubicBezTo>
                  <a:cubicBezTo>
                    <a:pt x="156" y="493"/>
                    <a:pt x="44" y="394"/>
                    <a:pt x="2" y="245"/>
                  </a:cubicBezTo>
                  <a:cubicBezTo>
                    <a:pt x="2" y="251"/>
                    <a:pt x="1" y="254"/>
                    <a:pt x="1" y="259"/>
                  </a:cubicBezTo>
                  <a:cubicBezTo>
                    <a:pt x="5" y="474"/>
                    <a:pt x="137" y="627"/>
                    <a:pt x="308" y="627"/>
                  </a:cubicBezTo>
                  <a:cubicBezTo>
                    <a:pt x="327" y="627"/>
                    <a:pt x="346" y="625"/>
                    <a:pt x="366" y="622"/>
                  </a:cubicBezTo>
                  <a:cubicBezTo>
                    <a:pt x="563" y="584"/>
                    <a:pt x="721" y="360"/>
                    <a:pt x="718" y="121"/>
                  </a:cubicBezTo>
                  <a:cubicBezTo>
                    <a:pt x="718" y="78"/>
                    <a:pt x="711"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47"/>
            <p:cNvSpPr/>
            <p:nvPr/>
          </p:nvSpPr>
          <p:spPr>
            <a:xfrm>
              <a:off x="2135945" y="3747886"/>
              <a:ext cx="29925" cy="26107"/>
            </a:xfrm>
            <a:custGeom>
              <a:avLst/>
              <a:gdLst/>
              <a:ahLst/>
              <a:cxnLst/>
              <a:rect l="l" t="t" r="r" b="b"/>
              <a:pathLst>
                <a:path w="721" h="629" extrusionOk="0">
                  <a:moveTo>
                    <a:pt x="699" y="1"/>
                  </a:moveTo>
                  <a:cubicBezTo>
                    <a:pt x="696" y="235"/>
                    <a:pt x="541" y="451"/>
                    <a:pt x="347" y="488"/>
                  </a:cubicBezTo>
                  <a:cubicBezTo>
                    <a:pt x="328" y="491"/>
                    <a:pt x="309" y="493"/>
                    <a:pt x="292" y="493"/>
                  </a:cubicBezTo>
                  <a:cubicBezTo>
                    <a:pt x="155" y="493"/>
                    <a:pt x="44" y="395"/>
                    <a:pt x="2" y="245"/>
                  </a:cubicBezTo>
                  <a:cubicBezTo>
                    <a:pt x="2" y="251"/>
                    <a:pt x="0" y="255"/>
                    <a:pt x="0" y="259"/>
                  </a:cubicBezTo>
                  <a:cubicBezTo>
                    <a:pt x="3" y="476"/>
                    <a:pt x="137" y="628"/>
                    <a:pt x="309" y="628"/>
                  </a:cubicBezTo>
                  <a:cubicBezTo>
                    <a:pt x="327" y="628"/>
                    <a:pt x="346" y="627"/>
                    <a:pt x="365" y="623"/>
                  </a:cubicBezTo>
                  <a:cubicBezTo>
                    <a:pt x="562" y="586"/>
                    <a:pt x="720" y="360"/>
                    <a:pt x="717" y="122"/>
                  </a:cubicBezTo>
                  <a:cubicBezTo>
                    <a:pt x="717" y="78"/>
                    <a:pt x="710" y="40"/>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47"/>
            <p:cNvSpPr/>
            <p:nvPr/>
          </p:nvSpPr>
          <p:spPr>
            <a:xfrm>
              <a:off x="2164916" y="3738548"/>
              <a:ext cx="30008" cy="26024"/>
            </a:xfrm>
            <a:custGeom>
              <a:avLst/>
              <a:gdLst/>
              <a:ahLst/>
              <a:cxnLst/>
              <a:rect l="l" t="t" r="r" b="b"/>
              <a:pathLst>
                <a:path w="723" h="627" extrusionOk="0">
                  <a:moveTo>
                    <a:pt x="700" y="0"/>
                  </a:moveTo>
                  <a:cubicBezTo>
                    <a:pt x="695" y="233"/>
                    <a:pt x="540" y="449"/>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47"/>
            <p:cNvSpPr/>
            <p:nvPr/>
          </p:nvSpPr>
          <p:spPr>
            <a:xfrm>
              <a:off x="1854126" y="3663216"/>
              <a:ext cx="29967" cy="26771"/>
            </a:xfrm>
            <a:custGeom>
              <a:avLst/>
              <a:gdLst/>
              <a:ahLst/>
              <a:cxnLst/>
              <a:rect l="l" t="t" r="r" b="b"/>
              <a:pathLst>
                <a:path w="722" h="645" extrusionOk="0">
                  <a:moveTo>
                    <a:pt x="709" y="0"/>
                  </a:moveTo>
                  <a:cubicBezTo>
                    <a:pt x="695" y="240"/>
                    <a:pt x="532" y="460"/>
                    <a:pt x="338" y="502"/>
                  </a:cubicBezTo>
                  <a:cubicBezTo>
                    <a:pt x="318" y="506"/>
                    <a:pt x="298" y="508"/>
                    <a:pt x="278" y="508"/>
                  </a:cubicBezTo>
                  <a:cubicBezTo>
                    <a:pt x="146" y="508"/>
                    <a:pt x="43" y="410"/>
                    <a:pt x="9" y="262"/>
                  </a:cubicBezTo>
                  <a:cubicBezTo>
                    <a:pt x="9" y="266"/>
                    <a:pt x="8" y="270"/>
                    <a:pt x="8" y="276"/>
                  </a:cubicBezTo>
                  <a:cubicBezTo>
                    <a:pt x="0" y="492"/>
                    <a:pt x="122" y="645"/>
                    <a:pt x="289" y="645"/>
                  </a:cubicBezTo>
                  <a:cubicBezTo>
                    <a:pt x="309" y="645"/>
                    <a:pt x="329" y="643"/>
                    <a:pt x="350" y="638"/>
                  </a:cubicBezTo>
                  <a:cubicBezTo>
                    <a:pt x="547" y="597"/>
                    <a:pt x="712" y="365"/>
                    <a:pt x="721" y="122"/>
                  </a:cubicBezTo>
                  <a:cubicBezTo>
                    <a:pt x="722" y="79"/>
                    <a:pt x="718"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47"/>
            <p:cNvSpPr/>
            <p:nvPr/>
          </p:nvSpPr>
          <p:spPr>
            <a:xfrm>
              <a:off x="1883636" y="3655040"/>
              <a:ext cx="30050" cy="26771"/>
            </a:xfrm>
            <a:custGeom>
              <a:avLst/>
              <a:gdLst/>
              <a:ahLst/>
              <a:cxnLst/>
              <a:rect l="l" t="t" r="r" b="b"/>
              <a:pathLst>
                <a:path w="724" h="645" extrusionOk="0">
                  <a:moveTo>
                    <a:pt x="709" y="0"/>
                  </a:moveTo>
                  <a:cubicBezTo>
                    <a:pt x="695" y="238"/>
                    <a:pt x="533" y="460"/>
                    <a:pt x="339" y="502"/>
                  </a:cubicBezTo>
                  <a:cubicBezTo>
                    <a:pt x="318" y="506"/>
                    <a:pt x="299" y="508"/>
                    <a:pt x="280" y="508"/>
                  </a:cubicBezTo>
                  <a:cubicBezTo>
                    <a:pt x="147" y="508"/>
                    <a:pt x="43" y="410"/>
                    <a:pt x="10" y="261"/>
                  </a:cubicBezTo>
                  <a:cubicBezTo>
                    <a:pt x="10" y="266"/>
                    <a:pt x="8" y="269"/>
                    <a:pt x="8" y="275"/>
                  </a:cubicBezTo>
                  <a:cubicBezTo>
                    <a:pt x="0" y="493"/>
                    <a:pt x="123" y="645"/>
                    <a:pt x="291" y="645"/>
                  </a:cubicBezTo>
                  <a:cubicBezTo>
                    <a:pt x="310" y="645"/>
                    <a:pt x="330" y="643"/>
                    <a:pt x="350" y="638"/>
                  </a:cubicBezTo>
                  <a:cubicBezTo>
                    <a:pt x="547" y="597"/>
                    <a:pt x="712" y="365"/>
                    <a:pt x="721" y="123"/>
                  </a:cubicBezTo>
                  <a:cubicBezTo>
                    <a:pt x="724" y="79"/>
                    <a:pt x="718" y="38"/>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47"/>
            <p:cNvSpPr/>
            <p:nvPr/>
          </p:nvSpPr>
          <p:spPr>
            <a:xfrm>
              <a:off x="1912690" y="3644954"/>
              <a:ext cx="30008" cy="26812"/>
            </a:xfrm>
            <a:custGeom>
              <a:avLst/>
              <a:gdLst/>
              <a:ahLst/>
              <a:cxnLst/>
              <a:rect l="l" t="t" r="r" b="b"/>
              <a:pathLst>
                <a:path w="723" h="646" extrusionOk="0">
                  <a:moveTo>
                    <a:pt x="708" y="1"/>
                  </a:moveTo>
                  <a:cubicBezTo>
                    <a:pt x="693" y="238"/>
                    <a:pt x="531" y="460"/>
                    <a:pt x="340" y="502"/>
                  </a:cubicBezTo>
                  <a:cubicBezTo>
                    <a:pt x="319" y="506"/>
                    <a:pt x="299" y="509"/>
                    <a:pt x="279" y="509"/>
                  </a:cubicBezTo>
                  <a:cubicBezTo>
                    <a:pt x="146" y="509"/>
                    <a:pt x="43" y="410"/>
                    <a:pt x="11" y="261"/>
                  </a:cubicBezTo>
                  <a:cubicBezTo>
                    <a:pt x="11" y="266"/>
                    <a:pt x="9" y="271"/>
                    <a:pt x="9" y="275"/>
                  </a:cubicBezTo>
                  <a:cubicBezTo>
                    <a:pt x="0" y="492"/>
                    <a:pt x="124" y="645"/>
                    <a:pt x="290" y="645"/>
                  </a:cubicBezTo>
                  <a:cubicBezTo>
                    <a:pt x="309" y="645"/>
                    <a:pt x="329" y="643"/>
                    <a:pt x="350" y="639"/>
                  </a:cubicBezTo>
                  <a:cubicBezTo>
                    <a:pt x="548" y="597"/>
                    <a:pt x="713" y="366"/>
                    <a:pt x="721" y="123"/>
                  </a:cubicBezTo>
                  <a:cubicBezTo>
                    <a:pt x="722" y="80"/>
                    <a:pt x="716" y="38"/>
                    <a:pt x="7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47"/>
            <p:cNvSpPr/>
            <p:nvPr/>
          </p:nvSpPr>
          <p:spPr>
            <a:xfrm>
              <a:off x="1962205" y="3629804"/>
              <a:ext cx="30631" cy="25775"/>
            </a:xfrm>
            <a:custGeom>
              <a:avLst/>
              <a:gdLst/>
              <a:ahLst/>
              <a:cxnLst/>
              <a:rect l="l" t="t" r="r" b="b"/>
              <a:pathLst>
                <a:path w="738" h="621" extrusionOk="0">
                  <a:moveTo>
                    <a:pt x="729" y="1"/>
                  </a:moveTo>
                  <a:cubicBezTo>
                    <a:pt x="700" y="238"/>
                    <a:pt x="528" y="450"/>
                    <a:pt x="335" y="479"/>
                  </a:cubicBezTo>
                  <a:cubicBezTo>
                    <a:pt x="321" y="481"/>
                    <a:pt x="307" y="482"/>
                    <a:pt x="294" y="482"/>
                  </a:cubicBezTo>
                  <a:cubicBezTo>
                    <a:pt x="153" y="482"/>
                    <a:pt x="47" y="376"/>
                    <a:pt x="21" y="216"/>
                  </a:cubicBezTo>
                  <a:cubicBezTo>
                    <a:pt x="21" y="222"/>
                    <a:pt x="19" y="225"/>
                    <a:pt x="19" y="231"/>
                  </a:cubicBezTo>
                  <a:cubicBezTo>
                    <a:pt x="0" y="456"/>
                    <a:pt x="122" y="620"/>
                    <a:pt x="298" y="620"/>
                  </a:cubicBezTo>
                  <a:cubicBezTo>
                    <a:pt x="312" y="620"/>
                    <a:pt x="326" y="619"/>
                    <a:pt x="341" y="617"/>
                  </a:cubicBezTo>
                  <a:cubicBezTo>
                    <a:pt x="538" y="588"/>
                    <a:pt x="715" y="367"/>
                    <a:pt x="735" y="126"/>
                  </a:cubicBezTo>
                  <a:cubicBezTo>
                    <a:pt x="738" y="82"/>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47"/>
            <p:cNvSpPr/>
            <p:nvPr/>
          </p:nvSpPr>
          <p:spPr>
            <a:xfrm>
              <a:off x="1991923" y="3623496"/>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6" y="375"/>
                    <a:pt x="20" y="216"/>
                  </a:cubicBezTo>
                  <a:cubicBezTo>
                    <a:pt x="20" y="222"/>
                    <a:pt x="19" y="224"/>
                    <a:pt x="19" y="230"/>
                  </a:cubicBezTo>
                  <a:cubicBezTo>
                    <a:pt x="0" y="455"/>
                    <a:pt x="122" y="620"/>
                    <a:pt x="297" y="620"/>
                  </a:cubicBezTo>
                  <a:cubicBezTo>
                    <a:pt x="311" y="620"/>
                    <a:pt x="325" y="619"/>
                    <a:pt x="339" y="617"/>
                  </a:cubicBezTo>
                  <a:cubicBezTo>
                    <a:pt x="537" y="588"/>
                    <a:pt x="713" y="367"/>
                    <a:pt x="733" y="124"/>
                  </a:cubicBezTo>
                  <a:cubicBezTo>
                    <a:pt x="737" y="81"/>
                    <a:pt x="733" y="41"/>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47"/>
            <p:cNvSpPr/>
            <p:nvPr/>
          </p:nvSpPr>
          <p:spPr>
            <a:xfrm>
              <a:off x="2021184" y="3615319"/>
              <a:ext cx="30631" cy="25692"/>
            </a:xfrm>
            <a:custGeom>
              <a:avLst/>
              <a:gdLst/>
              <a:ahLst/>
              <a:cxnLst/>
              <a:rect l="l" t="t" r="r" b="b"/>
              <a:pathLst>
                <a:path w="738" h="619" extrusionOk="0">
                  <a:moveTo>
                    <a:pt x="729" y="0"/>
                  </a:moveTo>
                  <a:cubicBezTo>
                    <a:pt x="702" y="238"/>
                    <a:pt x="529" y="449"/>
                    <a:pt x="335" y="477"/>
                  </a:cubicBezTo>
                  <a:cubicBezTo>
                    <a:pt x="321" y="480"/>
                    <a:pt x="307" y="480"/>
                    <a:pt x="293" y="480"/>
                  </a:cubicBezTo>
                  <a:cubicBezTo>
                    <a:pt x="152" y="480"/>
                    <a:pt x="47" y="374"/>
                    <a:pt x="21" y="215"/>
                  </a:cubicBezTo>
                  <a:cubicBezTo>
                    <a:pt x="21" y="220"/>
                    <a:pt x="19" y="225"/>
                    <a:pt x="19" y="230"/>
                  </a:cubicBezTo>
                  <a:cubicBezTo>
                    <a:pt x="1" y="454"/>
                    <a:pt x="123" y="619"/>
                    <a:pt x="298" y="619"/>
                  </a:cubicBezTo>
                  <a:cubicBezTo>
                    <a:pt x="312" y="619"/>
                    <a:pt x="327" y="618"/>
                    <a:pt x="341" y="615"/>
                  </a:cubicBezTo>
                  <a:cubicBezTo>
                    <a:pt x="538" y="587"/>
                    <a:pt x="715" y="367"/>
                    <a:pt x="733" y="124"/>
                  </a:cubicBezTo>
                  <a:cubicBezTo>
                    <a:pt x="738" y="81"/>
                    <a:pt x="733"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47"/>
            <p:cNvSpPr/>
            <p:nvPr/>
          </p:nvSpPr>
          <p:spPr>
            <a:xfrm>
              <a:off x="2078751" y="3597223"/>
              <a:ext cx="30631" cy="25775"/>
            </a:xfrm>
            <a:custGeom>
              <a:avLst/>
              <a:gdLst/>
              <a:ahLst/>
              <a:cxnLst/>
              <a:rect l="l" t="t" r="r" b="b"/>
              <a:pathLst>
                <a:path w="738" h="621" extrusionOk="0">
                  <a:moveTo>
                    <a:pt x="727" y="1"/>
                  </a:moveTo>
                  <a:cubicBezTo>
                    <a:pt x="700" y="238"/>
                    <a:pt x="528" y="451"/>
                    <a:pt x="335" y="480"/>
                  </a:cubicBezTo>
                  <a:cubicBezTo>
                    <a:pt x="321" y="482"/>
                    <a:pt x="307" y="482"/>
                    <a:pt x="294" y="482"/>
                  </a:cubicBezTo>
                  <a:cubicBezTo>
                    <a:pt x="152" y="482"/>
                    <a:pt x="47" y="375"/>
                    <a:pt x="20" y="217"/>
                  </a:cubicBezTo>
                  <a:cubicBezTo>
                    <a:pt x="20" y="222"/>
                    <a:pt x="19" y="225"/>
                    <a:pt x="19" y="231"/>
                  </a:cubicBezTo>
                  <a:cubicBezTo>
                    <a:pt x="0" y="456"/>
                    <a:pt x="122" y="621"/>
                    <a:pt x="297" y="621"/>
                  </a:cubicBezTo>
                  <a:cubicBezTo>
                    <a:pt x="311" y="621"/>
                    <a:pt x="325" y="620"/>
                    <a:pt x="339" y="617"/>
                  </a:cubicBezTo>
                  <a:cubicBezTo>
                    <a:pt x="538" y="589"/>
                    <a:pt x="713" y="367"/>
                    <a:pt x="733" y="125"/>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47"/>
            <p:cNvSpPr/>
            <p:nvPr/>
          </p:nvSpPr>
          <p:spPr>
            <a:xfrm>
              <a:off x="2108386" y="3590914"/>
              <a:ext cx="30631" cy="25775"/>
            </a:xfrm>
            <a:custGeom>
              <a:avLst/>
              <a:gdLst/>
              <a:ahLst/>
              <a:cxnLst/>
              <a:rect l="l" t="t" r="r" b="b"/>
              <a:pathLst>
                <a:path w="738" h="621" extrusionOk="0">
                  <a:moveTo>
                    <a:pt x="729" y="1"/>
                  </a:moveTo>
                  <a:cubicBezTo>
                    <a:pt x="700" y="238"/>
                    <a:pt x="529" y="449"/>
                    <a:pt x="335" y="478"/>
                  </a:cubicBezTo>
                  <a:cubicBezTo>
                    <a:pt x="320" y="480"/>
                    <a:pt x="306" y="481"/>
                    <a:pt x="292" y="481"/>
                  </a:cubicBezTo>
                  <a:cubicBezTo>
                    <a:pt x="152" y="481"/>
                    <a:pt x="48" y="374"/>
                    <a:pt x="22" y="216"/>
                  </a:cubicBezTo>
                  <a:cubicBezTo>
                    <a:pt x="22" y="222"/>
                    <a:pt x="19" y="225"/>
                    <a:pt x="19" y="231"/>
                  </a:cubicBezTo>
                  <a:cubicBezTo>
                    <a:pt x="0" y="456"/>
                    <a:pt x="123" y="620"/>
                    <a:pt x="298" y="620"/>
                  </a:cubicBezTo>
                  <a:cubicBezTo>
                    <a:pt x="312" y="620"/>
                    <a:pt x="326" y="619"/>
                    <a:pt x="341" y="617"/>
                  </a:cubicBezTo>
                  <a:cubicBezTo>
                    <a:pt x="538" y="587"/>
                    <a:pt x="715" y="367"/>
                    <a:pt x="735" y="124"/>
                  </a:cubicBezTo>
                  <a:cubicBezTo>
                    <a:pt x="738" y="81"/>
                    <a:pt x="735" y="39"/>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47"/>
            <p:cNvSpPr/>
            <p:nvPr/>
          </p:nvSpPr>
          <p:spPr>
            <a:xfrm>
              <a:off x="2137730" y="3582696"/>
              <a:ext cx="30589" cy="25733"/>
            </a:xfrm>
            <a:custGeom>
              <a:avLst/>
              <a:gdLst/>
              <a:ahLst/>
              <a:cxnLst/>
              <a:rect l="l" t="t" r="r" b="b"/>
              <a:pathLst>
                <a:path w="737" h="620" extrusionOk="0">
                  <a:moveTo>
                    <a:pt x="728" y="0"/>
                  </a:moveTo>
                  <a:cubicBezTo>
                    <a:pt x="702" y="237"/>
                    <a:pt x="529" y="450"/>
                    <a:pt x="334" y="479"/>
                  </a:cubicBezTo>
                  <a:cubicBezTo>
                    <a:pt x="320" y="481"/>
                    <a:pt x="306" y="482"/>
                    <a:pt x="292" y="482"/>
                  </a:cubicBezTo>
                  <a:cubicBezTo>
                    <a:pt x="152" y="482"/>
                    <a:pt x="47" y="376"/>
                    <a:pt x="21" y="216"/>
                  </a:cubicBezTo>
                  <a:cubicBezTo>
                    <a:pt x="21" y="222"/>
                    <a:pt x="18" y="226"/>
                    <a:pt x="18" y="230"/>
                  </a:cubicBezTo>
                  <a:cubicBezTo>
                    <a:pt x="0" y="455"/>
                    <a:pt x="123" y="620"/>
                    <a:pt x="297" y="620"/>
                  </a:cubicBezTo>
                  <a:cubicBezTo>
                    <a:pt x="311" y="620"/>
                    <a:pt x="325" y="619"/>
                    <a:pt x="340" y="617"/>
                  </a:cubicBezTo>
                  <a:cubicBezTo>
                    <a:pt x="538" y="588"/>
                    <a:pt x="713" y="367"/>
                    <a:pt x="733" y="125"/>
                  </a:cubicBezTo>
                  <a:cubicBezTo>
                    <a:pt x="736" y="82"/>
                    <a:pt x="733" y="41"/>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47"/>
            <p:cNvSpPr/>
            <p:nvPr/>
          </p:nvSpPr>
          <p:spPr>
            <a:xfrm>
              <a:off x="1845535" y="3719165"/>
              <a:ext cx="30008" cy="26024"/>
            </a:xfrm>
            <a:custGeom>
              <a:avLst/>
              <a:gdLst/>
              <a:ahLst/>
              <a:cxnLst/>
              <a:rect l="l" t="t" r="r" b="b"/>
              <a:pathLst>
                <a:path w="723" h="627" extrusionOk="0">
                  <a:moveTo>
                    <a:pt x="700" y="0"/>
                  </a:moveTo>
                  <a:cubicBezTo>
                    <a:pt x="695" y="233"/>
                    <a:pt x="542" y="451"/>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47"/>
            <p:cNvSpPr/>
            <p:nvPr/>
          </p:nvSpPr>
          <p:spPr>
            <a:xfrm>
              <a:off x="1875045" y="3711528"/>
              <a:ext cx="30008" cy="26065"/>
            </a:xfrm>
            <a:custGeom>
              <a:avLst/>
              <a:gdLst/>
              <a:ahLst/>
              <a:cxnLst/>
              <a:rect l="l" t="t" r="r" b="b"/>
              <a:pathLst>
                <a:path w="723" h="628" extrusionOk="0">
                  <a:moveTo>
                    <a:pt x="701" y="0"/>
                  </a:moveTo>
                  <a:cubicBezTo>
                    <a:pt x="696" y="234"/>
                    <a:pt x="543" y="450"/>
                    <a:pt x="349" y="487"/>
                  </a:cubicBezTo>
                  <a:cubicBezTo>
                    <a:pt x="330" y="491"/>
                    <a:pt x="311" y="493"/>
                    <a:pt x="293" y="493"/>
                  </a:cubicBezTo>
                  <a:cubicBezTo>
                    <a:pt x="156" y="493"/>
                    <a:pt x="44" y="394"/>
                    <a:pt x="4" y="245"/>
                  </a:cubicBezTo>
                  <a:cubicBezTo>
                    <a:pt x="4" y="250"/>
                    <a:pt x="1" y="255"/>
                    <a:pt x="1" y="259"/>
                  </a:cubicBezTo>
                  <a:cubicBezTo>
                    <a:pt x="5" y="476"/>
                    <a:pt x="139" y="628"/>
                    <a:pt x="310" y="628"/>
                  </a:cubicBezTo>
                  <a:cubicBezTo>
                    <a:pt x="328" y="628"/>
                    <a:pt x="347" y="626"/>
                    <a:pt x="366" y="622"/>
                  </a:cubicBezTo>
                  <a:cubicBezTo>
                    <a:pt x="564" y="585"/>
                    <a:pt x="722" y="359"/>
                    <a:pt x="718" y="121"/>
                  </a:cubicBezTo>
                  <a:cubicBezTo>
                    <a:pt x="718" y="78"/>
                    <a:pt x="709"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47"/>
            <p:cNvSpPr/>
            <p:nvPr/>
          </p:nvSpPr>
          <p:spPr>
            <a:xfrm>
              <a:off x="1904098" y="3702148"/>
              <a:ext cx="29925" cy="26065"/>
            </a:xfrm>
            <a:custGeom>
              <a:avLst/>
              <a:gdLst/>
              <a:ahLst/>
              <a:cxnLst/>
              <a:rect l="l" t="t" r="r" b="b"/>
              <a:pathLst>
                <a:path w="721" h="628" extrusionOk="0">
                  <a:moveTo>
                    <a:pt x="699" y="1"/>
                  </a:moveTo>
                  <a:cubicBezTo>
                    <a:pt x="693" y="233"/>
                    <a:pt x="541" y="449"/>
                    <a:pt x="347" y="488"/>
                  </a:cubicBezTo>
                  <a:cubicBezTo>
                    <a:pt x="328" y="491"/>
                    <a:pt x="310" y="493"/>
                    <a:pt x="292" y="493"/>
                  </a:cubicBezTo>
                  <a:cubicBezTo>
                    <a:pt x="154" y="493"/>
                    <a:pt x="43" y="394"/>
                    <a:pt x="2" y="245"/>
                  </a:cubicBezTo>
                  <a:cubicBezTo>
                    <a:pt x="2" y="251"/>
                    <a:pt x="1" y="254"/>
                    <a:pt x="1" y="259"/>
                  </a:cubicBezTo>
                  <a:cubicBezTo>
                    <a:pt x="3" y="474"/>
                    <a:pt x="136" y="627"/>
                    <a:pt x="307" y="627"/>
                  </a:cubicBezTo>
                  <a:cubicBezTo>
                    <a:pt x="325" y="627"/>
                    <a:pt x="345" y="625"/>
                    <a:pt x="364" y="621"/>
                  </a:cubicBezTo>
                  <a:cubicBezTo>
                    <a:pt x="563" y="584"/>
                    <a:pt x="721" y="360"/>
                    <a:pt x="716" y="121"/>
                  </a:cubicBezTo>
                  <a:cubicBezTo>
                    <a:pt x="716" y="78"/>
                    <a:pt x="708"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47"/>
            <p:cNvSpPr/>
            <p:nvPr/>
          </p:nvSpPr>
          <p:spPr>
            <a:xfrm>
              <a:off x="1964778" y="3685795"/>
              <a:ext cx="29925" cy="26107"/>
            </a:xfrm>
            <a:custGeom>
              <a:avLst/>
              <a:gdLst/>
              <a:ahLst/>
              <a:cxnLst/>
              <a:rect l="l" t="t" r="r" b="b"/>
              <a:pathLst>
                <a:path w="721" h="629" extrusionOk="0">
                  <a:moveTo>
                    <a:pt x="699" y="1"/>
                  </a:moveTo>
                  <a:cubicBezTo>
                    <a:pt x="694" y="235"/>
                    <a:pt x="539" y="451"/>
                    <a:pt x="346" y="488"/>
                  </a:cubicBezTo>
                  <a:cubicBezTo>
                    <a:pt x="328" y="492"/>
                    <a:pt x="309" y="493"/>
                    <a:pt x="291" y="493"/>
                  </a:cubicBezTo>
                  <a:cubicBezTo>
                    <a:pt x="155" y="493"/>
                    <a:pt x="44" y="395"/>
                    <a:pt x="2" y="245"/>
                  </a:cubicBezTo>
                  <a:cubicBezTo>
                    <a:pt x="2" y="251"/>
                    <a:pt x="0" y="254"/>
                    <a:pt x="0" y="260"/>
                  </a:cubicBezTo>
                  <a:cubicBezTo>
                    <a:pt x="4" y="475"/>
                    <a:pt x="137" y="628"/>
                    <a:pt x="309" y="628"/>
                  </a:cubicBezTo>
                  <a:cubicBezTo>
                    <a:pt x="327" y="628"/>
                    <a:pt x="346" y="627"/>
                    <a:pt x="365" y="623"/>
                  </a:cubicBezTo>
                  <a:cubicBezTo>
                    <a:pt x="562" y="584"/>
                    <a:pt x="720" y="360"/>
                    <a:pt x="717" y="122"/>
                  </a:cubicBezTo>
                  <a:cubicBezTo>
                    <a:pt x="717" y="79"/>
                    <a:pt x="710"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47"/>
            <p:cNvSpPr/>
            <p:nvPr/>
          </p:nvSpPr>
          <p:spPr>
            <a:xfrm>
              <a:off x="1994288" y="3678241"/>
              <a:ext cx="29925" cy="26024"/>
            </a:xfrm>
            <a:custGeom>
              <a:avLst/>
              <a:gdLst/>
              <a:ahLst/>
              <a:cxnLst/>
              <a:rect l="l" t="t" r="r" b="b"/>
              <a:pathLst>
                <a:path w="721" h="627" extrusionOk="0">
                  <a:moveTo>
                    <a:pt x="699" y="0"/>
                  </a:moveTo>
                  <a:cubicBezTo>
                    <a:pt x="695" y="233"/>
                    <a:pt x="541" y="449"/>
                    <a:pt x="347" y="486"/>
                  </a:cubicBezTo>
                  <a:cubicBezTo>
                    <a:pt x="328" y="490"/>
                    <a:pt x="309" y="492"/>
                    <a:pt x="290" y="492"/>
                  </a:cubicBezTo>
                  <a:cubicBezTo>
                    <a:pt x="154" y="492"/>
                    <a:pt x="44" y="393"/>
                    <a:pt x="2" y="245"/>
                  </a:cubicBezTo>
                  <a:cubicBezTo>
                    <a:pt x="2" y="249"/>
                    <a:pt x="0" y="253"/>
                    <a:pt x="0" y="259"/>
                  </a:cubicBezTo>
                  <a:cubicBezTo>
                    <a:pt x="4" y="474"/>
                    <a:pt x="137" y="627"/>
                    <a:pt x="309" y="627"/>
                  </a:cubicBezTo>
                  <a:cubicBezTo>
                    <a:pt x="327" y="627"/>
                    <a:pt x="346" y="625"/>
                    <a:pt x="365" y="621"/>
                  </a:cubicBezTo>
                  <a:cubicBezTo>
                    <a:pt x="562" y="584"/>
                    <a:pt x="720" y="360"/>
                    <a:pt x="718" y="120"/>
                  </a:cubicBezTo>
                  <a:cubicBezTo>
                    <a:pt x="718" y="77"/>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47"/>
            <p:cNvSpPr/>
            <p:nvPr/>
          </p:nvSpPr>
          <p:spPr>
            <a:xfrm>
              <a:off x="2023217" y="3668819"/>
              <a:ext cx="29925" cy="26065"/>
            </a:xfrm>
            <a:custGeom>
              <a:avLst/>
              <a:gdLst/>
              <a:ahLst/>
              <a:cxnLst/>
              <a:rect l="l" t="t" r="r" b="b"/>
              <a:pathLst>
                <a:path w="721" h="628" extrusionOk="0">
                  <a:moveTo>
                    <a:pt x="699" y="0"/>
                  </a:moveTo>
                  <a:cubicBezTo>
                    <a:pt x="696" y="235"/>
                    <a:pt x="541" y="450"/>
                    <a:pt x="347" y="488"/>
                  </a:cubicBezTo>
                  <a:cubicBezTo>
                    <a:pt x="328" y="491"/>
                    <a:pt x="310" y="493"/>
                    <a:pt x="292" y="493"/>
                  </a:cubicBezTo>
                  <a:cubicBezTo>
                    <a:pt x="155" y="493"/>
                    <a:pt x="44" y="394"/>
                    <a:pt x="2" y="245"/>
                  </a:cubicBezTo>
                  <a:cubicBezTo>
                    <a:pt x="2" y="250"/>
                    <a:pt x="0" y="253"/>
                    <a:pt x="0" y="259"/>
                  </a:cubicBezTo>
                  <a:cubicBezTo>
                    <a:pt x="4" y="475"/>
                    <a:pt x="137" y="628"/>
                    <a:pt x="309" y="628"/>
                  </a:cubicBezTo>
                  <a:cubicBezTo>
                    <a:pt x="328" y="628"/>
                    <a:pt x="346" y="626"/>
                    <a:pt x="365" y="623"/>
                  </a:cubicBezTo>
                  <a:cubicBezTo>
                    <a:pt x="562" y="584"/>
                    <a:pt x="720" y="360"/>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47"/>
            <p:cNvSpPr/>
            <p:nvPr/>
          </p:nvSpPr>
          <p:spPr>
            <a:xfrm>
              <a:off x="2083317" y="3654749"/>
              <a:ext cx="29925" cy="26024"/>
            </a:xfrm>
            <a:custGeom>
              <a:avLst/>
              <a:gdLst/>
              <a:ahLst/>
              <a:cxnLst/>
              <a:rect l="l" t="t" r="r" b="b"/>
              <a:pathLst>
                <a:path w="721" h="627" extrusionOk="0">
                  <a:moveTo>
                    <a:pt x="699" y="0"/>
                  </a:moveTo>
                  <a:cubicBezTo>
                    <a:pt x="694" y="233"/>
                    <a:pt x="540" y="449"/>
                    <a:pt x="347" y="487"/>
                  </a:cubicBezTo>
                  <a:cubicBezTo>
                    <a:pt x="328" y="491"/>
                    <a:pt x="310" y="493"/>
                    <a:pt x="292" y="493"/>
                  </a:cubicBezTo>
                  <a:cubicBezTo>
                    <a:pt x="155" y="493"/>
                    <a:pt x="43" y="393"/>
                    <a:pt x="2" y="245"/>
                  </a:cubicBezTo>
                  <a:cubicBezTo>
                    <a:pt x="2" y="250"/>
                    <a:pt x="1" y="253"/>
                    <a:pt x="1" y="259"/>
                  </a:cubicBezTo>
                  <a:cubicBezTo>
                    <a:pt x="3" y="474"/>
                    <a:pt x="137" y="627"/>
                    <a:pt x="307" y="627"/>
                  </a:cubicBezTo>
                  <a:cubicBezTo>
                    <a:pt x="326" y="627"/>
                    <a:pt x="345" y="625"/>
                    <a:pt x="364" y="621"/>
                  </a:cubicBezTo>
                  <a:cubicBezTo>
                    <a:pt x="563" y="584"/>
                    <a:pt x="721" y="359"/>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47"/>
            <p:cNvSpPr/>
            <p:nvPr/>
          </p:nvSpPr>
          <p:spPr>
            <a:xfrm>
              <a:off x="2112785" y="3647112"/>
              <a:ext cx="30008" cy="26065"/>
            </a:xfrm>
            <a:custGeom>
              <a:avLst/>
              <a:gdLst/>
              <a:ahLst/>
              <a:cxnLst/>
              <a:rect l="l" t="t" r="r" b="b"/>
              <a:pathLst>
                <a:path w="723" h="628" extrusionOk="0">
                  <a:moveTo>
                    <a:pt x="701" y="0"/>
                  </a:moveTo>
                  <a:cubicBezTo>
                    <a:pt x="695" y="235"/>
                    <a:pt x="542" y="450"/>
                    <a:pt x="348" y="487"/>
                  </a:cubicBezTo>
                  <a:cubicBezTo>
                    <a:pt x="330" y="491"/>
                    <a:pt x="311" y="493"/>
                    <a:pt x="293" y="493"/>
                  </a:cubicBezTo>
                  <a:cubicBezTo>
                    <a:pt x="156" y="493"/>
                    <a:pt x="44" y="394"/>
                    <a:pt x="4" y="245"/>
                  </a:cubicBezTo>
                  <a:cubicBezTo>
                    <a:pt x="4" y="250"/>
                    <a:pt x="1" y="255"/>
                    <a:pt x="1" y="259"/>
                  </a:cubicBezTo>
                  <a:cubicBezTo>
                    <a:pt x="5" y="476"/>
                    <a:pt x="139" y="628"/>
                    <a:pt x="309" y="628"/>
                  </a:cubicBezTo>
                  <a:cubicBezTo>
                    <a:pt x="328" y="628"/>
                    <a:pt x="347" y="626"/>
                    <a:pt x="366" y="623"/>
                  </a:cubicBezTo>
                  <a:cubicBezTo>
                    <a:pt x="564" y="585"/>
                    <a:pt x="722" y="360"/>
                    <a:pt x="718" y="121"/>
                  </a:cubicBezTo>
                  <a:cubicBezTo>
                    <a:pt x="718" y="78"/>
                    <a:pt x="711"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47"/>
            <p:cNvSpPr/>
            <p:nvPr/>
          </p:nvSpPr>
          <p:spPr>
            <a:xfrm>
              <a:off x="2141797" y="3637732"/>
              <a:ext cx="29925" cy="26065"/>
            </a:xfrm>
            <a:custGeom>
              <a:avLst/>
              <a:gdLst/>
              <a:ahLst/>
              <a:cxnLst/>
              <a:rect l="l" t="t" r="r" b="b"/>
              <a:pathLst>
                <a:path w="721" h="628" extrusionOk="0">
                  <a:moveTo>
                    <a:pt x="698" y="1"/>
                  </a:moveTo>
                  <a:cubicBezTo>
                    <a:pt x="694" y="233"/>
                    <a:pt x="540" y="449"/>
                    <a:pt x="346" y="488"/>
                  </a:cubicBezTo>
                  <a:cubicBezTo>
                    <a:pt x="328" y="491"/>
                    <a:pt x="309" y="493"/>
                    <a:pt x="291" y="493"/>
                  </a:cubicBezTo>
                  <a:cubicBezTo>
                    <a:pt x="154" y="493"/>
                    <a:pt x="42" y="394"/>
                    <a:pt x="2" y="245"/>
                  </a:cubicBezTo>
                  <a:cubicBezTo>
                    <a:pt x="2" y="251"/>
                    <a:pt x="0" y="254"/>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47"/>
            <p:cNvSpPr/>
            <p:nvPr/>
          </p:nvSpPr>
          <p:spPr>
            <a:xfrm>
              <a:off x="1733969" y="3128134"/>
              <a:ext cx="447341" cy="480960"/>
            </a:xfrm>
            <a:custGeom>
              <a:avLst/>
              <a:gdLst/>
              <a:ahLst/>
              <a:cxnLst/>
              <a:rect l="l" t="t" r="r" b="b"/>
              <a:pathLst>
                <a:path w="10778" h="11588" extrusionOk="0">
                  <a:moveTo>
                    <a:pt x="3591" y="1"/>
                  </a:moveTo>
                  <a:cubicBezTo>
                    <a:pt x="2101" y="1"/>
                    <a:pt x="758" y="494"/>
                    <a:pt x="431" y="2126"/>
                  </a:cubicBezTo>
                  <a:cubicBezTo>
                    <a:pt x="0" y="4279"/>
                    <a:pt x="2260" y="11204"/>
                    <a:pt x="2794" y="11546"/>
                  </a:cubicBezTo>
                  <a:cubicBezTo>
                    <a:pt x="2839" y="11575"/>
                    <a:pt x="2913" y="11588"/>
                    <a:pt x="3014" y="11588"/>
                  </a:cubicBezTo>
                  <a:cubicBezTo>
                    <a:pt x="4090" y="11588"/>
                    <a:pt x="8114" y="10087"/>
                    <a:pt x="10283" y="10087"/>
                  </a:cubicBezTo>
                  <a:cubicBezTo>
                    <a:pt x="10310" y="10087"/>
                    <a:pt x="10338" y="10087"/>
                    <a:pt x="10365" y="10087"/>
                  </a:cubicBezTo>
                  <a:cubicBezTo>
                    <a:pt x="10365" y="10087"/>
                    <a:pt x="10365" y="10087"/>
                    <a:pt x="10366" y="10087"/>
                  </a:cubicBezTo>
                  <a:cubicBezTo>
                    <a:pt x="10777" y="10087"/>
                    <a:pt x="9137" y="1503"/>
                    <a:pt x="8250" y="1085"/>
                  </a:cubicBezTo>
                  <a:cubicBezTo>
                    <a:pt x="7747" y="847"/>
                    <a:pt x="5543" y="1"/>
                    <a:pt x="3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47"/>
            <p:cNvSpPr/>
            <p:nvPr/>
          </p:nvSpPr>
          <p:spPr>
            <a:xfrm>
              <a:off x="1871683" y="3567464"/>
              <a:ext cx="30091" cy="24114"/>
            </a:xfrm>
            <a:custGeom>
              <a:avLst/>
              <a:gdLst/>
              <a:ahLst/>
              <a:cxnLst/>
              <a:rect l="l" t="t" r="r" b="b"/>
              <a:pathLst>
                <a:path w="725" h="581" extrusionOk="0">
                  <a:moveTo>
                    <a:pt x="714" y="1"/>
                  </a:moveTo>
                  <a:cubicBezTo>
                    <a:pt x="684" y="224"/>
                    <a:pt x="513" y="422"/>
                    <a:pt x="325" y="446"/>
                  </a:cubicBezTo>
                  <a:cubicBezTo>
                    <a:pt x="312" y="448"/>
                    <a:pt x="300" y="449"/>
                    <a:pt x="287" y="449"/>
                  </a:cubicBezTo>
                  <a:cubicBezTo>
                    <a:pt x="150" y="449"/>
                    <a:pt x="50" y="347"/>
                    <a:pt x="27" y="195"/>
                  </a:cubicBezTo>
                  <a:cubicBezTo>
                    <a:pt x="27" y="201"/>
                    <a:pt x="24" y="205"/>
                    <a:pt x="23" y="209"/>
                  </a:cubicBezTo>
                  <a:cubicBezTo>
                    <a:pt x="0" y="423"/>
                    <a:pt x="115" y="581"/>
                    <a:pt x="286" y="581"/>
                  </a:cubicBezTo>
                  <a:cubicBezTo>
                    <a:pt x="298" y="581"/>
                    <a:pt x="311" y="580"/>
                    <a:pt x="323" y="579"/>
                  </a:cubicBezTo>
                  <a:cubicBezTo>
                    <a:pt x="513" y="553"/>
                    <a:pt x="690" y="349"/>
                    <a:pt x="714" y="119"/>
                  </a:cubicBezTo>
                  <a:cubicBezTo>
                    <a:pt x="724" y="77"/>
                    <a:pt x="720" y="40"/>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47"/>
            <p:cNvSpPr/>
            <p:nvPr/>
          </p:nvSpPr>
          <p:spPr>
            <a:xfrm>
              <a:off x="1900487" y="3561861"/>
              <a:ext cx="29676" cy="24114"/>
            </a:xfrm>
            <a:custGeom>
              <a:avLst/>
              <a:gdLst/>
              <a:ahLst/>
              <a:cxnLst/>
              <a:rect l="l" t="t" r="r" b="b"/>
              <a:pathLst>
                <a:path w="715" h="581" extrusionOk="0">
                  <a:moveTo>
                    <a:pt x="714" y="1"/>
                  </a:moveTo>
                  <a:cubicBezTo>
                    <a:pt x="684" y="224"/>
                    <a:pt x="513" y="422"/>
                    <a:pt x="325" y="446"/>
                  </a:cubicBezTo>
                  <a:cubicBezTo>
                    <a:pt x="312" y="448"/>
                    <a:pt x="300" y="449"/>
                    <a:pt x="287" y="449"/>
                  </a:cubicBezTo>
                  <a:cubicBezTo>
                    <a:pt x="150" y="449"/>
                    <a:pt x="50" y="347"/>
                    <a:pt x="26" y="195"/>
                  </a:cubicBezTo>
                  <a:cubicBezTo>
                    <a:pt x="26" y="201"/>
                    <a:pt x="25" y="205"/>
                    <a:pt x="25" y="209"/>
                  </a:cubicBezTo>
                  <a:cubicBezTo>
                    <a:pt x="0" y="423"/>
                    <a:pt x="117" y="581"/>
                    <a:pt x="288" y="581"/>
                  </a:cubicBezTo>
                  <a:cubicBezTo>
                    <a:pt x="300" y="581"/>
                    <a:pt x="312" y="580"/>
                    <a:pt x="325" y="579"/>
                  </a:cubicBezTo>
                  <a:cubicBezTo>
                    <a:pt x="509" y="553"/>
                    <a:pt x="678" y="360"/>
                    <a:pt x="713" y="142"/>
                  </a:cubicBezTo>
                  <a:cubicBezTo>
                    <a:pt x="710" y="106"/>
                    <a:pt x="709" y="70"/>
                    <a:pt x="713" y="32"/>
                  </a:cubicBezTo>
                  <a:cubicBezTo>
                    <a:pt x="713" y="27"/>
                    <a:pt x="714"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47"/>
            <p:cNvSpPr/>
            <p:nvPr/>
          </p:nvSpPr>
          <p:spPr>
            <a:xfrm>
              <a:off x="1929914" y="3554473"/>
              <a:ext cx="29178" cy="24073"/>
            </a:xfrm>
            <a:custGeom>
              <a:avLst/>
              <a:gdLst/>
              <a:ahLst/>
              <a:cxnLst/>
              <a:rect l="l" t="t" r="r" b="b"/>
              <a:pathLst>
                <a:path w="703" h="580" extrusionOk="0">
                  <a:moveTo>
                    <a:pt x="694" y="1"/>
                  </a:moveTo>
                  <a:cubicBezTo>
                    <a:pt x="662" y="226"/>
                    <a:pt x="492" y="425"/>
                    <a:pt x="303" y="448"/>
                  </a:cubicBezTo>
                  <a:cubicBezTo>
                    <a:pt x="290" y="449"/>
                    <a:pt x="278" y="450"/>
                    <a:pt x="266" y="450"/>
                  </a:cubicBezTo>
                  <a:cubicBezTo>
                    <a:pt x="129" y="450"/>
                    <a:pt x="30" y="348"/>
                    <a:pt x="7" y="198"/>
                  </a:cubicBezTo>
                  <a:lnTo>
                    <a:pt x="7" y="195"/>
                  </a:lnTo>
                  <a:cubicBezTo>
                    <a:pt x="7" y="199"/>
                    <a:pt x="5" y="203"/>
                    <a:pt x="5" y="209"/>
                  </a:cubicBezTo>
                  <a:cubicBezTo>
                    <a:pt x="1" y="246"/>
                    <a:pt x="4" y="282"/>
                    <a:pt x="7" y="317"/>
                  </a:cubicBezTo>
                  <a:cubicBezTo>
                    <a:pt x="27" y="472"/>
                    <a:pt x="130" y="579"/>
                    <a:pt x="269" y="579"/>
                  </a:cubicBezTo>
                  <a:cubicBezTo>
                    <a:pt x="281" y="579"/>
                    <a:pt x="293" y="578"/>
                    <a:pt x="306" y="577"/>
                  </a:cubicBezTo>
                  <a:cubicBezTo>
                    <a:pt x="495" y="551"/>
                    <a:pt x="672" y="347"/>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47"/>
            <p:cNvSpPr/>
            <p:nvPr/>
          </p:nvSpPr>
          <p:spPr>
            <a:xfrm>
              <a:off x="1977603" y="3531396"/>
              <a:ext cx="31046" cy="22039"/>
            </a:xfrm>
            <a:custGeom>
              <a:avLst/>
              <a:gdLst/>
              <a:ahLst/>
              <a:cxnLst/>
              <a:rect l="l" t="t" r="r" b="b"/>
              <a:pathLst>
                <a:path w="748" h="531" extrusionOk="0">
                  <a:moveTo>
                    <a:pt x="746" y="1"/>
                  </a:moveTo>
                  <a:cubicBezTo>
                    <a:pt x="694" y="222"/>
                    <a:pt x="505" y="399"/>
                    <a:pt x="318" y="400"/>
                  </a:cubicBezTo>
                  <a:cubicBezTo>
                    <a:pt x="317" y="400"/>
                    <a:pt x="316" y="400"/>
                    <a:pt x="315" y="400"/>
                  </a:cubicBezTo>
                  <a:cubicBezTo>
                    <a:pt x="161" y="400"/>
                    <a:pt x="59" y="277"/>
                    <a:pt x="52" y="108"/>
                  </a:cubicBezTo>
                  <a:cubicBezTo>
                    <a:pt x="50" y="114"/>
                    <a:pt x="49" y="118"/>
                    <a:pt x="49" y="123"/>
                  </a:cubicBezTo>
                  <a:cubicBezTo>
                    <a:pt x="0" y="349"/>
                    <a:pt x="116" y="531"/>
                    <a:pt x="304" y="531"/>
                  </a:cubicBezTo>
                  <a:cubicBezTo>
                    <a:pt x="305" y="531"/>
                    <a:pt x="305" y="531"/>
                    <a:pt x="306" y="531"/>
                  </a:cubicBezTo>
                  <a:cubicBezTo>
                    <a:pt x="496" y="529"/>
                    <a:pt x="688" y="345"/>
                    <a:pt x="737" y="118"/>
                  </a:cubicBezTo>
                  <a:cubicBezTo>
                    <a:pt x="746" y="77"/>
                    <a:pt x="747"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47"/>
            <p:cNvSpPr/>
            <p:nvPr/>
          </p:nvSpPr>
          <p:spPr>
            <a:xfrm>
              <a:off x="2006449" y="3529362"/>
              <a:ext cx="31004" cy="22039"/>
            </a:xfrm>
            <a:custGeom>
              <a:avLst/>
              <a:gdLst/>
              <a:ahLst/>
              <a:cxnLst/>
              <a:rect l="l" t="t" r="r" b="b"/>
              <a:pathLst>
                <a:path w="747" h="531" extrusionOk="0">
                  <a:moveTo>
                    <a:pt x="746" y="1"/>
                  </a:moveTo>
                  <a:lnTo>
                    <a:pt x="746" y="1"/>
                  </a:lnTo>
                  <a:cubicBezTo>
                    <a:pt x="693" y="222"/>
                    <a:pt x="505" y="399"/>
                    <a:pt x="318" y="400"/>
                  </a:cubicBezTo>
                  <a:cubicBezTo>
                    <a:pt x="317" y="400"/>
                    <a:pt x="316" y="400"/>
                    <a:pt x="315" y="400"/>
                  </a:cubicBezTo>
                  <a:cubicBezTo>
                    <a:pt x="160" y="400"/>
                    <a:pt x="59" y="277"/>
                    <a:pt x="52" y="108"/>
                  </a:cubicBezTo>
                  <a:cubicBezTo>
                    <a:pt x="51" y="114"/>
                    <a:pt x="48" y="119"/>
                    <a:pt x="48" y="123"/>
                  </a:cubicBezTo>
                  <a:cubicBezTo>
                    <a:pt x="1" y="348"/>
                    <a:pt x="115" y="531"/>
                    <a:pt x="301" y="531"/>
                  </a:cubicBezTo>
                  <a:cubicBezTo>
                    <a:pt x="302" y="531"/>
                    <a:pt x="304" y="531"/>
                    <a:pt x="305" y="531"/>
                  </a:cubicBezTo>
                  <a:cubicBezTo>
                    <a:pt x="489" y="530"/>
                    <a:pt x="675" y="357"/>
                    <a:pt x="729" y="140"/>
                  </a:cubicBezTo>
                  <a:cubicBezTo>
                    <a:pt x="729" y="106"/>
                    <a:pt x="732" y="70"/>
                    <a:pt x="741" y="32"/>
                  </a:cubicBezTo>
                  <a:cubicBezTo>
                    <a:pt x="742" y="27"/>
                    <a:pt x="744" y="24"/>
                    <a:pt x="744" y="18"/>
                  </a:cubicBezTo>
                  <a:lnTo>
                    <a:pt x="744" y="21"/>
                  </a:lnTo>
                  <a:cubicBezTo>
                    <a:pt x="744" y="15"/>
                    <a:pt x="746" y="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47"/>
            <p:cNvSpPr/>
            <p:nvPr/>
          </p:nvSpPr>
          <p:spPr>
            <a:xfrm>
              <a:off x="2036707" y="3525751"/>
              <a:ext cx="29510" cy="22039"/>
            </a:xfrm>
            <a:custGeom>
              <a:avLst/>
              <a:gdLst/>
              <a:ahLst/>
              <a:cxnLst/>
              <a:rect l="l" t="t" r="r" b="b"/>
              <a:pathLst>
                <a:path w="711" h="531" extrusionOk="0">
                  <a:moveTo>
                    <a:pt x="709" y="0"/>
                  </a:moveTo>
                  <a:lnTo>
                    <a:pt x="709" y="0"/>
                  </a:lnTo>
                  <a:cubicBezTo>
                    <a:pt x="654" y="218"/>
                    <a:pt x="467" y="395"/>
                    <a:pt x="280" y="398"/>
                  </a:cubicBezTo>
                  <a:cubicBezTo>
                    <a:pt x="279" y="398"/>
                    <a:pt x="279" y="398"/>
                    <a:pt x="278" y="398"/>
                  </a:cubicBezTo>
                  <a:cubicBezTo>
                    <a:pt x="125" y="398"/>
                    <a:pt x="22" y="276"/>
                    <a:pt x="15" y="111"/>
                  </a:cubicBezTo>
                  <a:lnTo>
                    <a:pt x="15" y="106"/>
                  </a:lnTo>
                  <a:cubicBezTo>
                    <a:pt x="13" y="112"/>
                    <a:pt x="12" y="115"/>
                    <a:pt x="12" y="121"/>
                  </a:cubicBezTo>
                  <a:cubicBezTo>
                    <a:pt x="4" y="158"/>
                    <a:pt x="0" y="194"/>
                    <a:pt x="3" y="230"/>
                  </a:cubicBezTo>
                  <a:cubicBezTo>
                    <a:pt x="6" y="402"/>
                    <a:pt x="111" y="530"/>
                    <a:pt x="269" y="530"/>
                  </a:cubicBezTo>
                  <a:cubicBezTo>
                    <a:pt x="459" y="529"/>
                    <a:pt x="651" y="345"/>
                    <a:pt x="700" y="118"/>
                  </a:cubicBezTo>
                  <a:cubicBezTo>
                    <a:pt x="709" y="76"/>
                    <a:pt x="710"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47"/>
            <p:cNvSpPr/>
            <p:nvPr/>
          </p:nvSpPr>
          <p:spPr>
            <a:xfrm>
              <a:off x="2085724" y="3527661"/>
              <a:ext cx="31046" cy="21956"/>
            </a:xfrm>
            <a:custGeom>
              <a:avLst/>
              <a:gdLst/>
              <a:ahLst/>
              <a:cxnLst/>
              <a:rect l="l" t="t" r="r" b="b"/>
              <a:pathLst>
                <a:path w="748" h="529" extrusionOk="0">
                  <a:moveTo>
                    <a:pt x="745" y="0"/>
                  </a:moveTo>
                  <a:lnTo>
                    <a:pt x="745" y="0"/>
                  </a:lnTo>
                  <a:cubicBezTo>
                    <a:pt x="693" y="220"/>
                    <a:pt x="505" y="397"/>
                    <a:pt x="318" y="398"/>
                  </a:cubicBezTo>
                  <a:cubicBezTo>
                    <a:pt x="317" y="398"/>
                    <a:pt x="316" y="398"/>
                    <a:pt x="315" y="398"/>
                  </a:cubicBezTo>
                  <a:cubicBezTo>
                    <a:pt x="160" y="398"/>
                    <a:pt x="59" y="275"/>
                    <a:pt x="52" y="108"/>
                  </a:cubicBezTo>
                  <a:cubicBezTo>
                    <a:pt x="49" y="112"/>
                    <a:pt x="48" y="116"/>
                    <a:pt x="48" y="122"/>
                  </a:cubicBezTo>
                  <a:cubicBezTo>
                    <a:pt x="1" y="346"/>
                    <a:pt x="115" y="529"/>
                    <a:pt x="301" y="529"/>
                  </a:cubicBezTo>
                  <a:cubicBezTo>
                    <a:pt x="302" y="529"/>
                    <a:pt x="304" y="529"/>
                    <a:pt x="305" y="529"/>
                  </a:cubicBezTo>
                  <a:cubicBezTo>
                    <a:pt x="496" y="527"/>
                    <a:pt x="687" y="343"/>
                    <a:pt x="736" y="116"/>
                  </a:cubicBezTo>
                  <a:cubicBezTo>
                    <a:pt x="745" y="76"/>
                    <a:pt x="748" y="37"/>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47"/>
            <p:cNvSpPr/>
            <p:nvPr/>
          </p:nvSpPr>
          <p:spPr>
            <a:xfrm>
              <a:off x="2114528" y="3525627"/>
              <a:ext cx="31004" cy="21998"/>
            </a:xfrm>
            <a:custGeom>
              <a:avLst/>
              <a:gdLst/>
              <a:ahLst/>
              <a:cxnLst/>
              <a:rect l="l" t="t" r="r" b="b"/>
              <a:pathLst>
                <a:path w="747" h="530" extrusionOk="0">
                  <a:moveTo>
                    <a:pt x="746" y="0"/>
                  </a:moveTo>
                  <a:cubicBezTo>
                    <a:pt x="694" y="220"/>
                    <a:pt x="506" y="397"/>
                    <a:pt x="318" y="398"/>
                  </a:cubicBezTo>
                  <a:cubicBezTo>
                    <a:pt x="317" y="398"/>
                    <a:pt x="316" y="398"/>
                    <a:pt x="315" y="398"/>
                  </a:cubicBezTo>
                  <a:cubicBezTo>
                    <a:pt x="162" y="398"/>
                    <a:pt x="61" y="275"/>
                    <a:pt x="52" y="108"/>
                  </a:cubicBezTo>
                  <a:cubicBezTo>
                    <a:pt x="51" y="112"/>
                    <a:pt x="49" y="117"/>
                    <a:pt x="49" y="122"/>
                  </a:cubicBezTo>
                  <a:cubicBezTo>
                    <a:pt x="1" y="346"/>
                    <a:pt x="116" y="529"/>
                    <a:pt x="302" y="529"/>
                  </a:cubicBezTo>
                  <a:cubicBezTo>
                    <a:pt x="304" y="529"/>
                    <a:pt x="305" y="529"/>
                    <a:pt x="306" y="529"/>
                  </a:cubicBezTo>
                  <a:cubicBezTo>
                    <a:pt x="489" y="528"/>
                    <a:pt x="674" y="355"/>
                    <a:pt x="730" y="138"/>
                  </a:cubicBezTo>
                  <a:cubicBezTo>
                    <a:pt x="730" y="105"/>
                    <a:pt x="732" y="69"/>
                    <a:pt x="740" y="30"/>
                  </a:cubicBezTo>
                  <a:cubicBezTo>
                    <a:pt x="743" y="25"/>
                    <a:pt x="745" y="22"/>
                    <a:pt x="745" y="16"/>
                  </a:cubicBezTo>
                  <a:lnTo>
                    <a:pt x="745" y="19"/>
                  </a:lnTo>
                  <a:cubicBezTo>
                    <a:pt x="745" y="15"/>
                    <a:pt x="746" y="7"/>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47"/>
            <p:cNvSpPr/>
            <p:nvPr/>
          </p:nvSpPr>
          <p:spPr>
            <a:xfrm>
              <a:off x="2144827" y="3526333"/>
              <a:ext cx="22039" cy="17640"/>
            </a:xfrm>
            <a:custGeom>
              <a:avLst/>
              <a:gdLst/>
              <a:ahLst/>
              <a:cxnLst/>
              <a:rect l="l" t="t" r="r" b="b"/>
              <a:pathLst>
                <a:path w="531" h="425" extrusionOk="0">
                  <a:moveTo>
                    <a:pt x="15" y="0"/>
                  </a:moveTo>
                  <a:cubicBezTo>
                    <a:pt x="13" y="6"/>
                    <a:pt x="10" y="10"/>
                    <a:pt x="10" y="15"/>
                  </a:cubicBezTo>
                  <a:cubicBezTo>
                    <a:pt x="3" y="54"/>
                    <a:pt x="0" y="90"/>
                    <a:pt x="2" y="125"/>
                  </a:cubicBezTo>
                  <a:cubicBezTo>
                    <a:pt x="6" y="298"/>
                    <a:pt x="110" y="424"/>
                    <a:pt x="268" y="424"/>
                  </a:cubicBezTo>
                  <a:cubicBezTo>
                    <a:pt x="360" y="424"/>
                    <a:pt x="452" y="380"/>
                    <a:pt x="526" y="312"/>
                  </a:cubicBezTo>
                  <a:cubicBezTo>
                    <a:pt x="528" y="276"/>
                    <a:pt x="531" y="235"/>
                    <a:pt x="528" y="190"/>
                  </a:cubicBezTo>
                  <a:lnTo>
                    <a:pt x="528" y="190"/>
                  </a:lnTo>
                  <a:cubicBezTo>
                    <a:pt x="454" y="255"/>
                    <a:pt x="367" y="294"/>
                    <a:pt x="281" y="295"/>
                  </a:cubicBezTo>
                  <a:cubicBezTo>
                    <a:pt x="125" y="292"/>
                    <a:pt x="23" y="171"/>
                    <a:pt x="15" y="5"/>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47"/>
            <p:cNvSpPr/>
            <p:nvPr/>
          </p:nvSpPr>
          <p:spPr>
            <a:xfrm>
              <a:off x="1848772" y="3599672"/>
              <a:ext cx="2407" cy="7927"/>
            </a:xfrm>
            <a:custGeom>
              <a:avLst/>
              <a:gdLst/>
              <a:ahLst/>
              <a:cxnLst/>
              <a:rect l="l" t="t" r="r" b="b"/>
              <a:pathLst>
                <a:path w="58" h="191" extrusionOk="0">
                  <a:moveTo>
                    <a:pt x="49" y="1"/>
                  </a:moveTo>
                  <a:cubicBezTo>
                    <a:pt x="42" y="57"/>
                    <a:pt x="23" y="112"/>
                    <a:pt x="0" y="159"/>
                  </a:cubicBezTo>
                  <a:cubicBezTo>
                    <a:pt x="9" y="166"/>
                    <a:pt x="19" y="179"/>
                    <a:pt x="28" y="185"/>
                  </a:cubicBezTo>
                  <a:cubicBezTo>
                    <a:pt x="30" y="186"/>
                    <a:pt x="36" y="188"/>
                    <a:pt x="40" y="191"/>
                  </a:cubicBezTo>
                  <a:cubicBezTo>
                    <a:pt x="45" y="166"/>
                    <a:pt x="51" y="143"/>
                    <a:pt x="55" y="119"/>
                  </a:cubicBezTo>
                  <a:cubicBezTo>
                    <a:pt x="58" y="77"/>
                    <a:pt x="55" y="40"/>
                    <a:pt x="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47"/>
            <p:cNvSpPr/>
            <p:nvPr/>
          </p:nvSpPr>
          <p:spPr>
            <a:xfrm>
              <a:off x="1825280" y="3552439"/>
              <a:ext cx="2698" cy="9961"/>
            </a:xfrm>
            <a:custGeom>
              <a:avLst/>
              <a:gdLst/>
              <a:ahLst/>
              <a:cxnLst/>
              <a:rect l="l" t="t" r="r" b="b"/>
              <a:pathLst>
                <a:path w="65" h="240" extrusionOk="0">
                  <a:moveTo>
                    <a:pt x="56" y="1"/>
                  </a:moveTo>
                  <a:cubicBezTo>
                    <a:pt x="48" y="60"/>
                    <a:pt x="27" y="117"/>
                    <a:pt x="0" y="169"/>
                  </a:cubicBezTo>
                  <a:cubicBezTo>
                    <a:pt x="10" y="193"/>
                    <a:pt x="19" y="218"/>
                    <a:pt x="27" y="239"/>
                  </a:cubicBezTo>
                  <a:cubicBezTo>
                    <a:pt x="42" y="199"/>
                    <a:pt x="55" y="159"/>
                    <a:pt x="58" y="117"/>
                  </a:cubicBezTo>
                  <a:cubicBezTo>
                    <a:pt x="65" y="76"/>
                    <a:pt x="62" y="38"/>
                    <a:pt x="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47"/>
            <p:cNvSpPr/>
            <p:nvPr/>
          </p:nvSpPr>
          <p:spPr>
            <a:xfrm>
              <a:off x="1809923" y="3468475"/>
              <a:ext cx="30423" cy="23035"/>
            </a:xfrm>
            <a:custGeom>
              <a:avLst/>
              <a:gdLst/>
              <a:ahLst/>
              <a:cxnLst/>
              <a:rect l="l" t="t" r="r" b="b"/>
              <a:pathLst>
                <a:path w="733" h="555" extrusionOk="0">
                  <a:moveTo>
                    <a:pt x="728" y="1"/>
                  </a:moveTo>
                  <a:lnTo>
                    <a:pt x="728" y="1"/>
                  </a:lnTo>
                  <a:cubicBezTo>
                    <a:pt x="686" y="222"/>
                    <a:pt x="507" y="410"/>
                    <a:pt x="320" y="423"/>
                  </a:cubicBezTo>
                  <a:cubicBezTo>
                    <a:pt x="313" y="424"/>
                    <a:pt x="306" y="424"/>
                    <a:pt x="299" y="424"/>
                  </a:cubicBezTo>
                  <a:cubicBezTo>
                    <a:pt x="155" y="424"/>
                    <a:pt x="52" y="311"/>
                    <a:pt x="38" y="151"/>
                  </a:cubicBezTo>
                  <a:cubicBezTo>
                    <a:pt x="38" y="157"/>
                    <a:pt x="37" y="160"/>
                    <a:pt x="35" y="166"/>
                  </a:cubicBezTo>
                  <a:cubicBezTo>
                    <a:pt x="1" y="385"/>
                    <a:pt x="114" y="555"/>
                    <a:pt x="293" y="555"/>
                  </a:cubicBezTo>
                  <a:cubicBezTo>
                    <a:pt x="301" y="555"/>
                    <a:pt x="308" y="554"/>
                    <a:pt x="315" y="554"/>
                  </a:cubicBezTo>
                  <a:cubicBezTo>
                    <a:pt x="505" y="542"/>
                    <a:pt x="691" y="345"/>
                    <a:pt x="726" y="117"/>
                  </a:cubicBezTo>
                  <a:cubicBezTo>
                    <a:pt x="732" y="77"/>
                    <a:pt x="732" y="36"/>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47"/>
            <p:cNvSpPr/>
            <p:nvPr/>
          </p:nvSpPr>
          <p:spPr>
            <a:xfrm>
              <a:off x="1838686" y="3464656"/>
              <a:ext cx="30340" cy="23077"/>
            </a:xfrm>
            <a:custGeom>
              <a:avLst/>
              <a:gdLst/>
              <a:ahLst/>
              <a:cxnLst/>
              <a:rect l="l" t="t" r="r" b="b"/>
              <a:pathLst>
                <a:path w="731" h="556" extrusionOk="0">
                  <a:moveTo>
                    <a:pt x="728" y="1"/>
                  </a:moveTo>
                  <a:cubicBezTo>
                    <a:pt x="687" y="222"/>
                    <a:pt x="508" y="410"/>
                    <a:pt x="321" y="423"/>
                  </a:cubicBezTo>
                  <a:cubicBezTo>
                    <a:pt x="314" y="424"/>
                    <a:pt x="307" y="424"/>
                    <a:pt x="299" y="424"/>
                  </a:cubicBezTo>
                  <a:cubicBezTo>
                    <a:pt x="154" y="424"/>
                    <a:pt x="52" y="312"/>
                    <a:pt x="39" y="151"/>
                  </a:cubicBezTo>
                  <a:cubicBezTo>
                    <a:pt x="39" y="157"/>
                    <a:pt x="36" y="162"/>
                    <a:pt x="35" y="166"/>
                  </a:cubicBezTo>
                  <a:cubicBezTo>
                    <a:pt x="0" y="386"/>
                    <a:pt x="118" y="556"/>
                    <a:pt x="297" y="556"/>
                  </a:cubicBezTo>
                  <a:cubicBezTo>
                    <a:pt x="303" y="556"/>
                    <a:pt x="309" y="556"/>
                    <a:pt x="315" y="555"/>
                  </a:cubicBezTo>
                  <a:cubicBezTo>
                    <a:pt x="500" y="542"/>
                    <a:pt x="677" y="358"/>
                    <a:pt x="722" y="140"/>
                  </a:cubicBezTo>
                  <a:cubicBezTo>
                    <a:pt x="719" y="106"/>
                    <a:pt x="719" y="70"/>
                    <a:pt x="725" y="32"/>
                  </a:cubicBezTo>
                  <a:cubicBezTo>
                    <a:pt x="725" y="26"/>
                    <a:pt x="726" y="24"/>
                    <a:pt x="728" y="18"/>
                  </a:cubicBezTo>
                  <a:lnTo>
                    <a:pt x="728" y="21"/>
                  </a:lnTo>
                  <a:cubicBezTo>
                    <a:pt x="728" y="15"/>
                    <a:pt x="730" y="9"/>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47"/>
            <p:cNvSpPr/>
            <p:nvPr/>
          </p:nvSpPr>
          <p:spPr>
            <a:xfrm>
              <a:off x="1868487" y="3459094"/>
              <a:ext cx="29303" cy="23035"/>
            </a:xfrm>
            <a:custGeom>
              <a:avLst/>
              <a:gdLst/>
              <a:ahLst/>
              <a:cxnLst/>
              <a:rect l="l" t="t" r="r" b="b"/>
              <a:pathLst>
                <a:path w="706" h="555" extrusionOk="0">
                  <a:moveTo>
                    <a:pt x="702" y="1"/>
                  </a:moveTo>
                  <a:lnTo>
                    <a:pt x="702" y="1"/>
                  </a:lnTo>
                  <a:cubicBezTo>
                    <a:pt x="660" y="222"/>
                    <a:pt x="481" y="411"/>
                    <a:pt x="293" y="423"/>
                  </a:cubicBezTo>
                  <a:cubicBezTo>
                    <a:pt x="286" y="424"/>
                    <a:pt x="280" y="424"/>
                    <a:pt x="274" y="424"/>
                  </a:cubicBezTo>
                  <a:cubicBezTo>
                    <a:pt x="127" y="424"/>
                    <a:pt x="26" y="312"/>
                    <a:pt x="11" y="153"/>
                  </a:cubicBezTo>
                  <a:lnTo>
                    <a:pt x="11" y="150"/>
                  </a:lnTo>
                  <a:cubicBezTo>
                    <a:pt x="11" y="158"/>
                    <a:pt x="8" y="160"/>
                    <a:pt x="7" y="166"/>
                  </a:cubicBezTo>
                  <a:cubicBezTo>
                    <a:pt x="1" y="204"/>
                    <a:pt x="1" y="240"/>
                    <a:pt x="4" y="274"/>
                  </a:cubicBezTo>
                  <a:cubicBezTo>
                    <a:pt x="15" y="438"/>
                    <a:pt x="119" y="555"/>
                    <a:pt x="268" y="555"/>
                  </a:cubicBezTo>
                  <a:cubicBezTo>
                    <a:pt x="274" y="555"/>
                    <a:pt x="281" y="555"/>
                    <a:pt x="287" y="554"/>
                  </a:cubicBezTo>
                  <a:cubicBezTo>
                    <a:pt x="478" y="541"/>
                    <a:pt x="662" y="346"/>
                    <a:pt x="698" y="117"/>
                  </a:cubicBezTo>
                  <a:cubicBezTo>
                    <a:pt x="705" y="76"/>
                    <a:pt x="704" y="38"/>
                    <a:pt x="70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47"/>
            <p:cNvSpPr/>
            <p:nvPr/>
          </p:nvSpPr>
          <p:spPr>
            <a:xfrm>
              <a:off x="1954942" y="3444319"/>
              <a:ext cx="31046" cy="22039"/>
            </a:xfrm>
            <a:custGeom>
              <a:avLst/>
              <a:gdLst/>
              <a:ahLst/>
              <a:cxnLst/>
              <a:rect l="l" t="t" r="r" b="b"/>
              <a:pathLst>
                <a:path w="748" h="531" extrusionOk="0">
                  <a:moveTo>
                    <a:pt x="746" y="1"/>
                  </a:moveTo>
                  <a:cubicBezTo>
                    <a:pt x="694" y="222"/>
                    <a:pt x="504" y="399"/>
                    <a:pt x="318" y="400"/>
                  </a:cubicBezTo>
                  <a:cubicBezTo>
                    <a:pt x="317" y="400"/>
                    <a:pt x="316" y="400"/>
                    <a:pt x="315" y="400"/>
                  </a:cubicBezTo>
                  <a:cubicBezTo>
                    <a:pt x="161" y="400"/>
                    <a:pt x="59" y="277"/>
                    <a:pt x="52" y="108"/>
                  </a:cubicBezTo>
                  <a:cubicBezTo>
                    <a:pt x="50" y="114"/>
                    <a:pt x="49" y="118"/>
                    <a:pt x="49" y="123"/>
                  </a:cubicBezTo>
                  <a:cubicBezTo>
                    <a:pt x="0" y="350"/>
                    <a:pt x="115" y="531"/>
                    <a:pt x="306" y="531"/>
                  </a:cubicBezTo>
                  <a:cubicBezTo>
                    <a:pt x="496" y="529"/>
                    <a:pt x="688" y="345"/>
                    <a:pt x="737" y="118"/>
                  </a:cubicBezTo>
                  <a:cubicBezTo>
                    <a:pt x="746" y="77"/>
                    <a:pt x="747" y="3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47"/>
            <p:cNvSpPr/>
            <p:nvPr/>
          </p:nvSpPr>
          <p:spPr>
            <a:xfrm>
              <a:off x="1983746" y="3442285"/>
              <a:ext cx="30921" cy="22039"/>
            </a:xfrm>
            <a:custGeom>
              <a:avLst/>
              <a:gdLst/>
              <a:ahLst/>
              <a:cxnLst/>
              <a:rect l="l" t="t" r="r" b="b"/>
              <a:pathLst>
                <a:path w="745" h="531" extrusionOk="0">
                  <a:moveTo>
                    <a:pt x="744" y="1"/>
                  </a:moveTo>
                  <a:lnTo>
                    <a:pt x="744" y="1"/>
                  </a:lnTo>
                  <a:cubicBezTo>
                    <a:pt x="693" y="222"/>
                    <a:pt x="505" y="399"/>
                    <a:pt x="318" y="400"/>
                  </a:cubicBezTo>
                  <a:cubicBezTo>
                    <a:pt x="317" y="400"/>
                    <a:pt x="316" y="400"/>
                    <a:pt x="315" y="400"/>
                  </a:cubicBezTo>
                  <a:cubicBezTo>
                    <a:pt x="160" y="400"/>
                    <a:pt x="59" y="277"/>
                    <a:pt x="52" y="109"/>
                  </a:cubicBezTo>
                  <a:cubicBezTo>
                    <a:pt x="49" y="114"/>
                    <a:pt x="48" y="119"/>
                    <a:pt x="48" y="123"/>
                  </a:cubicBezTo>
                  <a:cubicBezTo>
                    <a:pt x="0" y="349"/>
                    <a:pt x="116" y="531"/>
                    <a:pt x="303" y="531"/>
                  </a:cubicBezTo>
                  <a:cubicBezTo>
                    <a:pt x="303" y="531"/>
                    <a:pt x="304" y="531"/>
                    <a:pt x="305" y="531"/>
                  </a:cubicBezTo>
                  <a:cubicBezTo>
                    <a:pt x="487" y="530"/>
                    <a:pt x="673" y="357"/>
                    <a:pt x="729" y="142"/>
                  </a:cubicBezTo>
                  <a:cubicBezTo>
                    <a:pt x="729" y="106"/>
                    <a:pt x="730" y="70"/>
                    <a:pt x="740" y="32"/>
                  </a:cubicBezTo>
                  <a:cubicBezTo>
                    <a:pt x="742" y="27"/>
                    <a:pt x="743" y="24"/>
                    <a:pt x="743" y="18"/>
                  </a:cubicBezTo>
                  <a:lnTo>
                    <a:pt x="743" y="21"/>
                  </a:lnTo>
                  <a:cubicBezTo>
                    <a:pt x="743" y="15"/>
                    <a:pt x="744" y="9"/>
                    <a:pt x="7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47"/>
            <p:cNvSpPr/>
            <p:nvPr/>
          </p:nvSpPr>
          <p:spPr>
            <a:xfrm>
              <a:off x="2013962" y="3438591"/>
              <a:ext cx="29510" cy="22122"/>
            </a:xfrm>
            <a:custGeom>
              <a:avLst/>
              <a:gdLst/>
              <a:ahLst/>
              <a:cxnLst/>
              <a:rect l="l" t="t" r="r" b="b"/>
              <a:pathLst>
                <a:path w="711" h="533" extrusionOk="0">
                  <a:moveTo>
                    <a:pt x="709" y="1"/>
                  </a:moveTo>
                  <a:cubicBezTo>
                    <a:pt x="656" y="222"/>
                    <a:pt x="468" y="397"/>
                    <a:pt x="281" y="400"/>
                  </a:cubicBezTo>
                  <a:cubicBezTo>
                    <a:pt x="280" y="400"/>
                    <a:pt x="279" y="400"/>
                    <a:pt x="278" y="400"/>
                  </a:cubicBezTo>
                  <a:cubicBezTo>
                    <a:pt x="126" y="400"/>
                    <a:pt x="22" y="278"/>
                    <a:pt x="15" y="113"/>
                  </a:cubicBezTo>
                  <a:lnTo>
                    <a:pt x="15" y="108"/>
                  </a:lnTo>
                  <a:cubicBezTo>
                    <a:pt x="14" y="114"/>
                    <a:pt x="11" y="117"/>
                    <a:pt x="11" y="123"/>
                  </a:cubicBezTo>
                  <a:cubicBezTo>
                    <a:pt x="4" y="160"/>
                    <a:pt x="1" y="196"/>
                    <a:pt x="2" y="232"/>
                  </a:cubicBezTo>
                  <a:cubicBezTo>
                    <a:pt x="6" y="404"/>
                    <a:pt x="110" y="532"/>
                    <a:pt x="268" y="532"/>
                  </a:cubicBezTo>
                  <a:cubicBezTo>
                    <a:pt x="459" y="531"/>
                    <a:pt x="652" y="347"/>
                    <a:pt x="699" y="120"/>
                  </a:cubicBezTo>
                  <a:cubicBezTo>
                    <a:pt x="709" y="77"/>
                    <a:pt x="711" y="37"/>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47"/>
            <p:cNvSpPr/>
            <p:nvPr/>
          </p:nvSpPr>
          <p:spPr>
            <a:xfrm>
              <a:off x="2068914" y="3429294"/>
              <a:ext cx="31046" cy="22039"/>
            </a:xfrm>
            <a:custGeom>
              <a:avLst/>
              <a:gdLst/>
              <a:ahLst/>
              <a:cxnLst/>
              <a:rect l="l" t="t" r="r" b="b"/>
              <a:pathLst>
                <a:path w="748" h="531" extrusionOk="0">
                  <a:moveTo>
                    <a:pt x="746" y="0"/>
                  </a:moveTo>
                  <a:cubicBezTo>
                    <a:pt x="693" y="222"/>
                    <a:pt x="503" y="399"/>
                    <a:pt x="319" y="399"/>
                  </a:cubicBezTo>
                  <a:cubicBezTo>
                    <a:pt x="317" y="399"/>
                    <a:pt x="316" y="399"/>
                    <a:pt x="314" y="399"/>
                  </a:cubicBezTo>
                  <a:cubicBezTo>
                    <a:pt x="160" y="399"/>
                    <a:pt x="60" y="274"/>
                    <a:pt x="52" y="108"/>
                  </a:cubicBezTo>
                  <a:cubicBezTo>
                    <a:pt x="50" y="114"/>
                    <a:pt x="49" y="117"/>
                    <a:pt x="49" y="123"/>
                  </a:cubicBezTo>
                  <a:cubicBezTo>
                    <a:pt x="0" y="347"/>
                    <a:pt x="117" y="531"/>
                    <a:pt x="304" y="531"/>
                  </a:cubicBezTo>
                  <a:cubicBezTo>
                    <a:pt x="305" y="531"/>
                    <a:pt x="305" y="531"/>
                    <a:pt x="306" y="531"/>
                  </a:cubicBezTo>
                  <a:cubicBezTo>
                    <a:pt x="496" y="528"/>
                    <a:pt x="688" y="345"/>
                    <a:pt x="737" y="117"/>
                  </a:cubicBezTo>
                  <a:cubicBezTo>
                    <a:pt x="746" y="75"/>
                    <a:pt x="747"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47"/>
            <p:cNvSpPr/>
            <p:nvPr/>
          </p:nvSpPr>
          <p:spPr>
            <a:xfrm>
              <a:off x="2097719" y="3427260"/>
              <a:ext cx="30963" cy="22039"/>
            </a:xfrm>
            <a:custGeom>
              <a:avLst/>
              <a:gdLst/>
              <a:ahLst/>
              <a:cxnLst/>
              <a:rect l="l" t="t" r="r" b="b"/>
              <a:pathLst>
                <a:path w="746" h="531" extrusionOk="0">
                  <a:moveTo>
                    <a:pt x="746" y="1"/>
                  </a:moveTo>
                  <a:cubicBezTo>
                    <a:pt x="693" y="222"/>
                    <a:pt x="505" y="397"/>
                    <a:pt x="318" y="399"/>
                  </a:cubicBezTo>
                  <a:cubicBezTo>
                    <a:pt x="316" y="399"/>
                    <a:pt x="314" y="399"/>
                    <a:pt x="312" y="399"/>
                  </a:cubicBezTo>
                  <a:cubicBezTo>
                    <a:pt x="159" y="399"/>
                    <a:pt x="59" y="275"/>
                    <a:pt x="52" y="108"/>
                  </a:cubicBezTo>
                  <a:cubicBezTo>
                    <a:pt x="50" y="114"/>
                    <a:pt x="49" y="117"/>
                    <a:pt x="49" y="123"/>
                  </a:cubicBezTo>
                  <a:cubicBezTo>
                    <a:pt x="0" y="349"/>
                    <a:pt x="116" y="531"/>
                    <a:pt x="303" y="531"/>
                  </a:cubicBezTo>
                  <a:cubicBezTo>
                    <a:pt x="303" y="531"/>
                    <a:pt x="304" y="531"/>
                    <a:pt x="305" y="531"/>
                  </a:cubicBezTo>
                  <a:cubicBezTo>
                    <a:pt x="489" y="528"/>
                    <a:pt x="674" y="356"/>
                    <a:pt x="729" y="140"/>
                  </a:cubicBezTo>
                  <a:cubicBezTo>
                    <a:pt x="729" y="107"/>
                    <a:pt x="732" y="71"/>
                    <a:pt x="740" y="31"/>
                  </a:cubicBezTo>
                  <a:cubicBezTo>
                    <a:pt x="742" y="26"/>
                    <a:pt x="743" y="22"/>
                    <a:pt x="743" y="16"/>
                  </a:cubicBezTo>
                  <a:lnTo>
                    <a:pt x="743" y="21"/>
                  </a:lnTo>
                  <a:cubicBezTo>
                    <a:pt x="743" y="15"/>
                    <a:pt x="746" y="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47"/>
            <p:cNvSpPr/>
            <p:nvPr/>
          </p:nvSpPr>
          <p:spPr>
            <a:xfrm>
              <a:off x="2127935" y="3428049"/>
              <a:ext cx="26190" cy="17640"/>
            </a:xfrm>
            <a:custGeom>
              <a:avLst/>
              <a:gdLst/>
              <a:ahLst/>
              <a:cxnLst/>
              <a:rect l="l" t="t" r="r" b="b"/>
              <a:pathLst>
                <a:path w="631" h="425" extrusionOk="0">
                  <a:moveTo>
                    <a:pt x="15" y="0"/>
                  </a:moveTo>
                  <a:cubicBezTo>
                    <a:pt x="14" y="5"/>
                    <a:pt x="12" y="9"/>
                    <a:pt x="12" y="15"/>
                  </a:cubicBezTo>
                  <a:cubicBezTo>
                    <a:pt x="5" y="52"/>
                    <a:pt x="1" y="88"/>
                    <a:pt x="4" y="124"/>
                  </a:cubicBezTo>
                  <a:cubicBezTo>
                    <a:pt x="6" y="296"/>
                    <a:pt x="111" y="424"/>
                    <a:pt x="269" y="424"/>
                  </a:cubicBezTo>
                  <a:cubicBezTo>
                    <a:pt x="407" y="424"/>
                    <a:pt x="545" y="325"/>
                    <a:pt x="630" y="187"/>
                  </a:cubicBezTo>
                  <a:cubicBezTo>
                    <a:pt x="624" y="155"/>
                    <a:pt x="619" y="127"/>
                    <a:pt x="614" y="97"/>
                  </a:cubicBezTo>
                  <a:cubicBezTo>
                    <a:pt x="528" y="210"/>
                    <a:pt x="406" y="289"/>
                    <a:pt x="281" y="291"/>
                  </a:cubicBezTo>
                  <a:cubicBezTo>
                    <a:pt x="280" y="291"/>
                    <a:pt x="279" y="291"/>
                    <a:pt x="278" y="291"/>
                  </a:cubicBezTo>
                  <a:cubicBezTo>
                    <a:pt x="126" y="291"/>
                    <a:pt x="22" y="169"/>
                    <a:pt x="15" y="3"/>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47"/>
            <p:cNvSpPr/>
            <p:nvPr/>
          </p:nvSpPr>
          <p:spPr>
            <a:xfrm>
              <a:off x="1834162" y="3512802"/>
              <a:ext cx="30008" cy="22662"/>
            </a:xfrm>
            <a:custGeom>
              <a:avLst/>
              <a:gdLst/>
              <a:ahLst/>
              <a:cxnLst/>
              <a:rect l="l" t="t" r="r" b="b"/>
              <a:pathLst>
                <a:path w="723" h="546" extrusionOk="0">
                  <a:moveTo>
                    <a:pt x="716" y="0"/>
                  </a:moveTo>
                  <a:cubicBezTo>
                    <a:pt x="684" y="219"/>
                    <a:pt x="515" y="404"/>
                    <a:pt x="325" y="413"/>
                  </a:cubicBezTo>
                  <a:cubicBezTo>
                    <a:pt x="320" y="413"/>
                    <a:pt x="316" y="413"/>
                    <a:pt x="311" y="413"/>
                  </a:cubicBezTo>
                  <a:cubicBezTo>
                    <a:pt x="163" y="413"/>
                    <a:pt x="51" y="299"/>
                    <a:pt x="27" y="137"/>
                  </a:cubicBezTo>
                  <a:cubicBezTo>
                    <a:pt x="27" y="143"/>
                    <a:pt x="26" y="145"/>
                    <a:pt x="26" y="151"/>
                  </a:cubicBezTo>
                  <a:cubicBezTo>
                    <a:pt x="1" y="371"/>
                    <a:pt x="129" y="545"/>
                    <a:pt x="312" y="545"/>
                  </a:cubicBezTo>
                  <a:cubicBezTo>
                    <a:pt x="316" y="545"/>
                    <a:pt x="321" y="545"/>
                    <a:pt x="325" y="545"/>
                  </a:cubicBezTo>
                  <a:cubicBezTo>
                    <a:pt x="516" y="535"/>
                    <a:pt x="691" y="345"/>
                    <a:pt x="717" y="118"/>
                  </a:cubicBezTo>
                  <a:cubicBezTo>
                    <a:pt x="723" y="75"/>
                    <a:pt x="720" y="38"/>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47"/>
            <p:cNvSpPr/>
            <p:nvPr/>
          </p:nvSpPr>
          <p:spPr>
            <a:xfrm>
              <a:off x="1862967" y="3509565"/>
              <a:ext cx="29676" cy="22662"/>
            </a:xfrm>
            <a:custGeom>
              <a:avLst/>
              <a:gdLst/>
              <a:ahLst/>
              <a:cxnLst/>
              <a:rect l="l" t="t" r="r" b="b"/>
              <a:pathLst>
                <a:path w="715" h="546" extrusionOk="0">
                  <a:moveTo>
                    <a:pt x="714" y="1"/>
                  </a:moveTo>
                  <a:cubicBezTo>
                    <a:pt x="684" y="219"/>
                    <a:pt x="513" y="404"/>
                    <a:pt x="325" y="413"/>
                  </a:cubicBezTo>
                  <a:cubicBezTo>
                    <a:pt x="320" y="413"/>
                    <a:pt x="316" y="413"/>
                    <a:pt x="311" y="413"/>
                  </a:cubicBezTo>
                  <a:cubicBezTo>
                    <a:pt x="162" y="413"/>
                    <a:pt x="51" y="299"/>
                    <a:pt x="26" y="137"/>
                  </a:cubicBezTo>
                  <a:cubicBezTo>
                    <a:pt x="26" y="143"/>
                    <a:pt x="25" y="146"/>
                    <a:pt x="25" y="152"/>
                  </a:cubicBezTo>
                  <a:cubicBezTo>
                    <a:pt x="1" y="373"/>
                    <a:pt x="128" y="546"/>
                    <a:pt x="312" y="546"/>
                  </a:cubicBezTo>
                  <a:cubicBezTo>
                    <a:pt x="316" y="546"/>
                    <a:pt x="320" y="545"/>
                    <a:pt x="325" y="545"/>
                  </a:cubicBezTo>
                  <a:cubicBezTo>
                    <a:pt x="512" y="537"/>
                    <a:pt x="680" y="357"/>
                    <a:pt x="714" y="139"/>
                  </a:cubicBezTo>
                  <a:cubicBezTo>
                    <a:pt x="712" y="106"/>
                    <a:pt x="709" y="70"/>
                    <a:pt x="713" y="31"/>
                  </a:cubicBezTo>
                  <a:cubicBezTo>
                    <a:pt x="713"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47"/>
            <p:cNvSpPr/>
            <p:nvPr/>
          </p:nvSpPr>
          <p:spPr>
            <a:xfrm>
              <a:off x="1892352" y="3504542"/>
              <a:ext cx="29137" cy="22620"/>
            </a:xfrm>
            <a:custGeom>
              <a:avLst/>
              <a:gdLst/>
              <a:ahLst/>
              <a:cxnLst/>
              <a:rect l="l" t="t" r="r" b="b"/>
              <a:pathLst>
                <a:path w="702" h="545" extrusionOk="0">
                  <a:moveTo>
                    <a:pt x="693" y="1"/>
                  </a:moveTo>
                  <a:cubicBezTo>
                    <a:pt x="662" y="221"/>
                    <a:pt x="492" y="406"/>
                    <a:pt x="302" y="415"/>
                  </a:cubicBezTo>
                  <a:cubicBezTo>
                    <a:pt x="298" y="415"/>
                    <a:pt x="293" y="415"/>
                    <a:pt x="289" y="415"/>
                  </a:cubicBezTo>
                  <a:cubicBezTo>
                    <a:pt x="141" y="415"/>
                    <a:pt x="32" y="302"/>
                    <a:pt x="6" y="142"/>
                  </a:cubicBezTo>
                  <a:lnTo>
                    <a:pt x="6" y="137"/>
                  </a:lnTo>
                  <a:cubicBezTo>
                    <a:pt x="6" y="143"/>
                    <a:pt x="5" y="149"/>
                    <a:pt x="5" y="152"/>
                  </a:cubicBezTo>
                  <a:cubicBezTo>
                    <a:pt x="1" y="191"/>
                    <a:pt x="4" y="227"/>
                    <a:pt x="6" y="260"/>
                  </a:cubicBezTo>
                  <a:cubicBezTo>
                    <a:pt x="27" y="425"/>
                    <a:pt x="139" y="545"/>
                    <a:pt x="290" y="545"/>
                  </a:cubicBezTo>
                  <a:cubicBezTo>
                    <a:pt x="295" y="545"/>
                    <a:pt x="300" y="544"/>
                    <a:pt x="305" y="544"/>
                  </a:cubicBezTo>
                  <a:cubicBezTo>
                    <a:pt x="495" y="535"/>
                    <a:pt x="672" y="344"/>
                    <a:pt x="696" y="119"/>
                  </a:cubicBezTo>
                  <a:cubicBezTo>
                    <a:pt x="702" y="77"/>
                    <a:pt x="698" y="40"/>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47"/>
            <p:cNvSpPr/>
            <p:nvPr/>
          </p:nvSpPr>
          <p:spPr>
            <a:xfrm>
              <a:off x="1950791" y="3497404"/>
              <a:ext cx="30008" cy="22662"/>
            </a:xfrm>
            <a:custGeom>
              <a:avLst/>
              <a:gdLst/>
              <a:ahLst/>
              <a:cxnLst/>
              <a:rect l="l" t="t" r="r" b="b"/>
              <a:pathLst>
                <a:path w="723" h="546" extrusionOk="0">
                  <a:moveTo>
                    <a:pt x="715" y="1"/>
                  </a:moveTo>
                  <a:cubicBezTo>
                    <a:pt x="683" y="222"/>
                    <a:pt x="514" y="406"/>
                    <a:pt x="324" y="414"/>
                  </a:cubicBezTo>
                  <a:cubicBezTo>
                    <a:pt x="320" y="415"/>
                    <a:pt x="315" y="415"/>
                    <a:pt x="311" y="415"/>
                  </a:cubicBezTo>
                  <a:cubicBezTo>
                    <a:pt x="162" y="415"/>
                    <a:pt x="51" y="299"/>
                    <a:pt x="27" y="137"/>
                  </a:cubicBezTo>
                  <a:cubicBezTo>
                    <a:pt x="27" y="143"/>
                    <a:pt x="25" y="147"/>
                    <a:pt x="25" y="151"/>
                  </a:cubicBezTo>
                  <a:cubicBezTo>
                    <a:pt x="0" y="373"/>
                    <a:pt x="128" y="545"/>
                    <a:pt x="311" y="545"/>
                  </a:cubicBezTo>
                  <a:cubicBezTo>
                    <a:pt x="315" y="545"/>
                    <a:pt x="320" y="545"/>
                    <a:pt x="324" y="545"/>
                  </a:cubicBezTo>
                  <a:cubicBezTo>
                    <a:pt x="515" y="536"/>
                    <a:pt x="691" y="345"/>
                    <a:pt x="717" y="120"/>
                  </a:cubicBezTo>
                  <a:cubicBezTo>
                    <a:pt x="722" y="77"/>
                    <a:pt x="719" y="39"/>
                    <a:pt x="7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47"/>
            <p:cNvSpPr/>
            <p:nvPr/>
          </p:nvSpPr>
          <p:spPr>
            <a:xfrm>
              <a:off x="1979637" y="3494166"/>
              <a:ext cx="29593" cy="22620"/>
            </a:xfrm>
            <a:custGeom>
              <a:avLst/>
              <a:gdLst/>
              <a:ahLst/>
              <a:cxnLst/>
              <a:rect l="l" t="t" r="r" b="b"/>
              <a:pathLst>
                <a:path w="713" h="545" extrusionOk="0">
                  <a:moveTo>
                    <a:pt x="713" y="1"/>
                  </a:moveTo>
                  <a:cubicBezTo>
                    <a:pt x="683" y="221"/>
                    <a:pt x="512" y="406"/>
                    <a:pt x="323" y="415"/>
                  </a:cubicBezTo>
                  <a:cubicBezTo>
                    <a:pt x="319" y="415"/>
                    <a:pt x="314" y="415"/>
                    <a:pt x="310" y="415"/>
                  </a:cubicBezTo>
                  <a:cubicBezTo>
                    <a:pt x="160" y="415"/>
                    <a:pt x="50" y="301"/>
                    <a:pt x="24" y="139"/>
                  </a:cubicBezTo>
                  <a:cubicBezTo>
                    <a:pt x="24" y="143"/>
                    <a:pt x="23" y="147"/>
                    <a:pt x="23" y="153"/>
                  </a:cubicBezTo>
                  <a:cubicBezTo>
                    <a:pt x="1" y="373"/>
                    <a:pt x="129" y="544"/>
                    <a:pt x="311" y="544"/>
                  </a:cubicBezTo>
                  <a:cubicBezTo>
                    <a:pt x="316" y="544"/>
                    <a:pt x="320" y="544"/>
                    <a:pt x="325" y="544"/>
                  </a:cubicBezTo>
                  <a:cubicBezTo>
                    <a:pt x="510" y="535"/>
                    <a:pt x="678" y="356"/>
                    <a:pt x="713" y="140"/>
                  </a:cubicBezTo>
                  <a:cubicBezTo>
                    <a:pt x="710" y="106"/>
                    <a:pt x="707" y="70"/>
                    <a:pt x="711" y="33"/>
                  </a:cubicBezTo>
                  <a:cubicBezTo>
                    <a:pt x="711" y="27"/>
                    <a:pt x="713" y="24"/>
                    <a:pt x="713" y="18"/>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47"/>
            <p:cNvSpPr/>
            <p:nvPr/>
          </p:nvSpPr>
          <p:spPr>
            <a:xfrm>
              <a:off x="2008940" y="3489227"/>
              <a:ext cx="29178" cy="22537"/>
            </a:xfrm>
            <a:custGeom>
              <a:avLst/>
              <a:gdLst/>
              <a:ahLst/>
              <a:cxnLst/>
              <a:rect l="l" t="t" r="r" b="b"/>
              <a:pathLst>
                <a:path w="703" h="543" extrusionOk="0">
                  <a:moveTo>
                    <a:pt x="694" y="1"/>
                  </a:moveTo>
                  <a:cubicBezTo>
                    <a:pt x="662" y="219"/>
                    <a:pt x="492" y="404"/>
                    <a:pt x="303" y="413"/>
                  </a:cubicBezTo>
                  <a:cubicBezTo>
                    <a:pt x="298" y="413"/>
                    <a:pt x="294" y="413"/>
                    <a:pt x="289" y="413"/>
                  </a:cubicBezTo>
                  <a:cubicBezTo>
                    <a:pt x="141" y="413"/>
                    <a:pt x="32" y="300"/>
                    <a:pt x="7" y="140"/>
                  </a:cubicBezTo>
                  <a:lnTo>
                    <a:pt x="7" y="137"/>
                  </a:lnTo>
                  <a:cubicBezTo>
                    <a:pt x="7" y="143"/>
                    <a:pt x="5" y="146"/>
                    <a:pt x="5" y="152"/>
                  </a:cubicBezTo>
                  <a:cubicBezTo>
                    <a:pt x="1" y="189"/>
                    <a:pt x="4" y="225"/>
                    <a:pt x="7" y="259"/>
                  </a:cubicBezTo>
                  <a:cubicBezTo>
                    <a:pt x="27" y="424"/>
                    <a:pt x="139" y="543"/>
                    <a:pt x="288" y="543"/>
                  </a:cubicBezTo>
                  <a:cubicBezTo>
                    <a:pt x="293" y="543"/>
                    <a:pt x="300" y="543"/>
                    <a:pt x="306" y="542"/>
                  </a:cubicBezTo>
                  <a:cubicBezTo>
                    <a:pt x="495" y="534"/>
                    <a:pt x="672" y="344"/>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47"/>
            <p:cNvSpPr/>
            <p:nvPr/>
          </p:nvSpPr>
          <p:spPr>
            <a:xfrm>
              <a:off x="2066466" y="3484122"/>
              <a:ext cx="30091" cy="22579"/>
            </a:xfrm>
            <a:custGeom>
              <a:avLst/>
              <a:gdLst/>
              <a:ahLst/>
              <a:cxnLst/>
              <a:rect l="l" t="t" r="r" b="b"/>
              <a:pathLst>
                <a:path w="725" h="544" extrusionOk="0">
                  <a:moveTo>
                    <a:pt x="716" y="0"/>
                  </a:moveTo>
                  <a:cubicBezTo>
                    <a:pt x="684" y="218"/>
                    <a:pt x="515" y="404"/>
                    <a:pt x="325" y="412"/>
                  </a:cubicBezTo>
                  <a:cubicBezTo>
                    <a:pt x="320" y="413"/>
                    <a:pt x="316" y="413"/>
                    <a:pt x="311" y="413"/>
                  </a:cubicBezTo>
                  <a:cubicBezTo>
                    <a:pt x="163" y="413"/>
                    <a:pt x="51" y="298"/>
                    <a:pt x="28" y="137"/>
                  </a:cubicBezTo>
                  <a:cubicBezTo>
                    <a:pt x="28" y="141"/>
                    <a:pt x="26" y="145"/>
                    <a:pt x="26" y="151"/>
                  </a:cubicBezTo>
                  <a:cubicBezTo>
                    <a:pt x="1" y="370"/>
                    <a:pt x="128" y="544"/>
                    <a:pt x="310" y="544"/>
                  </a:cubicBezTo>
                  <a:cubicBezTo>
                    <a:pt x="315" y="544"/>
                    <a:pt x="320" y="544"/>
                    <a:pt x="325" y="543"/>
                  </a:cubicBezTo>
                  <a:cubicBezTo>
                    <a:pt x="518" y="533"/>
                    <a:pt x="694" y="342"/>
                    <a:pt x="719" y="116"/>
                  </a:cubicBezTo>
                  <a:cubicBezTo>
                    <a:pt x="724" y="75"/>
                    <a:pt x="720" y="37"/>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47"/>
            <p:cNvSpPr/>
            <p:nvPr/>
          </p:nvSpPr>
          <p:spPr>
            <a:xfrm>
              <a:off x="2095353" y="3480926"/>
              <a:ext cx="29593" cy="22579"/>
            </a:xfrm>
            <a:custGeom>
              <a:avLst/>
              <a:gdLst/>
              <a:ahLst/>
              <a:cxnLst/>
              <a:rect l="l" t="t" r="r" b="b"/>
              <a:pathLst>
                <a:path w="713" h="544" extrusionOk="0">
                  <a:moveTo>
                    <a:pt x="24" y="137"/>
                  </a:moveTo>
                  <a:cubicBezTo>
                    <a:pt x="24" y="139"/>
                    <a:pt x="25" y="140"/>
                    <a:pt x="25" y="141"/>
                  </a:cubicBezTo>
                  <a:lnTo>
                    <a:pt x="25" y="141"/>
                  </a:lnTo>
                  <a:cubicBezTo>
                    <a:pt x="25" y="140"/>
                    <a:pt x="25" y="139"/>
                    <a:pt x="24" y="137"/>
                  </a:cubicBezTo>
                  <a:close/>
                  <a:moveTo>
                    <a:pt x="712" y="1"/>
                  </a:moveTo>
                  <a:cubicBezTo>
                    <a:pt x="682" y="219"/>
                    <a:pt x="511" y="405"/>
                    <a:pt x="323" y="413"/>
                  </a:cubicBezTo>
                  <a:cubicBezTo>
                    <a:pt x="318" y="414"/>
                    <a:pt x="314" y="414"/>
                    <a:pt x="309" y="414"/>
                  </a:cubicBezTo>
                  <a:cubicBezTo>
                    <a:pt x="161" y="414"/>
                    <a:pt x="51" y="301"/>
                    <a:pt x="25" y="141"/>
                  </a:cubicBezTo>
                  <a:lnTo>
                    <a:pt x="25" y="141"/>
                  </a:lnTo>
                  <a:cubicBezTo>
                    <a:pt x="25" y="144"/>
                    <a:pt x="24" y="147"/>
                    <a:pt x="24" y="150"/>
                  </a:cubicBezTo>
                  <a:cubicBezTo>
                    <a:pt x="0" y="370"/>
                    <a:pt x="128" y="543"/>
                    <a:pt x="309" y="543"/>
                  </a:cubicBezTo>
                  <a:cubicBezTo>
                    <a:pt x="314" y="543"/>
                    <a:pt x="319" y="543"/>
                    <a:pt x="324" y="543"/>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47"/>
            <p:cNvSpPr/>
            <p:nvPr/>
          </p:nvSpPr>
          <p:spPr>
            <a:xfrm>
              <a:off x="2124656" y="3475862"/>
              <a:ext cx="29137" cy="22620"/>
            </a:xfrm>
            <a:custGeom>
              <a:avLst/>
              <a:gdLst/>
              <a:ahLst/>
              <a:cxnLst/>
              <a:rect l="l" t="t" r="r" b="b"/>
              <a:pathLst>
                <a:path w="702" h="545" extrusionOk="0">
                  <a:moveTo>
                    <a:pt x="693" y="1"/>
                  </a:moveTo>
                  <a:cubicBezTo>
                    <a:pt x="662" y="221"/>
                    <a:pt x="492" y="405"/>
                    <a:pt x="302" y="415"/>
                  </a:cubicBezTo>
                  <a:cubicBezTo>
                    <a:pt x="298" y="415"/>
                    <a:pt x="293" y="415"/>
                    <a:pt x="289" y="415"/>
                  </a:cubicBezTo>
                  <a:cubicBezTo>
                    <a:pt x="141" y="415"/>
                    <a:pt x="32" y="302"/>
                    <a:pt x="6" y="142"/>
                  </a:cubicBezTo>
                  <a:lnTo>
                    <a:pt x="6" y="137"/>
                  </a:lnTo>
                  <a:cubicBezTo>
                    <a:pt x="6" y="143"/>
                    <a:pt x="5" y="146"/>
                    <a:pt x="5" y="152"/>
                  </a:cubicBezTo>
                  <a:cubicBezTo>
                    <a:pt x="1" y="189"/>
                    <a:pt x="2"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47"/>
            <p:cNvSpPr/>
            <p:nvPr/>
          </p:nvSpPr>
          <p:spPr>
            <a:xfrm>
              <a:off x="1827978" y="3365252"/>
              <a:ext cx="29967" cy="24073"/>
            </a:xfrm>
            <a:custGeom>
              <a:avLst/>
              <a:gdLst/>
              <a:ahLst/>
              <a:cxnLst/>
              <a:rect l="l" t="t" r="r" b="b"/>
              <a:pathLst>
                <a:path w="722" h="580" extrusionOk="0">
                  <a:moveTo>
                    <a:pt x="711" y="0"/>
                  </a:moveTo>
                  <a:cubicBezTo>
                    <a:pt x="682" y="224"/>
                    <a:pt x="513" y="423"/>
                    <a:pt x="323" y="446"/>
                  </a:cubicBezTo>
                  <a:cubicBezTo>
                    <a:pt x="310" y="447"/>
                    <a:pt x="297" y="448"/>
                    <a:pt x="284" y="448"/>
                  </a:cubicBezTo>
                  <a:cubicBezTo>
                    <a:pt x="148" y="448"/>
                    <a:pt x="48" y="345"/>
                    <a:pt x="26" y="194"/>
                  </a:cubicBezTo>
                  <a:cubicBezTo>
                    <a:pt x="26" y="200"/>
                    <a:pt x="24" y="203"/>
                    <a:pt x="24" y="209"/>
                  </a:cubicBezTo>
                  <a:cubicBezTo>
                    <a:pt x="0" y="421"/>
                    <a:pt x="115" y="579"/>
                    <a:pt x="284" y="579"/>
                  </a:cubicBezTo>
                  <a:cubicBezTo>
                    <a:pt x="297" y="579"/>
                    <a:pt x="310" y="578"/>
                    <a:pt x="323" y="576"/>
                  </a:cubicBezTo>
                  <a:cubicBezTo>
                    <a:pt x="514" y="552"/>
                    <a:pt x="689" y="346"/>
                    <a:pt x="715" y="117"/>
                  </a:cubicBezTo>
                  <a:cubicBezTo>
                    <a:pt x="721" y="75"/>
                    <a:pt x="717" y="38"/>
                    <a:pt x="71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47"/>
            <p:cNvSpPr/>
            <p:nvPr/>
          </p:nvSpPr>
          <p:spPr>
            <a:xfrm>
              <a:off x="1856741" y="3359648"/>
              <a:ext cx="29635" cy="24114"/>
            </a:xfrm>
            <a:custGeom>
              <a:avLst/>
              <a:gdLst/>
              <a:ahLst/>
              <a:cxnLst/>
              <a:rect l="l" t="t" r="r" b="b"/>
              <a:pathLst>
                <a:path w="714" h="581" extrusionOk="0">
                  <a:moveTo>
                    <a:pt x="714" y="0"/>
                  </a:moveTo>
                  <a:cubicBezTo>
                    <a:pt x="683" y="223"/>
                    <a:pt x="512" y="421"/>
                    <a:pt x="324" y="446"/>
                  </a:cubicBezTo>
                  <a:cubicBezTo>
                    <a:pt x="311" y="447"/>
                    <a:pt x="299" y="448"/>
                    <a:pt x="287" y="448"/>
                  </a:cubicBezTo>
                  <a:cubicBezTo>
                    <a:pt x="149" y="448"/>
                    <a:pt x="49" y="346"/>
                    <a:pt x="25" y="194"/>
                  </a:cubicBezTo>
                  <a:cubicBezTo>
                    <a:pt x="25" y="200"/>
                    <a:pt x="24" y="204"/>
                    <a:pt x="24" y="208"/>
                  </a:cubicBezTo>
                  <a:cubicBezTo>
                    <a:pt x="1" y="422"/>
                    <a:pt x="116" y="580"/>
                    <a:pt x="287" y="580"/>
                  </a:cubicBezTo>
                  <a:cubicBezTo>
                    <a:pt x="299" y="580"/>
                    <a:pt x="312" y="579"/>
                    <a:pt x="324" y="578"/>
                  </a:cubicBezTo>
                  <a:cubicBezTo>
                    <a:pt x="509" y="552"/>
                    <a:pt x="678" y="359"/>
                    <a:pt x="712" y="141"/>
                  </a:cubicBezTo>
                  <a:cubicBezTo>
                    <a:pt x="708" y="105"/>
                    <a:pt x="706" y="70"/>
                    <a:pt x="712" y="32"/>
                  </a:cubicBezTo>
                  <a:cubicBezTo>
                    <a:pt x="712" y="26"/>
                    <a:pt x="714" y="22"/>
                    <a:pt x="714" y="17"/>
                  </a:cubicBezTo>
                  <a:lnTo>
                    <a:pt x="71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47"/>
            <p:cNvSpPr/>
            <p:nvPr/>
          </p:nvSpPr>
          <p:spPr>
            <a:xfrm>
              <a:off x="1886209" y="3352302"/>
              <a:ext cx="29095" cy="24031"/>
            </a:xfrm>
            <a:custGeom>
              <a:avLst/>
              <a:gdLst/>
              <a:ahLst/>
              <a:cxnLst/>
              <a:rect l="l" t="t" r="r" b="b"/>
              <a:pathLst>
                <a:path w="701" h="579" extrusionOk="0">
                  <a:moveTo>
                    <a:pt x="692" y="0"/>
                  </a:moveTo>
                  <a:cubicBezTo>
                    <a:pt x="662" y="222"/>
                    <a:pt x="491" y="420"/>
                    <a:pt x="302" y="446"/>
                  </a:cubicBezTo>
                  <a:cubicBezTo>
                    <a:pt x="289" y="448"/>
                    <a:pt x="276" y="449"/>
                    <a:pt x="263" y="449"/>
                  </a:cubicBezTo>
                  <a:cubicBezTo>
                    <a:pt x="127" y="449"/>
                    <a:pt x="29" y="347"/>
                    <a:pt x="5" y="197"/>
                  </a:cubicBezTo>
                  <a:lnTo>
                    <a:pt x="5" y="194"/>
                  </a:lnTo>
                  <a:cubicBezTo>
                    <a:pt x="5" y="199"/>
                    <a:pt x="4" y="203"/>
                    <a:pt x="4" y="209"/>
                  </a:cubicBezTo>
                  <a:cubicBezTo>
                    <a:pt x="1" y="246"/>
                    <a:pt x="2" y="282"/>
                    <a:pt x="5" y="316"/>
                  </a:cubicBezTo>
                  <a:cubicBezTo>
                    <a:pt x="25" y="472"/>
                    <a:pt x="128" y="579"/>
                    <a:pt x="268" y="579"/>
                  </a:cubicBezTo>
                  <a:cubicBezTo>
                    <a:pt x="280" y="579"/>
                    <a:pt x="292" y="578"/>
                    <a:pt x="304" y="577"/>
                  </a:cubicBezTo>
                  <a:cubicBezTo>
                    <a:pt x="494" y="551"/>
                    <a:pt x="670" y="347"/>
                    <a:pt x="695" y="117"/>
                  </a:cubicBezTo>
                  <a:cubicBezTo>
                    <a:pt x="700" y="75"/>
                    <a:pt x="698" y="38"/>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47"/>
            <p:cNvSpPr/>
            <p:nvPr/>
          </p:nvSpPr>
          <p:spPr>
            <a:xfrm>
              <a:off x="1935559" y="3337568"/>
              <a:ext cx="31046" cy="22039"/>
            </a:xfrm>
            <a:custGeom>
              <a:avLst/>
              <a:gdLst/>
              <a:ahLst/>
              <a:cxnLst/>
              <a:rect l="l" t="t" r="r" b="b"/>
              <a:pathLst>
                <a:path w="748" h="531" extrusionOk="0">
                  <a:moveTo>
                    <a:pt x="746" y="0"/>
                  </a:moveTo>
                  <a:cubicBezTo>
                    <a:pt x="694" y="222"/>
                    <a:pt x="504" y="398"/>
                    <a:pt x="318" y="400"/>
                  </a:cubicBezTo>
                  <a:cubicBezTo>
                    <a:pt x="317" y="400"/>
                    <a:pt x="316" y="400"/>
                    <a:pt x="315" y="400"/>
                  </a:cubicBezTo>
                  <a:cubicBezTo>
                    <a:pt x="161" y="400"/>
                    <a:pt x="59" y="277"/>
                    <a:pt x="52" y="108"/>
                  </a:cubicBezTo>
                  <a:cubicBezTo>
                    <a:pt x="52" y="114"/>
                    <a:pt x="49" y="120"/>
                    <a:pt x="49" y="123"/>
                  </a:cubicBezTo>
                  <a:cubicBezTo>
                    <a:pt x="0" y="349"/>
                    <a:pt x="116" y="531"/>
                    <a:pt x="304" y="531"/>
                  </a:cubicBezTo>
                  <a:cubicBezTo>
                    <a:pt x="305" y="531"/>
                    <a:pt x="305" y="531"/>
                    <a:pt x="306" y="531"/>
                  </a:cubicBezTo>
                  <a:cubicBezTo>
                    <a:pt x="496" y="529"/>
                    <a:pt x="688" y="345"/>
                    <a:pt x="737" y="118"/>
                  </a:cubicBezTo>
                  <a:cubicBezTo>
                    <a:pt x="746" y="77"/>
                    <a:pt x="747" y="39"/>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47"/>
            <p:cNvSpPr/>
            <p:nvPr/>
          </p:nvSpPr>
          <p:spPr>
            <a:xfrm>
              <a:off x="1964363" y="3335659"/>
              <a:ext cx="30921" cy="21998"/>
            </a:xfrm>
            <a:custGeom>
              <a:avLst/>
              <a:gdLst/>
              <a:ahLst/>
              <a:cxnLst/>
              <a:rect l="l" t="t" r="r" b="b"/>
              <a:pathLst>
                <a:path w="745" h="530" extrusionOk="0">
                  <a:moveTo>
                    <a:pt x="744" y="0"/>
                  </a:moveTo>
                  <a:lnTo>
                    <a:pt x="744" y="0"/>
                  </a:lnTo>
                  <a:cubicBezTo>
                    <a:pt x="693" y="220"/>
                    <a:pt x="504" y="397"/>
                    <a:pt x="318" y="398"/>
                  </a:cubicBezTo>
                  <a:cubicBezTo>
                    <a:pt x="317" y="398"/>
                    <a:pt x="316" y="398"/>
                    <a:pt x="315" y="398"/>
                  </a:cubicBezTo>
                  <a:cubicBezTo>
                    <a:pt x="160" y="398"/>
                    <a:pt x="59" y="275"/>
                    <a:pt x="52" y="108"/>
                  </a:cubicBezTo>
                  <a:cubicBezTo>
                    <a:pt x="49" y="113"/>
                    <a:pt x="48" y="117"/>
                    <a:pt x="48" y="123"/>
                  </a:cubicBezTo>
                  <a:cubicBezTo>
                    <a:pt x="0" y="346"/>
                    <a:pt x="115" y="529"/>
                    <a:pt x="300" y="529"/>
                  </a:cubicBezTo>
                  <a:cubicBezTo>
                    <a:pt x="302" y="529"/>
                    <a:pt x="303" y="529"/>
                    <a:pt x="305" y="529"/>
                  </a:cubicBezTo>
                  <a:cubicBezTo>
                    <a:pt x="487" y="528"/>
                    <a:pt x="673" y="355"/>
                    <a:pt x="729" y="140"/>
                  </a:cubicBezTo>
                  <a:cubicBezTo>
                    <a:pt x="730" y="104"/>
                    <a:pt x="733" y="68"/>
                    <a:pt x="740" y="31"/>
                  </a:cubicBezTo>
                  <a:cubicBezTo>
                    <a:pt x="742" y="25"/>
                    <a:pt x="743" y="22"/>
                    <a:pt x="743" y="16"/>
                  </a:cubicBezTo>
                  <a:lnTo>
                    <a:pt x="743" y="19"/>
                  </a:lnTo>
                  <a:cubicBezTo>
                    <a:pt x="743" y="15"/>
                    <a:pt x="744" y="8"/>
                    <a:pt x="74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47"/>
            <p:cNvSpPr/>
            <p:nvPr/>
          </p:nvSpPr>
          <p:spPr>
            <a:xfrm>
              <a:off x="1994662" y="3331882"/>
              <a:ext cx="29469" cy="22081"/>
            </a:xfrm>
            <a:custGeom>
              <a:avLst/>
              <a:gdLst/>
              <a:ahLst/>
              <a:cxnLst/>
              <a:rect l="l" t="t" r="r" b="b"/>
              <a:pathLst>
                <a:path w="710" h="532" extrusionOk="0">
                  <a:moveTo>
                    <a:pt x="709" y="1"/>
                  </a:moveTo>
                  <a:lnTo>
                    <a:pt x="709" y="1"/>
                  </a:lnTo>
                  <a:cubicBezTo>
                    <a:pt x="657" y="222"/>
                    <a:pt x="467" y="399"/>
                    <a:pt x="280" y="400"/>
                  </a:cubicBezTo>
                  <a:cubicBezTo>
                    <a:pt x="127" y="400"/>
                    <a:pt x="22" y="278"/>
                    <a:pt x="14" y="112"/>
                  </a:cubicBezTo>
                  <a:lnTo>
                    <a:pt x="14" y="107"/>
                  </a:lnTo>
                  <a:cubicBezTo>
                    <a:pt x="13" y="113"/>
                    <a:pt x="12" y="116"/>
                    <a:pt x="12" y="122"/>
                  </a:cubicBezTo>
                  <a:cubicBezTo>
                    <a:pt x="4" y="159"/>
                    <a:pt x="0" y="195"/>
                    <a:pt x="3" y="231"/>
                  </a:cubicBezTo>
                  <a:cubicBezTo>
                    <a:pt x="6" y="403"/>
                    <a:pt x="111" y="531"/>
                    <a:pt x="269" y="531"/>
                  </a:cubicBezTo>
                  <a:cubicBezTo>
                    <a:pt x="458" y="530"/>
                    <a:pt x="651" y="346"/>
                    <a:pt x="700" y="119"/>
                  </a:cubicBezTo>
                  <a:cubicBezTo>
                    <a:pt x="709" y="77"/>
                    <a:pt x="710" y="40"/>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47"/>
            <p:cNvSpPr/>
            <p:nvPr/>
          </p:nvSpPr>
          <p:spPr>
            <a:xfrm>
              <a:off x="2043679" y="3333874"/>
              <a:ext cx="31046" cy="22039"/>
            </a:xfrm>
            <a:custGeom>
              <a:avLst/>
              <a:gdLst/>
              <a:ahLst/>
              <a:cxnLst/>
              <a:rect l="l" t="t" r="r" b="b"/>
              <a:pathLst>
                <a:path w="748" h="531" extrusionOk="0">
                  <a:moveTo>
                    <a:pt x="745" y="0"/>
                  </a:moveTo>
                  <a:cubicBezTo>
                    <a:pt x="693" y="222"/>
                    <a:pt x="505" y="397"/>
                    <a:pt x="318" y="398"/>
                  </a:cubicBezTo>
                  <a:cubicBezTo>
                    <a:pt x="316" y="398"/>
                    <a:pt x="314" y="398"/>
                    <a:pt x="313" y="398"/>
                  </a:cubicBezTo>
                  <a:cubicBezTo>
                    <a:pt x="159" y="398"/>
                    <a:pt x="59" y="274"/>
                    <a:pt x="52" y="108"/>
                  </a:cubicBezTo>
                  <a:cubicBezTo>
                    <a:pt x="51" y="114"/>
                    <a:pt x="48" y="117"/>
                    <a:pt x="48" y="122"/>
                  </a:cubicBezTo>
                  <a:cubicBezTo>
                    <a:pt x="0" y="347"/>
                    <a:pt x="116" y="531"/>
                    <a:pt x="303" y="531"/>
                  </a:cubicBezTo>
                  <a:cubicBezTo>
                    <a:pt x="303" y="531"/>
                    <a:pt x="304" y="531"/>
                    <a:pt x="305" y="531"/>
                  </a:cubicBezTo>
                  <a:cubicBezTo>
                    <a:pt x="496" y="528"/>
                    <a:pt x="687" y="345"/>
                    <a:pt x="736" y="117"/>
                  </a:cubicBezTo>
                  <a:cubicBezTo>
                    <a:pt x="745" y="75"/>
                    <a:pt x="748" y="38"/>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47"/>
            <p:cNvSpPr/>
            <p:nvPr/>
          </p:nvSpPr>
          <p:spPr>
            <a:xfrm>
              <a:off x="2072442" y="3331840"/>
              <a:ext cx="30963" cy="22039"/>
            </a:xfrm>
            <a:custGeom>
              <a:avLst/>
              <a:gdLst/>
              <a:ahLst/>
              <a:cxnLst/>
              <a:rect l="l" t="t" r="r" b="b"/>
              <a:pathLst>
                <a:path w="746" h="531" extrusionOk="0">
                  <a:moveTo>
                    <a:pt x="746" y="0"/>
                  </a:moveTo>
                  <a:lnTo>
                    <a:pt x="746" y="0"/>
                  </a:lnTo>
                  <a:cubicBezTo>
                    <a:pt x="694" y="222"/>
                    <a:pt x="504" y="397"/>
                    <a:pt x="317" y="398"/>
                  </a:cubicBezTo>
                  <a:cubicBezTo>
                    <a:pt x="316" y="399"/>
                    <a:pt x="314" y="399"/>
                    <a:pt x="312" y="399"/>
                  </a:cubicBezTo>
                  <a:cubicBezTo>
                    <a:pt x="160" y="399"/>
                    <a:pt x="59" y="274"/>
                    <a:pt x="52" y="108"/>
                  </a:cubicBezTo>
                  <a:cubicBezTo>
                    <a:pt x="50" y="114"/>
                    <a:pt x="49" y="117"/>
                    <a:pt x="49" y="123"/>
                  </a:cubicBezTo>
                  <a:cubicBezTo>
                    <a:pt x="0" y="349"/>
                    <a:pt x="115" y="531"/>
                    <a:pt x="304" y="531"/>
                  </a:cubicBezTo>
                  <a:cubicBezTo>
                    <a:pt x="305" y="531"/>
                    <a:pt x="305" y="531"/>
                    <a:pt x="306" y="531"/>
                  </a:cubicBezTo>
                  <a:cubicBezTo>
                    <a:pt x="488" y="528"/>
                    <a:pt x="674" y="355"/>
                    <a:pt x="730" y="138"/>
                  </a:cubicBezTo>
                  <a:cubicBezTo>
                    <a:pt x="731" y="104"/>
                    <a:pt x="733" y="68"/>
                    <a:pt x="740" y="31"/>
                  </a:cubicBezTo>
                  <a:cubicBezTo>
                    <a:pt x="741" y="26"/>
                    <a:pt x="743" y="22"/>
                    <a:pt x="743" y="16"/>
                  </a:cubicBezTo>
                  <a:lnTo>
                    <a:pt x="743" y="21"/>
                  </a:lnTo>
                  <a:cubicBezTo>
                    <a:pt x="743" y="15"/>
                    <a:pt x="746" y="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47"/>
            <p:cNvSpPr/>
            <p:nvPr/>
          </p:nvSpPr>
          <p:spPr>
            <a:xfrm>
              <a:off x="2102783" y="3328561"/>
              <a:ext cx="29303" cy="21707"/>
            </a:xfrm>
            <a:custGeom>
              <a:avLst/>
              <a:gdLst/>
              <a:ahLst/>
              <a:cxnLst/>
              <a:rect l="l" t="t" r="r" b="b"/>
              <a:pathLst>
                <a:path w="706" h="523" extrusionOk="0">
                  <a:moveTo>
                    <a:pt x="704" y="0"/>
                  </a:moveTo>
                  <a:cubicBezTo>
                    <a:pt x="648" y="215"/>
                    <a:pt x="463" y="387"/>
                    <a:pt x="281" y="388"/>
                  </a:cubicBezTo>
                  <a:cubicBezTo>
                    <a:pt x="280" y="388"/>
                    <a:pt x="279" y="388"/>
                    <a:pt x="278" y="388"/>
                  </a:cubicBezTo>
                  <a:cubicBezTo>
                    <a:pt x="124" y="388"/>
                    <a:pt x="23" y="267"/>
                    <a:pt x="15" y="101"/>
                  </a:cubicBezTo>
                  <a:lnTo>
                    <a:pt x="15" y="98"/>
                  </a:lnTo>
                  <a:cubicBezTo>
                    <a:pt x="12" y="102"/>
                    <a:pt x="10" y="107"/>
                    <a:pt x="10" y="113"/>
                  </a:cubicBezTo>
                  <a:cubicBezTo>
                    <a:pt x="3" y="150"/>
                    <a:pt x="0" y="186"/>
                    <a:pt x="2" y="222"/>
                  </a:cubicBezTo>
                  <a:cubicBezTo>
                    <a:pt x="6" y="394"/>
                    <a:pt x="110" y="522"/>
                    <a:pt x="268" y="522"/>
                  </a:cubicBezTo>
                  <a:cubicBezTo>
                    <a:pt x="459" y="519"/>
                    <a:pt x="650" y="337"/>
                    <a:pt x="699" y="108"/>
                  </a:cubicBezTo>
                  <a:cubicBezTo>
                    <a:pt x="706" y="72"/>
                    <a:pt x="706" y="41"/>
                    <a:pt x="706" y="8"/>
                  </a:cubicBezTo>
                  <a:cubicBezTo>
                    <a:pt x="706" y="6"/>
                    <a:pt x="704" y="2"/>
                    <a:pt x="70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47"/>
            <p:cNvSpPr/>
            <p:nvPr/>
          </p:nvSpPr>
          <p:spPr>
            <a:xfrm>
              <a:off x="1817353" y="3413646"/>
              <a:ext cx="29967" cy="22620"/>
            </a:xfrm>
            <a:custGeom>
              <a:avLst/>
              <a:gdLst/>
              <a:ahLst/>
              <a:cxnLst/>
              <a:rect l="l" t="t" r="r" b="b"/>
              <a:pathLst>
                <a:path w="722" h="545" extrusionOk="0">
                  <a:moveTo>
                    <a:pt x="24" y="139"/>
                  </a:moveTo>
                  <a:cubicBezTo>
                    <a:pt x="25" y="140"/>
                    <a:pt x="25" y="142"/>
                    <a:pt x="25" y="143"/>
                  </a:cubicBezTo>
                  <a:lnTo>
                    <a:pt x="25" y="143"/>
                  </a:lnTo>
                  <a:cubicBezTo>
                    <a:pt x="25" y="141"/>
                    <a:pt x="25" y="140"/>
                    <a:pt x="24" y="139"/>
                  </a:cubicBezTo>
                  <a:close/>
                  <a:moveTo>
                    <a:pt x="713" y="1"/>
                  </a:moveTo>
                  <a:cubicBezTo>
                    <a:pt x="683" y="222"/>
                    <a:pt x="512" y="406"/>
                    <a:pt x="323" y="415"/>
                  </a:cubicBezTo>
                  <a:cubicBezTo>
                    <a:pt x="319" y="415"/>
                    <a:pt x="314" y="415"/>
                    <a:pt x="310" y="415"/>
                  </a:cubicBezTo>
                  <a:cubicBezTo>
                    <a:pt x="161" y="415"/>
                    <a:pt x="51" y="303"/>
                    <a:pt x="25" y="143"/>
                  </a:cubicBezTo>
                  <a:lnTo>
                    <a:pt x="25" y="143"/>
                  </a:lnTo>
                  <a:cubicBezTo>
                    <a:pt x="25" y="146"/>
                    <a:pt x="24" y="149"/>
                    <a:pt x="24" y="150"/>
                  </a:cubicBezTo>
                  <a:cubicBezTo>
                    <a:pt x="1" y="372"/>
                    <a:pt x="127" y="544"/>
                    <a:pt x="311" y="544"/>
                  </a:cubicBezTo>
                  <a:cubicBezTo>
                    <a:pt x="316" y="544"/>
                    <a:pt x="320" y="544"/>
                    <a:pt x="325" y="544"/>
                  </a:cubicBezTo>
                  <a:cubicBezTo>
                    <a:pt x="514" y="536"/>
                    <a:pt x="691" y="344"/>
                    <a:pt x="716" y="119"/>
                  </a:cubicBezTo>
                  <a:cubicBezTo>
                    <a:pt x="721" y="77"/>
                    <a:pt x="718" y="40"/>
                    <a:pt x="71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47"/>
            <p:cNvSpPr/>
            <p:nvPr/>
          </p:nvSpPr>
          <p:spPr>
            <a:xfrm>
              <a:off x="1846116" y="3410492"/>
              <a:ext cx="29718" cy="22620"/>
            </a:xfrm>
            <a:custGeom>
              <a:avLst/>
              <a:gdLst/>
              <a:ahLst/>
              <a:cxnLst/>
              <a:rect l="l" t="t" r="r" b="b"/>
              <a:pathLst>
                <a:path w="716" h="545" extrusionOk="0">
                  <a:moveTo>
                    <a:pt x="715" y="1"/>
                  </a:moveTo>
                  <a:cubicBezTo>
                    <a:pt x="684" y="219"/>
                    <a:pt x="514" y="405"/>
                    <a:pt x="324" y="413"/>
                  </a:cubicBezTo>
                  <a:cubicBezTo>
                    <a:pt x="320" y="413"/>
                    <a:pt x="315" y="414"/>
                    <a:pt x="311" y="414"/>
                  </a:cubicBezTo>
                  <a:cubicBezTo>
                    <a:pt x="162" y="414"/>
                    <a:pt x="51" y="299"/>
                    <a:pt x="27" y="137"/>
                  </a:cubicBezTo>
                  <a:cubicBezTo>
                    <a:pt x="27" y="143"/>
                    <a:pt x="25" y="146"/>
                    <a:pt x="25" y="152"/>
                  </a:cubicBezTo>
                  <a:cubicBezTo>
                    <a:pt x="0" y="371"/>
                    <a:pt x="127" y="544"/>
                    <a:pt x="309" y="544"/>
                  </a:cubicBezTo>
                  <a:cubicBezTo>
                    <a:pt x="314" y="544"/>
                    <a:pt x="319" y="544"/>
                    <a:pt x="324" y="544"/>
                  </a:cubicBezTo>
                  <a:cubicBezTo>
                    <a:pt x="510" y="535"/>
                    <a:pt x="679" y="356"/>
                    <a:pt x="712" y="140"/>
                  </a:cubicBezTo>
                  <a:cubicBezTo>
                    <a:pt x="709" y="104"/>
                    <a:pt x="708" y="68"/>
                    <a:pt x="712" y="31"/>
                  </a:cubicBezTo>
                  <a:cubicBezTo>
                    <a:pt x="712" y="25"/>
                    <a:pt x="715" y="22"/>
                    <a:pt x="715" y="17"/>
                  </a:cubicBezTo>
                  <a:lnTo>
                    <a:pt x="7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47"/>
            <p:cNvSpPr/>
            <p:nvPr/>
          </p:nvSpPr>
          <p:spPr>
            <a:xfrm>
              <a:off x="1875543" y="3405511"/>
              <a:ext cx="29095" cy="22579"/>
            </a:xfrm>
            <a:custGeom>
              <a:avLst/>
              <a:gdLst/>
              <a:ahLst/>
              <a:cxnLst/>
              <a:rect l="l" t="t" r="r" b="b"/>
              <a:pathLst>
                <a:path w="701" h="544" extrusionOk="0">
                  <a:moveTo>
                    <a:pt x="692" y="0"/>
                  </a:moveTo>
                  <a:cubicBezTo>
                    <a:pt x="661" y="219"/>
                    <a:pt x="490" y="404"/>
                    <a:pt x="302" y="413"/>
                  </a:cubicBezTo>
                  <a:cubicBezTo>
                    <a:pt x="298" y="413"/>
                    <a:pt x="293" y="413"/>
                    <a:pt x="288" y="413"/>
                  </a:cubicBezTo>
                  <a:cubicBezTo>
                    <a:pt x="139" y="413"/>
                    <a:pt x="30" y="300"/>
                    <a:pt x="6" y="141"/>
                  </a:cubicBezTo>
                  <a:lnTo>
                    <a:pt x="6" y="137"/>
                  </a:lnTo>
                  <a:cubicBezTo>
                    <a:pt x="6" y="142"/>
                    <a:pt x="3" y="145"/>
                    <a:pt x="3" y="151"/>
                  </a:cubicBezTo>
                  <a:cubicBezTo>
                    <a:pt x="0" y="188"/>
                    <a:pt x="2" y="224"/>
                    <a:pt x="6" y="259"/>
                  </a:cubicBezTo>
                  <a:cubicBezTo>
                    <a:pt x="27" y="424"/>
                    <a:pt x="138" y="544"/>
                    <a:pt x="288" y="544"/>
                  </a:cubicBezTo>
                  <a:cubicBezTo>
                    <a:pt x="293" y="544"/>
                    <a:pt x="298" y="544"/>
                    <a:pt x="304" y="543"/>
                  </a:cubicBezTo>
                  <a:cubicBezTo>
                    <a:pt x="496" y="533"/>
                    <a:pt x="670" y="344"/>
                    <a:pt x="696" y="117"/>
                  </a:cubicBezTo>
                  <a:cubicBezTo>
                    <a:pt x="700" y="75"/>
                    <a:pt x="697" y="37"/>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47"/>
            <p:cNvSpPr/>
            <p:nvPr/>
          </p:nvSpPr>
          <p:spPr>
            <a:xfrm>
              <a:off x="1927175" y="3398041"/>
              <a:ext cx="29925" cy="22537"/>
            </a:xfrm>
            <a:custGeom>
              <a:avLst/>
              <a:gdLst/>
              <a:ahLst/>
              <a:cxnLst/>
              <a:rect l="l" t="t" r="r" b="b"/>
              <a:pathLst>
                <a:path w="721" h="543" extrusionOk="0">
                  <a:moveTo>
                    <a:pt x="712" y="0"/>
                  </a:moveTo>
                  <a:cubicBezTo>
                    <a:pt x="682" y="219"/>
                    <a:pt x="511" y="404"/>
                    <a:pt x="323" y="413"/>
                  </a:cubicBezTo>
                  <a:cubicBezTo>
                    <a:pt x="319" y="413"/>
                    <a:pt x="315" y="413"/>
                    <a:pt x="312" y="413"/>
                  </a:cubicBezTo>
                  <a:cubicBezTo>
                    <a:pt x="162" y="413"/>
                    <a:pt x="51" y="298"/>
                    <a:pt x="27" y="136"/>
                  </a:cubicBezTo>
                  <a:cubicBezTo>
                    <a:pt x="27" y="141"/>
                    <a:pt x="24" y="144"/>
                    <a:pt x="24" y="150"/>
                  </a:cubicBezTo>
                  <a:cubicBezTo>
                    <a:pt x="0" y="369"/>
                    <a:pt x="127" y="543"/>
                    <a:pt x="309" y="543"/>
                  </a:cubicBezTo>
                  <a:cubicBezTo>
                    <a:pt x="314" y="543"/>
                    <a:pt x="319" y="543"/>
                    <a:pt x="324" y="542"/>
                  </a:cubicBezTo>
                  <a:cubicBezTo>
                    <a:pt x="515" y="534"/>
                    <a:pt x="691" y="344"/>
                    <a:pt x="716" y="117"/>
                  </a:cubicBezTo>
                  <a:cubicBezTo>
                    <a:pt x="721" y="75"/>
                    <a:pt x="718" y="38"/>
                    <a:pt x="71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47"/>
            <p:cNvSpPr/>
            <p:nvPr/>
          </p:nvSpPr>
          <p:spPr>
            <a:xfrm>
              <a:off x="1956021" y="3394803"/>
              <a:ext cx="29593" cy="22620"/>
            </a:xfrm>
            <a:custGeom>
              <a:avLst/>
              <a:gdLst/>
              <a:ahLst/>
              <a:cxnLst/>
              <a:rect l="l" t="t" r="r" b="b"/>
              <a:pathLst>
                <a:path w="713" h="545" extrusionOk="0">
                  <a:moveTo>
                    <a:pt x="24" y="137"/>
                  </a:moveTo>
                  <a:cubicBezTo>
                    <a:pt x="25" y="139"/>
                    <a:pt x="25" y="140"/>
                    <a:pt x="25" y="141"/>
                  </a:cubicBezTo>
                  <a:lnTo>
                    <a:pt x="25" y="141"/>
                  </a:lnTo>
                  <a:cubicBezTo>
                    <a:pt x="25" y="140"/>
                    <a:pt x="25" y="139"/>
                    <a:pt x="24" y="137"/>
                  </a:cubicBezTo>
                  <a:close/>
                  <a:moveTo>
                    <a:pt x="713" y="1"/>
                  </a:moveTo>
                  <a:cubicBezTo>
                    <a:pt x="683" y="221"/>
                    <a:pt x="512" y="405"/>
                    <a:pt x="323" y="415"/>
                  </a:cubicBezTo>
                  <a:cubicBezTo>
                    <a:pt x="319" y="415"/>
                    <a:pt x="314" y="415"/>
                    <a:pt x="310" y="415"/>
                  </a:cubicBezTo>
                  <a:cubicBezTo>
                    <a:pt x="161" y="415"/>
                    <a:pt x="51" y="301"/>
                    <a:pt x="25" y="141"/>
                  </a:cubicBezTo>
                  <a:lnTo>
                    <a:pt x="25" y="141"/>
                  </a:lnTo>
                  <a:cubicBezTo>
                    <a:pt x="25" y="144"/>
                    <a:pt x="24" y="147"/>
                    <a:pt x="24" y="150"/>
                  </a:cubicBezTo>
                  <a:cubicBezTo>
                    <a:pt x="1" y="372"/>
                    <a:pt x="127" y="544"/>
                    <a:pt x="311" y="544"/>
                  </a:cubicBezTo>
                  <a:cubicBezTo>
                    <a:pt x="316" y="544"/>
                    <a:pt x="320" y="544"/>
                    <a:pt x="325" y="544"/>
                  </a:cubicBezTo>
                  <a:cubicBezTo>
                    <a:pt x="510" y="534"/>
                    <a:pt x="678" y="354"/>
                    <a:pt x="713" y="139"/>
                  </a:cubicBezTo>
                  <a:cubicBezTo>
                    <a:pt x="708" y="106"/>
                    <a:pt x="707" y="70"/>
                    <a:pt x="711" y="31"/>
                  </a:cubicBezTo>
                  <a:cubicBezTo>
                    <a:pt x="711" y="27"/>
                    <a:pt x="713" y="22"/>
                    <a:pt x="713" y="17"/>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47"/>
            <p:cNvSpPr/>
            <p:nvPr/>
          </p:nvSpPr>
          <p:spPr>
            <a:xfrm>
              <a:off x="1985323" y="3389740"/>
              <a:ext cx="29178" cy="22620"/>
            </a:xfrm>
            <a:custGeom>
              <a:avLst/>
              <a:gdLst/>
              <a:ahLst/>
              <a:cxnLst/>
              <a:rect l="l" t="t" r="r" b="b"/>
              <a:pathLst>
                <a:path w="703" h="545" extrusionOk="0">
                  <a:moveTo>
                    <a:pt x="692" y="1"/>
                  </a:moveTo>
                  <a:cubicBezTo>
                    <a:pt x="662" y="221"/>
                    <a:pt x="491" y="406"/>
                    <a:pt x="303" y="415"/>
                  </a:cubicBezTo>
                  <a:cubicBezTo>
                    <a:pt x="298" y="415"/>
                    <a:pt x="293" y="415"/>
                    <a:pt x="289" y="415"/>
                  </a:cubicBezTo>
                  <a:cubicBezTo>
                    <a:pt x="139" y="415"/>
                    <a:pt x="30" y="302"/>
                    <a:pt x="7" y="142"/>
                  </a:cubicBezTo>
                  <a:lnTo>
                    <a:pt x="7" y="137"/>
                  </a:lnTo>
                  <a:cubicBezTo>
                    <a:pt x="7" y="143"/>
                    <a:pt x="5" y="149"/>
                    <a:pt x="5" y="152"/>
                  </a:cubicBezTo>
                  <a:cubicBezTo>
                    <a:pt x="1" y="190"/>
                    <a:pt x="2" y="226"/>
                    <a:pt x="7" y="259"/>
                  </a:cubicBezTo>
                  <a:cubicBezTo>
                    <a:pt x="28" y="425"/>
                    <a:pt x="138" y="544"/>
                    <a:pt x="288" y="544"/>
                  </a:cubicBezTo>
                  <a:cubicBezTo>
                    <a:pt x="294" y="544"/>
                    <a:pt x="299" y="544"/>
                    <a:pt x="304" y="544"/>
                  </a:cubicBezTo>
                  <a:cubicBezTo>
                    <a:pt x="495" y="535"/>
                    <a:pt x="671" y="344"/>
                    <a:pt x="696" y="119"/>
                  </a:cubicBezTo>
                  <a:cubicBezTo>
                    <a:pt x="702" y="77"/>
                    <a:pt x="698" y="40"/>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47"/>
            <p:cNvSpPr/>
            <p:nvPr/>
          </p:nvSpPr>
          <p:spPr>
            <a:xfrm>
              <a:off x="2034216" y="3388660"/>
              <a:ext cx="30091" cy="22620"/>
            </a:xfrm>
            <a:custGeom>
              <a:avLst/>
              <a:gdLst/>
              <a:ahLst/>
              <a:cxnLst/>
              <a:rect l="l" t="t" r="r" b="b"/>
              <a:pathLst>
                <a:path w="725" h="545" extrusionOk="0">
                  <a:moveTo>
                    <a:pt x="714" y="1"/>
                  </a:moveTo>
                  <a:cubicBezTo>
                    <a:pt x="684" y="219"/>
                    <a:pt x="513" y="405"/>
                    <a:pt x="325" y="413"/>
                  </a:cubicBezTo>
                  <a:cubicBezTo>
                    <a:pt x="320" y="414"/>
                    <a:pt x="315" y="414"/>
                    <a:pt x="311" y="414"/>
                  </a:cubicBezTo>
                  <a:cubicBezTo>
                    <a:pt x="161" y="414"/>
                    <a:pt x="51" y="299"/>
                    <a:pt x="27" y="137"/>
                  </a:cubicBezTo>
                  <a:cubicBezTo>
                    <a:pt x="27" y="142"/>
                    <a:pt x="24" y="146"/>
                    <a:pt x="24" y="152"/>
                  </a:cubicBezTo>
                  <a:cubicBezTo>
                    <a:pt x="0" y="371"/>
                    <a:pt x="128" y="544"/>
                    <a:pt x="309" y="544"/>
                  </a:cubicBezTo>
                  <a:cubicBezTo>
                    <a:pt x="314" y="544"/>
                    <a:pt x="319" y="544"/>
                    <a:pt x="325" y="544"/>
                  </a:cubicBezTo>
                  <a:cubicBezTo>
                    <a:pt x="517" y="534"/>
                    <a:pt x="692" y="343"/>
                    <a:pt x="718" y="117"/>
                  </a:cubicBezTo>
                  <a:cubicBezTo>
                    <a:pt x="724" y="76"/>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47"/>
            <p:cNvSpPr/>
            <p:nvPr/>
          </p:nvSpPr>
          <p:spPr>
            <a:xfrm>
              <a:off x="2062979" y="3385465"/>
              <a:ext cx="29718" cy="22579"/>
            </a:xfrm>
            <a:custGeom>
              <a:avLst/>
              <a:gdLst/>
              <a:ahLst/>
              <a:cxnLst/>
              <a:rect l="l" t="t" r="r" b="b"/>
              <a:pathLst>
                <a:path w="716" h="544" extrusionOk="0">
                  <a:moveTo>
                    <a:pt x="715" y="0"/>
                  </a:moveTo>
                  <a:cubicBezTo>
                    <a:pt x="685" y="219"/>
                    <a:pt x="514" y="404"/>
                    <a:pt x="326" y="413"/>
                  </a:cubicBezTo>
                  <a:cubicBezTo>
                    <a:pt x="321" y="413"/>
                    <a:pt x="316" y="413"/>
                    <a:pt x="312" y="413"/>
                  </a:cubicBezTo>
                  <a:cubicBezTo>
                    <a:pt x="162" y="413"/>
                    <a:pt x="52" y="299"/>
                    <a:pt x="27" y="137"/>
                  </a:cubicBezTo>
                  <a:cubicBezTo>
                    <a:pt x="27" y="141"/>
                    <a:pt x="25" y="145"/>
                    <a:pt x="25" y="151"/>
                  </a:cubicBezTo>
                  <a:cubicBezTo>
                    <a:pt x="0" y="371"/>
                    <a:pt x="127" y="544"/>
                    <a:pt x="310" y="544"/>
                  </a:cubicBezTo>
                  <a:cubicBezTo>
                    <a:pt x="315" y="544"/>
                    <a:pt x="320" y="544"/>
                    <a:pt x="326" y="543"/>
                  </a:cubicBezTo>
                  <a:cubicBezTo>
                    <a:pt x="514" y="533"/>
                    <a:pt x="682" y="355"/>
                    <a:pt x="715" y="138"/>
                  </a:cubicBezTo>
                  <a:cubicBezTo>
                    <a:pt x="711" y="104"/>
                    <a:pt x="709" y="68"/>
                    <a:pt x="714" y="30"/>
                  </a:cubicBezTo>
                  <a:cubicBezTo>
                    <a:pt x="714" y="25"/>
                    <a:pt x="715" y="22"/>
                    <a:pt x="715" y="16"/>
                  </a:cubicBezTo>
                  <a:lnTo>
                    <a:pt x="7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47"/>
            <p:cNvSpPr/>
            <p:nvPr/>
          </p:nvSpPr>
          <p:spPr>
            <a:xfrm>
              <a:off x="2092406" y="3380442"/>
              <a:ext cx="29137" cy="22620"/>
            </a:xfrm>
            <a:custGeom>
              <a:avLst/>
              <a:gdLst/>
              <a:ahLst/>
              <a:cxnLst/>
              <a:rect l="l" t="t" r="r" b="b"/>
              <a:pathLst>
                <a:path w="702" h="545" extrusionOk="0">
                  <a:moveTo>
                    <a:pt x="691" y="1"/>
                  </a:moveTo>
                  <a:cubicBezTo>
                    <a:pt x="661" y="220"/>
                    <a:pt x="490" y="404"/>
                    <a:pt x="302" y="414"/>
                  </a:cubicBezTo>
                  <a:cubicBezTo>
                    <a:pt x="297" y="415"/>
                    <a:pt x="293" y="415"/>
                    <a:pt x="288" y="415"/>
                  </a:cubicBezTo>
                  <a:cubicBezTo>
                    <a:pt x="139" y="415"/>
                    <a:pt x="30" y="302"/>
                    <a:pt x="6" y="141"/>
                  </a:cubicBezTo>
                  <a:lnTo>
                    <a:pt x="6" y="137"/>
                  </a:lnTo>
                  <a:cubicBezTo>
                    <a:pt x="6" y="143"/>
                    <a:pt x="6" y="146"/>
                    <a:pt x="5" y="151"/>
                  </a:cubicBezTo>
                  <a:cubicBezTo>
                    <a:pt x="0" y="189"/>
                    <a:pt x="2" y="225"/>
                    <a:pt x="6" y="259"/>
                  </a:cubicBezTo>
                  <a:cubicBezTo>
                    <a:pt x="27" y="425"/>
                    <a:pt x="138" y="544"/>
                    <a:pt x="288" y="544"/>
                  </a:cubicBezTo>
                  <a:cubicBezTo>
                    <a:pt x="293" y="544"/>
                    <a:pt x="298" y="544"/>
                    <a:pt x="304" y="544"/>
                  </a:cubicBezTo>
                  <a:cubicBezTo>
                    <a:pt x="495" y="534"/>
                    <a:pt x="670" y="344"/>
                    <a:pt x="696" y="117"/>
                  </a:cubicBezTo>
                  <a:cubicBezTo>
                    <a:pt x="702" y="77"/>
                    <a:pt x="697"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47"/>
            <p:cNvSpPr/>
            <p:nvPr/>
          </p:nvSpPr>
          <p:spPr>
            <a:xfrm>
              <a:off x="1806727" y="3267424"/>
              <a:ext cx="30465" cy="23035"/>
            </a:xfrm>
            <a:custGeom>
              <a:avLst/>
              <a:gdLst/>
              <a:ahLst/>
              <a:cxnLst/>
              <a:rect l="l" t="t" r="r" b="b"/>
              <a:pathLst>
                <a:path w="734" h="555" extrusionOk="0">
                  <a:moveTo>
                    <a:pt x="730" y="1"/>
                  </a:moveTo>
                  <a:lnTo>
                    <a:pt x="730" y="1"/>
                  </a:lnTo>
                  <a:cubicBezTo>
                    <a:pt x="688" y="222"/>
                    <a:pt x="509" y="410"/>
                    <a:pt x="321" y="423"/>
                  </a:cubicBezTo>
                  <a:cubicBezTo>
                    <a:pt x="314" y="423"/>
                    <a:pt x="308" y="424"/>
                    <a:pt x="302" y="424"/>
                  </a:cubicBezTo>
                  <a:cubicBezTo>
                    <a:pt x="155" y="424"/>
                    <a:pt x="51" y="311"/>
                    <a:pt x="38" y="151"/>
                  </a:cubicBezTo>
                  <a:cubicBezTo>
                    <a:pt x="38" y="157"/>
                    <a:pt x="36" y="160"/>
                    <a:pt x="35" y="166"/>
                  </a:cubicBezTo>
                  <a:cubicBezTo>
                    <a:pt x="0" y="386"/>
                    <a:pt x="114" y="554"/>
                    <a:pt x="295" y="554"/>
                  </a:cubicBezTo>
                  <a:cubicBezTo>
                    <a:pt x="301" y="554"/>
                    <a:pt x="308" y="554"/>
                    <a:pt x="315" y="554"/>
                  </a:cubicBezTo>
                  <a:cubicBezTo>
                    <a:pt x="505" y="541"/>
                    <a:pt x="690" y="345"/>
                    <a:pt x="726" y="117"/>
                  </a:cubicBezTo>
                  <a:cubicBezTo>
                    <a:pt x="733" y="75"/>
                    <a:pt x="732" y="38"/>
                    <a:pt x="73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47"/>
            <p:cNvSpPr/>
            <p:nvPr/>
          </p:nvSpPr>
          <p:spPr>
            <a:xfrm>
              <a:off x="1835573" y="3263606"/>
              <a:ext cx="30299" cy="23035"/>
            </a:xfrm>
            <a:custGeom>
              <a:avLst/>
              <a:gdLst/>
              <a:ahLst/>
              <a:cxnLst/>
              <a:rect l="l" t="t" r="r" b="b"/>
              <a:pathLst>
                <a:path w="730" h="555" extrusionOk="0">
                  <a:moveTo>
                    <a:pt x="728" y="1"/>
                  </a:moveTo>
                  <a:cubicBezTo>
                    <a:pt x="686" y="222"/>
                    <a:pt x="506" y="410"/>
                    <a:pt x="320" y="423"/>
                  </a:cubicBezTo>
                  <a:cubicBezTo>
                    <a:pt x="313" y="423"/>
                    <a:pt x="307" y="424"/>
                    <a:pt x="301" y="424"/>
                  </a:cubicBezTo>
                  <a:cubicBezTo>
                    <a:pt x="156" y="424"/>
                    <a:pt x="52" y="311"/>
                    <a:pt x="38" y="151"/>
                  </a:cubicBezTo>
                  <a:cubicBezTo>
                    <a:pt x="37" y="157"/>
                    <a:pt x="37" y="160"/>
                    <a:pt x="35" y="166"/>
                  </a:cubicBezTo>
                  <a:cubicBezTo>
                    <a:pt x="1" y="385"/>
                    <a:pt x="113" y="555"/>
                    <a:pt x="293" y="555"/>
                  </a:cubicBezTo>
                  <a:cubicBezTo>
                    <a:pt x="301" y="555"/>
                    <a:pt x="308" y="554"/>
                    <a:pt x="315" y="554"/>
                  </a:cubicBezTo>
                  <a:cubicBezTo>
                    <a:pt x="499" y="542"/>
                    <a:pt x="677" y="358"/>
                    <a:pt x="721" y="139"/>
                  </a:cubicBezTo>
                  <a:cubicBezTo>
                    <a:pt x="719" y="105"/>
                    <a:pt x="719" y="70"/>
                    <a:pt x="725" y="31"/>
                  </a:cubicBezTo>
                  <a:cubicBezTo>
                    <a:pt x="725" y="26"/>
                    <a:pt x="726" y="22"/>
                    <a:pt x="728" y="16"/>
                  </a:cubicBezTo>
                  <a:lnTo>
                    <a:pt x="728" y="21"/>
                  </a:lnTo>
                  <a:cubicBezTo>
                    <a:pt x="728" y="15"/>
                    <a:pt x="729" y="8"/>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47"/>
            <p:cNvSpPr/>
            <p:nvPr/>
          </p:nvSpPr>
          <p:spPr>
            <a:xfrm>
              <a:off x="1865415" y="3258044"/>
              <a:ext cx="29261" cy="23035"/>
            </a:xfrm>
            <a:custGeom>
              <a:avLst/>
              <a:gdLst/>
              <a:ahLst/>
              <a:cxnLst/>
              <a:rect l="l" t="t" r="r" b="b"/>
              <a:pathLst>
                <a:path w="705" h="555" extrusionOk="0">
                  <a:moveTo>
                    <a:pt x="700" y="1"/>
                  </a:moveTo>
                  <a:lnTo>
                    <a:pt x="700" y="1"/>
                  </a:lnTo>
                  <a:cubicBezTo>
                    <a:pt x="660" y="221"/>
                    <a:pt x="480" y="410"/>
                    <a:pt x="293" y="422"/>
                  </a:cubicBezTo>
                  <a:cubicBezTo>
                    <a:pt x="286" y="422"/>
                    <a:pt x="279" y="423"/>
                    <a:pt x="272" y="423"/>
                  </a:cubicBezTo>
                  <a:cubicBezTo>
                    <a:pt x="127" y="423"/>
                    <a:pt x="27" y="311"/>
                    <a:pt x="10" y="153"/>
                  </a:cubicBezTo>
                  <a:lnTo>
                    <a:pt x="10" y="149"/>
                  </a:lnTo>
                  <a:cubicBezTo>
                    <a:pt x="9" y="156"/>
                    <a:pt x="7" y="162"/>
                    <a:pt x="6" y="166"/>
                  </a:cubicBezTo>
                  <a:cubicBezTo>
                    <a:pt x="0" y="204"/>
                    <a:pt x="0" y="239"/>
                    <a:pt x="2" y="274"/>
                  </a:cubicBezTo>
                  <a:cubicBezTo>
                    <a:pt x="14" y="437"/>
                    <a:pt x="117" y="555"/>
                    <a:pt x="268" y="555"/>
                  </a:cubicBezTo>
                  <a:cubicBezTo>
                    <a:pt x="274" y="555"/>
                    <a:pt x="280" y="555"/>
                    <a:pt x="286" y="554"/>
                  </a:cubicBezTo>
                  <a:cubicBezTo>
                    <a:pt x="476" y="541"/>
                    <a:pt x="661" y="346"/>
                    <a:pt x="697" y="117"/>
                  </a:cubicBezTo>
                  <a:cubicBezTo>
                    <a:pt x="704" y="76"/>
                    <a:pt x="704" y="38"/>
                    <a:pt x="70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47"/>
            <p:cNvSpPr/>
            <p:nvPr/>
          </p:nvSpPr>
          <p:spPr>
            <a:xfrm>
              <a:off x="1912814" y="3250615"/>
              <a:ext cx="31046" cy="21998"/>
            </a:xfrm>
            <a:custGeom>
              <a:avLst/>
              <a:gdLst/>
              <a:ahLst/>
              <a:cxnLst/>
              <a:rect l="l" t="t" r="r" b="b"/>
              <a:pathLst>
                <a:path w="748" h="530" extrusionOk="0">
                  <a:moveTo>
                    <a:pt x="746" y="0"/>
                  </a:moveTo>
                  <a:lnTo>
                    <a:pt x="746" y="0"/>
                  </a:lnTo>
                  <a:cubicBezTo>
                    <a:pt x="693" y="220"/>
                    <a:pt x="505" y="397"/>
                    <a:pt x="318" y="398"/>
                  </a:cubicBezTo>
                  <a:cubicBezTo>
                    <a:pt x="317" y="398"/>
                    <a:pt x="316" y="398"/>
                    <a:pt x="315" y="398"/>
                  </a:cubicBezTo>
                  <a:cubicBezTo>
                    <a:pt x="160" y="398"/>
                    <a:pt x="59" y="275"/>
                    <a:pt x="52" y="108"/>
                  </a:cubicBezTo>
                  <a:cubicBezTo>
                    <a:pt x="51" y="112"/>
                    <a:pt x="49" y="117"/>
                    <a:pt x="49" y="122"/>
                  </a:cubicBezTo>
                  <a:cubicBezTo>
                    <a:pt x="1" y="347"/>
                    <a:pt x="116" y="529"/>
                    <a:pt x="305" y="529"/>
                  </a:cubicBezTo>
                  <a:cubicBezTo>
                    <a:pt x="496" y="528"/>
                    <a:pt x="689" y="345"/>
                    <a:pt x="736" y="117"/>
                  </a:cubicBezTo>
                  <a:cubicBezTo>
                    <a:pt x="746" y="75"/>
                    <a:pt x="748"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47"/>
            <p:cNvSpPr/>
            <p:nvPr/>
          </p:nvSpPr>
          <p:spPr>
            <a:xfrm>
              <a:off x="1941702" y="3248581"/>
              <a:ext cx="30838" cy="21998"/>
            </a:xfrm>
            <a:custGeom>
              <a:avLst/>
              <a:gdLst/>
              <a:ahLst/>
              <a:cxnLst/>
              <a:rect l="l" t="t" r="r" b="b"/>
              <a:pathLst>
                <a:path w="743" h="530" extrusionOk="0">
                  <a:moveTo>
                    <a:pt x="743" y="0"/>
                  </a:moveTo>
                  <a:lnTo>
                    <a:pt x="743" y="0"/>
                  </a:lnTo>
                  <a:cubicBezTo>
                    <a:pt x="691" y="220"/>
                    <a:pt x="503" y="397"/>
                    <a:pt x="315" y="398"/>
                  </a:cubicBezTo>
                  <a:cubicBezTo>
                    <a:pt x="314" y="398"/>
                    <a:pt x="313" y="398"/>
                    <a:pt x="312" y="398"/>
                  </a:cubicBezTo>
                  <a:cubicBezTo>
                    <a:pt x="158" y="398"/>
                    <a:pt x="56" y="275"/>
                    <a:pt x="49" y="108"/>
                  </a:cubicBezTo>
                  <a:cubicBezTo>
                    <a:pt x="47" y="113"/>
                    <a:pt x="46" y="117"/>
                    <a:pt x="46" y="123"/>
                  </a:cubicBezTo>
                  <a:cubicBezTo>
                    <a:pt x="0" y="346"/>
                    <a:pt x="113" y="529"/>
                    <a:pt x="300" y="529"/>
                  </a:cubicBezTo>
                  <a:cubicBezTo>
                    <a:pt x="302" y="529"/>
                    <a:pt x="303" y="529"/>
                    <a:pt x="305" y="529"/>
                  </a:cubicBezTo>
                  <a:cubicBezTo>
                    <a:pt x="489" y="528"/>
                    <a:pt x="673" y="355"/>
                    <a:pt x="729" y="140"/>
                  </a:cubicBezTo>
                  <a:cubicBezTo>
                    <a:pt x="729" y="107"/>
                    <a:pt x="730" y="71"/>
                    <a:pt x="737" y="31"/>
                  </a:cubicBezTo>
                  <a:cubicBezTo>
                    <a:pt x="740" y="25"/>
                    <a:pt x="742" y="22"/>
                    <a:pt x="742" y="16"/>
                  </a:cubicBezTo>
                  <a:lnTo>
                    <a:pt x="742" y="19"/>
                  </a:lnTo>
                  <a:cubicBezTo>
                    <a:pt x="742" y="15"/>
                    <a:pt x="743" y="8"/>
                    <a:pt x="7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47"/>
            <p:cNvSpPr/>
            <p:nvPr/>
          </p:nvSpPr>
          <p:spPr>
            <a:xfrm>
              <a:off x="1971876" y="3244804"/>
              <a:ext cx="29510" cy="22081"/>
            </a:xfrm>
            <a:custGeom>
              <a:avLst/>
              <a:gdLst/>
              <a:ahLst/>
              <a:cxnLst/>
              <a:rect l="l" t="t" r="r" b="b"/>
              <a:pathLst>
                <a:path w="711" h="532" extrusionOk="0">
                  <a:moveTo>
                    <a:pt x="707" y="1"/>
                  </a:moveTo>
                  <a:cubicBezTo>
                    <a:pt x="655" y="222"/>
                    <a:pt x="467" y="399"/>
                    <a:pt x="280" y="400"/>
                  </a:cubicBezTo>
                  <a:cubicBezTo>
                    <a:pt x="279" y="400"/>
                    <a:pt x="279" y="400"/>
                    <a:pt x="278" y="400"/>
                  </a:cubicBezTo>
                  <a:cubicBezTo>
                    <a:pt x="124" y="400"/>
                    <a:pt x="22" y="279"/>
                    <a:pt x="15" y="113"/>
                  </a:cubicBezTo>
                  <a:lnTo>
                    <a:pt x="15" y="109"/>
                  </a:lnTo>
                  <a:cubicBezTo>
                    <a:pt x="15" y="113"/>
                    <a:pt x="13" y="116"/>
                    <a:pt x="10" y="122"/>
                  </a:cubicBezTo>
                  <a:cubicBezTo>
                    <a:pt x="3" y="159"/>
                    <a:pt x="0" y="195"/>
                    <a:pt x="2" y="231"/>
                  </a:cubicBezTo>
                  <a:cubicBezTo>
                    <a:pt x="6" y="403"/>
                    <a:pt x="109" y="531"/>
                    <a:pt x="267" y="531"/>
                  </a:cubicBezTo>
                  <a:cubicBezTo>
                    <a:pt x="459" y="530"/>
                    <a:pt x="650" y="346"/>
                    <a:pt x="699" y="119"/>
                  </a:cubicBezTo>
                  <a:cubicBezTo>
                    <a:pt x="707" y="77"/>
                    <a:pt x="710" y="40"/>
                    <a:pt x="70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47"/>
            <p:cNvSpPr/>
            <p:nvPr/>
          </p:nvSpPr>
          <p:spPr>
            <a:xfrm>
              <a:off x="2026787" y="3235507"/>
              <a:ext cx="31046" cy="22039"/>
            </a:xfrm>
            <a:custGeom>
              <a:avLst/>
              <a:gdLst/>
              <a:ahLst/>
              <a:cxnLst/>
              <a:rect l="l" t="t" r="r" b="b"/>
              <a:pathLst>
                <a:path w="748" h="531" extrusionOk="0">
                  <a:moveTo>
                    <a:pt x="746" y="1"/>
                  </a:moveTo>
                  <a:cubicBezTo>
                    <a:pt x="695" y="222"/>
                    <a:pt x="505" y="397"/>
                    <a:pt x="318" y="399"/>
                  </a:cubicBezTo>
                  <a:cubicBezTo>
                    <a:pt x="316" y="399"/>
                    <a:pt x="315" y="399"/>
                    <a:pt x="313" y="399"/>
                  </a:cubicBezTo>
                  <a:cubicBezTo>
                    <a:pt x="161" y="399"/>
                    <a:pt x="59" y="275"/>
                    <a:pt x="52" y="109"/>
                  </a:cubicBezTo>
                  <a:cubicBezTo>
                    <a:pt x="51" y="114"/>
                    <a:pt x="49" y="117"/>
                    <a:pt x="49" y="123"/>
                  </a:cubicBezTo>
                  <a:cubicBezTo>
                    <a:pt x="1" y="350"/>
                    <a:pt x="116" y="531"/>
                    <a:pt x="307" y="531"/>
                  </a:cubicBezTo>
                  <a:cubicBezTo>
                    <a:pt x="496" y="528"/>
                    <a:pt x="689" y="346"/>
                    <a:pt x="738" y="117"/>
                  </a:cubicBezTo>
                  <a:cubicBezTo>
                    <a:pt x="746" y="75"/>
                    <a:pt x="748"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47"/>
            <p:cNvSpPr/>
            <p:nvPr/>
          </p:nvSpPr>
          <p:spPr>
            <a:xfrm>
              <a:off x="2055591" y="3233473"/>
              <a:ext cx="30963" cy="22081"/>
            </a:xfrm>
            <a:custGeom>
              <a:avLst/>
              <a:gdLst/>
              <a:ahLst/>
              <a:cxnLst/>
              <a:rect l="l" t="t" r="r" b="b"/>
              <a:pathLst>
                <a:path w="746" h="532" extrusionOk="0">
                  <a:moveTo>
                    <a:pt x="745" y="1"/>
                  </a:moveTo>
                  <a:lnTo>
                    <a:pt x="745" y="1"/>
                  </a:lnTo>
                  <a:cubicBezTo>
                    <a:pt x="693" y="222"/>
                    <a:pt x="505" y="397"/>
                    <a:pt x="318" y="400"/>
                  </a:cubicBezTo>
                  <a:cubicBezTo>
                    <a:pt x="317" y="400"/>
                    <a:pt x="316" y="400"/>
                    <a:pt x="316" y="400"/>
                  </a:cubicBezTo>
                  <a:cubicBezTo>
                    <a:pt x="160" y="400"/>
                    <a:pt x="60" y="277"/>
                    <a:pt x="52" y="109"/>
                  </a:cubicBezTo>
                  <a:cubicBezTo>
                    <a:pt x="51" y="114"/>
                    <a:pt x="48" y="117"/>
                    <a:pt x="48" y="123"/>
                  </a:cubicBezTo>
                  <a:cubicBezTo>
                    <a:pt x="1" y="349"/>
                    <a:pt x="116" y="531"/>
                    <a:pt x="303" y="531"/>
                  </a:cubicBezTo>
                  <a:cubicBezTo>
                    <a:pt x="304" y="531"/>
                    <a:pt x="305" y="531"/>
                    <a:pt x="305" y="531"/>
                  </a:cubicBezTo>
                  <a:cubicBezTo>
                    <a:pt x="489" y="530"/>
                    <a:pt x="673" y="357"/>
                    <a:pt x="729" y="139"/>
                  </a:cubicBezTo>
                  <a:cubicBezTo>
                    <a:pt x="731" y="106"/>
                    <a:pt x="732" y="70"/>
                    <a:pt x="741" y="31"/>
                  </a:cubicBezTo>
                  <a:cubicBezTo>
                    <a:pt x="742" y="27"/>
                    <a:pt x="744" y="22"/>
                    <a:pt x="744" y="17"/>
                  </a:cubicBezTo>
                  <a:lnTo>
                    <a:pt x="744" y="21"/>
                  </a:lnTo>
                  <a:cubicBezTo>
                    <a:pt x="744" y="15"/>
                    <a:pt x="745" y="8"/>
                    <a:pt x="7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47"/>
            <p:cNvSpPr/>
            <p:nvPr/>
          </p:nvSpPr>
          <p:spPr>
            <a:xfrm>
              <a:off x="2085890" y="3234262"/>
              <a:ext cx="23948" cy="17640"/>
            </a:xfrm>
            <a:custGeom>
              <a:avLst/>
              <a:gdLst/>
              <a:ahLst/>
              <a:cxnLst/>
              <a:rect l="l" t="t" r="r" b="b"/>
              <a:pathLst>
                <a:path w="577" h="425" extrusionOk="0">
                  <a:moveTo>
                    <a:pt x="15" y="1"/>
                  </a:moveTo>
                  <a:cubicBezTo>
                    <a:pt x="14" y="6"/>
                    <a:pt x="12" y="9"/>
                    <a:pt x="12" y="15"/>
                  </a:cubicBezTo>
                  <a:cubicBezTo>
                    <a:pt x="5" y="52"/>
                    <a:pt x="1" y="88"/>
                    <a:pt x="2" y="124"/>
                  </a:cubicBezTo>
                  <a:cubicBezTo>
                    <a:pt x="6" y="297"/>
                    <a:pt x="110" y="424"/>
                    <a:pt x="269" y="424"/>
                  </a:cubicBezTo>
                  <a:cubicBezTo>
                    <a:pt x="381" y="424"/>
                    <a:pt x="494" y="358"/>
                    <a:pt x="577" y="258"/>
                  </a:cubicBezTo>
                  <a:cubicBezTo>
                    <a:pt x="568" y="228"/>
                    <a:pt x="560" y="197"/>
                    <a:pt x="551" y="169"/>
                  </a:cubicBezTo>
                  <a:cubicBezTo>
                    <a:pt x="472" y="243"/>
                    <a:pt x="377" y="289"/>
                    <a:pt x="281" y="291"/>
                  </a:cubicBezTo>
                  <a:cubicBezTo>
                    <a:pt x="279" y="291"/>
                    <a:pt x="277" y="291"/>
                    <a:pt x="276" y="291"/>
                  </a:cubicBezTo>
                  <a:cubicBezTo>
                    <a:pt x="125" y="291"/>
                    <a:pt x="22" y="170"/>
                    <a:pt x="15" y="3"/>
                  </a:cubicBezTo>
                  <a:lnTo>
                    <a:pt x="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47"/>
            <p:cNvSpPr/>
            <p:nvPr/>
          </p:nvSpPr>
          <p:spPr>
            <a:xfrm>
              <a:off x="1792076" y="3319015"/>
              <a:ext cx="30050" cy="22662"/>
            </a:xfrm>
            <a:custGeom>
              <a:avLst/>
              <a:gdLst/>
              <a:ahLst/>
              <a:cxnLst/>
              <a:rect l="l" t="t" r="r" b="b"/>
              <a:pathLst>
                <a:path w="724" h="546" extrusionOk="0">
                  <a:moveTo>
                    <a:pt x="714" y="1"/>
                  </a:moveTo>
                  <a:cubicBezTo>
                    <a:pt x="684" y="219"/>
                    <a:pt x="513" y="404"/>
                    <a:pt x="324" y="413"/>
                  </a:cubicBezTo>
                  <a:cubicBezTo>
                    <a:pt x="320" y="413"/>
                    <a:pt x="315" y="413"/>
                    <a:pt x="311" y="413"/>
                  </a:cubicBezTo>
                  <a:cubicBezTo>
                    <a:pt x="161" y="413"/>
                    <a:pt x="51" y="299"/>
                    <a:pt x="27" y="137"/>
                  </a:cubicBezTo>
                  <a:cubicBezTo>
                    <a:pt x="27" y="143"/>
                    <a:pt x="24" y="146"/>
                    <a:pt x="24" y="151"/>
                  </a:cubicBezTo>
                  <a:cubicBezTo>
                    <a:pt x="0" y="373"/>
                    <a:pt x="128" y="545"/>
                    <a:pt x="311" y="545"/>
                  </a:cubicBezTo>
                  <a:cubicBezTo>
                    <a:pt x="316" y="545"/>
                    <a:pt x="320" y="545"/>
                    <a:pt x="324" y="545"/>
                  </a:cubicBezTo>
                  <a:cubicBezTo>
                    <a:pt x="518" y="534"/>
                    <a:pt x="692" y="344"/>
                    <a:pt x="718" y="117"/>
                  </a:cubicBezTo>
                  <a:cubicBezTo>
                    <a:pt x="724" y="75"/>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47"/>
            <p:cNvSpPr/>
            <p:nvPr/>
          </p:nvSpPr>
          <p:spPr>
            <a:xfrm>
              <a:off x="1821005" y="3315778"/>
              <a:ext cx="29635" cy="22662"/>
            </a:xfrm>
            <a:custGeom>
              <a:avLst/>
              <a:gdLst/>
              <a:ahLst/>
              <a:cxnLst/>
              <a:rect l="l" t="t" r="r" b="b"/>
              <a:pathLst>
                <a:path w="714" h="546" extrusionOk="0">
                  <a:moveTo>
                    <a:pt x="714" y="1"/>
                  </a:moveTo>
                  <a:cubicBezTo>
                    <a:pt x="684" y="221"/>
                    <a:pt x="513" y="405"/>
                    <a:pt x="324" y="415"/>
                  </a:cubicBezTo>
                  <a:cubicBezTo>
                    <a:pt x="320" y="415"/>
                    <a:pt x="315" y="415"/>
                    <a:pt x="311" y="415"/>
                  </a:cubicBezTo>
                  <a:cubicBezTo>
                    <a:pt x="161" y="415"/>
                    <a:pt x="51" y="299"/>
                    <a:pt x="27" y="137"/>
                  </a:cubicBezTo>
                  <a:cubicBezTo>
                    <a:pt x="27" y="143"/>
                    <a:pt x="24" y="147"/>
                    <a:pt x="24" y="152"/>
                  </a:cubicBezTo>
                  <a:cubicBezTo>
                    <a:pt x="0" y="373"/>
                    <a:pt x="128" y="546"/>
                    <a:pt x="311" y="546"/>
                  </a:cubicBezTo>
                  <a:cubicBezTo>
                    <a:pt x="315" y="546"/>
                    <a:pt x="320" y="546"/>
                    <a:pt x="324" y="546"/>
                  </a:cubicBezTo>
                  <a:cubicBezTo>
                    <a:pt x="510" y="537"/>
                    <a:pt x="678" y="357"/>
                    <a:pt x="712" y="142"/>
                  </a:cubicBezTo>
                  <a:cubicBezTo>
                    <a:pt x="707" y="106"/>
                    <a:pt x="705" y="70"/>
                    <a:pt x="711" y="33"/>
                  </a:cubicBezTo>
                  <a:cubicBezTo>
                    <a:pt x="711" y="27"/>
                    <a:pt x="712"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47"/>
            <p:cNvSpPr/>
            <p:nvPr/>
          </p:nvSpPr>
          <p:spPr>
            <a:xfrm>
              <a:off x="1850266" y="3310797"/>
              <a:ext cx="29178" cy="22579"/>
            </a:xfrm>
            <a:custGeom>
              <a:avLst/>
              <a:gdLst/>
              <a:ahLst/>
              <a:cxnLst/>
              <a:rect l="l" t="t" r="r" b="b"/>
              <a:pathLst>
                <a:path w="703" h="544" extrusionOk="0">
                  <a:moveTo>
                    <a:pt x="694" y="0"/>
                  </a:moveTo>
                  <a:cubicBezTo>
                    <a:pt x="663" y="220"/>
                    <a:pt x="493" y="405"/>
                    <a:pt x="303" y="414"/>
                  </a:cubicBezTo>
                  <a:cubicBezTo>
                    <a:pt x="299" y="414"/>
                    <a:pt x="294" y="414"/>
                    <a:pt x="290" y="414"/>
                  </a:cubicBezTo>
                  <a:cubicBezTo>
                    <a:pt x="141" y="414"/>
                    <a:pt x="32" y="301"/>
                    <a:pt x="7" y="141"/>
                  </a:cubicBezTo>
                  <a:lnTo>
                    <a:pt x="7" y="138"/>
                  </a:lnTo>
                  <a:cubicBezTo>
                    <a:pt x="7" y="142"/>
                    <a:pt x="6" y="147"/>
                    <a:pt x="4" y="153"/>
                  </a:cubicBezTo>
                  <a:cubicBezTo>
                    <a:pt x="0" y="190"/>
                    <a:pt x="2" y="226"/>
                    <a:pt x="6" y="260"/>
                  </a:cubicBezTo>
                  <a:cubicBezTo>
                    <a:pt x="27" y="424"/>
                    <a:pt x="138" y="544"/>
                    <a:pt x="288" y="544"/>
                  </a:cubicBezTo>
                  <a:cubicBezTo>
                    <a:pt x="293" y="544"/>
                    <a:pt x="298" y="544"/>
                    <a:pt x="303" y="543"/>
                  </a:cubicBezTo>
                  <a:cubicBezTo>
                    <a:pt x="497" y="535"/>
                    <a:pt x="673" y="344"/>
                    <a:pt x="697" y="118"/>
                  </a:cubicBezTo>
                  <a:cubicBezTo>
                    <a:pt x="703" y="76"/>
                    <a:pt x="699" y="39"/>
                    <a:pt x="6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47"/>
            <p:cNvSpPr/>
            <p:nvPr/>
          </p:nvSpPr>
          <p:spPr>
            <a:xfrm>
              <a:off x="1908705" y="3303700"/>
              <a:ext cx="30050" cy="22537"/>
            </a:xfrm>
            <a:custGeom>
              <a:avLst/>
              <a:gdLst/>
              <a:ahLst/>
              <a:cxnLst/>
              <a:rect l="l" t="t" r="r" b="b"/>
              <a:pathLst>
                <a:path w="724" h="543" extrusionOk="0">
                  <a:moveTo>
                    <a:pt x="713" y="0"/>
                  </a:moveTo>
                  <a:cubicBezTo>
                    <a:pt x="683" y="219"/>
                    <a:pt x="512" y="404"/>
                    <a:pt x="324" y="413"/>
                  </a:cubicBezTo>
                  <a:cubicBezTo>
                    <a:pt x="319" y="413"/>
                    <a:pt x="315" y="413"/>
                    <a:pt x="310" y="413"/>
                  </a:cubicBezTo>
                  <a:cubicBezTo>
                    <a:pt x="160" y="413"/>
                    <a:pt x="50" y="299"/>
                    <a:pt x="26" y="137"/>
                  </a:cubicBezTo>
                  <a:cubicBezTo>
                    <a:pt x="26" y="141"/>
                    <a:pt x="23" y="145"/>
                    <a:pt x="23" y="151"/>
                  </a:cubicBezTo>
                  <a:cubicBezTo>
                    <a:pt x="1" y="370"/>
                    <a:pt x="129" y="542"/>
                    <a:pt x="312" y="542"/>
                  </a:cubicBezTo>
                  <a:cubicBezTo>
                    <a:pt x="316" y="542"/>
                    <a:pt x="321" y="542"/>
                    <a:pt x="325" y="542"/>
                  </a:cubicBezTo>
                  <a:cubicBezTo>
                    <a:pt x="516" y="533"/>
                    <a:pt x="692" y="342"/>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47"/>
            <p:cNvSpPr/>
            <p:nvPr/>
          </p:nvSpPr>
          <p:spPr>
            <a:xfrm>
              <a:off x="1937551" y="3300462"/>
              <a:ext cx="29635" cy="22537"/>
            </a:xfrm>
            <a:custGeom>
              <a:avLst/>
              <a:gdLst/>
              <a:ahLst/>
              <a:cxnLst/>
              <a:rect l="l" t="t" r="r" b="b"/>
              <a:pathLst>
                <a:path w="714" h="543" extrusionOk="0">
                  <a:moveTo>
                    <a:pt x="714" y="1"/>
                  </a:moveTo>
                  <a:cubicBezTo>
                    <a:pt x="683" y="219"/>
                    <a:pt x="512" y="404"/>
                    <a:pt x="324" y="413"/>
                  </a:cubicBezTo>
                  <a:cubicBezTo>
                    <a:pt x="320" y="413"/>
                    <a:pt x="315" y="413"/>
                    <a:pt x="311" y="413"/>
                  </a:cubicBezTo>
                  <a:cubicBezTo>
                    <a:pt x="161" y="413"/>
                    <a:pt x="50" y="299"/>
                    <a:pt x="25" y="137"/>
                  </a:cubicBezTo>
                  <a:cubicBezTo>
                    <a:pt x="25" y="141"/>
                    <a:pt x="24" y="146"/>
                    <a:pt x="24" y="151"/>
                  </a:cubicBezTo>
                  <a:cubicBezTo>
                    <a:pt x="0" y="370"/>
                    <a:pt x="126" y="543"/>
                    <a:pt x="310" y="543"/>
                  </a:cubicBezTo>
                  <a:cubicBezTo>
                    <a:pt x="315" y="543"/>
                    <a:pt x="320" y="543"/>
                    <a:pt x="326" y="542"/>
                  </a:cubicBezTo>
                  <a:cubicBezTo>
                    <a:pt x="511" y="534"/>
                    <a:pt x="679" y="354"/>
                    <a:pt x="714" y="139"/>
                  </a:cubicBezTo>
                  <a:cubicBezTo>
                    <a:pt x="711" y="104"/>
                    <a:pt x="708" y="68"/>
                    <a:pt x="712" y="31"/>
                  </a:cubicBezTo>
                  <a:cubicBezTo>
                    <a:pt x="712"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47"/>
            <p:cNvSpPr/>
            <p:nvPr/>
          </p:nvSpPr>
          <p:spPr>
            <a:xfrm>
              <a:off x="1966854" y="3295440"/>
              <a:ext cx="29137" cy="22620"/>
            </a:xfrm>
            <a:custGeom>
              <a:avLst/>
              <a:gdLst/>
              <a:ahLst/>
              <a:cxnLst/>
              <a:rect l="l" t="t" r="r" b="b"/>
              <a:pathLst>
                <a:path w="702" h="545" extrusionOk="0">
                  <a:moveTo>
                    <a:pt x="6" y="137"/>
                  </a:moveTo>
                  <a:lnTo>
                    <a:pt x="6" y="142"/>
                  </a:lnTo>
                  <a:cubicBezTo>
                    <a:pt x="6" y="143"/>
                    <a:pt x="6" y="143"/>
                    <a:pt x="7" y="144"/>
                  </a:cubicBezTo>
                  <a:lnTo>
                    <a:pt x="7" y="144"/>
                  </a:lnTo>
                  <a:cubicBezTo>
                    <a:pt x="7" y="142"/>
                    <a:pt x="7" y="140"/>
                    <a:pt x="6" y="137"/>
                  </a:cubicBezTo>
                  <a:close/>
                  <a:moveTo>
                    <a:pt x="692" y="1"/>
                  </a:moveTo>
                  <a:cubicBezTo>
                    <a:pt x="661" y="221"/>
                    <a:pt x="490" y="405"/>
                    <a:pt x="302" y="415"/>
                  </a:cubicBezTo>
                  <a:cubicBezTo>
                    <a:pt x="298" y="415"/>
                    <a:pt x="293" y="415"/>
                    <a:pt x="288" y="415"/>
                  </a:cubicBezTo>
                  <a:cubicBezTo>
                    <a:pt x="140" y="415"/>
                    <a:pt x="31" y="303"/>
                    <a:pt x="7" y="144"/>
                  </a:cubicBezTo>
                  <a:lnTo>
                    <a:pt x="7" y="144"/>
                  </a:lnTo>
                  <a:cubicBezTo>
                    <a:pt x="6" y="147"/>
                    <a:pt x="6" y="149"/>
                    <a:pt x="5" y="152"/>
                  </a:cubicBezTo>
                  <a:cubicBezTo>
                    <a:pt x="0" y="189"/>
                    <a:pt x="2" y="225"/>
                    <a:pt x="6" y="260"/>
                  </a:cubicBezTo>
                  <a:cubicBezTo>
                    <a:pt x="27" y="425"/>
                    <a:pt x="138" y="545"/>
                    <a:pt x="288" y="545"/>
                  </a:cubicBezTo>
                  <a:cubicBezTo>
                    <a:pt x="293" y="545"/>
                    <a:pt x="298" y="544"/>
                    <a:pt x="304" y="544"/>
                  </a:cubicBezTo>
                  <a:cubicBezTo>
                    <a:pt x="495" y="534"/>
                    <a:pt x="670" y="344"/>
                    <a:pt x="696" y="117"/>
                  </a:cubicBezTo>
                  <a:cubicBezTo>
                    <a:pt x="702" y="77"/>
                    <a:pt x="697" y="38"/>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47"/>
            <p:cNvSpPr/>
            <p:nvPr/>
          </p:nvSpPr>
          <p:spPr>
            <a:xfrm>
              <a:off x="2024421" y="3290335"/>
              <a:ext cx="30008" cy="22537"/>
            </a:xfrm>
            <a:custGeom>
              <a:avLst/>
              <a:gdLst/>
              <a:ahLst/>
              <a:cxnLst/>
              <a:rect l="l" t="t" r="r" b="b"/>
              <a:pathLst>
                <a:path w="723" h="543" extrusionOk="0">
                  <a:moveTo>
                    <a:pt x="713" y="0"/>
                  </a:moveTo>
                  <a:cubicBezTo>
                    <a:pt x="683" y="219"/>
                    <a:pt x="512" y="404"/>
                    <a:pt x="323" y="413"/>
                  </a:cubicBezTo>
                  <a:cubicBezTo>
                    <a:pt x="319" y="413"/>
                    <a:pt x="314" y="413"/>
                    <a:pt x="310" y="413"/>
                  </a:cubicBezTo>
                  <a:cubicBezTo>
                    <a:pt x="160" y="413"/>
                    <a:pt x="50" y="299"/>
                    <a:pt x="26" y="137"/>
                  </a:cubicBezTo>
                  <a:cubicBezTo>
                    <a:pt x="26" y="143"/>
                    <a:pt x="23" y="145"/>
                    <a:pt x="23" y="151"/>
                  </a:cubicBezTo>
                  <a:cubicBezTo>
                    <a:pt x="1" y="369"/>
                    <a:pt x="128" y="542"/>
                    <a:pt x="310" y="542"/>
                  </a:cubicBezTo>
                  <a:cubicBezTo>
                    <a:pt x="315" y="542"/>
                    <a:pt x="320" y="542"/>
                    <a:pt x="325" y="542"/>
                  </a:cubicBezTo>
                  <a:cubicBezTo>
                    <a:pt x="516" y="533"/>
                    <a:pt x="691" y="344"/>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47"/>
            <p:cNvSpPr/>
            <p:nvPr/>
          </p:nvSpPr>
          <p:spPr>
            <a:xfrm>
              <a:off x="2053309" y="3287098"/>
              <a:ext cx="29593" cy="22537"/>
            </a:xfrm>
            <a:custGeom>
              <a:avLst/>
              <a:gdLst/>
              <a:ahLst/>
              <a:cxnLst/>
              <a:rect l="l" t="t" r="r" b="b"/>
              <a:pathLst>
                <a:path w="713" h="543" extrusionOk="0">
                  <a:moveTo>
                    <a:pt x="24" y="137"/>
                  </a:moveTo>
                  <a:lnTo>
                    <a:pt x="24" y="137"/>
                  </a:lnTo>
                  <a:cubicBezTo>
                    <a:pt x="24" y="139"/>
                    <a:pt x="25" y="141"/>
                    <a:pt x="25" y="144"/>
                  </a:cubicBezTo>
                  <a:lnTo>
                    <a:pt x="25" y="144"/>
                  </a:lnTo>
                  <a:cubicBezTo>
                    <a:pt x="26" y="141"/>
                    <a:pt x="26" y="139"/>
                    <a:pt x="24" y="137"/>
                  </a:cubicBezTo>
                  <a:close/>
                  <a:moveTo>
                    <a:pt x="712" y="1"/>
                  </a:moveTo>
                  <a:cubicBezTo>
                    <a:pt x="682" y="219"/>
                    <a:pt x="511" y="405"/>
                    <a:pt x="323" y="413"/>
                  </a:cubicBezTo>
                  <a:cubicBezTo>
                    <a:pt x="318" y="413"/>
                    <a:pt x="314" y="413"/>
                    <a:pt x="309" y="413"/>
                  </a:cubicBezTo>
                  <a:cubicBezTo>
                    <a:pt x="162" y="413"/>
                    <a:pt x="52" y="302"/>
                    <a:pt x="25" y="144"/>
                  </a:cubicBezTo>
                  <a:lnTo>
                    <a:pt x="25" y="144"/>
                  </a:lnTo>
                  <a:cubicBezTo>
                    <a:pt x="25" y="146"/>
                    <a:pt x="24" y="148"/>
                    <a:pt x="24" y="150"/>
                  </a:cubicBezTo>
                  <a:cubicBezTo>
                    <a:pt x="0" y="370"/>
                    <a:pt x="127" y="543"/>
                    <a:pt x="309" y="543"/>
                  </a:cubicBezTo>
                  <a:cubicBezTo>
                    <a:pt x="314" y="543"/>
                    <a:pt x="319" y="543"/>
                    <a:pt x="324" y="542"/>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47"/>
            <p:cNvSpPr/>
            <p:nvPr/>
          </p:nvSpPr>
          <p:spPr>
            <a:xfrm>
              <a:off x="2082611" y="3282034"/>
              <a:ext cx="29137" cy="22620"/>
            </a:xfrm>
            <a:custGeom>
              <a:avLst/>
              <a:gdLst/>
              <a:ahLst/>
              <a:cxnLst/>
              <a:rect l="l" t="t" r="r" b="b"/>
              <a:pathLst>
                <a:path w="702" h="545" extrusionOk="0">
                  <a:moveTo>
                    <a:pt x="693" y="1"/>
                  </a:moveTo>
                  <a:cubicBezTo>
                    <a:pt x="662" y="220"/>
                    <a:pt x="492" y="404"/>
                    <a:pt x="302" y="414"/>
                  </a:cubicBezTo>
                  <a:cubicBezTo>
                    <a:pt x="298" y="415"/>
                    <a:pt x="293" y="415"/>
                    <a:pt x="289" y="415"/>
                  </a:cubicBezTo>
                  <a:cubicBezTo>
                    <a:pt x="140" y="415"/>
                    <a:pt x="31" y="302"/>
                    <a:pt x="6" y="141"/>
                  </a:cubicBezTo>
                  <a:lnTo>
                    <a:pt x="6" y="137"/>
                  </a:lnTo>
                  <a:cubicBezTo>
                    <a:pt x="6" y="143"/>
                    <a:pt x="5" y="149"/>
                    <a:pt x="5" y="151"/>
                  </a:cubicBezTo>
                  <a:cubicBezTo>
                    <a:pt x="1" y="189"/>
                    <a:pt x="4"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47"/>
            <p:cNvSpPr/>
            <p:nvPr/>
          </p:nvSpPr>
          <p:spPr>
            <a:xfrm>
              <a:off x="1843376" y="3238205"/>
              <a:ext cx="333659" cy="370889"/>
            </a:xfrm>
            <a:custGeom>
              <a:avLst/>
              <a:gdLst/>
              <a:ahLst/>
              <a:cxnLst/>
              <a:rect l="l" t="t" r="r" b="b"/>
              <a:pathLst>
                <a:path w="8039" h="8936" extrusionOk="0">
                  <a:moveTo>
                    <a:pt x="6372" y="0"/>
                  </a:moveTo>
                  <a:lnTo>
                    <a:pt x="6372" y="0"/>
                  </a:lnTo>
                  <a:cubicBezTo>
                    <a:pt x="7071" y="2698"/>
                    <a:pt x="7579" y="7053"/>
                    <a:pt x="7281" y="7053"/>
                  </a:cubicBezTo>
                  <a:cubicBezTo>
                    <a:pt x="7281" y="7053"/>
                    <a:pt x="7281" y="7053"/>
                    <a:pt x="7281" y="7053"/>
                  </a:cubicBezTo>
                  <a:cubicBezTo>
                    <a:pt x="7255" y="7053"/>
                    <a:pt x="7230" y="7052"/>
                    <a:pt x="7204" y="7052"/>
                  </a:cubicBezTo>
                  <a:cubicBezTo>
                    <a:pt x="5039" y="7052"/>
                    <a:pt x="1104" y="8692"/>
                    <a:pt x="36" y="8692"/>
                  </a:cubicBezTo>
                  <a:cubicBezTo>
                    <a:pt x="24" y="8692"/>
                    <a:pt x="12" y="8692"/>
                    <a:pt x="1" y="8691"/>
                  </a:cubicBezTo>
                  <a:lnTo>
                    <a:pt x="1" y="8691"/>
                  </a:lnTo>
                  <a:cubicBezTo>
                    <a:pt x="63" y="8795"/>
                    <a:pt x="116" y="8867"/>
                    <a:pt x="159" y="8894"/>
                  </a:cubicBezTo>
                  <a:cubicBezTo>
                    <a:pt x="204" y="8923"/>
                    <a:pt x="279" y="8936"/>
                    <a:pt x="380" y="8936"/>
                  </a:cubicBezTo>
                  <a:cubicBezTo>
                    <a:pt x="1455" y="8936"/>
                    <a:pt x="5479" y="7435"/>
                    <a:pt x="7648" y="7435"/>
                  </a:cubicBezTo>
                  <a:cubicBezTo>
                    <a:pt x="7676" y="7435"/>
                    <a:pt x="7703" y="7435"/>
                    <a:pt x="7730" y="7435"/>
                  </a:cubicBezTo>
                  <a:cubicBezTo>
                    <a:pt x="7731" y="7435"/>
                    <a:pt x="7731" y="7435"/>
                    <a:pt x="7731" y="7435"/>
                  </a:cubicBezTo>
                  <a:cubicBezTo>
                    <a:pt x="8038" y="7435"/>
                    <a:pt x="7190" y="2587"/>
                    <a:pt x="637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47"/>
            <p:cNvSpPr/>
            <p:nvPr/>
          </p:nvSpPr>
          <p:spPr>
            <a:xfrm>
              <a:off x="1733969" y="3187444"/>
              <a:ext cx="433188" cy="433520"/>
            </a:xfrm>
            <a:custGeom>
              <a:avLst/>
              <a:gdLst/>
              <a:ahLst/>
              <a:cxnLst/>
              <a:rect l="l" t="t" r="r" b="b"/>
              <a:pathLst>
                <a:path w="10437" h="10445" extrusionOk="0">
                  <a:moveTo>
                    <a:pt x="1537" y="0"/>
                  </a:moveTo>
                  <a:cubicBezTo>
                    <a:pt x="1033" y="0"/>
                    <a:pt x="540" y="152"/>
                    <a:pt x="431" y="697"/>
                  </a:cubicBezTo>
                  <a:cubicBezTo>
                    <a:pt x="0" y="2851"/>
                    <a:pt x="2167" y="10067"/>
                    <a:pt x="2699" y="10407"/>
                  </a:cubicBezTo>
                  <a:cubicBezTo>
                    <a:pt x="2738" y="10432"/>
                    <a:pt x="2801" y="10444"/>
                    <a:pt x="2885" y="10444"/>
                  </a:cubicBezTo>
                  <a:cubicBezTo>
                    <a:pt x="3916" y="10444"/>
                    <a:pt x="8101" y="8656"/>
                    <a:pt x="10291" y="8656"/>
                  </a:cubicBezTo>
                  <a:cubicBezTo>
                    <a:pt x="10315" y="8656"/>
                    <a:pt x="10339" y="8656"/>
                    <a:pt x="10362" y="8657"/>
                  </a:cubicBezTo>
                  <a:cubicBezTo>
                    <a:pt x="10362" y="8657"/>
                    <a:pt x="10363" y="8657"/>
                    <a:pt x="10363" y="8657"/>
                  </a:cubicBezTo>
                  <a:cubicBezTo>
                    <a:pt x="10420" y="8657"/>
                    <a:pt x="10437" y="8499"/>
                    <a:pt x="10425" y="8229"/>
                  </a:cubicBezTo>
                  <a:lnTo>
                    <a:pt x="10425" y="8229"/>
                  </a:lnTo>
                  <a:cubicBezTo>
                    <a:pt x="8356" y="8392"/>
                    <a:pt x="5424" y="9002"/>
                    <a:pt x="4258" y="9002"/>
                  </a:cubicBezTo>
                  <a:cubicBezTo>
                    <a:pt x="4040" y="9002"/>
                    <a:pt x="3884" y="8981"/>
                    <a:pt x="3807" y="8931"/>
                  </a:cubicBezTo>
                  <a:cubicBezTo>
                    <a:pt x="3275" y="8589"/>
                    <a:pt x="4344" y="2202"/>
                    <a:pt x="2753" y="238"/>
                  </a:cubicBezTo>
                  <a:cubicBezTo>
                    <a:pt x="2730" y="208"/>
                    <a:pt x="2126" y="0"/>
                    <a:pt x="153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47"/>
            <p:cNvSpPr/>
            <p:nvPr/>
          </p:nvSpPr>
          <p:spPr>
            <a:xfrm>
              <a:off x="1580318" y="3376209"/>
              <a:ext cx="267832" cy="372507"/>
            </a:xfrm>
            <a:custGeom>
              <a:avLst/>
              <a:gdLst/>
              <a:ahLst/>
              <a:cxnLst/>
              <a:rect l="l" t="t" r="r" b="b"/>
              <a:pathLst>
                <a:path w="6453" h="8975" extrusionOk="0">
                  <a:moveTo>
                    <a:pt x="1136" y="1"/>
                  </a:moveTo>
                  <a:cubicBezTo>
                    <a:pt x="1136" y="1"/>
                    <a:pt x="0" y="2856"/>
                    <a:pt x="374" y="4185"/>
                  </a:cubicBezTo>
                  <a:cubicBezTo>
                    <a:pt x="748" y="5517"/>
                    <a:pt x="5174" y="8974"/>
                    <a:pt x="5174" y="8974"/>
                  </a:cubicBezTo>
                  <a:lnTo>
                    <a:pt x="6452" y="7329"/>
                  </a:lnTo>
                  <a:cubicBezTo>
                    <a:pt x="5704" y="6463"/>
                    <a:pt x="3705" y="3465"/>
                    <a:pt x="3623" y="3067"/>
                  </a:cubicBezTo>
                  <a:cubicBezTo>
                    <a:pt x="3541" y="2666"/>
                    <a:pt x="4140" y="864"/>
                    <a:pt x="4140" y="864"/>
                  </a:cubicBezTo>
                  <a:lnTo>
                    <a:pt x="11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47"/>
            <p:cNvSpPr/>
            <p:nvPr/>
          </p:nvSpPr>
          <p:spPr>
            <a:xfrm>
              <a:off x="1580318" y="3376209"/>
              <a:ext cx="225829" cy="372507"/>
            </a:xfrm>
            <a:custGeom>
              <a:avLst/>
              <a:gdLst/>
              <a:ahLst/>
              <a:cxnLst/>
              <a:rect l="l" t="t" r="r" b="b"/>
              <a:pathLst>
                <a:path w="5441" h="8975" extrusionOk="0">
                  <a:moveTo>
                    <a:pt x="1136" y="1"/>
                  </a:moveTo>
                  <a:cubicBezTo>
                    <a:pt x="1136" y="1"/>
                    <a:pt x="0" y="2854"/>
                    <a:pt x="374" y="4185"/>
                  </a:cubicBezTo>
                  <a:cubicBezTo>
                    <a:pt x="748" y="5514"/>
                    <a:pt x="5174" y="8974"/>
                    <a:pt x="5174" y="8974"/>
                  </a:cubicBezTo>
                  <a:lnTo>
                    <a:pt x="5441" y="8630"/>
                  </a:lnTo>
                  <a:cubicBezTo>
                    <a:pt x="5353" y="8539"/>
                    <a:pt x="5266" y="8449"/>
                    <a:pt x="5179" y="8351"/>
                  </a:cubicBezTo>
                  <a:cubicBezTo>
                    <a:pt x="3658" y="6668"/>
                    <a:pt x="2956" y="4757"/>
                    <a:pt x="3616" y="4082"/>
                  </a:cubicBezTo>
                  <a:cubicBezTo>
                    <a:pt x="3729" y="3967"/>
                    <a:pt x="3876" y="3898"/>
                    <a:pt x="4047" y="3866"/>
                  </a:cubicBezTo>
                  <a:cubicBezTo>
                    <a:pt x="3808" y="3472"/>
                    <a:pt x="3645" y="3175"/>
                    <a:pt x="3623" y="3067"/>
                  </a:cubicBezTo>
                  <a:cubicBezTo>
                    <a:pt x="3543" y="2668"/>
                    <a:pt x="4140" y="864"/>
                    <a:pt x="4140" y="864"/>
                  </a:cubicBezTo>
                  <a:lnTo>
                    <a:pt x="11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47"/>
            <p:cNvSpPr/>
            <p:nvPr/>
          </p:nvSpPr>
          <p:spPr>
            <a:xfrm>
              <a:off x="1567119" y="3162085"/>
              <a:ext cx="308465" cy="362090"/>
            </a:xfrm>
            <a:custGeom>
              <a:avLst/>
              <a:gdLst/>
              <a:ahLst/>
              <a:cxnLst/>
              <a:rect l="l" t="t" r="r" b="b"/>
              <a:pathLst>
                <a:path w="7432" h="8724" extrusionOk="0">
                  <a:moveTo>
                    <a:pt x="5059" y="1"/>
                  </a:moveTo>
                  <a:cubicBezTo>
                    <a:pt x="1110" y="2059"/>
                    <a:pt x="1" y="6821"/>
                    <a:pt x="1" y="6821"/>
                  </a:cubicBezTo>
                  <a:cubicBezTo>
                    <a:pt x="1" y="6821"/>
                    <a:pt x="3160" y="8723"/>
                    <a:pt x="5579" y="8723"/>
                  </a:cubicBezTo>
                  <a:cubicBezTo>
                    <a:pt x="5848" y="8723"/>
                    <a:pt x="6109" y="8700"/>
                    <a:pt x="6355" y="8647"/>
                  </a:cubicBezTo>
                  <a:cubicBezTo>
                    <a:pt x="7202" y="6269"/>
                    <a:pt x="7431" y="3129"/>
                    <a:pt x="7186" y="1843"/>
                  </a:cubicBezTo>
                  <a:lnTo>
                    <a:pt x="50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47"/>
            <p:cNvSpPr/>
            <p:nvPr/>
          </p:nvSpPr>
          <p:spPr>
            <a:xfrm>
              <a:off x="1585340" y="3442700"/>
              <a:ext cx="12119" cy="10293"/>
            </a:xfrm>
            <a:custGeom>
              <a:avLst/>
              <a:gdLst/>
              <a:ahLst/>
              <a:cxnLst/>
              <a:rect l="l" t="t" r="r" b="b"/>
              <a:pathLst>
                <a:path w="292" h="248" extrusionOk="0">
                  <a:moveTo>
                    <a:pt x="292" y="1"/>
                  </a:moveTo>
                  <a:lnTo>
                    <a:pt x="292" y="1"/>
                  </a:lnTo>
                  <a:cubicBezTo>
                    <a:pt x="220" y="104"/>
                    <a:pt x="111" y="172"/>
                    <a:pt x="0" y="201"/>
                  </a:cubicBezTo>
                  <a:cubicBezTo>
                    <a:pt x="26" y="215"/>
                    <a:pt x="58" y="232"/>
                    <a:pt x="88" y="248"/>
                  </a:cubicBezTo>
                  <a:cubicBezTo>
                    <a:pt x="144" y="212"/>
                    <a:pt x="194" y="169"/>
                    <a:pt x="233" y="114"/>
                  </a:cubicBezTo>
                  <a:cubicBezTo>
                    <a:pt x="244" y="83"/>
                    <a:pt x="256" y="54"/>
                    <a:pt x="276" y="24"/>
                  </a:cubicBezTo>
                  <a:cubicBezTo>
                    <a:pt x="277" y="21"/>
                    <a:pt x="282" y="17"/>
                    <a:pt x="285" y="14"/>
                  </a:cubicBezTo>
                  <a:lnTo>
                    <a:pt x="285" y="17"/>
                  </a:lnTo>
                  <a:cubicBezTo>
                    <a:pt x="288" y="11"/>
                    <a:pt x="290" y="5"/>
                    <a:pt x="2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47"/>
            <p:cNvSpPr/>
            <p:nvPr/>
          </p:nvSpPr>
          <p:spPr>
            <a:xfrm>
              <a:off x="1593848" y="3443240"/>
              <a:ext cx="31253" cy="20088"/>
            </a:xfrm>
            <a:custGeom>
              <a:avLst/>
              <a:gdLst/>
              <a:ahLst/>
              <a:cxnLst/>
              <a:rect l="l" t="t" r="r" b="b"/>
              <a:pathLst>
                <a:path w="753" h="484" extrusionOk="0">
                  <a:moveTo>
                    <a:pt x="80" y="1"/>
                  </a:moveTo>
                  <a:cubicBezTo>
                    <a:pt x="78" y="4"/>
                    <a:pt x="74" y="6"/>
                    <a:pt x="71" y="11"/>
                  </a:cubicBezTo>
                  <a:cubicBezTo>
                    <a:pt x="51" y="40"/>
                    <a:pt x="38" y="70"/>
                    <a:pt x="28" y="101"/>
                  </a:cubicBezTo>
                  <a:cubicBezTo>
                    <a:pt x="1" y="176"/>
                    <a:pt x="1" y="249"/>
                    <a:pt x="22" y="313"/>
                  </a:cubicBezTo>
                  <a:cubicBezTo>
                    <a:pt x="118" y="364"/>
                    <a:pt x="228" y="420"/>
                    <a:pt x="347" y="484"/>
                  </a:cubicBezTo>
                  <a:cubicBezTo>
                    <a:pt x="485" y="468"/>
                    <a:pt x="623" y="389"/>
                    <a:pt x="705" y="262"/>
                  </a:cubicBezTo>
                  <a:cubicBezTo>
                    <a:pt x="726" y="231"/>
                    <a:pt x="741" y="196"/>
                    <a:pt x="752" y="162"/>
                  </a:cubicBezTo>
                  <a:lnTo>
                    <a:pt x="752" y="162"/>
                  </a:lnTo>
                  <a:cubicBezTo>
                    <a:pt x="660" y="297"/>
                    <a:pt x="503" y="379"/>
                    <a:pt x="357" y="379"/>
                  </a:cubicBezTo>
                  <a:cubicBezTo>
                    <a:pt x="313" y="379"/>
                    <a:pt x="269" y="372"/>
                    <a:pt x="229" y="356"/>
                  </a:cubicBezTo>
                  <a:cubicBezTo>
                    <a:pt x="87" y="300"/>
                    <a:pt x="32" y="153"/>
                    <a:pt x="80" y="4"/>
                  </a:cubicBezTo>
                  <a:lnTo>
                    <a:pt x="8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47"/>
            <p:cNvSpPr/>
            <p:nvPr/>
          </p:nvSpPr>
          <p:spPr>
            <a:xfrm>
              <a:off x="1645024" y="3444028"/>
              <a:ext cx="32664" cy="21624"/>
            </a:xfrm>
            <a:custGeom>
              <a:avLst/>
              <a:gdLst/>
              <a:ahLst/>
              <a:cxnLst/>
              <a:rect l="l" t="t" r="r" b="b"/>
              <a:pathLst>
                <a:path w="787" h="521" extrusionOk="0">
                  <a:moveTo>
                    <a:pt x="146" y="0"/>
                  </a:moveTo>
                  <a:cubicBezTo>
                    <a:pt x="143" y="5"/>
                    <a:pt x="138" y="6"/>
                    <a:pt x="137" y="10"/>
                  </a:cubicBezTo>
                  <a:cubicBezTo>
                    <a:pt x="1" y="180"/>
                    <a:pt x="22" y="391"/>
                    <a:pt x="184" y="480"/>
                  </a:cubicBezTo>
                  <a:cubicBezTo>
                    <a:pt x="234" y="508"/>
                    <a:pt x="291" y="521"/>
                    <a:pt x="350" y="521"/>
                  </a:cubicBezTo>
                  <a:cubicBezTo>
                    <a:pt x="486" y="521"/>
                    <a:pt x="634" y="452"/>
                    <a:pt x="729" y="334"/>
                  </a:cubicBezTo>
                  <a:cubicBezTo>
                    <a:pt x="755" y="302"/>
                    <a:pt x="772" y="271"/>
                    <a:pt x="787" y="238"/>
                  </a:cubicBezTo>
                  <a:lnTo>
                    <a:pt x="787" y="238"/>
                  </a:lnTo>
                  <a:cubicBezTo>
                    <a:pt x="692" y="350"/>
                    <a:pt x="549" y="415"/>
                    <a:pt x="418" y="415"/>
                  </a:cubicBezTo>
                  <a:cubicBezTo>
                    <a:pt x="359" y="415"/>
                    <a:pt x="302" y="402"/>
                    <a:pt x="252" y="374"/>
                  </a:cubicBezTo>
                  <a:cubicBezTo>
                    <a:pt x="117" y="301"/>
                    <a:pt x="81" y="147"/>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47"/>
            <p:cNvSpPr/>
            <p:nvPr/>
          </p:nvSpPr>
          <p:spPr>
            <a:xfrm>
              <a:off x="1670674" y="3456065"/>
              <a:ext cx="32664" cy="21583"/>
            </a:xfrm>
            <a:custGeom>
              <a:avLst/>
              <a:gdLst/>
              <a:ahLst/>
              <a:cxnLst/>
              <a:rect l="l" t="t" r="r" b="b"/>
              <a:pathLst>
                <a:path w="787" h="520" extrusionOk="0">
                  <a:moveTo>
                    <a:pt x="146" y="1"/>
                  </a:moveTo>
                  <a:cubicBezTo>
                    <a:pt x="143" y="4"/>
                    <a:pt x="138" y="5"/>
                    <a:pt x="137" y="9"/>
                  </a:cubicBezTo>
                  <a:cubicBezTo>
                    <a:pt x="0" y="180"/>
                    <a:pt x="22" y="390"/>
                    <a:pt x="184" y="479"/>
                  </a:cubicBezTo>
                  <a:cubicBezTo>
                    <a:pt x="234" y="506"/>
                    <a:pt x="291" y="519"/>
                    <a:pt x="351" y="519"/>
                  </a:cubicBezTo>
                  <a:cubicBezTo>
                    <a:pt x="486" y="519"/>
                    <a:pt x="633" y="452"/>
                    <a:pt x="728" y="334"/>
                  </a:cubicBezTo>
                  <a:cubicBezTo>
                    <a:pt x="740" y="310"/>
                    <a:pt x="749" y="284"/>
                    <a:pt x="769" y="259"/>
                  </a:cubicBezTo>
                  <a:lnTo>
                    <a:pt x="778" y="249"/>
                  </a:lnTo>
                  <a:lnTo>
                    <a:pt x="778" y="252"/>
                  </a:lnTo>
                  <a:cubicBezTo>
                    <a:pt x="779" y="246"/>
                    <a:pt x="785" y="241"/>
                    <a:pt x="786" y="235"/>
                  </a:cubicBezTo>
                  <a:lnTo>
                    <a:pt x="786" y="235"/>
                  </a:lnTo>
                  <a:cubicBezTo>
                    <a:pt x="691" y="349"/>
                    <a:pt x="547" y="413"/>
                    <a:pt x="415" y="413"/>
                  </a:cubicBezTo>
                  <a:cubicBezTo>
                    <a:pt x="357" y="413"/>
                    <a:pt x="301" y="401"/>
                    <a:pt x="252" y="374"/>
                  </a:cubicBezTo>
                  <a:cubicBezTo>
                    <a:pt x="117" y="300"/>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47"/>
            <p:cNvSpPr/>
            <p:nvPr/>
          </p:nvSpPr>
          <p:spPr>
            <a:xfrm>
              <a:off x="1697569" y="3466524"/>
              <a:ext cx="32000" cy="21583"/>
            </a:xfrm>
            <a:custGeom>
              <a:avLst/>
              <a:gdLst/>
              <a:ahLst/>
              <a:cxnLst/>
              <a:rect l="l" t="t" r="r" b="b"/>
              <a:pathLst>
                <a:path w="771" h="520" extrusionOk="0">
                  <a:moveTo>
                    <a:pt x="130" y="0"/>
                  </a:moveTo>
                  <a:cubicBezTo>
                    <a:pt x="127" y="3"/>
                    <a:pt x="123" y="4"/>
                    <a:pt x="121" y="9"/>
                  </a:cubicBezTo>
                  <a:cubicBezTo>
                    <a:pt x="101" y="32"/>
                    <a:pt x="92" y="59"/>
                    <a:pt x="80" y="83"/>
                  </a:cubicBezTo>
                  <a:cubicBezTo>
                    <a:pt x="1" y="236"/>
                    <a:pt x="29" y="401"/>
                    <a:pt x="170" y="479"/>
                  </a:cubicBezTo>
                  <a:cubicBezTo>
                    <a:pt x="219" y="506"/>
                    <a:pt x="276" y="519"/>
                    <a:pt x="336" y="519"/>
                  </a:cubicBezTo>
                  <a:cubicBezTo>
                    <a:pt x="471" y="519"/>
                    <a:pt x="618" y="451"/>
                    <a:pt x="713" y="332"/>
                  </a:cubicBezTo>
                  <a:cubicBezTo>
                    <a:pt x="739" y="302"/>
                    <a:pt x="756" y="269"/>
                    <a:pt x="771" y="236"/>
                  </a:cubicBezTo>
                  <a:lnTo>
                    <a:pt x="771" y="236"/>
                  </a:lnTo>
                  <a:cubicBezTo>
                    <a:pt x="675" y="348"/>
                    <a:pt x="532" y="413"/>
                    <a:pt x="400" y="413"/>
                  </a:cubicBezTo>
                  <a:cubicBezTo>
                    <a:pt x="341" y="413"/>
                    <a:pt x="285" y="400"/>
                    <a:pt x="236" y="374"/>
                  </a:cubicBezTo>
                  <a:cubicBezTo>
                    <a:pt x="103" y="302"/>
                    <a:pt x="65" y="148"/>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47"/>
            <p:cNvSpPr/>
            <p:nvPr/>
          </p:nvSpPr>
          <p:spPr>
            <a:xfrm>
              <a:off x="1739572" y="3492091"/>
              <a:ext cx="32664" cy="21624"/>
            </a:xfrm>
            <a:custGeom>
              <a:avLst/>
              <a:gdLst/>
              <a:ahLst/>
              <a:cxnLst/>
              <a:rect l="l" t="t" r="r" b="b"/>
              <a:pathLst>
                <a:path w="787" h="521" extrusionOk="0">
                  <a:moveTo>
                    <a:pt x="145" y="1"/>
                  </a:moveTo>
                  <a:cubicBezTo>
                    <a:pt x="142" y="5"/>
                    <a:pt x="138" y="6"/>
                    <a:pt x="137" y="11"/>
                  </a:cubicBezTo>
                  <a:cubicBezTo>
                    <a:pt x="0" y="180"/>
                    <a:pt x="22" y="391"/>
                    <a:pt x="184" y="481"/>
                  </a:cubicBezTo>
                  <a:cubicBezTo>
                    <a:pt x="234" y="508"/>
                    <a:pt x="291" y="521"/>
                    <a:pt x="350" y="521"/>
                  </a:cubicBezTo>
                  <a:cubicBezTo>
                    <a:pt x="486" y="521"/>
                    <a:pt x="633"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47"/>
            <p:cNvSpPr/>
            <p:nvPr/>
          </p:nvSpPr>
          <p:spPr>
            <a:xfrm>
              <a:off x="1781907" y="3513964"/>
              <a:ext cx="15896" cy="7927"/>
            </a:xfrm>
            <a:custGeom>
              <a:avLst/>
              <a:gdLst/>
              <a:ahLst/>
              <a:cxnLst/>
              <a:rect l="l" t="t" r="r" b="b"/>
              <a:pathLst>
                <a:path w="383" h="191" extrusionOk="0">
                  <a:moveTo>
                    <a:pt x="383" y="1"/>
                  </a:moveTo>
                  <a:lnTo>
                    <a:pt x="383" y="1"/>
                  </a:lnTo>
                  <a:cubicBezTo>
                    <a:pt x="287" y="114"/>
                    <a:pt x="145" y="175"/>
                    <a:pt x="14" y="175"/>
                  </a:cubicBezTo>
                  <a:cubicBezTo>
                    <a:pt x="9" y="175"/>
                    <a:pt x="5" y="175"/>
                    <a:pt x="0" y="175"/>
                  </a:cubicBezTo>
                  <a:lnTo>
                    <a:pt x="0" y="175"/>
                  </a:lnTo>
                  <a:cubicBezTo>
                    <a:pt x="74" y="182"/>
                    <a:pt x="147" y="188"/>
                    <a:pt x="222" y="191"/>
                  </a:cubicBezTo>
                  <a:cubicBezTo>
                    <a:pt x="259" y="165"/>
                    <a:pt x="295" y="135"/>
                    <a:pt x="324" y="99"/>
                  </a:cubicBezTo>
                  <a:cubicBezTo>
                    <a:pt x="337" y="73"/>
                    <a:pt x="345" y="47"/>
                    <a:pt x="365" y="23"/>
                  </a:cubicBezTo>
                  <a:cubicBezTo>
                    <a:pt x="368" y="18"/>
                    <a:pt x="370" y="15"/>
                    <a:pt x="374" y="14"/>
                  </a:cubicBezTo>
                  <a:lnTo>
                    <a:pt x="374" y="17"/>
                  </a:lnTo>
                  <a:cubicBezTo>
                    <a:pt x="375" y="11"/>
                    <a:pt x="381" y="7"/>
                    <a:pt x="38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47"/>
            <p:cNvSpPr/>
            <p:nvPr/>
          </p:nvSpPr>
          <p:spPr>
            <a:xfrm>
              <a:off x="1766219" y="3504127"/>
              <a:ext cx="13946" cy="16810"/>
            </a:xfrm>
            <a:custGeom>
              <a:avLst/>
              <a:gdLst/>
              <a:ahLst/>
              <a:cxnLst/>
              <a:rect l="l" t="t" r="r" b="b"/>
              <a:pathLst>
                <a:path w="336" h="405" extrusionOk="0">
                  <a:moveTo>
                    <a:pt x="120" y="1"/>
                  </a:moveTo>
                  <a:lnTo>
                    <a:pt x="120" y="1"/>
                  </a:lnTo>
                  <a:cubicBezTo>
                    <a:pt x="115" y="4"/>
                    <a:pt x="113" y="7"/>
                    <a:pt x="111" y="10"/>
                  </a:cubicBezTo>
                  <a:cubicBezTo>
                    <a:pt x="13" y="130"/>
                    <a:pt x="0" y="268"/>
                    <a:pt x="57" y="370"/>
                  </a:cubicBezTo>
                  <a:cubicBezTo>
                    <a:pt x="150" y="385"/>
                    <a:pt x="243" y="396"/>
                    <a:pt x="335" y="405"/>
                  </a:cubicBezTo>
                  <a:cubicBezTo>
                    <a:pt x="298" y="399"/>
                    <a:pt x="259" y="390"/>
                    <a:pt x="228" y="372"/>
                  </a:cubicBezTo>
                  <a:cubicBezTo>
                    <a:pt x="91" y="303"/>
                    <a:pt x="55" y="147"/>
                    <a:pt x="12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47"/>
            <p:cNvSpPr/>
            <p:nvPr/>
          </p:nvSpPr>
          <p:spPr>
            <a:xfrm>
              <a:off x="1793819" y="3514504"/>
              <a:ext cx="3652" cy="7554"/>
            </a:xfrm>
            <a:custGeom>
              <a:avLst/>
              <a:gdLst/>
              <a:ahLst/>
              <a:cxnLst/>
              <a:rect l="l" t="t" r="r" b="b"/>
              <a:pathLst>
                <a:path w="88" h="182" extrusionOk="0">
                  <a:moveTo>
                    <a:pt x="87" y="1"/>
                  </a:moveTo>
                  <a:cubicBezTo>
                    <a:pt x="83" y="4"/>
                    <a:pt x="80" y="5"/>
                    <a:pt x="78" y="10"/>
                  </a:cubicBezTo>
                  <a:cubicBezTo>
                    <a:pt x="58" y="33"/>
                    <a:pt x="50" y="60"/>
                    <a:pt x="37" y="84"/>
                  </a:cubicBezTo>
                  <a:cubicBezTo>
                    <a:pt x="21" y="117"/>
                    <a:pt x="7" y="147"/>
                    <a:pt x="1" y="181"/>
                  </a:cubicBezTo>
                  <a:cubicBezTo>
                    <a:pt x="22" y="181"/>
                    <a:pt x="42" y="181"/>
                    <a:pt x="64" y="182"/>
                  </a:cubicBezTo>
                  <a:cubicBezTo>
                    <a:pt x="54" y="124"/>
                    <a:pt x="60" y="63"/>
                    <a:pt x="87" y="4"/>
                  </a:cubicBezTo>
                  <a:lnTo>
                    <a:pt x="8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47"/>
            <p:cNvSpPr/>
            <p:nvPr/>
          </p:nvSpPr>
          <p:spPr>
            <a:xfrm>
              <a:off x="1662331" y="3359026"/>
              <a:ext cx="32664" cy="21624"/>
            </a:xfrm>
            <a:custGeom>
              <a:avLst/>
              <a:gdLst/>
              <a:ahLst/>
              <a:cxnLst/>
              <a:rect l="l" t="t" r="r" b="b"/>
              <a:pathLst>
                <a:path w="787" h="521" extrusionOk="0">
                  <a:moveTo>
                    <a:pt x="145" y="1"/>
                  </a:moveTo>
                  <a:cubicBezTo>
                    <a:pt x="143" y="5"/>
                    <a:pt x="138" y="6"/>
                    <a:pt x="137" y="11"/>
                  </a:cubicBezTo>
                  <a:cubicBezTo>
                    <a:pt x="0" y="180"/>
                    <a:pt x="22" y="392"/>
                    <a:pt x="184" y="481"/>
                  </a:cubicBezTo>
                  <a:cubicBezTo>
                    <a:pt x="234" y="508"/>
                    <a:pt x="291" y="521"/>
                    <a:pt x="350" y="521"/>
                  </a:cubicBezTo>
                  <a:cubicBezTo>
                    <a:pt x="486" y="521"/>
                    <a:pt x="634"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47"/>
            <p:cNvSpPr/>
            <p:nvPr/>
          </p:nvSpPr>
          <p:spPr>
            <a:xfrm>
              <a:off x="1687857" y="3370979"/>
              <a:ext cx="32706" cy="21583"/>
            </a:xfrm>
            <a:custGeom>
              <a:avLst/>
              <a:gdLst/>
              <a:ahLst/>
              <a:cxnLst/>
              <a:rect l="l" t="t" r="r" b="b"/>
              <a:pathLst>
                <a:path w="788" h="520" extrusionOk="0">
                  <a:moveTo>
                    <a:pt x="147" y="0"/>
                  </a:moveTo>
                  <a:lnTo>
                    <a:pt x="147" y="0"/>
                  </a:lnTo>
                  <a:cubicBezTo>
                    <a:pt x="143" y="4"/>
                    <a:pt x="140" y="6"/>
                    <a:pt x="137" y="10"/>
                  </a:cubicBezTo>
                  <a:cubicBezTo>
                    <a:pt x="0" y="180"/>
                    <a:pt x="22" y="391"/>
                    <a:pt x="186" y="480"/>
                  </a:cubicBezTo>
                  <a:cubicBezTo>
                    <a:pt x="235" y="507"/>
                    <a:pt x="292" y="519"/>
                    <a:pt x="351" y="519"/>
                  </a:cubicBezTo>
                  <a:cubicBezTo>
                    <a:pt x="487" y="519"/>
                    <a:pt x="634" y="452"/>
                    <a:pt x="729" y="335"/>
                  </a:cubicBezTo>
                  <a:cubicBezTo>
                    <a:pt x="740" y="309"/>
                    <a:pt x="750" y="285"/>
                    <a:pt x="769" y="259"/>
                  </a:cubicBezTo>
                  <a:cubicBezTo>
                    <a:pt x="773" y="257"/>
                    <a:pt x="778" y="256"/>
                    <a:pt x="779" y="252"/>
                  </a:cubicBezTo>
                  <a:lnTo>
                    <a:pt x="779" y="254"/>
                  </a:lnTo>
                  <a:cubicBezTo>
                    <a:pt x="781" y="249"/>
                    <a:pt x="786" y="243"/>
                    <a:pt x="788" y="237"/>
                  </a:cubicBezTo>
                  <a:lnTo>
                    <a:pt x="788" y="237"/>
                  </a:lnTo>
                  <a:cubicBezTo>
                    <a:pt x="693" y="350"/>
                    <a:pt x="551" y="415"/>
                    <a:pt x="419" y="415"/>
                  </a:cubicBezTo>
                  <a:cubicBezTo>
                    <a:pt x="359" y="415"/>
                    <a:pt x="302" y="401"/>
                    <a:pt x="252" y="374"/>
                  </a:cubicBezTo>
                  <a:cubicBezTo>
                    <a:pt x="118" y="300"/>
                    <a:pt x="82" y="147"/>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47"/>
            <p:cNvSpPr/>
            <p:nvPr/>
          </p:nvSpPr>
          <p:spPr>
            <a:xfrm>
              <a:off x="1714794" y="3381522"/>
              <a:ext cx="32042" cy="21541"/>
            </a:xfrm>
            <a:custGeom>
              <a:avLst/>
              <a:gdLst/>
              <a:ahLst/>
              <a:cxnLst/>
              <a:rect l="l" t="t" r="r" b="b"/>
              <a:pathLst>
                <a:path w="772" h="519" extrusionOk="0">
                  <a:moveTo>
                    <a:pt x="130" y="0"/>
                  </a:moveTo>
                  <a:cubicBezTo>
                    <a:pt x="126" y="3"/>
                    <a:pt x="123" y="5"/>
                    <a:pt x="120" y="9"/>
                  </a:cubicBezTo>
                  <a:cubicBezTo>
                    <a:pt x="101" y="32"/>
                    <a:pt x="91" y="59"/>
                    <a:pt x="80" y="84"/>
                  </a:cubicBezTo>
                  <a:cubicBezTo>
                    <a:pt x="1" y="236"/>
                    <a:pt x="30" y="401"/>
                    <a:pt x="169" y="479"/>
                  </a:cubicBezTo>
                  <a:cubicBezTo>
                    <a:pt x="219" y="506"/>
                    <a:pt x="275" y="518"/>
                    <a:pt x="334" y="518"/>
                  </a:cubicBezTo>
                  <a:cubicBezTo>
                    <a:pt x="470" y="518"/>
                    <a:pt x="618" y="450"/>
                    <a:pt x="714" y="331"/>
                  </a:cubicBezTo>
                  <a:cubicBezTo>
                    <a:pt x="739" y="299"/>
                    <a:pt x="757" y="268"/>
                    <a:pt x="771" y="235"/>
                  </a:cubicBezTo>
                  <a:lnTo>
                    <a:pt x="771" y="235"/>
                  </a:lnTo>
                  <a:cubicBezTo>
                    <a:pt x="675" y="348"/>
                    <a:pt x="532" y="413"/>
                    <a:pt x="399" y="413"/>
                  </a:cubicBezTo>
                  <a:cubicBezTo>
                    <a:pt x="341" y="413"/>
                    <a:pt x="284" y="400"/>
                    <a:pt x="235" y="374"/>
                  </a:cubicBezTo>
                  <a:cubicBezTo>
                    <a:pt x="103" y="302"/>
                    <a:pt x="65" y="147"/>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47"/>
            <p:cNvSpPr/>
            <p:nvPr/>
          </p:nvSpPr>
          <p:spPr>
            <a:xfrm>
              <a:off x="1766592" y="3400406"/>
              <a:ext cx="32706" cy="21541"/>
            </a:xfrm>
            <a:custGeom>
              <a:avLst/>
              <a:gdLst/>
              <a:ahLst/>
              <a:cxnLst/>
              <a:rect l="l" t="t" r="r" b="b"/>
              <a:pathLst>
                <a:path w="788" h="519" extrusionOk="0">
                  <a:moveTo>
                    <a:pt x="147" y="1"/>
                  </a:moveTo>
                  <a:cubicBezTo>
                    <a:pt x="142" y="4"/>
                    <a:pt x="139" y="7"/>
                    <a:pt x="137" y="10"/>
                  </a:cubicBezTo>
                  <a:cubicBezTo>
                    <a:pt x="0" y="181"/>
                    <a:pt x="22" y="390"/>
                    <a:pt x="185" y="481"/>
                  </a:cubicBezTo>
                  <a:cubicBezTo>
                    <a:pt x="234" y="507"/>
                    <a:pt x="291" y="519"/>
                    <a:pt x="349" y="519"/>
                  </a:cubicBezTo>
                  <a:cubicBezTo>
                    <a:pt x="486" y="519"/>
                    <a:pt x="634" y="451"/>
                    <a:pt x="730" y="331"/>
                  </a:cubicBezTo>
                  <a:cubicBezTo>
                    <a:pt x="756" y="301"/>
                    <a:pt x="773" y="268"/>
                    <a:pt x="788" y="237"/>
                  </a:cubicBezTo>
                  <a:lnTo>
                    <a:pt x="788" y="237"/>
                  </a:lnTo>
                  <a:cubicBezTo>
                    <a:pt x="692" y="350"/>
                    <a:pt x="549" y="414"/>
                    <a:pt x="417" y="414"/>
                  </a:cubicBezTo>
                  <a:cubicBezTo>
                    <a:pt x="358" y="414"/>
                    <a:pt x="301" y="401"/>
                    <a:pt x="252" y="375"/>
                  </a:cubicBezTo>
                  <a:cubicBezTo>
                    <a:pt x="118" y="301"/>
                    <a:pt x="82" y="14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47"/>
            <p:cNvSpPr/>
            <p:nvPr/>
          </p:nvSpPr>
          <p:spPr>
            <a:xfrm>
              <a:off x="1792159" y="3412360"/>
              <a:ext cx="32747" cy="21583"/>
            </a:xfrm>
            <a:custGeom>
              <a:avLst/>
              <a:gdLst/>
              <a:ahLst/>
              <a:cxnLst/>
              <a:rect l="l" t="t" r="r" b="b"/>
              <a:pathLst>
                <a:path w="789" h="520" extrusionOk="0">
                  <a:moveTo>
                    <a:pt x="146" y="0"/>
                  </a:moveTo>
                  <a:cubicBezTo>
                    <a:pt x="143" y="5"/>
                    <a:pt x="139" y="6"/>
                    <a:pt x="137" y="9"/>
                  </a:cubicBezTo>
                  <a:cubicBezTo>
                    <a:pt x="1" y="180"/>
                    <a:pt x="22" y="390"/>
                    <a:pt x="186" y="480"/>
                  </a:cubicBezTo>
                  <a:cubicBezTo>
                    <a:pt x="235" y="507"/>
                    <a:pt x="292" y="519"/>
                    <a:pt x="351" y="519"/>
                  </a:cubicBezTo>
                  <a:cubicBezTo>
                    <a:pt x="486" y="519"/>
                    <a:pt x="632" y="452"/>
                    <a:pt x="728" y="335"/>
                  </a:cubicBezTo>
                  <a:cubicBezTo>
                    <a:pt x="741" y="309"/>
                    <a:pt x="749" y="283"/>
                    <a:pt x="769" y="259"/>
                  </a:cubicBezTo>
                  <a:lnTo>
                    <a:pt x="779" y="250"/>
                  </a:lnTo>
                  <a:lnTo>
                    <a:pt x="779" y="253"/>
                  </a:lnTo>
                  <a:cubicBezTo>
                    <a:pt x="781" y="248"/>
                    <a:pt x="787" y="243"/>
                    <a:pt x="788" y="237"/>
                  </a:cubicBezTo>
                  <a:lnTo>
                    <a:pt x="788" y="237"/>
                  </a:lnTo>
                  <a:cubicBezTo>
                    <a:pt x="693" y="350"/>
                    <a:pt x="551" y="414"/>
                    <a:pt x="419" y="414"/>
                  </a:cubicBezTo>
                  <a:cubicBezTo>
                    <a:pt x="359" y="414"/>
                    <a:pt x="302" y="401"/>
                    <a:pt x="252" y="374"/>
                  </a:cubicBezTo>
                  <a:cubicBezTo>
                    <a:pt x="118" y="301"/>
                    <a:pt x="82" y="146"/>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47"/>
            <p:cNvSpPr/>
            <p:nvPr/>
          </p:nvSpPr>
          <p:spPr>
            <a:xfrm>
              <a:off x="1819054" y="3422653"/>
              <a:ext cx="32083" cy="21624"/>
            </a:xfrm>
            <a:custGeom>
              <a:avLst/>
              <a:gdLst/>
              <a:ahLst/>
              <a:cxnLst/>
              <a:rect l="l" t="t" r="r" b="b"/>
              <a:pathLst>
                <a:path w="773" h="521" extrusionOk="0">
                  <a:moveTo>
                    <a:pt x="131" y="1"/>
                  </a:moveTo>
                  <a:cubicBezTo>
                    <a:pt x="127" y="4"/>
                    <a:pt x="124" y="5"/>
                    <a:pt x="121" y="10"/>
                  </a:cubicBezTo>
                  <a:cubicBezTo>
                    <a:pt x="103" y="33"/>
                    <a:pt x="93" y="60"/>
                    <a:pt x="81" y="84"/>
                  </a:cubicBezTo>
                  <a:cubicBezTo>
                    <a:pt x="1" y="238"/>
                    <a:pt x="29" y="403"/>
                    <a:pt x="170" y="479"/>
                  </a:cubicBezTo>
                  <a:cubicBezTo>
                    <a:pt x="220" y="507"/>
                    <a:pt x="277" y="520"/>
                    <a:pt x="337" y="520"/>
                  </a:cubicBezTo>
                  <a:cubicBezTo>
                    <a:pt x="473" y="520"/>
                    <a:pt x="620" y="452"/>
                    <a:pt x="715" y="333"/>
                  </a:cubicBezTo>
                  <a:cubicBezTo>
                    <a:pt x="739" y="303"/>
                    <a:pt x="758" y="270"/>
                    <a:pt x="772" y="238"/>
                  </a:cubicBezTo>
                  <a:lnTo>
                    <a:pt x="772" y="238"/>
                  </a:lnTo>
                  <a:cubicBezTo>
                    <a:pt x="677" y="351"/>
                    <a:pt x="534" y="416"/>
                    <a:pt x="401" y="416"/>
                  </a:cubicBezTo>
                  <a:cubicBezTo>
                    <a:pt x="343" y="416"/>
                    <a:pt x="286" y="403"/>
                    <a:pt x="236" y="376"/>
                  </a:cubicBezTo>
                  <a:cubicBezTo>
                    <a:pt x="104" y="304"/>
                    <a:pt x="67" y="149"/>
                    <a:pt x="131" y="4"/>
                  </a:cubicBezTo>
                  <a:lnTo>
                    <a:pt x="13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47"/>
            <p:cNvSpPr/>
            <p:nvPr/>
          </p:nvSpPr>
          <p:spPr>
            <a:xfrm>
              <a:off x="1591358" y="3389615"/>
              <a:ext cx="22620" cy="12784"/>
            </a:xfrm>
            <a:custGeom>
              <a:avLst/>
              <a:gdLst/>
              <a:ahLst/>
              <a:cxnLst/>
              <a:rect l="l" t="t" r="r" b="b"/>
              <a:pathLst>
                <a:path w="545" h="308" extrusionOk="0">
                  <a:moveTo>
                    <a:pt x="545" y="1"/>
                  </a:moveTo>
                  <a:cubicBezTo>
                    <a:pt x="458" y="125"/>
                    <a:pt x="318" y="199"/>
                    <a:pt x="184" y="199"/>
                  </a:cubicBezTo>
                  <a:cubicBezTo>
                    <a:pt x="136" y="199"/>
                    <a:pt x="88" y="189"/>
                    <a:pt x="45" y="169"/>
                  </a:cubicBezTo>
                  <a:cubicBezTo>
                    <a:pt x="30" y="206"/>
                    <a:pt x="15" y="245"/>
                    <a:pt x="0" y="283"/>
                  </a:cubicBezTo>
                  <a:cubicBezTo>
                    <a:pt x="42" y="300"/>
                    <a:pt x="86" y="308"/>
                    <a:pt x="131" y="308"/>
                  </a:cubicBezTo>
                  <a:cubicBezTo>
                    <a:pt x="268" y="308"/>
                    <a:pt x="412" y="232"/>
                    <a:pt x="497" y="101"/>
                  </a:cubicBezTo>
                  <a:cubicBezTo>
                    <a:pt x="519" y="68"/>
                    <a:pt x="533" y="35"/>
                    <a:pt x="5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47"/>
            <p:cNvSpPr/>
            <p:nvPr/>
          </p:nvSpPr>
          <p:spPr>
            <a:xfrm>
              <a:off x="1635893" y="3402814"/>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0" y="489"/>
                  </a:cubicBezTo>
                  <a:cubicBezTo>
                    <a:pt x="255" y="512"/>
                    <a:pt x="304" y="522"/>
                    <a:pt x="355" y="522"/>
                  </a:cubicBezTo>
                  <a:cubicBezTo>
                    <a:pt x="492" y="522"/>
                    <a:pt x="639" y="444"/>
                    <a:pt x="725" y="311"/>
                  </a:cubicBezTo>
                  <a:cubicBezTo>
                    <a:pt x="746" y="279"/>
                    <a:pt x="761" y="245"/>
                    <a:pt x="772" y="210"/>
                  </a:cubicBezTo>
                  <a:lnTo>
                    <a:pt x="772" y="210"/>
                  </a:lnTo>
                  <a:cubicBezTo>
                    <a:pt x="685" y="336"/>
                    <a:pt x="542" y="410"/>
                    <a:pt x="407" y="410"/>
                  </a:cubicBezTo>
                  <a:cubicBezTo>
                    <a:pt x="357" y="410"/>
                    <a:pt x="308" y="400"/>
                    <a:pt x="264" y="378"/>
                  </a:cubicBezTo>
                  <a:cubicBezTo>
                    <a:pt x="126" y="309"/>
                    <a:pt x="75"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47"/>
            <p:cNvSpPr/>
            <p:nvPr/>
          </p:nvSpPr>
          <p:spPr>
            <a:xfrm>
              <a:off x="1662041" y="3413854"/>
              <a:ext cx="32000" cy="21707"/>
            </a:xfrm>
            <a:custGeom>
              <a:avLst/>
              <a:gdLst/>
              <a:ahLst/>
              <a:cxnLst/>
              <a:rect l="l" t="t" r="r" b="b"/>
              <a:pathLst>
                <a:path w="771" h="523" extrusionOk="0">
                  <a:moveTo>
                    <a:pt x="124" y="0"/>
                  </a:moveTo>
                  <a:lnTo>
                    <a:pt x="124" y="0"/>
                  </a:lnTo>
                  <a:cubicBezTo>
                    <a:pt x="122" y="5"/>
                    <a:pt x="118" y="7"/>
                    <a:pt x="116" y="12"/>
                  </a:cubicBezTo>
                  <a:cubicBezTo>
                    <a:pt x="0" y="193"/>
                    <a:pt x="42" y="407"/>
                    <a:pt x="210" y="489"/>
                  </a:cubicBezTo>
                  <a:cubicBezTo>
                    <a:pt x="255" y="511"/>
                    <a:pt x="305" y="522"/>
                    <a:pt x="356" y="522"/>
                  </a:cubicBezTo>
                  <a:cubicBezTo>
                    <a:pt x="493" y="522"/>
                    <a:pt x="639" y="445"/>
                    <a:pt x="726" y="314"/>
                  </a:cubicBezTo>
                  <a:cubicBezTo>
                    <a:pt x="736" y="286"/>
                    <a:pt x="742" y="260"/>
                    <a:pt x="757" y="235"/>
                  </a:cubicBezTo>
                  <a:cubicBezTo>
                    <a:pt x="757" y="230"/>
                    <a:pt x="760" y="227"/>
                    <a:pt x="763" y="223"/>
                  </a:cubicBezTo>
                  <a:lnTo>
                    <a:pt x="763" y="227"/>
                  </a:lnTo>
                  <a:cubicBezTo>
                    <a:pt x="765" y="222"/>
                    <a:pt x="769" y="216"/>
                    <a:pt x="770" y="210"/>
                  </a:cubicBezTo>
                  <a:lnTo>
                    <a:pt x="770" y="210"/>
                  </a:lnTo>
                  <a:cubicBezTo>
                    <a:pt x="684" y="336"/>
                    <a:pt x="540" y="410"/>
                    <a:pt x="405" y="410"/>
                  </a:cubicBezTo>
                  <a:cubicBezTo>
                    <a:pt x="355" y="410"/>
                    <a:pt x="306" y="400"/>
                    <a:pt x="262" y="378"/>
                  </a:cubicBezTo>
                  <a:cubicBezTo>
                    <a:pt x="124" y="309"/>
                    <a:pt x="73"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47"/>
            <p:cNvSpPr/>
            <p:nvPr/>
          </p:nvSpPr>
          <p:spPr>
            <a:xfrm>
              <a:off x="1689393" y="3423027"/>
              <a:ext cx="31253" cy="21666"/>
            </a:xfrm>
            <a:custGeom>
              <a:avLst/>
              <a:gdLst/>
              <a:ahLst/>
              <a:cxnLst/>
              <a:rect l="l" t="t" r="r" b="b"/>
              <a:pathLst>
                <a:path w="753" h="522" extrusionOk="0">
                  <a:moveTo>
                    <a:pt x="104" y="1"/>
                  </a:moveTo>
                  <a:cubicBezTo>
                    <a:pt x="103" y="3"/>
                    <a:pt x="98" y="8"/>
                    <a:pt x="97" y="11"/>
                  </a:cubicBezTo>
                  <a:cubicBezTo>
                    <a:pt x="81" y="37"/>
                    <a:pt x="74" y="64"/>
                    <a:pt x="64" y="90"/>
                  </a:cubicBezTo>
                  <a:cubicBezTo>
                    <a:pt x="1" y="252"/>
                    <a:pt x="44" y="419"/>
                    <a:pt x="189" y="489"/>
                  </a:cubicBezTo>
                  <a:cubicBezTo>
                    <a:pt x="234" y="511"/>
                    <a:pt x="283" y="521"/>
                    <a:pt x="334" y="521"/>
                  </a:cubicBezTo>
                  <a:cubicBezTo>
                    <a:pt x="473" y="521"/>
                    <a:pt x="621" y="444"/>
                    <a:pt x="706" y="311"/>
                  </a:cubicBezTo>
                  <a:cubicBezTo>
                    <a:pt x="728" y="279"/>
                    <a:pt x="742" y="245"/>
                    <a:pt x="752" y="210"/>
                  </a:cubicBezTo>
                  <a:lnTo>
                    <a:pt x="752" y="210"/>
                  </a:lnTo>
                  <a:cubicBezTo>
                    <a:pt x="667" y="336"/>
                    <a:pt x="525" y="410"/>
                    <a:pt x="390" y="410"/>
                  </a:cubicBezTo>
                  <a:cubicBezTo>
                    <a:pt x="340" y="410"/>
                    <a:pt x="290" y="400"/>
                    <a:pt x="245" y="377"/>
                  </a:cubicBezTo>
                  <a:cubicBezTo>
                    <a:pt x="108" y="310"/>
                    <a:pt x="55" y="157"/>
                    <a:pt x="104" y="3"/>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47"/>
            <p:cNvSpPr/>
            <p:nvPr/>
          </p:nvSpPr>
          <p:spPr>
            <a:xfrm>
              <a:off x="1740859" y="3446352"/>
              <a:ext cx="32125" cy="21666"/>
            </a:xfrm>
            <a:custGeom>
              <a:avLst/>
              <a:gdLst/>
              <a:ahLst/>
              <a:cxnLst/>
              <a:rect l="l" t="t" r="r" b="b"/>
              <a:pathLst>
                <a:path w="774" h="522" extrusionOk="0">
                  <a:moveTo>
                    <a:pt x="127" y="0"/>
                  </a:moveTo>
                  <a:cubicBezTo>
                    <a:pt x="126" y="3"/>
                    <a:pt x="121" y="8"/>
                    <a:pt x="120" y="12"/>
                  </a:cubicBezTo>
                  <a:cubicBezTo>
                    <a:pt x="1" y="193"/>
                    <a:pt x="42" y="407"/>
                    <a:pt x="209" y="489"/>
                  </a:cubicBezTo>
                  <a:cubicBezTo>
                    <a:pt x="255" y="511"/>
                    <a:pt x="304" y="522"/>
                    <a:pt x="355" y="522"/>
                  </a:cubicBezTo>
                  <a:cubicBezTo>
                    <a:pt x="494" y="522"/>
                    <a:pt x="640" y="443"/>
                    <a:pt x="726" y="311"/>
                  </a:cubicBezTo>
                  <a:cubicBezTo>
                    <a:pt x="748" y="279"/>
                    <a:pt x="762" y="245"/>
                    <a:pt x="774" y="210"/>
                  </a:cubicBezTo>
                  <a:lnTo>
                    <a:pt x="774" y="210"/>
                  </a:lnTo>
                  <a:cubicBezTo>
                    <a:pt x="687" y="336"/>
                    <a:pt x="543" y="410"/>
                    <a:pt x="409" y="410"/>
                  </a:cubicBezTo>
                  <a:cubicBezTo>
                    <a:pt x="359" y="410"/>
                    <a:pt x="310" y="400"/>
                    <a:pt x="265"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47"/>
            <p:cNvSpPr/>
            <p:nvPr/>
          </p:nvSpPr>
          <p:spPr>
            <a:xfrm>
              <a:off x="1767049" y="3457393"/>
              <a:ext cx="32000" cy="21707"/>
            </a:xfrm>
            <a:custGeom>
              <a:avLst/>
              <a:gdLst/>
              <a:ahLst/>
              <a:cxnLst/>
              <a:rect l="l" t="t" r="r" b="b"/>
              <a:pathLst>
                <a:path w="771" h="523" extrusionOk="0">
                  <a:moveTo>
                    <a:pt x="124" y="0"/>
                  </a:moveTo>
                  <a:cubicBezTo>
                    <a:pt x="123" y="5"/>
                    <a:pt x="120" y="7"/>
                    <a:pt x="117" y="12"/>
                  </a:cubicBezTo>
                  <a:cubicBezTo>
                    <a:pt x="1" y="193"/>
                    <a:pt x="42" y="407"/>
                    <a:pt x="210" y="489"/>
                  </a:cubicBezTo>
                  <a:cubicBezTo>
                    <a:pt x="256" y="511"/>
                    <a:pt x="306" y="522"/>
                    <a:pt x="357" y="522"/>
                  </a:cubicBezTo>
                  <a:cubicBezTo>
                    <a:pt x="494" y="522"/>
                    <a:pt x="639" y="445"/>
                    <a:pt x="726" y="314"/>
                  </a:cubicBezTo>
                  <a:cubicBezTo>
                    <a:pt x="736" y="286"/>
                    <a:pt x="742" y="260"/>
                    <a:pt x="759" y="235"/>
                  </a:cubicBezTo>
                  <a:cubicBezTo>
                    <a:pt x="759" y="230"/>
                    <a:pt x="762" y="227"/>
                    <a:pt x="764" y="223"/>
                  </a:cubicBezTo>
                  <a:lnTo>
                    <a:pt x="764" y="226"/>
                  </a:lnTo>
                  <a:cubicBezTo>
                    <a:pt x="767" y="222"/>
                    <a:pt x="769" y="216"/>
                    <a:pt x="771" y="210"/>
                  </a:cubicBezTo>
                  <a:lnTo>
                    <a:pt x="771" y="210"/>
                  </a:lnTo>
                  <a:cubicBezTo>
                    <a:pt x="685" y="336"/>
                    <a:pt x="543" y="410"/>
                    <a:pt x="408" y="410"/>
                  </a:cubicBezTo>
                  <a:cubicBezTo>
                    <a:pt x="357" y="410"/>
                    <a:pt x="308" y="400"/>
                    <a:pt x="264" y="378"/>
                  </a:cubicBezTo>
                  <a:cubicBezTo>
                    <a:pt x="124" y="309"/>
                    <a:pt x="74"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47"/>
            <p:cNvSpPr/>
            <p:nvPr/>
          </p:nvSpPr>
          <p:spPr>
            <a:xfrm>
              <a:off x="1794483" y="3466648"/>
              <a:ext cx="31295" cy="21666"/>
            </a:xfrm>
            <a:custGeom>
              <a:avLst/>
              <a:gdLst/>
              <a:ahLst/>
              <a:cxnLst/>
              <a:rect l="l" t="t" r="r" b="b"/>
              <a:pathLst>
                <a:path w="754" h="522" extrusionOk="0">
                  <a:moveTo>
                    <a:pt x="103" y="0"/>
                  </a:moveTo>
                  <a:cubicBezTo>
                    <a:pt x="101" y="3"/>
                    <a:pt x="98" y="7"/>
                    <a:pt x="95" y="12"/>
                  </a:cubicBezTo>
                  <a:cubicBezTo>
                    <a:pt x="80" y="36"/>
                    <a:pt x="72" y="63"/>
                    <a:pt x="64" y="89"/>
                  </a:cubicBezTo>
                  <a:cubicBezTo>
                    <a:pt x="1" y="250"/>
                    <a:pt x="44" y="417"/>
                    <a:pt x="189" y="489"/>
                  </a:cubicBezTo>
                  <a:cubicBezTo>
                    <a:pt x="234" y="511"/>
                    <a:pt x="284" y="522"/>
                    <a:pt x="335" y="522"/>
                  </a:cubicBezTo>
                  <a:cubicBezTo>
                    <a:pt x="474" y="522"/>
                    <a:pt x="620" y="443"/>
                    <a:pt x="706" y="310"/>
                  </a:cubicBezTo>
                  <a:cubicBezTo>
                    <a:pt x="728" y="279"/>
                    <a:pt x="742" y="244"/>
                    <a:pt x="754" y="210"/>
                  </a:cubicBezTo>
                  <a:lnTo>
                    <a:pt x="754" y="210"/>
                  </a:lnTo>
                  <a:cubicBezTo>
                    <a:pt x="665" y="335"/>
                    <a:pt x="522" y="410"/>
                    <a:pt x="388" y="410"/>
                  </a:cubicBezTo>
                  <a:cubicBezTo>
                    <a:pt x="338" y="410"/>
                    <a:pt x="288" y="399"/>
                    <a:pt x="243" y="377"/>
                  </a:cubicBezTo>
                  <a:cubicBezTo>
                    <a:pt x="107" y="309"/>
                    <a:pt x="57" y="157"/>
                    <a:pt x="103" y="3"/>
                  </a:cubicBezTo>
                  <a:lnTo>
                    <a:pt x="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47"/>
            <p:cNvSpPr/>
            <p:nvPr/>
          </p:nvSpPr>
          <p:spPr>
            <a:xfrm>
              <a:off x="1690721" y="3258957"/>
              <a:ext cx="32789" cy="21583"/>
            </a:xfrm>
            <a:custGeom>
              <a:avLst/>
              <a:gdLst/>
              <a:ahLst/>
              <a:cxnLst/>
              <a:rect l="l" t="t" r="r" b="b"/>
              <a:pathLst>
                <a:path w="790" h="520" extrusionOk="0">
                  <a:moveTo>
                    <a:pt x="147" y="0"/>
                  </a:moveTo>
                  <a:cubicBezTo>
                    <a:pt x="144" y="3"/>
                    <a:pt x="140" y="5"/>
                    <a:pt x="138" y="9"/>
                  </a:cubicBezTo>
                  <a:cubicBezTo>
                    <a:pt x="0" y="180"/>
                    <a:pt x="22" y="391"/>
                    <a:pt x="187" y="479"/>
                  </a:cubicBezTo>
                  <a:cubicBezTo>
                    <a:pt x="237" y="507"/>
                    <a:pt x="294" y="520"/>
                    <a:pt x="354" y="520"/>
                  </a:cubicBezTo>
                  <a:cubicBezTo>
                    <a:pt x="490" y="520"/>
                    <a:pt x="637" y="451"/>
                    <a:pt x="732" y="332"/>
                  </a:cubicBezTo>
                  <a:cubicBezTo>
                    <a:pt x="756" y="302"/>
                    <a:pt x="775" y="269"/>
                    <a:pt x="789" y="238"/>
                  </a:cubicBezTo>
                  <a:lnTo>
                    <a:pt x="789" y="238"/>
                  </a:lnTo>
                  <a:cubicBezTo>
                    <a:pt x="694" y="350"/>
                    <a:pt x="551" y="414"/>
                    <a:pt x="419" y="414"/>
                  </a:cubicBezTo>
                  <a:cubicBezTo>
                    <a:pt x="360" y="414"/>
                    <a:pt x="303" y="401"/>
                    <a:pt x="253" y="374"/>
                  </a:cubicBezTo>
                  <a:cubicBezTo>
                    <a:pt x="120" y="299"/>
                    <a:pt x="84" y="146"/>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47"/>
            <p:cNvSpPr/>
            <p:nvPr/>
          </p:nvSpPr>
          <p:spPr>
            <a:xfrm>
              <a:off x="1716371" y="3270869"/>
              <a:ext cx="32706" cy="21583"/>
            </a:xfrm>
            <a:custGeom>
              <a:avLst/>
              <a:gdLst/>
              <a:ahLst/>
              <a:cxnLst/>
              <a:rect l="l" t="t" r="r" b="b"/>
              <a:pathLst>
                <a:path w="788" h="520" extrusionOk="0">
                  <a:moveTo>
                    <a:pt x="145" y="1"/>
                  </a:moveTo>
                  <a:cubicBezTo>
                    <a:pt x="142" y="4"/>
                    <a:pt x="138" y="5"/>
                    <a:pt x="137" y="9"/>
                  </a:cubicBezTo>
                  <a:cubicBezTo>
                    <a:pt x="0" y="180"/>
                    <a:pt x="22" y="390"/>
                    <a:pt x="186" y="479"/>
                  </a:cubicBezTo>
                  <a:cubicBezTo>
                    <a:pt x="235" y="507"/>
                    <a:pt x="292" y="519"/>
                    <a:pt x="351" y="519"/>
                  </a:cubicBezTo>
                  <a:cubicBezTo>
                    <a:pt x="486" y="519"/>
                    <a:pt x="632" y="452"/>
                    <a:pt x="727" y="334"/>
                  </a:cubicBezTo>
                  <a:cubicBezTo>
                    <a:pt x="740" y="310"/>
                    <a:pt x="749" y="284"/>
                    <a:pt x="769" y="260"/>
                  </a:cubicBezTo>
                  <a:cubicBezTo>
                    <a:pt x="770" y="260"/>
                    <a:pt x="775" y="255"/>
                    <a:pt x="778" y="252"/>
                  </a:cubicBezTo>
                  <a:lnTo>
                    <a:pt x="778" y="254"/>
                  </a:lnTo>
                  <a:cubicBezTo>
                    <a:pt x="780" y="248"/>
                    <a:pt x="785" y="242"/>
                    <a:pt x="788" y="238"/>
                  </a:cubicBezTo>
                  <a:lnTo>
                    <a:pt x="788" y="238"/>
                  </a:lnTo>
                  <a:cubicBezTo>
                    <a:pt x="691" y="350"/>
                    <a:pt x="548" y="414"/>
                    <a:pt x="416" y="414"/>
                  </a:cubicBezTo>
                  <a:cubicBezTo>
                    <a:pt x="358" y="414"/>
                    <a:pt x="301" y="402"/>
                    <a:pt x="252" y="374"/>
                  </a:cubicBezTo>
                  <a:cubicBezTo>
                    <a:pt x="117" y="300"/>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47"/>
            <p:cNvSpPr/>
            <p:nvPr/>
          </p:nvSpPr>
          <p:spPr>
            <a:xfrm>
              <a:off x="1743266" y="3281370"/>
              <a:ext cx="32042" cy="21583"/>
            </a:xfrm>
            <a:custGeom>
              <a:avLst/>
              <a:gdLst/>
              <a:ahLst/>
              <a:cxnLst/>
              <a:rect l="l" t="t" r="r" b="b"/>
              <a:pathLst>
                <a:path w="772" h="520" extrusionOk="0">
                  <a:moveTo>
                    <a:pt x="130" y="1"/>
                  </a:moveTo>
                  <a:cubicBezTo>
                    <a:pt x="127" y="4"/>
                    <a:pt x="122" y="7"/>
                    <a:pt x="121" y="9"/>
                  </a:cubicBezTo>
                  <a:cubicBezTo>
                    <a:pt x="101" y="32"/>
                    <a:pt x="92" y="60"/>
                    <a:pt x="79" y="84"/>
                  </a:cubicBezTo>
                  <a:cubicBezTo>
                    <a:pt x="0" y="238"/>
                    <a:pt x="29" y="403"/>
                    <a:pt x="170" y="479"/>
                  </a:cubicBezTo>
                  <a:cubicBezTo>
                    <a:pt x="220" y="507"/>
                    <a:pt x="277" y="520"/>
                    <a:pt x="336" y="520"/>
                  </a:cubicBezTo>
                  <a:cubicBezTo>
                    <a:pt x="472" y="520"/>
                    <a:pt x="619" y="452"/>
                    <a:pt x="714" y="333"/>
                  </a:cubicBezTo>
                  <a:cubicBezTo>
                    <a:pt x="739" y="303"/>
                    <a:pt x="758" y="269"/>
                    <a:pt x="772" y="238"/>
                  </a:cubicBezTo>
                  <a:lnTo>
                    <a:pt x="772" y="238"/>
                  </a:lnTo>
                  <a:cubicBezTo>
                    <a:pt x="675" y="349"/>
                    <a:pt x="532" y="413"/>
                    <a:pt x="400" y="413"/>
                  </a:cubicBezTo>
                  <a:cubicBezTo>
                    <a:pt x="341" y="413"/>
                    <a:pt x="285" y="401"/>
                    <a:pt x="236" y="374"/>
                  </a:cubicBezTo>
                  <a:cubicBezTo>
                    <a:pt x="104" y="303"/>
                    <a:pt x="65" y="147"/>
                    <a:pt x="130" y="2"/>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47"/>
            <p:cNvSpPr/>
            <p:nvPr/>
          </p:nvSpPr>
          <p:spPr>
            <a:xfrm>
              <a:off x="1785228" y="3307020"/>
              <a:ext cx="32747" cy="21624"/>
            </a:xfrm>
            <a:custGeom>
              <a:avLst/>
              <a:gdLst/>
              <a:ahLst/>
              <a:cxnLst/>
              <a:rect l="l" t="t" r="r" b="b"/>
              <a:pathLst>
                <a:path w="789" h="521" extrusionOk="0">
                  <a:moveTo>
                    <a:pt x="146" y="1"/>
                  </a:moveTo>
                  <a:cubicBezTo>
                    <a:pt x="143" y="4"/>
                    <a:pt x="139" y="6"/>
                    <a:pt x="137" y="9"/>
                  </a:cubicBezTo>
                  <a:cubicBezTo>
                    <a:pt x="1" y="180"/>
                    <a:pt x="22" y="390"/>
                    <a:pt x="186" y="481"/>
                  </a:cubicBezTo>
                  <a:cubicBezTo>
                    <a:pt x="235" y="508"/>
                    <a:pt x="292" y="520"/>
                    <a:pt x="350" y="520"/>
                  </a:cubicBezTo>
                  <a:cubicBezTo>
                    <a:pt x="486" y="520"/>
                    <a:pt x="635" y="452"/>
                    <a:pt x="731" y="333"/>
                  </a:cubicBezTo>
                  <a:cubicBezTo>
                    <a:pt x="755" y="302"/>
                    <a:pt x="774" y="269"/>
                    <a:pt x="788" y="238"/>
                  </a:cubicBezTo>
                  <a:lnTo>
                    <a:pt x="788" y="238"/>
                  </a:lnTo>
                  <a:cubicBezTo>
                    <a:pt x="692" y="349"/>
                    <a:pt x="548" y="414"/>
                    <a:pt x="416" y="414"/>
                  </a:cubicBezTo>
                  <a:cubicBezTo>
                    <a:pt x="358" y="414"/>
                    <a:pt x="301" y="401"/>
                    <a:pt x="252" y="374"/>
                  </a:cubicBezTo>
                  <a:cubicBezTo>
                    <a:pt x="117" y="301"/>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47"/>
            <p:cNvSpPr/>
            <p:nvPr/>
          </p:nvSpPr>
          <p:spPr>
            <a:xfrm>
              <a:off x="1810836" y="3319015"/>
              <a:ext cx="32664" cy="21583"/>
            </a:xfrm>
            <a:custGeom>
              <a:avLst/>
              <a:gdLst/>
              <a:ahLst/>
              <a:cxnLst/>
              <a:rect l="l" t="t" r="r" b="b"/>
              <a:pathLst>
                <a:path w="787" h="520" extrusionOk="0">
                  <a:moveTo>
                    <a:pt x="145" y="1"/>
                  </a:moveTo>
                  <a:cubicBezTo>
                    <a:pt x="143" y="5"/>
                    <a:pt x="138" y="6"/>
                    <a:pt x="137" y="9"/>
                  </a:cubicBezTo>
                  <a:cubicBezTo>
                    <a:pt x="0" y="180"/>
                    <a:pt x="22" y="390"/>
                    <a:pt x="184" y="480"/>
                  </a:cubicBezTo>
                  <a:cubicBezTo>
                    <a:pt x="234" y="507"/>
                    <a:pt x="291" y="520"/>
                    <a:pt x="349" y="520"/>
                  </a:cubicBezTo>
                  <a:cubicBezTo>
                    <a:pt x="485" y="520"/>
                    <a:pt x="632" y="453"/>
                    <a:pt x="727" y="335"/>
                  </a:cubicBezTo>
                  <a:cubicBezTo>
                    <a:pt x="740" y="309"/>
                    <a:pt x="749" y="285"/>
                    <a:pt x="769" y="259"/>
                  </a:cubicBezTo>
                  <a:cubicBezTo>
                    <a:pt x="772" y="256"/>
                    <a:pt x="776" y="253"/>
                    <a:pt x="778" y="251"/>
                  </a:cubicBezTo>
                  <a:lnTo>
                    <a:pt x="778" y="253"/>
                  </a:lnTo>
                  <a:cubicBezTo>
                    <a:pt x="779" y="249"/>
                    <a:pt x="785" y="243"/>
                    <a:pt x="786" y="238"/>
                  </a:cubicBezTo>
                  <a:lnTo>
                    <a:pt x="786" y="238"/>
                  </a:lnTo>
                  <a:cubicBezTo>
                    <a:pt x="691" y="351"/>
                    <a:pt x="549" y="414"/>
                    <a:pt x="418" y="414"/>
                  </a:cubicBezTo>
                  <a:cubicBezTo>
                    <a:pt x="358" y="414"/>
                    <a:pt x="301" y="401"/>
                    <a:pt x="252" y="374"/>
                  </a:cubicBezTo>
                  <a:cubicBezTo>
                    <a:pt x="117" y="301"/>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47"/>
            <p:cNvSpPr/>
            <p:nvPr/>
          </p:nvSpPr>
          <p:spPr>
            <a:xfrm>
              <a:off x="1837732" y="3329350"/>
              <a:ext cx="30382" cy="21583"/>
            </a:xfrm>
            <a:custGeom>
              <a:avLst/>
              <a:gdLst/>
              <a:ahLst/>
              <a:cxnLst/>
              <a:rect l="l" t="t" r="r" b="b"/>
              <a:pathLst>
                <a:path w="732" h="520" extrusionOk="0">
                  <a:moveTo>
                    <a:pt x="130" y="0"/>
                  </a:moveTo>
                  <a:cubicBezTo>
                    <a:pt x="127" y="3"/>
                    <a:pt x="123" y="4"/>
                    <a:pt x="121" y="9"/>
                  </a:cubicBezTo>
                  <a:cubicBezTo>
                    <a:pt x="101" y="32"/>
                    <a:pt x="92" y="59"/>
                    <a:pt x="79" y="83"/>
                  </a:cubicBezTo>
                  <a:cubicBezTo>
                    <a:pt x="0" y="237"/>
                    <a:pt x="29" y="402"/>
                    <a:pt x="170" y="479"/>
                  </a:cubicBezTo>
                  <a:cubicBezTo>
                    <a:pt x="219" y="506"/>
                    <a:pt x="276" y="519"/>
                    <a:pt x="336" y="519"/>
                  </a:cubicBezTo>
                  <a:cubicBezTo>
                    <a:pt x="471" y="519"/>
                    <a:pt x="618" y="451"/>
                    <a:pt x="713" y="332"/>
                  </a:cubicBezTo>
                  <a:cubicBezTo>
                    <a:pt x="720" y="323"/>
                    <a:pt x="725" y="313"/>
                    <a:pt x="730" y="303"/>
                  </a:cubicBezTo>
                  <a:cubicBezTo>
                    <a:pt x="730" y="290"/>
                    <a:pt x="732" y="280"/>
                    <a:pt x="732" y="267"/>
                  </a:cubicBezTo>
                  <a:lnTo>
                    <a:pt x="732" y="267"/>
                  </a:lnTo>
                  <a:cubicBezTo>
                    <a:pt x="639" y="360"/>
                    <a:pt x="514" y="414"/>
                    <a:pt x="396" y="414"/>
                  </a:cubicBezTo>
                  <a:cubicBezTo>
                    <a:pt x="339" y="414"/>
                    <a:pt x="285" y="401"/>
                    <a:pt x="236" y="375"/>
                  </a:cubicBezTo>
                  <a:cubicBezTo>
                    <a:pt x="102" y="303"/>
                    <a:pt x="65" y="151"/>
                    <a:pt x="130" y="3"/>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47"/>
            <p:cNvSpPr/>
            <p:nvPr/>
          </p:nvSpPr>
          <p:spPr>
            <a:xfrm>
              <a:off x="1657475" y="3306854"/>
              <a:ext cx="32125" cy="21707"/>
            </a:xfrm>
            <a:custGeom>
              <a:avLst/>
              <a:gdLst/>
              <a:ahLst/>
              <a:cxnLst/>
              <a:rect l="l" t="t" r="r" b="b"/>
              <a:pathLst>
                <a:path w="774" h="523" extrusionOk="0">
                  <a:moveTo>
                    <a:pt x="127" y="0"/>
                  </a:moveTo>
                  <a:cubicBezTo>
                    <a:pt x="126" y="5"/>
                    <a:pt x="123" y="8"/>
                    <a:pt x="120" y="12"/>
                  </a:cubicBezTo>
                  <a:cubicBezTo>
                    <a:pt x="1" y="193"/>
                    <a:pt x="41" y="407"/>
                    <a:pt x="211" y="489"/>
                  </a:cubicBezTo>
                  <a:cubicBezTo>
                    <a:pt x="256" y="511"/>
                    <a:pt x="306" y="522"/>
                    <a:pt x="357" y="522"/>
                  </a:cubicBezTo>
                  <a:cubicBezTo>
                    <a:pt x="495" y="522"/>
                    <a:pt x="641" y="444"/>
                    <a:pt x="728" y="312"/>
                  </a:cubicBezTo>
                  <a:cubicBezTo>
                    <a:pt x="750" y="279"/>
                    <a:pt x="764" y="245"/>
                    <a:pt x="774" y="212"/>
                  </a:cubicBezTo>
                  <a:lnTo>
                    <a:pt x="774" y="212"/>
                  </a:lnTo>
                  <a:cubicBezTo>
                    <a:pt x="688" y="337"/>
                    <a:pt x="546" y="411"/>
                    <a:pt x="412" y="411"/>
                  </a:cubicBezTo>
                  <a:cubicBezTo>
                    <a:pt x="361" y="411"/>
                    <a:pt x="312" y="400"/>
                    <a:pt x="267"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47"/>
            <p:cNvSpPr/>
            <p:nvPr/>
          </p:nvSpPr>
          <p:spPr>
            <a:xfrm>
              <a:off x="1683624" y="3317894"/>
              <a:ext cx="32125" cy="21666"/>
            </a:xfrm>
            <a:custGeom>
              <a:avLst/>
              <a:gdLst/>
              <a:ahLst/>
              <a:cxnLst/>
              <a:rect l="l" t="t" r="r" b="b"/>
              <a:pathLst>
                <a:path w="774" h="522" extrusionOk="0">
                  <a:moveTo>
                    <a:pt x="125" y="0"/>
                  </a:moveTo>
                  <a:lnTo>
                    <a:pt x="125" y="0"/>
                  </a:lnTo>
                  <a:cubicBezTo>
                    <a:pt x="122" y="5"/>
                    <a:pt x="120" y="7"/>
                    <a:pt x="118" y="12"/>
                  </a:cubicBezTo>
                  <a:cubicBezTo>
                    <a:pt x="0" y="193"/>
                    <a:pt x="42" y="407"/>
                    <a:pt x="210" y="489"/>
                  </a:cubicBezTo>
                  <a:cubicBezTo>
                    <a:pt x="256" y="511"/>
                    <a:pt x="306" y="522"/>
                    <a:pt x="357" y="522"/>
                  </a:cubicBezTo>
                  <a:cubicBezTo>
                    <a:pt x="494" y="522"/>
                    <a:pt x="640" y="444"/>
                    <a:pt x="726" y="313"/>
                  </a:cubicBezTo>
                  <a:cubicBezTo>
                    <a:pt x="737" y="286"/>
                    <a:pt x="742" y="262"/>
                    <a:pt x="759" y="234"/>
                  </a:cubicBezTo>
                  <a:cubicBezTo>
                    <a:pt x="760" y="230"/>
                    <a:pt x="765" y="227"/>
                    <a:pt x="766" y="223"/>
                  </a:cubicBezTo>
                  <a:lnTo>
                    <a:pt x="766" y="227"/>
                  </a:lnTo>
                  <a:cubicBezTo>
                    <a:pt x="768" y="221"/>
                    <a:pt x="772" y="216"/>
                    <a:pt x="773" y="211"/>
                  </a:cubicBezTo>
                  <a:lnTo>
                    <a:pt x="773" y="211"/>
                  </a:lnTo>
                  <a:cubicBezTo>
                    <a:pt x="687" y="337"/>
                    <a:pt x="545" y="411"/>
                    <a:pt x="410" y="411"/>
                  </a:cubicBezTo>
                  <a:cubicBezTo>
                    <a:pt x="359" y="411"/>
                    <a:pt x="310" y="400"/>
                    <a:pt x="265" y="378"/>
                  </a:cubicBezTo>
                  <a:cubicBezTo>
                    <a:pt x="127" y="309"/>
                    <a:pt x="75" y="153"/>
                    <a:pt x="12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47"/>
            <p:cNvSpPr/>
            <p:nvPr/>
          </p:nvSpPr>
          <p:spPr>
            <a:xfrm>
              <a:off x="1711058" y="3327109"/>
              <a:ext cx="31295" cy="21707"/>
            </a:xfrm>
            <a:custGeom>
              <a:avLst/>
              <a:gdLst/>
              <a:ahLst/>
              <a:cxnLst/>
              <a:rect l="l" t="t" r="r" b="b"/>
              <a:pathLst>
                <a:path w="754" h="523" extrusionOk="0">
                  <a:moveTo>
                    <a:pt x="105" y="1"/>
                  </a:moveTo>
                  <a:cubicBezTo>
                    <a:pt x="101" y="5"/>
                    <a:pt x="99" y="8"/>
                    <a:pt x="97" y="12"/>
                  </a:cubicBezTo>
                  <a:cubicBezTo>
                    <a:pt x="79" y="37"/>
                    <a:pt x="72" y="64"/>
                    <a:pt x="64" y="91"/>
                  </a:cubicBezTo>
                  <a:cubicBezTo>
                    <a:pt x="0" y="251"/>
                    <a:pt x="43" y="418"/>
                    <a:pt x="190" y="490"/>
                  </a:cubicBezTo>
                  <a:cubicBezTo>
                    <a:pt x="235" y="512"/>
                    <a:pt x="285" y="523"/>
                    <a:pt x="336" y="523"/>
                  </a:cubicBezTo>
                  <a:cubicBezTo>
                    <a:pt x="474" y="523"/>
                    <a:pt x="620" y="445"/>
                    <a:pt x="707" y="311"/>
                  </a:cubicBezTo>
                  <a:cubicBezTo>
                    <a:pt x="729" y="280"/>
                    <a:pt x="743" y="245"/>
                    <a:pt x="753" y="211"/>
                  </a:cubicBezTo>
                  <a:lnTo>
                    <a:pt x="753" y="211"/>
                  </a:lnTo>
                  <a:cubicBezTo>
                    <a:pt x="667" y="336"/>
                    <a:pt x="524" y="411"/>
                    <a:pt x="389" y="411"/>
                  </a:cubicBezTo>
                  <a:cubicBezTo>
                    <a:pt x="339" y="411"/>
                    <a:pt x="289" y="401"/>
                    <a:pt x="245" y="379"/>
                  </a:cubicBezTo>
                  <a:cubicBezTo>
                    <a:pt x="108" y="310"/>
                    <a:pt x="56" y="158"/>
                    <a:pt x="105" y="5"/>
                  </a:cubicBezTo>
                  <a:lnTo>
                    <a:pt x="1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47"/>
            <p:cNvSpPr/>
            <p:nvPr/>
          </p:nvSpPr>
          <p:spPr>
            <a:xfrm>
              <a:off x="1753559" y="3349729"/>
              <a:ext cx="32042" cy="21707"/>
            </a:xfrm>
            <a:custGeom>
              <a:avLst/>
              <a:gdLst/>
              <a:ahLst/>
              <a:cxnLst/>
              <a:rect l="l" t="t" r="r" b="b"/>
              <a:pathLst>
                <a:path w="772" h="523" extrusionOk="0">
                  <a:moveTo>
                    <a:pt x="124" y="1"/>
                  </a:moveTo>
                  <a:lnTo>
                    <a:pt x="124" y="1"/>
                  </a:lnTo>
                  <a:cubicBezTo>
                    <a:pt x="123" y="5"/>
                    <a:pt x="119" y="8"/>
                    <a:pt x="117" y="12"/>
                  </a:cubicBezTo>
                  <a:cubicBezTo>
                    <a:pt x="1" y="193"/>
                    <a:pt x="43" y="407"/>
                    <a:pt x="211" y="489"/>
                  </a:cubicBezTo>
                  <a:cubicBezTo>
                    <a:pt x="256" y="512"/>
                    <a:pt x="306" y="522"/>
                    <a:pt x="357" y="522"/>
                  </a:cubicBezTo>
                  <a:cubicBezTo>
                    <a:pt x="496" y="522"/>
                    <a:pt x="641" y="444"/>
                    <a:pt x="728" y="311"/>
                  </a:cubicBezTo>
                  <a:cubicBezTo>
                    <a:pt x="747" y="279"/>
                    <a:pt x="761" y="245"/>
                    <a:pt x="771" y="210"/>
                  </a:cubicBezTo>
                  <a:lnTo>
                    <a:pt x="771" y="210"/>
                  </a:lnTo>
                  <a:cubicBezTo>
                    <a:pt x="685" y="336"/>
                    <a:pt x="542" y="411"/>
                    <a:pt x="407" y="411"/>
                  </a:cubicBezTo>
                  <a:cubicBezTo>
                    <a:pt x="356" y="411"/>
                    <a:pt x="307" y="400"/>
                    <a:pt x="262" y="378"/>
                  </a:cubicBezTo>
                  <a:cubicBezTo>
                    <a:pt x="124" y="309"/>
                    <a:pt x="74"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47"/>
            <p:cNvSpPr/>
            <p:nvPr/>
          </p:nvSpPr>
          <p:spPr>
            <a:xfrm>
              <a:off x="1779625" y="3360769"/>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2" y="489"/>
                  </a:cubicBezTo>
                  <a:cubicBezTo>
                    <a:pt x="257" y="512"/>
                    <a:pt x="307" y="522"/>
                    <a:pt x="358" y="522"/>
                  </a:cubicBezTo>
                  <a:cubicBezTo>
                    <a:pt x="495" y="522"/>
                    <a:pt x="641" y="445"/>
                    <a:pt x="726" y="314"/>
                  </a:cubicBezTo>
                  <a:cubicBezTo>
                    <a:pt x="738" y="286"/>
                    <a:pt x="744" y="260"/>
                    <a:pt x="760" y="235"/>
                  </a:cubicBezTo>
                  <a:cubicBezTo>
                    <a:pt x="760" y="230"/>
                    <a:pt x="762" y="227"/>
                    <a:pt x="765" y="223"/>
                  </a:cubicBezTo>
                  <a:lnTo>
                    <a:pt x="765" y="227"/>
                  </a:lnTo>
                  <a:cubicBezTo>
                    <a:pt x="767" y="222"/>
                    <a:pt x="770" y="216"/>
                    <a:pt x="772" y="210"/>
                  </a:cubicBezTo>
                  <a:lnTo>
                    <a:pt x="772" y="210"/>
                  </a:lnTo>
                  <a:cubicBezTo>
                    <a:pt x="686" y="336"/>
                    <a:pt x="543" y="410"/>
                    <a:pt x="408" y="410"/>
                  </a:cubicBezTo>
                  <a:cubicBezTo>
                    <a:pt x="358" y="410"/>
                    <a:pt x="309" y="400"/>
                    <a:pt x="264" y="378"/>
                  </a:cubicBezTo>
                  <a:cubicBezTo>
                    <a:pt x="126" y="309"/>
                    <a:pt x="76"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47"/>
            <p:cNvSpPr/>
            <p:nvPr/>
          </p:nvSpPr>
          <p:spPr>
            <a:xfrm>
              <a:off x="1807059" y="3369942"/>
              <a:ext cx="31295" cy="21666"/>
            </a:xfrm>
            <a:custGeom>
              <a:avLst/>
              <a:gdLst/>
              <a:ahLst/>
              <a:cxnLst/>
              <a:rect l="l" t="t" r="r" b="b"/>
              <a:pathLst>
                <a:path w="754" h="522" extrusionOk="0">
                  <a:moveTo>
                    <a:pt x="104" y="1"/>
                  </a:moveTo>
                  <a:cubicBezTo>
                    <a:pt x="101" y="4"/>
                    <a:pt x="99" y="8"/>
                    <a:pt x="97" y="11"/>
                  </a:cubicBezTo>
                  <a:cubicBezTo>
                    <a:pt x="80" y="37"/>
                    <a:pt x="73" y="64"/>
                    <a:pt x="64" y="90"/>
                  </a:cubicBezTo>
                  <a:cubicBezTo>
                    <a:pt x="1" y="249"/>
                    <a:pt x="44" y="417"/>
                    <a:pt x="190" y="489"/>
                  </a:cubicBezTo>
                  <a:cubicBezTo>
                    <a:pt x="235" y="511"/>
                    <a:pt x="285" y="522"/>
                    <a:pt x="335" y="522"/>
                  </a:cubicBezTo>
                  <a:cubicBezTo>
                    <a:pt x="474" y="522"/>
                    <a:pt x="620" y="444"/>
                    <a:pt x="708" y="311"/>
                  </a:cubicBezTo>
                  <a:cubicBezTo>
                    <a:pt x="729" y="279"/>
                    <a:pt x="744" y="245"/>
                    <a:pt x="754" y="210"/>
                  </a:cubicBezTo>
                  <a:lnTo>
                    <a:pt x="754" y="210"/>
                  </a:lnTo>
                  <a:cubicBezTo>
                    <a:pt x="668" y="336"/>
                    <a:pt x="526" y="410"/>
                    <a:pt x="391" y="410"/>
                  </a:cubicBezTo>
                  <a:cubicBezTo>
                    <a:pt x="340" y="410"/>
                    <a:pt x="290" y="400"/>
                    <a:pt x="245" y="377"/>
                  </a:cubicBezTo>
                  <a:cubicBezTo>
                    <a:pt x="106" y="311"/>
                    <a:pt x="55" y="156"/>
                    <a:pt x="104" y="4"/>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47"/>
            <p:cNvSpPr/>
            <p:nvPr/>
          </p:nvSpPr>
          <p:spPr>
            <a:xfrm>
              <a:off x="1736874" y="3195787"/>
              <a:ext cx="29510" cy="11746"/>
            </a:xfrm>
            <a:custGeom>
              <a:avLst/>
              <a:gdLst/>
              <a:ahLst/>
              <a:cxnLst/>
              <a:rect l="l" t="t" r="r" b="b"/>
              <a:pathLst>
                <a:path w="711" h="283" extrusionOk="0">
                  <a:moveTo>
                    <a:pt x="710" y="1"/>
                  </a:moveTo>
                  <a:cubicBezTo>
                    <a:pt x="614" y="114"/>
                    <a:pt x="472" y="177"/>
                    <a:pt x="340" y="177"/>
                  </a:cubicBezTo>
                  <a:cubicBezTo>
                    <a:pt x="281" y="177"/>
                    <a:pt x="224" y="164"/>
                    <a:pt x="174" y="137"/>
                  </a:cubicBezTo>
                  <a:cubicBezTo>
                    <a:pt x="138" y="117"/>
                    <a:pt x="111" y="93"/>
                    <a:pt x="88" y="61"/>
                  </a:cubicBezTo>
                  <a:cubicBezTo>
                    <a:pt x="59" y="83"/>
                    <a:pt x="31" y="103"/>
                    <a:pt x="0" y="124"/>
                  </a:cubicBezTo>
                  <a:cubicBezTo>
                    <a:pt x="23" y="173"/>
                    <a:pt x="57" y="215"/>
                    <a:pt x="108" y="244"/>
                  </a:cubicBezTo>
                  <a:cubicBezTo>
                    <a:pt x="158" y="270"/>
                    <a:pt x="214" y="283"/>
                    <a:pt x="273" y="283"/>
                  </a:cubicBezTo>
                  <a:cubicBezTo>
                    <a:pt x="408" y="283"/>
                    <a:pt x="555" y="215"/>
                    <a:pt x="650" y="97"/>
                  </a:cubicBezTo>
                  <a:cubicBezTo>
                    <a:pt x="663" y="73"/>
                    <a:pt x="672" y="47"/>
                    <a:pt x="692" y="22"/>
                  </a:cubicBezTo>
                  <a:lnTo>
                    <a:pt x="700" y="14"/>
                  </a:lnTo>
                  <a:lnTo>
                    <a:pt x="700" y="17"/>
                  </a:lnTo>
                  <a:cubicBezTo>
                    <a:pt x="703" y="11"/>
                    <a:pt x="707" y="5"/>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47"/>
            <p:cNvSpPr/>
            <p:nvPr/>
          </p:nvSpPr>
          <p:spPr>
            <a:xfrm>
              <a:off x="1760491" y="3196326"/>
              <a:ext cx="32000" cy="21583"/>
            </a:xfrm>
            <a:custGeom>
              <a:avLst/>
              <a:gdLst/>
              <a:ahLst/>
              <a:cxnLst/>
              <a:rect l="l" t="t" r="r" b="b"/>
              <a:pathLst>
                <a:path w="771" h="520" extrusionOk="0">
                  <a:moveTo>
                    <a:pt x="130" y="1"/>
                  </a:moveTo>
                  <a:cubicBezTo>
                    <a:pt x="128" y="4"/>
                    <a:pt x="124" y="5"/>
                    <a:pt x="121" y="9"/>
                  </a:cubicBezTo>
                  <a:cubicBezTo>
                    <a:pt x="101" y="32"/>
                    <a:pt x="92" y="60"/>
                    <a:pt x="80" y="84"/>
                  </a:cubicBezTo>
                  <a:cubicBezTo>
                    <a:pt x="1" y="238"/>
                    <a:pt x="29" y="403"/>
                    <a:pt x="170" y="479"/>
                  </a:cubicBezTo>
                  <a:cubicBezTo>
                    <a:pt x="220" y="507"/>
                    <a:pt x="276" y="520"/>
                    <a:pt x="336" y="520"/>
                  </a:cubicBezTo>
                  <a:cubicBezTo>
                    <a:pt x="471" y="520"/>
                    <a:pt x="618" y="452"/>
                    <a:pt x="713" y="333"/>
                  </a:cubicBezTo>
                  <a:cubicBezTo>
                    <a:pt x="739" y="302"/>
                    <a:pt x="756" y="269"/>
                    <a:pt x="771" y="238"/>
                  </a:cubicBezTo>
                  <a:lnTo>
                    <a:pt x="771" y="238"/>
                  </a:lnTo>
                  <a:cubicBezTo>
                    <a:pt x="675" y="350"/>
                    <a:pt x="532" y="415"/>
                    <a:pt x="400" y="415"/>
                  </a:cubicBezTo>
                  <a:cubicBezTo>
                    <a:pt x="341" y="415"/>
                    <a:pt x="285" y="402"/>
                    <a:pt x="236" y="376"/>
                  </a:cubicBezTo>
                  <a:cubicBezTo>
                    <a:pt x="103" y="304"/>
                    <a:pt x="65" y="149"/>
                    <a:pt x="130" y="4"/>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47"/>
            <p:cNvSpPr/>
            <p:nvPr/>
          </p:nvSpPr>
          <p:spPr>
            <a:xfrm>
              <a:off x="1812331" y="3215253"/>
              <a:ext cx="31004" cy="21583"/>
            </a:xfrm>
            <a:custGeom>
              <a:avLst/>
              <a:gdLst/>
              <a:ahLst/>
              <a:cxnLst/>
              <a:rect l="l" t="t" r="r" b="b"/>
              <a:pathLst>
                <a:path w="747" h="520" extrusionOk="0">
                  <a:moveTo>
                    <a:pt x="145" y="0"/>
                  </a:moveTo>
                  <a:cubicBezTo>
                    <a:pt x="143" y="3"/>
                    <a:pt x="138" y="6"/>
                    <a:pt x="137" y="9"/>
                  </a:cubicBezTo>
                  <a:cubicBezTo>
                    <a:pt x="0" y="180"/>
                    <a:pt x="22" y="390"/>
                    <a:pt x="186" y="480"/>
                  </a:cubicBezTo>
                  <a:cubicBezTo>
                    <a:pt x="235" y="507"/>
                    <a:pt x="291" y="520"/>
                    <a:pt x="350" y="520"/>
                  </a:cubicBezTo>
                  <a:cubicBezTo>
                    <a:pt x="486" y="520"/>
                    <a:pt x="633" y="452"/>
                    <a:pt x="729" y="332"/>
                  </a:cubicBezTo>
                  <a:cubicBezTo>
                    <a:pt x="736" y="323"/>
                    <a:pt x="740" y="315"/>
                    <a:pt x="746" y="306"/>
                  </a:cubicBezTo>
                  <a:lnTo>
                    <a:pt x="726" y="289"/>
                  </a:lnTo>
                  <a:cubicBezTo>
                    <a:pt x="633" y="367"/>
                    <a:pt x="518" y="412"/>
                    <a:pt x="410" y="412"/>
                  </a:cubicBezTo>
                  <a:cubicBezTo>
                    <a:pt x="354" y="412"/>
                    <a:pt x="300" y="400"/>
                    <a:pt x="252" y="374"/>
                  </a:cubicBezTo>
                  <a:cubicBezTo>
                    <a:pt x="117" y="300"/>
                    <a:pt x="81" y="145"/>
                    <a:pt x="1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47"/>
            <p:cNvSpPr/>
            <p:nvPr/>
          </p:nvSpPr>
          <p:spPr>
            <a:xfrm>
              <a:off x="1838022" y="3227953"/>
              <a:ext cx="25567" cy="20794"/>
            </a:xfrm>
            <a:custGeom>
              <a:avLst/>
              <a:gdLst/>
              <a:ahLst/>
              <a:cxnLst/>
              <a:rect l="l" t="t" r="r" b="b"/>
              <a:pathLst>
                <a:path w="616" h="501" extrusionOk="0">
                  <a:moveTo>
                    <a:pt x="130" y="0"/>
                  </a:moveTo>
                  <a:lnTo>
                    <a:pt x="130" y="0"/>
                  </a:lnTo>
                  <a:cubicBezTo>
                    <a:pt x="1" y="170"/>
                    <a:pt x="22" y="374"/>
                    <a:pt x="185" y="462"/>
                  </a:cubicBezTo>
                  <a:cubicBezTo>
                    <a:pt x="233" y="488"/>
                    <a:pt x="289" y="501"/>
                    <a:pt x="347" y="501"/>
                  </a:cubicBezTo>
                  <a:cubicBezTo>
                    <a:pt x="437" y="501"/>
                    <a:pt x="533" y="471"/>
                    <a:pt x="616" y="416"/>
                  </a:cubicBezTo>
                  <a:lnTo>
                    <a:pt x="558" y="368"/>
                  </a:lnTo>
                  <a:cubicBezTo>
                    <a:pt x="509" y="385"/>
                    <a:pt x="458" y="394"/>
                    <a:pt x="409" y="394"/>
                  </a:cubicBezTo>
                  <a:cubicBezTo>
                    <a:pt x="352" y="394"/>
                    <a:pt x="298" y="382"/>
                    <a:pt x="251" y="355"/>
                  </a:cubicBezTo>
                  <a:cubicBezTo>
                    <a:pt x="124" y="288"/>
                    <a:pt x="87" y="145"/>
                    <a:pt x="137" y="7"/>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47"/>
            <p:cNvSpPr/>
            <p:nvPr/>
          </p:nvSpPr>
          <p:spPr>
            <a:xfrm>
              <a:off x="1866246" y="3248332"/>
              <a:ext cx="208" cy="1494"/>
            </a:xfrm>
            <a:custGeom>
              <a:avLst/>
              <a:gdLst/>
              <a:ahLst/>
              <a:cxnLst/>
              <a:rect l="l" t="t" r="r" b="b"/>
              <a:pathLst>
                <a:path w="5" h="36" extrusionOk="0">
                  <a:moveTo>
                    <a:pt x="0" y="1"/>
                  </a:moveTo>
                  <a:lnTo>
                    <a:pt x="0" y="1"/>
                  </a:lnTo>
                  <a:cubicBezTo>
                    <a:pt x="2" y="14"/>
                    <a:pt x="3" y="24"/>
                    <a:pt x="5" y="35"/>
                  </a:cubicBezTo>
                  <a:cubicBezTo>
                    <a:pt x="3" y="24"/>
                    <a:pt x="2" y="12"/>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47"/>
            <p:cNvSpPr/>
            <p:nvPr/>
          </p:nvSpPr>
          <p:spPr>
            <a:xfrm>
              <a:off x="1693336" y="3226459"/>
              <a:ext cx="20337" cy="12576"/>
            </a:xfrm>
            <a:custGeom>
              <a:avLst/>
              <a:gdLst/>
              <a:ahLst/>
              <a:cxnLst/>
              <a:rect l="l" t="t" r="r" b="b"/>
              <a:pathLst>
                <a:path w="490" h="303" extrusionOk="0">
                  <a:moveTo>
                    <a:pt x="489" y="0"/>
                  </a:moveTo>
                  <a:cubicBezTo>
                    <a:pt x="403" y="124"/>
                    <a:pt x="262" y="197"/>
                    <a:pt x="127" y="197"/>
                  </a:cubicBezTo>
                  <a:cubicBezTo>
                    <a:pt x="118" y="197"/>
                    <a:pt x="110" y="196"/>
                    <a:pt x="101" y="196"/>
                  </a:cubicBezTo>
                  <a:cubicBezTo>
                    <a:pt x="67" y="227"/>
                    <a:pt x="32" y="262"/>
                    <a:pt x="0" y="293"/>
                  </a:cubicBezTo>
                  <a:cubicBezTo>
                    <a:pt x="27" y="300"/>
                    <a:pt x="55" y="303"/>
                    <a:pt x="83" y="303"/>
                  </a:cubicBezTo>
                  <a:cubicBezTo>
                    <a:pt x="218" y="303"/>
                    <a:pt x="358" y="230"/>
                    <a:pt x="442" y="101"/>
                  </a:cubicBezTo>
                  <a:cubicBezTo>
                    <a:pt x="463" y="68"/>
                    <a:pt x="478" y="33"/>
                    <a:pt x="48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47"/>
            <p:cNvSpPr/>
            <p:nvPr/>
          </p:nvSpPr>
          <p:spPr>
            <a:xfrm>
              <a:off x="1707655" y="3228659"/>
              <a:ext cx="32000" cy="21666"/>
            </a:xfrm>
            <a:custGeom>
              <a:avLst/>
              <a:gdLst/>
              <a:ahLst/>
              <a:cxnLst/>
              <a:rect l="l" t="t" r="r" b="b"/>
              <a:pathLst>
                <a:path w="771" h="522" extrusionOk="0">
                  <a:moveTo>
                    <a:pt x="124" y="0"/>
                  </a:moveTo>
                  <a:cubicBezTo>
                    <a:pt x="123" y="3"/>
                    <a:pt x="118" y="8"/>
                    <a:pt x="117" y="12"/>
                  </a:cubicBezTo>
                  <a:cubicBezTo>
                    <a:pt x="0" y="193"/>
                    <a:pt x="42" y="407"/>
                    <a:pt x="209" y="489"/>
                  </a:cubicBezTo>
                  <a:cubicBezTo>
                    <a:pt x="254" y="511"/>
                    <a:pt x="303" y="522"/>
                    <a:pt x="353" y="522"/>
                  </a:cubicBezTo>
                  <a:cubicBezTo>
                    <a:pt x="491" y="522"/>
                    <a:pt x="637" y="444"/>
                    <a:pt x="725" y="312"/>
                  </a:cubicBezTo>
                  <a:cubicBezTo>
                    <a:pt x="735" y="286"/>
                    <a:pt x="740" y="261"/>
                    <a:pt x="756" y="235"/>
                  </a:cubicBezTo>
                  <a:cubicBezTo>
                    <a:pt x="758" y="230"/>
                    <a:pt x="762" y="228"/>
                    <a:pt x="763" y="223"/>
                  </a:cubicBezTo>
                  <a:lnTo>
                    <a:pt x="763" y="226"/>
                  </a:lnTo>
                  <a:cubicBezTo>
                    <a:pt x="765" y="222"/>
                    <a:pt x="769" y="216"/>
                    <a:pt x="771" y="210"/>
                  </a:cubicBezTo>
                  <a:lnTo>
                    <a:pt x="771" y="210"/>
                  </a:lnTo>
                  <a:cubicBezTo>
                    <a:pt x="685" y="336"/>
                    <a:pt x="542" y="411"/>
                    <a:pt x="406" y="411"/>
                  </a:cubicBezTo>
                  <a:cubicBezTo>
                    <a:pt x="356" y="411"/>
                    <a:pt x="307" y="400"/>
                    <a:pt x="262" y="378"/>
                  </a:cubicBezTo>
                  <a:cubicBezTo>
                    <a:pt x="124" y="309"/>
                    <a:pt x="74" y="156"/>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47"/>
            <p:cNvSpPr/>
            <p:nvPr/>
          </p:nvSpPr>
          <p:spPr>
            <a:xfrm>
              <a:off x="1735131" y="3237956"/>
              <a:ext cx="31295" cy="21707"/>
            </a:xfrm>
            <a:custGeom>
              <a:avLst/>
              <a:gdLst/>
              <a:ahLst/>
              <a:cxnLst/>
              <a:rect l="l" t="t" r="r" b="b"/>
              <a:pathLst>
                <a:path w="754" h="523" extrusionOk="0">
                  <a:moveTo>
                    <a:pt x="104" y="1"/>
                  </a:moveTo>
                  <a:cubicBezTo>
                    <a:pt x="101" y="5"/>
                    <a:pt x="99" y="8"/>
                    <a:pt x="96" y="12"/>
                  </a:cubicBezTo>
                  <a:cubicBezTo>
                    <a:pt x="80" y="37"/>
                    <a:pt x="73" y="64"/>
                    <a:pt x="64" y="91"/>
                  </a:cubicBezTo>
                  <a:cubicBezTo>
                    <a:pt x="1" y="251"/>
                    <a:pt x="44" y="417"/>
                    <a:pt x="189" y="489"/>
                  </a:cubicBezTo>
                  <a:cubicBezTo>
                    <a:pt x="235" y="512"/>
                    <a:pt x="285" y="522"/>
                    <a:pt x="337" y="522"/>
                  </a:cubicBezTo>
                  <a:cubicBezTo>
                    <a:pt x="475" y="522"/>
                    <a:pt x="621" y="445"/>
                    <a:pt x="706" y="312"/>
                  </a:cubicBezTo>
                  <a:cubicBezTo>
                    <a:pt x="728" y="279"/>
                    <a:pt x="742" y="245"/>
                    <a:pt x="754" y="210"/>
                  </a:cubicBezTo>
                  <a:lnTo>
                    <a:pt x="754" y="210"/>
                  </a:lnTo>
                  <a:cubicBezTo>
                    <a:pt x="667" y="337"/>
                    <a:pt x="525" y="411"/>
                    <a:pt x="390" y="411"/>
                  </a:cubicBezTo>
                  <a:cubicBezTo>
                    <a:pt x="340" y="411"/>
                    <a:pt x="290" y="401"/>
                    <a:pt x="245" y="379"/>
                  </a:cubicBezTo>
                  <a:cubicBezTo>
                    <a:pt x="109" y="310"/>
                    <a:pt x="57" y="157"/>
                    <a:pt x="104" y="5"/>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47"/>
            <p:cNvSpPr/>
            <p:nvPr/>
          </p:nvSpPr>
          <p:spPr>
            <a:xfrm>
              <a:off x="1786597" y="3261240"/>
              <a:ext cx="32166" cy="21666"/>
            </a:xfrm>
            <a:custGeom>
              <a:avLst/>
              <a:gdLst/>
              <a:ahLst/>
              <a:cxnLst/>
              <a:rect l="l" t="t" r="r" b="b"/>
              <a:pathLst>
                <a:path w="775" h="522" extrusionOk="0">
                  <a:moveTo>
                    <a:pt x="127" y="0"/>
                  </a:moveTo>
                  <a:cubicBezTo>
                    <a:pt x="126" y="4"/>
                    <a:pt x="123" y="7"/>
                    <a:pt x="120" y="12"/>
                  </a:cubicBezTo>
                  <a:cubicBezTo>
                    <a:pt x="1" y="193"/>
                    <a:pt x="41" y="407"/>
                    <a:pt x="211" y="489"/>
                  </a:cubicBezTo>
                  <a:cubicBezTo>
                    <a:pt x="256" y="511"/>
                    <a:pt x="306" y="522"/>
                    <a:pt x="357" y="522"/>
                  </a:cubicBezTo>
                  <a:cubicBezTo>
                    <a:pt x="495" y="522"/>
                    <a:pt x="641" y="444"/>
                    <a:pt x="728" y="312"/>
                  </a:cubicBezTo>
                  <a:cubicBezTo>
                    <a:pt x="750" y="279"/>
                    <a:pt x="764" y="244"/>
                    <a:pt x="774" y="211"/>
                  </a:cubicBezTo>
                  <a:lnTo>
                    <a:pt x="774" y="211"/>
                  </a:lnTo>
                  <a:cubicBezTo>
                    <a:pt x="688" y="337"/>
                    <a:pt x="547" y="410"/>
                    <a:pt x="412" y="410"/>
                  </a:cubicBezTo>
                  <a:cubicBezTo>
                    <a:pt x="361" y="410"/>
                    <a:pt x="312" y="400"/>
                    <a:pt x="267" y="378"/>
                  </a:cubicBezTo>
                  <a:cubicBezTo>
                    <a:pt x="127" y="309"/>
                    <a:pt x="77" y="155"/>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47"/>
            <p:cNvSpPr/>
            <p:nvPr/>
          </p:nvSpPr>
          <p:spPr>
            <a:xfrm>
              <a:off x="1812870" y="3272239"/>
              <a:ext cx="32000" cy="21707"/>
            </a:xfrm>
            <a:custGeom>
              <a:avLst/>
              <a:gdLst/>
              <a:ahLst/>
              <a:cxnLst/>
              <a:rect l="l" t="t" r="r" b="b"/>
              <a:pathLst>
                <a:path w="771" h="523" extrusionOk="0">
                  <a:moveTo>
                    <a:pt x="770" y="212"/>
                  </a:moveTo>
                  <a:lnTo>
                    <a:pt x="770" y="212"/>
                  </a:lnTo>
                  <a:cubicBezTo>
                    <a:pt x="767" y="217"/>
                    <a:pt x="763" y="222"/>
                    <a:pt x="760" y="227"/>
                  </a:cubicBezTo>
                  <a:lnTo>
                    <a:pt x="760" y="227"/>
                  </a:lnTo>
                  <a:cubicBezTo>
                    <a:pt x="761" y="226"/>
                    <a:pt x="762" y="225"/>
                    <a:pt x="763" y="224"/>
                  </a:cubicBezTo>
                  <a:lnTo>
                    <a:pt x="763" y="228"/>
                  </a:lnTo>
                  <a:cubicBezTo>
                    <a:pt x="765" y="222"/>
                    <a:pt x="769" y="216"/>
                    <a:pt x="770" y="212"/>
                  </a:cubicBezTo>
                  <a:close/>
                  <a:moveTo>
                    <a:pt x="760" y="227"/>
                  </a:moveTo>
                  <a:cubicBezTo>
                    <a:pt x="759" y="228"/>
                    <a:pt x="758" y="229"/>
                    <a:pt x="758" y="229"/>
                  </a:cubicBezTo>
                  <a:lnTo>
                    <a:pt x="758" y="229"/>
                  </a:lnTo>
                  <a:cubicBezTo>
                    <a:pt x="758" y="229"/>
                    <a:pt x="759" y="228"/>
                    <a:pt x="760" y="227"/>
                  </a:cubicBezTo>
                  <a:close/>
                  <a:moveTo>
                    <a:pt x="124" y="1"/>
                  </a:moveTo>
                  <a:lnTo>
                    <a:pt x="124" y="1"/>
                  </a:lnTo>
                  <a:cubicBezTo>
                    <a:pt x="122" y="5"/>
                    <a:pt x="118" y="8"/>
                    <a:pt x="117" y="12"/>
                  </a:cubicBezTo>
                  <a:cubicBezTo>
                    <a:pt x="0" y="193"/>
                    <a:pt x="40" y="408"/>
                    <a:pt x="210" y="489"/>
                  </a:cubicBezTo>
                  <a:cubicBezTo>
                    <a:pt x="255" y="512"/>
                    <a:pt x="305" y="523"/>
                    <a:pt x="356" y="523"/>
                  </a:cubicBezTo>
                  <a:cubicBezTo>
                    <a:pt x="493" y="523"/>
                    <a:pt x="638" y="445"/>
                    <a:pt x="724" y="314"/>
                  </a:cubicBezTo>
                  <a:cubicBezTo>
                    <a:pt x="736" y="287"/>
                    <a:pt x="742" y="262"/>
                    <a:pt x="757" y="235"/>
                  </a:cubicBezTo>
                  <a:cubicBezTo>
                    <a:pt x="757" y="233"/>
                    <a:pt x="757" y="231"/>
                    <a:pt x="758" y="229"/>
                  </a:cubicBezTo>
                  <a:lnTo>
                    <a:pt x="758" y="229"/>
                  </a:lnTo>
                  <a:cubicBezTo>
                    <a:pt x="670" y="344"/>
                    <a:pt x="535" y="411"/>
                    <a:pt x="407" y="411"/>
                  </a:cubicBezTo>
                  <a:cubicBezTo>
                    <a:pt x="356" y="411"/>
                    <a:pt x="307" y="401"/>
                    <a:pt x="262" y="379"/>
                  </a:cubicBezTo>
                  <a:cubicBezTo>
                    <a:pt x="124" y="310"/>
                    <a:pt x="73"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47"/>
            <p:cNvSpPr/>
            <p:nvPr/>
          </p:nvSpPr>
          <p:spPr>
            <a:xfrm>
              <a:off x="1840180" y="3281453"/>
              <a:ext cx="29635" cy="21666"/>
            </a:xfrm>
            <a:custGeom>
              <a:avLst/>
              <a:gdLst/>
              <a:ahLst/>
              <a:cxnLst/>
              <a:rect l="l" t="t" r="r" b="b"/>
              <a:pathLst>
                <a:path w="714" h="522" extrusionOk="0">
                  <a:moveTo>
                    <a:pt x="102" y="0"/>
                  </a:moveTo>
                  <a:cubicBezTo>
                    <a:pt x="101" y="5"/>
                    <a:pt x="98" y="7"/>
                    <a:pt x="95" y="12"/>
                  </a:cubicBezTo>
                  <a:cubicBezTo>
                    <a:pt x="79" y="36"/>
                    <a:pt x="72" y="63"/>
                    <a:pt x="64" y="91"/>
                  </a:cubicBezTo>
                  <a:cubicBezTo>
                    <a:pt x="0" y="250"/>
                    <a:pt x="43" y="417"/>
                    <a:pt x="189" y="489"/>
                  </a:cubicBezTo>
                  <a:cubicBezTo>
                    <a:pt x="234" y="511"/>
                    <a:pt x="284" y="522"/>
                    <a:pt x="335" y="522"/>
                  </a:cubicBezTo>
                  <a:cubicBezTo>
                    <a:pt x="474" y="522"/>
                    <a:pt x="621" y="443"/>
                    <a:pt x="706" y="311"/>
                  </a:cubicBezTo>
                  <a:cubicBezTo>
                    <a:pt x="710" y="306"/>
                    <a:pt x="712" y="301"/>
                    <a:pt x="713" y="295"/>
                  </a:cubicBezTo>
                  <a:lnTo>
                    <a:pt x="713" y="252"/>
                  </a:lnTo>
                  <a:cubicBezTo>
                    <a:pt x="625" y="351"/>
                    <a:pt x="501" y="410"/>
                    <a:pt x="384" y="410"/>
                  </a:cubicBezTo>
                  <a:cubicBezTo>
                    <a:pt x="335" y="410"/>
                    <a:pt x="287" y="400"/>
                    <a:pt x="243" y="378"/>
                  </a:cubicBezTo>
                  <a:cubicBezTo>
                    <a:pt x="107" y="309"/>
                    <a:pt x="56" y="157"/>
                    <a:pt x="102" y="5"/>
                  </a:cubicBezTo>
                  <a:lnTo>
                    <a:pt x="10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47"/>
            <p:cNvSpPr/>
            <p:nvPr/>
          </p:nvSpPr>
          <p:spPr>
            <a:xfrm>
              <a:off x="1567119" y="3162085"/>
              <a:ext cx="308465" cy="361384"/>
            </a:xfrm>
            <a:custGeom>
              <a:avLst/>
              <a:gdLst/>
              <a:ahLst/>
              <a:cxnLst/>
              <a:rect l="l" t="t" r="r" b="b"/>
              <a:pathLst>
                <a:path w="7432" h="8707" extrusionOk="0">
                  <a:moveTo>
                    <a:pt x="5059" y="1"/>
                  </a:moveTo>
                  <a:cubicBezTo>
                    <a:pt x="1110" y="2059"/>
                    <a:pt x="1" y="6821"/>
                    <a:pt x="1" y="6821"/>
                  </a:cubicBezTo>
                  <a:cubicBezTo>
                    <a:pt x="1" y="6821"/>
                    <a:pt x="439" y="7085"/>
                    <a:pt x="1112" y="7416"/>
                  </a:cubicBezTo>
                  <a:cubicBezTo>
                    <a:pt x="1196" y="6597"/>
                    <a:pt x="1419" y="5657"/>
                    <a:pt x="1783" y="4694"/>
                  </a:cubicBezTo>
                  <a:cubicBezTo>
                    <a:pt x="2637" y="2433"/>
                    <a:pt x="3985" y="787"/>
                    <a:pt x="4940" y="787"/>
                  </a:cubicBezTo>
                  <a:cubicBezTo>
                    <a:pt x="5054" y="787"/>
                    <a:pt x="5162" y="810"/>
                    <a:pt x="5263" y="859"/>
                  </a:cubicBezTo>
                  <a:cubicBezTo>
                    <a:pt x="7362" y="1867"/>
                    <a:pt x="7078" y="5773"/>
                    <a:pt x="6122" y="8305"/>
                  </a:cubicBezTo>
                  <a:cubicBezTo>
                    <a:pt x="6068" y="8449"/>
                    <a:pt x="6009" y="8581"/>
                    <a:pt x="5946" y="8706"/>
                  </a:cubicBezTo>
                  <a:cubicBezTo>
                    <a:pt x="6086" y="8695"/>
                    <a:pt x="6398" y="8673"/>
                    <a:pt x="6532" y="8644"/>
                  </a:cubicBezTo>
                  <a:cubicBezTo>
                    <a:pt x="7377" y="6266"/>
                    <a:pt x="7431" y="3129"/>
                    <a:pt x="7186" y="1843"/>
                  </a:cubicBezTo>
                  <a:lnTo>
                    <a:pt x="505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47"/>
            <p:cNvSpPr/>
            <p:nvPr/>
          </p:nvSpPr>
          <p:spPr>
            <a:xfrm>
              <a:off x="1758125" y="3128175"/>
              <a:ext cx="365369" cy="190965"/>
            </a:xfrm>
            <a:custGeom>
              <a:avLst/>
              <a:gdLst/>
              <a:ahLst/>
              <a:cxnLst/>
              <a:rect l="l" t="t" r="r" b="b"/>
              <a:pathLst>
                <a:path w="8803" h="4601" extrusionOk="0">
                  <a:moveTo>
                    <a:pt x="3015" y="1"/>
                  </a:moveTo>
                  <a:cubicBezTo>
                    <a:pt x="2023" y="1"/>
                    <a:pt x="1097" y="219"/>
                    <a:pt x="490" y="847"/>
                  </a:cubicBezTo>
                  <a:lnTo>
                    <a:pt x="456" y="816"/>
                  </a:lnTo>
                  <a:cubicBezTo>
                    <a:pt x="300" y="898"/>
                    <a:pt x="149" y="985"/>
                    <a:pt x="0" y="1075"/>
                  </a:cubicBezTo>
                  <a:cubicBezTo>
                    <a:pt x="503" y="2759"/>
                    <a:pt x="2112" y="3680"/>
                    <a:pt x="4078" y="4310"/>
                  </a:cubicBezTo>
                  <a:cubicBezTo>
                    <a:pt x="4689" y="4505"/>
                    <a:pt x="5281" y="4600"/>
                    <a:pt x="5823" y="4600"/>
                  </a:cubicBezTo>
                  <a:cubicBezTo>
                    <a:pt x="7580" y="4600"/>
                    <a:pt x="8802" y="3596"/>
                    <a:pt x="8386" y="1726"/>
                  </a:cubicBezTo>
                  <a:cubicBezTo>
                    <a:pt x="8336" y="1502"/>
                    <a:pt x="8222" y="1299"/>
                    <a:pt x="8061" y="1112"/>
                  </a:cubicBezTo>
                  <a:cubicBezTo>
                    <a:pt x="7911" y="967"/>
                    <a:pt x="7754" y="832"/>
                    <a:pt x="7594" y="706"/>
                  </a:cubicBezTo>
                  <a:cubicBezTo>
                    <a:pt x="7353" y="540"/>
                    <a:pt x="7069" y="392"/>
                    <a:pt x="6752" y="260"/>
                  </a:cubicBezTo>
                  <a:cubicBezTo>
                    <a:pt x="6729" y="258"/>
                    <a:pt x="6707" y="256"/>
                    <a:pt x="6686" y="256"/>
                  </a:cubicBezTo>
                  <a:cubicBezTo>
                    <a:pt x="6490" y="256"/>
                    <a:pt x="6364" y="368"/>
                    <a:pt x="6294" y="575"/>
                  </a:cubicBezTo>
                  <a:cubicBezTo>
                    <a:pt x="5373" y="288"/>
                    <a:pt x="4151" y="1"/>
                    <a:pt x="30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47"/>
            <p:cNvSpPr/>
            <p:nvPr/>
          </p:nvSpPr>
          <p:spPr>
            <a:xfrm>
              <a:off x="1776885" y="2901765"/>
              <a:ext cx="345239" cy="399278"/>
            </a:xfrm>
            <a:custGeom>
              <a:avLst/>
              <a:gdLst/>
              <a:ahLst/>
              <a:cxnLst/>
              <a:rect l="l" t="t" r="r" b="b"/>
              <a:pathLst>
                <a:path w="8318" h="9620" extrusionOk="0">
                  <a:moveTo>
                    <a:pt x="2574" y="0"/>
                  </a:moveTo>
                  <a:lnTo>
                    <a:pt x="83" y="2012"/>
                  </a:lnTo>
                  <a:cubicBezTo>
                    <a:pt x="83" y="2012"/>
                    <a:pt x="524" y="3859"/>
                    <a:pt x="1524" y="4409"/>
                  </a:cubicBezTo>
                  <a:cubicBezTo>
                    <a:pt x="1524" y="4409"/>
                    <a:pt x="1050" y="4435"/>
                    <a:pt x="1264" y="4711"/>
                  </a:cubicBezTo>
                  <a:cubicBezTo>
                    <a:pt x="1262" y="4712"/>
                    <a:pt x="6" y="5567"/>
                    <a:pt x="5" y="6271"/>
                  </a:cubicBezTo>
                  <a:cubicBezTo>
                    <a:pt x="1" y="7619"/>
                    <a:pt x="3828" y="9619"/>
                    <a:pt x="5954" y="9619"/>
                  </a:cubicBezTo>
                  <a:cubicBezTo>
                    <a:pt x="6040" y="9619"/>
                    <a:pt x="6123" y="9616"/>
                    <a:pt x="6203" y="9609"/>
                  </a:cubicBezTo>
                  <a:cubicBezTo>
                    <a:pt x="8263" y="9437"/>
                    <a:pt x="8318" y="6842"/>
                    <a:pt x="7394" y="6159"/>
                  </a:cubicBezTo>
                  <a:cubicBezTo>
                    <a:pt x="6470" y="5477"/>
                    <a:pt x="4412" y="4918"/>
                    <a:pt x="3751" y="3909"/>
                  </a:cubicBezTo>
                  <a:cubicBezTo>
                    <a:pt x="3090" y="2899"/>
                    <a:pt x="2574"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47"/>
            <p:cNvSpPr/>
            <p:nvPr/>
          </p:nvSpPr>
          <p:spPr>
            <a:xfrm>
              <a:off x="1776885" y="2901807"/>
              <a:ext cx="305767" cy="399403"/>
            </a:xfrm>
            <a:custGeom>
              <a:avLst/>
              <a:gdLst/>
              <a:ahLst/>
              <a:cxnLst/>
              <a:rect l="l" t="t" r="r" b="b"/>
              <a:pathLst>
                <a:path w="7367" h="9623" extrusionOk="0">
                  <a:moveTo>
                    <a:pt x="2574" y="1"/>
                  </a:moveTo>
                  <a:lnTo>
                    <a:pt x="84" y="2013"/>
                  </a:lnTo>
                  <a:cubicBezTo>
                    <a:pt x="84" y="2013"/>
                    <a:pt x="524" y="3859"/>
                    <a:pt x="1524" y="4411"/>
                  </a:cubicBezTo>
                  <a:cubicBezTo>
                    <a:pt x="1524" y="4411"/>
                    <a:pt x="1050" y="4435"/>
                    <a:pt x="1264" y="4713"/>
                  </a:cubicBezTo>
                  <a:cubicBezTo>
                    <a:pt x="1264" y="4713"/>
                    <a:pt x="6" y="5568"/>
                    <a:pt x="5" y="6273"/>
                  </a:cubicBezTo>
                  <a:cubicBezTo>
                    <a:pt x="1" y="7621"/>
                    <a:pt x="3829" y="9623"/>
                    <a:pt x="5954" y="9623"/>
                  </a:cubicBezTo>
                  <a:cubicBezTo>
                    <a:pt x="6040" y="9623"/>
                    <a:pt x="6123" y="9619"/>
                    <a:pt x="6203" y="9613"/>
                  </a:cubicBezTo>
                  <a:cubicBezTo>
                    <a:pt x="6706" y="9571"/>
                    <a:pt x="7089" y="9383"/>
                    <a:pt x="7367" y="9114"/>
                  </a:cubicBezTo>
                  <a:lnTo>
                    <a:pt x="7367" y="9114"/>
                  </a:lnTo>
                  <a:cubicBezTo>
                    <a:pt x="6997" y="9317"/>
                    <a:pt x="6579" y="9403"/>
                    <a:pt x="6142" y="9403"/>
                  </a:cubicBezTo>
                  <a:cubicBezTo>
                    <a:pt x="4239" y="9403"/>
                    <a:pt x="1991" y="7763"/>
                    <a:pt x="1992" y="6999"/>
                  </a:cubicBezTo>
                  <a:cubicBezTo>
                    <a:pt x="1995" y="5987"/>
                    <a:pt x="4468" y="5700"/>
                    <a:pt x="5955" y="5700"/>
                  </a:cubicBezTo>
                  <a:cubicBezTo>
                    <a:pt x="5962" y="5700"/>
                    <a:pt x="5970" y="5700"/>
                    <a:pt x="5977" y="5700"/>
                  </a:cubicBezTo>
                  <a:cubicBezTo>
                    <a:pt x="6253" y="5700"/>
                    <a:pt x="6519" y="5730"/>
                    <a:pt x="6770" y="5785"/>
                  </a:cubicBezTo>
                  <a:cubicBezTo>
                    <a:pt x="6796" y="5740"/>
                    <a:pt x="7230" y="5533"/>
                    <a:pt x="6216" y="5313"/>
                  </a:cubicBezTo>
                  <a:cubicBezTo>
                    <a:pt x="5289" y="5115"/>
                    <a:pt x="4152" y="4522"/>
                    <a:pt x="3751" y="3909"/>
                  </a:cubicBezTo>
                  <a:cubicBezTo>
                    <a:pt x="3090" y="2901"/>
                    <a:pt x="2574" y="1"/>
                    <a:pt x="257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47"/>
            <p:cNvSpPr/>
            <p:nvPr/>
          </p:nvSpPr>
          <p:spPr>
            <a:xfrm>
              <a:off x="2017324" y="2882216"/>
              <a:ext cx="69811" cy="85251"/>
            </a:xfrm>
            <a:custGeom>
              <a:avLst/>
              <a:gdLst/>
              <a:ahLst/>
              <a:cxnLst/>
              <a:rect l="l" t="t" r="r" b="b"/>
              <a:pathLst>
                <a:path w="1682" h="2054" extrusionOk="0">
                  <a:moveTo>
                    <a:pt x="0" y="0"/>
                  </a:moveTo>
                  <a:lnTo>
                    <a:pt x="22" y="129"/>
                  </a:lnTo>
                  <a:lnTo>
                    <a:pt x="1375" y="1802"/>
                  </a:lnTo>
                  <a:lnTo>
                    <a:pt x="769" y="1973"/>
                  </a:lnTo>
                  <a:lnTo>
                    <a:pt x="822" y="2054"/>
                  </a:lnTo>
                  <a:lnTo>
                    <a:pt x="1681" y="190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47"/>
            <p:cNvSpPr/>
            <p:nvPr/>
          </p:nvSpPr>
          <p:spPr>
            <a:xfrm>
              <a:off x="1984908" y="2884541"/>
              <a:ext cx="34117" cy="36815"/>
            </a:xfrm>
            <a:custGeom>
              <a:avLst/>
              <a:gdLst/>
              <a:ahLst/>
              <a:cxnLst/>
              <a:rect l="l" t="t" r="r" b="b"/>
              <a:pathLst>
                <a:path w="822" h="887" extrusionOk="0">
                  <a:moveTo>
                    <a:pt x="485" y="0"/>
                  </a:moveTo>
                  <a:lnTo>
                    <a:pt x="1" y="102"/>
                  </a:lnTo>
                  <a:cubicBezTo>
                    <a:pt x="23" y="415"/>
                    <a:pt x="111" y="887"/>
                    <a:pt x="391" y="887"/>
                  </a:cubicBezTo>
                  <a:cubicBezTo>
                    <a:pt x="418" y="887"/>
                    <a:pt x="445" y="883"/>
                    <a:pt x="475" y="874"/>
                  </a:cubicBezTo>
                  <a:cubicBezTo>
                    <a:pt x="821" y="770"/>
                    <a:pt x="485" y="0"/>
                    <a:pt x="485" y="0"/>
                  </a:cubicBezTo>
                  <a:close/>
                </a:path>
              </a:pathLst>
            </a:custGeom>
            <a:solidFill>
              <a:srgbClr val="512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47"/>
            <p:cNvSpPr/>
            <p:nvPr/>
          </p:nvSpPr>
          <p:spPr>
            <a:xfrm>
              <a:off x="1954942" y="2873376"/>
              <a:ext cx="68027" cy="32913"/>
            </a:xfrm>
            <a:custGeom>
              <a:avLst/>
              <a:gdLst/>
              <a:ahLst/>
              <a:cxnLst/>
              <a:rect l="l" t="t" r="r" b="b"/>
              <a:pathLst>
                <a:path w="1639" h="793" extrusionOk="0">
                  <a:moveTo>
                    <a:pt x="1450" y="0"/>
                  </a:moveTo>
                  <a:lnTo>
                    <a:pt x="0" y="217"/>
                  </a:lnTo>
                  <a:lnTo>
                    <a:pt x="121" y="792"/>
                  </a:lnTo>
                  <a:lnTo>
                    <a:pt x="1638" y="521"/>
                  </a:lnTo>
                  <a:lnTo>
                    <a:pt x="1450" y="0"/>
                  </a:lnTo>
                  <a:close/>
                </a:path>
              </a:pathLst>
            </a:custGeom>
            <a:solidFill>
              <a:srgbClr val="A5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47"/>
            <p:cNvSpPr/>
            <p:nvPr/>
          </p:nvSpPr>
          <p:spPr>
            <a:xfrm>
              <a:off x="1909909" y="2836768"/>
              <a:ext cx="116256" cy="117833"/>
            </a:xfrm>
            <a:custGeom>
              <a:avLst/>
              <a:gdLst/>
              <a:ahLst/>
              <a:cxnLst/>
              <a:rect l="l" t="t" r="r" b="b"/>
              <a:pathLst>
                <a:path w="2801" h="2839" extrusionOk="0">
                  <a:moveTo>
                    <a:pt x="2298" y="0"/>
                  </a:moveTo>
                  <a:lnTo>
                    <a:pt x="0" y="1378"/>
                  </a:lnTo>
                  <a:cubicBezTo>
                    <a:pt x="22" y="1608"/>
                    <a:pt x="78" y="1893"/>
                    <a:pt x="194" y="2250"/>
                  </a:cubicBezTo>
                  <a:cubicBezTo>
                    <a:pt x="267" y="2479"/>
                    <a:pt x="381" y="2673"/>
                    <a:pt x="519" y="2838"/>
                  </a:cubicBezTo>
                  <a:lnTo>
                    <a:pt x="2801" y="1338"/>
                  </a:lnTo>
                  <a:lnTo>
                    <a:pt x="2644" y="1158"/>
                  </a:lnTo>
                  <a:cubicBezTo>
                    <a:pt x="2637" y="1147"/>
                    <a:pt x="2630" y="1138"/>
                    <a:pt x="2623" y="1128"/>
                  </a:cubicBezTo>
                  <a:lnTo>
                    <a:pt x="2534" y="882"/>
                  </a:lnTo>
                  <a:lnTo>
                    <a:pt x="2516" y="884"/>
                  </a:lnTo>
                  <a:cubicBezTo>
                    <a:pt x="2434" y="611"/>
                    <a:pt x="2394" y="250"/>
                    <a:pt x="22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47"/>
            <p:cNvSpPr/>
            <p:nvPr/>
          </p:nvSpPr>
          <p:spPr>
            <a:xfrm>
              <a:off x="1781368" y="2917703"/>
              <a:ext cx="155063" cy="151452"/>
            </a:xfrm>
            <a:custGeom>
              <a:avLst/>
              <a:gdLst/>
              <a:ahLst/>
              <a:cxnLst/>
              <a:rect l="l" t="t" r="r" b="b"/>
              <a:pathLst>
                <a:path w="3736" h="3649" extrusionOk="0">
                  <a:moveTo>
                    <a:pt x="2301" y="0"/>
                  </a:moveTo>
                  <a:lnTo>
                    <a:pt x="0" y="1723"/>
                  </a:lnTo>
                  <a:cubicBezTo>
                    <a:pt x="38" y="1862"/>
                    <a:pt x="123" y="2143"/>
                    <a:pt x="256" y="2466"/>
                  </a:cubicBezTo>
                  <a:lnTo>
                    <a:pt x="1889" y="1216"/>
                  </a:lnTo>
                  <a:lnTo>
                    <a:pt x="3147" y="3580"/>
                  </a:lnTo>
                  <a:lnTo>
                    <a:pt x="3735" y="3649"/>
                  </a:lnTo>
                  <a:cubicBezTo>
                    <a:pt x="3701" y="3607"/>
                    <a:pt x="3671" y="3565"/>
                    <a:pt x="3643" y="3525"/>
                  </a:cubicBezTo>
                  <a:cubicBezTo>
                    <a:pt x="3313" y="3021"/>
                    <a:pt x="3018" y="2039"/>
                    <a:pt x="2807" y="1188"/>
                  </a:cubicBezTo>
                  <a:lnTo>
                    <a:pt x="230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47"/>
            <p:cNvSpPr/>
            <p:nvPr/>
          </p:nvSpPr>
          <p:spPr>
            <a:xfrm>
              <a:off x="1704086" y="2745250"/>
              <a:ext cx="329965" cy="257123"/>
            </a:xfrm>
            <a:custGeom>
              <a:avLst/>
              <a:gdLst/>
              <a:ahLst/>
              <a:cxnLst/>
              <a:rect l="l" t="t" r="r" b="b"/>
              <a:pathLst>
                <a:path w="7950" h="6195" extrusionOk="0">
                  <a:moveTo>
                    <a:pt x="4781" y="0"/>
                  </a:moveTo>
                  <a:cubicBezTo>
                    <a:pt x="4181" y="0"/>
                    <a:pt x="3503" y="189"/>
                    <a:pt x="2752" y="676"/>
                  </a:cubicBezTo>
                  <a:cubicBezTo>
                    <a:pt x="0" y="2459"/>
                    <a:pt x="1888" y="6194"/>
                    <a:pt x="1888" y="6194"/>
                  </a:cubicBezTo>
                  <a:cubicBezTo>
                    <a:pt x="1888" y="6194"/>
                    <a:pt x="5083" y="3284"/>
                    <a:pt x="7950" y="2182"/>
                  </a:cubicBezTo>
                  <a:cubicBezTo>
                    <a:pt x="7950" y="2182"/>
                    <a:pt x="6821" y="0"/>
                    <a:pt x="47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47"/>
            <p:cNvSpPr/>
            <p:nvPr/>
          </p:nvSpPr>
          <p:spPr>
            <a:xfrm>
              <a:off x="1704708" y="2777831"/>
              <a:ext cx="302032" cy="225165"/>
            </a:xfrm>
            <a:custGeom>
              <a:avLst/>
              <a:gdLst/>
              <a:ahLst/>
              <a:cxnLst/>
              <a:rect l="l" t="t" r="r" b="b"/>
              <a:pathLst>
                <a:path w="7277" h="5425" extrusionOk="0">
                  <a:moveTo>
                    <a:pt x="2552" y="0"/>
                  </a:moveTo>
                  <a:cubicBezTo>
                    <a:pt x="1" y="1818"/>
                    <a:pt x="1820" y="5425"/>
                    <a:pt x="1820" y="5425"/>
                  </a:cubicBezTo>
                  <a:cubicBezTo>
                    <a:pt x="1820" y="5425"/>
                    <a:pt x="4583" y="2910"/>
                    <a:pt x="7276" y="1672"/>
                  </a:cubicBezTo>
                  <a:lnTo>
                    <a:pt x="7276" y="1672"/>
                  </a:lnTo>
                  <a:cubicBezTo>
                    <a:pt x="6850" y="1785"/>
                    <a:pt x="6371" y="1851"/>
                    <a:pt x="5866" y="1851"/>
                  </a:cubicBezTo>
                  <a:cubicBezTo>
                    <a:pt x="5860" y="1851"/>
                    <a:pt x="5855" y="1851"/>
                    <a:pt x="5849" y="1851"/>
                  </a:cubicBezTo>
                  <a:cubicBezTo>
                    <a:pt x="4026" y="1847"/>
                    <a:pt x="2550" y="1022"/>
                    <a:pt x="2552" y="10"/>
                  </a:cubicBezTo>
                  <a:lnTo>
                    <a:pt x="25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47"/>
            <p:cNvSpPr/>
            <p:nvPr/>
          </p:nvSpPr>
          <p:spPr>
            <a:xfrm>
              <a:off x="1847029" y="2751144"/>
              <a:ext cx="150746" cy="55575"/>
            </a:xfrm>
            <a:custGeom>
              <a:avLst/>
              <a:gdLst/>
              <a:ahLst/>
              <a:cxnLst/>
              <a:rect l="l" t="t" r="r" b="b"/>
              <a:pathLst>
                <a:path w="3632" h="1339" extrusionOk="0">
                  <a:moveTo>
                    <a:pt x="1429" y="0"/>
                  </a:moveTo>
                  <a:cubicBezTo>
                    <a:pt x="998" y="0"/>
                    <a:pt x="521" y="111"/>
                    <a:pt x="1" y="385"/>
                  </a:cubicBezTo>
                  <a:cubicBezTo>
                    <a:pt x="364" y="254"/>
                    <a:pt x="690" y="198"/>
                    <a:pt x="985" y="198"/>
                  </a:cubicBezTo>
                  <a:cubicBezTo>
                    <a:pt x="1943" y="198"/>
                    <a:pt x="2570" y="790"/>
                    <a:pt x="3086" y="1339"/>
                  </a:cubicBezTo>
                  <a:lnTo>
                    <a:pt x="3632" y="1102"/>
                  </a:lnTo>
                  <a:cubicBezTo>
                    <a:pt x="3162" y="581"/>
                    <a:pt x="2417" y="0"/>
                    <a:pt x="142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47"/>
            <p:cNvSpPr/>
            <p:nvPr/>
          </p:nvSpPr>
          <p:spPr>
            <a:xfrm>
              <a:off x="1745757" y="2795305"/>
              <a:ext cx="63337" cy="167639"/>
            </a:xfrm>
            <a:custGeom>
              <a:avLst/>
              <a:gdLst/>
              <a:ahLst/>
              <a:cxnLst/>
              <a:rect l="l" t="t" r="r" b="b"/>
              <a:pathLst>
                <a:path w="1526" h="4039" extrusionOk="0">
                  <a:moveTo>
                    <a:pt x="1525" y="0"/>
                  </a:moveTo>
                  <a:lnTo>
                    <a:pt x="1525" y="0"/>
                  </a:lnTo>
                  <a:cubicBezTo>
                    <a:pt x="1" y="1207"/>
                    <a:pt x="289" y="2940"/>
                    <a:pt x="700" y="4038"/>
                  </a:cubicBezTo>
                  <a:lnTo>
                    <a:pt x="1140" y="3624"/>
                  </a:lnTo>
                  <a:cubicBezTo>
                    <a:pt x="758" y="2547"/>
                    <a:pt x="389" y="1232"/>
                    <a:pt x="1525"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47"/>
            <p:cNvSpPr/>
            <p:nvPr/>
          </p:nvSpPr>
          <p:spPr>
            <a:xfrm>
              <a:off x="2024338" y="2825313"/>
              <a:ext cx="86372" cy="112147"/>
            </a:xfrm>
            <a:custGeom>
              <a:avLst/>
              <a:gdLst/>
              <a:ahLst/>
              <a:cxnLst/>
              <a:rect l="l" t="t" r="r" b="b"/>
              <a:pathLst>
                <a:path w="2081" h="2702" extrusionOk="0">
                  <a:moveTo>
                    <a:pt x="175" y="0"/>
                  </a:moveTo>
                  <a:lnTo>
                    <a:pt x="1" y="176"/>
                  </a:lnTo>
                  <a:cubicBezTo>
                    <a:pt x="29" y="249"/>
                    <a:pt x="1633" y="2702"/>
                    <a:pt x="1633" y="2702"/>
                  </a:cubicBezTo>
                  <a:lnTo>
                    <a:pt x="2080" y="2626"/>
                  </a:lnTo>
                  <a:lnTo>
                    <a:pt x="1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47"/>
            <p:cNvSpPr/>
            <p:nvPr/>
          </p:nvSpPr>
          <p:spPr>
            <a:xfrm>
              <a:off x="1999103" y="2810496"/>
              <a:ext cx="99654" cy="128707"/>
            </a:xfrm>
            <a:custGeom>
              <a:avLst/>
              <a:gdLst/>
              <a:ahLst/>
              <a:cxnLst/>
              <a:rect l="l" t="t" r="r" b="b"/>
              <a:pathLst>
                <a:path w="2401" h="3101" extrusionOk="0">
                  <a:moveTo>
                    <a:pt x="316" y="1"/>
                  </a:moveTo>
                  <a:lnTo>
                    <a:pt x="1" y="238"/>
                  </a:lnTo>
                  <a:lnTo>
                    <a:pt x="2026" y="3100"/>
                  </a:lnTo>
                  <a:lnTo>
                    <a:pt x="2401" y="3026"/>
                  </a:lnTo>
                  <a:lnTo>
                    <a:pt x="3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47"/>
            <p:cNvSpPr/>
            <p:nvPr/>
          </p:nvSpPr>
          <p:spPr>
            <a:xfrm>
              <a:off x="1888285" y="2875742"/>
              <a:ext cx="88613" cy="166643"/>
            </a:xfrm>
            <a:custGeom>
              <a:avLst/>
              <a:gdLst/>
              <a:ahLst/>
              <a:cxnLst/>
              <a:rect l="l" t="t" r="r" b="b"/>
              <a:pathLst>
                <a:path w="2135" h="4015" extrusionOk="0">
                  <a:moveTo>
                    <a:pt x="1310" y="1"/>
                  </a:moveTo>
                  <a:lnTo>
                    <a:pt x="1" y="978"/>
                  </a:lnTo>
                  <a:lnTo>
                    <a:pt x="1033" y="4014"/>
                  </a:lnTo>
                  <a:lnTo>
                    <a:pt x="1984" y="3925"/>
                  </a:lnTo>
                  <a:lnTo>
                    <a:pt x="2135" y="3733"/>
                  </a:lnTo>
                  <a:lnTo>
                    <a:pt x="13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47"/>
            <p:cNvSpPr/>
            <p:nvPr/>
          </p:nvSpPr>
          <p:spPr>
            <a:xfrm>
              <a:off x="1865747" y="2884001"/>
              <a:ext cx="98035" cy="166560"/>
            </a:xfrm>
            <a:custGeom>
              <a:avLst/>
              <a:gdLst/>
              <a:ahLst/>
              <a:cxnLst/>
              <a:rect l="l" t="t" r="r" b="b"/>
              <a:pathLst>
                <a:path w="2362" h="4013" extrusionOk="0">
                  <a:moveTo>
                    <a:pt x="1425" y="0"/>
                  </a:moveTo>
                  <a:lnTo>
                    <a:pt x="1" y="973"/>
                  </a:lnTo>
                  <a:lnTo>
                    <a:pt x="1343" y="4012"/>
                  </a:lnTo>
                  <a:lnTo>
                    <a:pt x="2362" y="3633"/>
                  </a:lnTo>
                  <a:lnTo>
                    <a:pt x="14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47"/>
            <p:cNvSpPr/>
            <p:nvPr/>
          </p:nvSpPr>
          <p:spPr>
            <a:xfrm>
              <a:off x="1696905" y="4470032"/>
              <a:ext cx="121236" cy="50429"/>
            </a:xfrm>
            <a:custGeom>
              <a:avLst/>
              <a:gdLst/>
              <a:ahLst/>
              <a:cxnLst/>
              <a:rect l="l" t="t" r="r" b="b"/>
              <a:pathLst>
                <a:path w="2921" h="1215" extrusionOk="0">
                  <a:moveTo>
                    <a:pt x="2476" y="1"/>
                  </a:moveTo>
                  <a:cubicBezTo>
                    <a:pt x="1998" y="1"/>
                    <a:pt x="440" y="744"/>
                    <a:pt x="1" y="1209"/>
                  </a:cubicBezTo>
                  <a:lnTo>
                    <a:pt x="2810" y="1215"/>
                  </a:lnTo>
                  <a:cubicBezTo>
                    <a:pt x="2810" y="1215"/>
                    <a:pt x="2921" y="88"/>
                    <a:pt x="2540" y="6"/>
                  </a:cubicBezTo>
                  <a:cubicBezTo>
                    <a:pt x="2521" y="3"/>
                    <a:pt x="2500"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47"/>
            <p:cNvSpPr/>
            <p:nvPr/>
          </p:nvSpPr>
          <p:spPr>
            <a:xfrm>
              <a:off x="2228626" y="4470986"/>
              <a:ext cx="134269" cy="50636"/>
            </a:xfrm>
            <a:custGeom>
              <a:avLst/>
              <a:gdLst/>
              <a:ahLst/>
              <a:cxnLst/>
              <a:rect l="l" t="t" r="r" b="b"/>
              <a:pathLst>
                <a:path w="3235" h="1220" extrusionOk="0">
                  <a:moveTo>
                    <a:pt x="493" y="1"/>
                  </a:moveTo>
                  <a:cubicBezTo>
                    <a:pt x="467" y="1"/>
                    <a:pt x="444" y="3"/>
                    <a:pt x="424" y="6"/>
                  </a:cubicBezTo>
                  <a:cubicBezTo>
                    <a:pt x="0" y="87"/>
                    <a:pt x="121" y="1214"/>
                    <a:pt x="121" y="1214"/>
                  </a:cubicBezTo>
                  <a:lnTo>
                    <a:pt x="3235" y="1219"/>
                  </a:lnTo>
                  <a:cubicBezTo>
                    <a:pt x="2749" y="750"/>
                    <a:pt x="1021" y="1"/>
                    <a:pt x="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47"/>
            <p:cNvSpPr/>
            <p:nvPr/>
          </p:nvSpPr>
          <p:spPr>
            <a:xfrm>
              <a:off x="1842256" y="3089285"/>
              <a:ext cx="159587" cy="40592"/>
            </a:xfrm>
            <a:custGeom>
              <a:avLst/>
              <a:gdLst/>
              <a:ahLst/>
              <a:cxnLst/>
              <a:rect l="l" t="t" r="r" b="b"/>
              <a:pathLst>
                <a:path w="3845" h="978" extrusionOk="0">
                  <a:moveTo>
                    <a:pt x="427" y="1"/>
                  </a:moveTo>
                  <a:cubicBezTo>
                    <a:pt x="416" y="1"/>
                    <a:pt x="405" y="2"/>
                    <a:pt x="396" y="3"/>
                  </a:cubicBezTo>
                  <a:cubicBezTo>
                    <a:pt x="1" y="69"/>
                    <a:pt x="1953" y="957"/>
                    <a:pt x="3845" y="977"/>
                  </a:cubicBezTo>
                  <a:cubicBezTo>
                    <a:pt x="2510" y="796"/>
                    <a:pt x="812" y="1"/>
                    <a:pt x="4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47"/>
            <p:cNvSpPr/>
            <p:nvPr/>
          </p:nvSpPr>
          <p:spPr>
            <a:xfrm>
              <a:off x="1840139" y="3040475"/>
              <a:ext cx="140785" cy="81516"/>
            </a:xfrm>
            <a:custGeom>
              <a:avLst/>
              <a:gdLst/>
              <a:ahLst/>
              <a:cxnLst/>
              <a:rect l="l" t="t" r="r" b="b"/>
              <a:pathLst>
                <a:path w="3392" h="1964" extrusionOk="0">
                  <a:moveTo>
                    <a:pt x="317" y="1"/>
                  </a:moveTo>
                  <a:cubicBezTo>
                    <a:pt x="1" y="1"/>
                    <a:pt x="1613" y="1392"/>
                    <a:pt x="3391" y="1964"/>
                  </a:cubicBezTo>
                  <a:cubicBezTo>
                    <a:pt x="2121" y="1375"/>
                    <a:pt x="648" y="44"/>
                    <a:pt x="336" y="2"/>
                  </a:cubicBezTo>
                  <a:cubicBezTo>
                    <a:pt x="329" y="1"/>
                    <a:pt x="322" y="1"/>
                    <a:pt x="31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47"/>
            <p:cNvSpPr/>
            <p:nvPr/>
          </p:nvSpPr>
          <p:spPr>
            <a:xfrm>
              <a:off x="1910075" y="3204918"/>
              <a:ext cx="184614" cy="73049"/>
            </a:xfrm>
            <a:custGeom>
              <a:avLst/>
              <a:gdLst/>
              <a:ahLst/>
              <a:cxnLst/>
              <a:rect l="l" t="t" r="r" b="b"/>
              <a:pathLst>
                <a:path w="4448" h="1760" extrusionOk="0">
                  <a:moveTo>
                    <a:pt x="0" y="1"/>
                  </a:moveTo>
                  <a:cubicBezTo>
                    <a:pt x="63" y="1201"/>
                    <a:pt x="1550" y="1759"/>
                    <a:pt x="2761" y="1759"/>
                  </a:cubicBezTo>
                  <a:cubicBezTo>
                    <a:pt x="3027" y="1759"/>
                    <a:pt x="3280" y="1732"/>
                    <a:pt x="3501" y="1679"/>
                  </a:cubicBezTo>
                  <a:cubicBezTo>
                    <a:pt x="4445" y="1451"/>
                    <a:pt x="4448" y="495"/>
                    <a:pt x="4448" y="495"/>
                  </a:cubicBezTo>
                  <a:lnTo>
                    <a:pt x="4448" y="495"/>
                  </a:lnTo>
                  <a:cubicBezTo>
                    <a:pt x="4448" y="495"/>
                    <a:pt x="4130" y="1594"/>
                    <a:pt x="2987" y="1594"/>
                  </a:cubicBezTo>
                  <a:cubicBezTo>
                    <a:pt x="2892" y="1594"/>
                    <a:pt x="2790" y="1587"/>
                    <a:pt x="2682" y="1570"/>
                  </a:cubicBezTo>
                  <a:cubicBezTo>
                    <a:pt x="419" y="1213"/>
                    <a:pt x="1" y="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47"/>
            <p:cNvSpPr/>
            <p:nvPr/>
          </p:nvSpPr>
          <p:spPr>
            <a:xfrm>
              <a:off x="2320269" y="3453740"/>
              <a:ext cx="85002" cy="104842"/>
            </a:xfrm>
            <a:custGeom>
              <a:avLst/>
              <a:gdLst/>
              <a:ahLst/>
              <a:cxnLst/>
              <a:rect l="l" t="t" r="r" b="b"/>
              <a:pathLst>
                <a:path w="2048" h="2526" extrusionOk="0">
                  <a:moveTo>
                    <a:pt x="1" y="1"/>
                  </a:moveTo>
                  <a:lnTo>
                    <a:pt x="126" y="2525"/>
                  </a:lnTo>
                  <a:lnTo>
                    <a:pt x="1714" y="2479"/>
                  </a:lnTo>
                  <a:lnTo>
                    <a:pt x="2047" y="459"/>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47"/>
            <p:cNvSpPr/>
            <p:nvPr/>
          </p:nvSpPr>
          <p:spPr>
            <a:xfrm>
              <a:off x="1735795" y="3609094"/>
              <a:ext cx="113060" cy="127379"/>
            </a:xfrm>
            <a:custGeom>
              <a:avLst/>
              <a:gdLst/>
              <a:ahLst/>
              <a:cxnLst/>
              <a:rect l="l" t="t" r="r" b="b"/>
              <a:pathLst>
                <a:path w="2724" h="3069" extrusionOk="0">
                  <a:moveTo>
                    <a:pt x="1452" y="1"/>
                  </a:moveTo>
                  <a:lnTo>
                    <a:pt x="1" y="2001"/>
                  </a:lnTo>
                  <a:lnTo>
                    <a:pt x="1234" y="3069"/>
                  </a:lnTo>
                  <a:lnTo>
                    <a:pt x="2724" y="1767"/>
                  </a:lnTo>
                  <a:lnTo>
                    <a:pt x="145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47"/>
            <p:cNvSpPr/>
            <p:nvPr/>
          </p:nvSpPr>
          <p:spPr>
            <a:xfrm>
              <a:off x="1858526" y="2874455"/>
              <a:ext cx="112188" cy="183535"/>
            </a:xfrm>
            <a:custGeom>
              <a:avLst/>
              <a:gdLst/>
              <a:ahLst/>
              <a:cxnLst/>
              <a:rect l="l" t="t" r="r" b="b"/>
              <a:pathLst>
                <a:path w="2703" h="4422" extrusionOk="0">
                  <a:moveTo>
                    <a:pt x="1517" y="459"/>
                  </a:moveTo>
                  <a:lnTo>
                    <a:pt x="2370" y="3771"/>
                  </a:lnTo>
                  <a:lnTo>
                    <a:pt x="1587" y="4060"/>
                  </a:lnTo>
                  <a:lnTo>
                    <a:pt x="349" y="1255"/>
                  </a:lnTo>
                  <a:lnTo>
                    <a:pt x="1517" y="459"/>
                  </a:lnTo>
                  <a:close/>
                  <a:moveTo>
                    <a:pt x="1682" y="0"/>
                  </a:moveTo>
                  <a:lnTo>
                    <a:pt x="1" y="1148"/>
                  </a:lnTo>
                  <a:lnTo>
                    <a:pt x="1445" y="4422"/>
                  </a:lnTo>
                  <a:lnTo>
                    <a:pt x="2702" y="3956"/>
                  </a:lnTo>
                  <a:lnTo>
                    <a:pt x="16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47"/>
            <p:cNvSpPr/>
            <p:nvPr/>
          </p:nvSpPr>
          <p:spPr>
            <a:xfrm>
              <a:off x="1763355" y="2814397"/>
              <a:ext cx="278914" cy="199473"/>
            </a:xfrm>
            <a:custGeom>
              <a:avLst/>
              <a:gdLst/>
              <a:ahLst/>
              <a:cxnLst/>
              <a:rect l="l" t="t" r="r" b="b"/>
              <a:pathLst>
                <a:path w="6720" h="4806" extrusionOk="0">
                  <a:moveTo>
                    <a:pt x="6432" y="0"/>
                  </a:moveTo>
                  <a:cubicBezTo>
                    <a:pt x="3695" y="1120"/>
                    <a:pt x="764" y="3557"/>
                    <a:pt x="1" y="4212"/>
                  </a:cubicBezTo>
                  <a:cubicBezTo>
                    <a:pt x="117" y="4515"/>
                    <a:pt x="291" y="4805"/>
                    <a:pt x="291" y="4805"/>
                  </a:cubicBezTo>
                  <a:cubicBezTo>
                    <a:pt x="291" y="4805"/>
                    <a:pt x="3655" y="1617"/>
                    <a:pt x="6720" y="464"/>
                  </a:cubicBezTo>
                  <a:cubicBezTo>
                    <a:pt x="6720" y="464"/>
                    <a:pt x="6622" y="273"/>
                    <a:pt x="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47"/>
            <p:cNvSpPr/>
            <p:nvPr/>
          </p:nvSpPr>
          <p:spPr>
            <a:xfrm>
              <a:off x="1872803" y="3134318"/>
              <a:ext cx="185112" cy="61054"/>
            </a:xfrm>
            <a:custGeom>
              <a:avLst/>
              <a:gdLst/>
              <a:ahLst/>
              <a:cxnLst/>
              <a:rect l="l" t="t" r="r" b="b"/>
              <a:pathLst>
                <a:path w="4460" h="1471" extrusionOk="0">
                  <a:moveTo>
                    <a:pt x="3896" y="0"/>
                  </a:moveTo>
                  <a:cubicBezTo>
                    <a:pt x="0" y="244"/>
                    <a:pt x="325" y="1470"/>
                    <a:pt x="325" y="1470"/>
                  </a:cubicBezTo>
                  <a:cubicBezTo>
                    <a:pt x="453" y="860"/>
                    <a:pt x="1475" y="522"/>
                    <a:pt x="4459" y="181"/>
                  </a:cubicBezTo>
                  <a:lnTo>
                    <a:pt x="38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47"/>
            <p:cNvSpPr/>
            <p:nvPr/>
          </p:nvSpPr>
          <p:spPr>
            <a:xfrm>
              <a:off x="1925100" y="3006565"/>
              <a:ext cx="17059" cy="18179"/>
            </a:xfrm>
            <a:custGeom>
              <a:avLst/>
              <a:gdLst/>
              <a:ahLst/>
              <a:cxnLst/>
              <a:rect l="l" t="t" r="r" b="b"/>
              <a:pathLst>
                <a:path w="411" h="438" extrusionOk="0">
                  <a:moveTo>
                    <a:pt x="206" y="0"/>
                  </a:moveTo>
                  <a:cubicBezTo>
                    <a:pt x="93" y="0"/>
                    <a:pt x="1" y="98"/>
                    <a:pt x="1" y="217"/>
                  </a:cubicBezTo>
                  <a:cubicBezTo>
                    <a:pt x="1" y="338"/>
                    <a:pt x="93" y="436"/>
                    <a:pt x="206" y="437"/>
                  </a:cubicBezTo>
                  <a:cubicBezTo>
                    <a:pt x="318" y="437"/>
                    <a:pt x="410" y="341"/>
                    <a:pt x="410" y="220"/>
                  </a:cubicBezTo>
                  <a:cubicBezTo>
                    <a:pt x="410" y="99"/>
                    <a:pt x="318" y="2"/>
                    <a:pt x="20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47"/>
            <p:cNvSpPr/>
            <p:nvPr/>
          </p:nvSpPr>
          <p:spPr>
            <a:xfrm>
              <a:off x="1912441" y="2968381"/>
              <a:ext cx="17059" cy="18179"/>
            </a:xfrm>
            <a:custGeom>
              <a:avLst/>
              <a:gdLst/>
              <a:ahLst/>
              <a:cxnLst/>
              <a:rect l="l" t="t" r="r" b="b"/>
              <a:pathLst>
                <a:path w="411" h="438" extrusionOk="0">
                  <a:moveTo>
                    <a:pt x="205" y="1"/>
                  </a:moveTo>
                  <a:cubicBezTo>
                    <a:pt x="91" y="1"/>
                    <a:pt x="1" y="98"/>
                    <a:pt x="1" y="219"/>
                  </a:cubicBezTo>
                  <a:cubicBezTo>
                    <a:pt x="1" y="338"/>
                    <a:pt x="91" y="436"/>
                    <a:pt x="205" y="437"/>
                  </a:cubicBezTo>
                  <a:cubicBezTo>
                    <a:pt x="319" y="437"/>
                    <a:pt x="410" y="341"/>
                    <a:pt x="410" y="220"/>
                  </a:cubicBezTo>
                  <a:cubicBezTo>
                    <a:pt x="410" y="100"/>
                    <a:pt x="319" y="2"/>
                    <a:pt x="20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47"/>
            <p:cNvSpPr/>
            <p:nvPr/>
          </p:nvSpPr>
          <p:spPr>
            <a:xfrm>
              <a:off x="1899201" y="2929740"/>
              <a:ext cx="17059" cy="18096"/>
            </a:xfrm>
            <a:custGeom>
              <a:avLst/>
              <a:gdLst/>
              <a:ahLst/>
              <a:cxnLst/>
              <a:rect l="l" t="t" r="r" b="b"/>
              <a:pathLst>
                <a:path w="411" h="436" extrusionOk="0">
                  <a:moveTo>
                    <a:pt x="202" y="0"/>
                  </a:moveTo>
                  <a:cubicBezTo>
                    <a:pt x="92" y="0"/>
                    <a:pt x="4" y="98"/>
                    <a:pt x="1" y="217"/>
                  </a:cubicBezTo>
                  <a:cubicBezTo>
                    <a:pt x="1" y="338"/>
                    <a:pt x="93" y="434"/>
                    <a:pt x="206" y="436"/>
                  </a:cubicBezTo>
                  <a:cubicBezTo>
                    <a:pt x="320" y="436"/>
                    <a:pt x="410" y="339"/>
                    <a:pt x="410" y="219"/>
                  </a:cubicBezTo>
                  <a:cubicBezTo>
                    <a:pt x="410" y="98"/>
                    <a:pt x="320" y="2"/>
                    <a:pt x="206" y="0"/>
                  </a:cubicBezTo>
                  <a:cubicBezTo>
                    <a:pt x="205" y="0"/>
                    <a:pt x="203" y="0"/>
                    <a:pt x="20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47"/>
            <p:cNvSpPr/>
            <p:nvPr/>
          </p:nvSpPr>
          <p:spPr>
            <a:xfrm>
              <a:off x="2373893" y="3525461"/>
              <a:ext cx="16145" cy="15066"/>
            </a:xfrm>
            <a:custGeom>
              <a:avLst/>
              <a:gdLst/>
              <a:ahLst/>
              <a:cxnLst/>
              <a:rect l="l" t="t" r="r" b="b"/>
              <a:pathLst>
                <a:path w="389" h="363" extrusionOk="0">
                  <a:moveTo>
                    <a:pt x="194" y="0"/>
                  </a:moveTo>
                  <a:cubicBezTo>
                    <a:pt x="159" y="0"/>
                    <a:pt x="123" y="12"/>
                    <a:pt x="93" y="36"/>
                  </a:cubicBezTo>
                  <a:cubicBezTo>
                    <a:pt x="17" y="96"/>
                    <a:pt x="1" y="208"/>
                    <a:pt x="58" y="289"/>
                  </a:cubicBezTo>
                  <a:cubicBezTo>
                    <a:pt x="92" y="338"/>
                    <a:pt x="144" y="363"/>
                    <a:pt x="196" y="363"/>
                  </a:cubicBezTo>
                  <a:cubicBezTo>
                    <a:pt x="231" y="363"/>
                    <a:pt x="267" y="351"/>
                    <a:pt x="297" y="328"/>
                  </a:cubicBezTo>
                  <a:cubicBezTo>
                    <a:pt x="373" y="269"/>
                    <a:pt x="389" y="154"/>
                    <a:pt x="331" y="73"/>
                  </a:cubicBezTo>
                  <a:cubicBezTo>
                    <a:pt x="298" y="25"/>
                    <a:pt x="246" y="0"/>
                    <a:pt x="1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47"/>
            <p:cNvSpPr/>
            <p:nvPr/>
          </p:nvSpPr>
          <p:spPr>
            <a:xfrm>
              <a:off x="2401951" y="3527619"/>
              <a:ext cx="16145" cy="15066"/>
            </a:xfrm>
            <a:custGeom>
              <a:avLst/>
              <a:gdLst/>
              <a:ahLst/>
              <a:cxnLst/>
              <a:rect l="l" t="t" r="r" b="b"/>
              <a:pathLst>
                <a:path w="389" h="363" extrusionOk="0">
                  <a:moveTo>
                    <a:pt x="193" y="1"/>
                  </a:moveTo>
                  <a:cubicBezTo>
                    <a:pt x="158" y="1"/>
                    <a:pt x="122" y="13"/>
                    <a:pt x="92" y="37"/>
                  </a:cubicBezTo>
                  <a:cubicBezTo>
                    <a:pt x="16" y="96"/>
                    <a:pt x="0" y="209"/>
                    <a:pt x="58" y="290"/>
                  </a:cubicBezTo>
                  <a:cubicBezTo>
                    <a:pt x="91" y="338"/>
                    <a:pt x="143" y="363"/>
                    <a:pt x="195" y="363"/>
                  </a:cubicBezTo>
                  <a:cubicBezTo>
                    <a:pt x="230" y="363"/>
                    <a:pt x="266" y="351"/>
                    <a:pt x="296" y="327"/>
                  </a:cubicBezTo>
                  <a:cubicBezTo>
                    <a:pt x="372" y="268"/>
                    <a:pt x="388" y="153"/>
                    <a:pt x="331" y="74"/>
                  </a:cubicBezTo>
                  <a:cubicBezTo>
                    <a:pt x="297" y="26"/>
                    <a:pt x="246" y="1"/>
                    <a:pt x="1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47"/>
            <p:cNvSpPr/>
            <p:nvPr/>
          </p:nvSpPr>
          <p:spPr>
            <a:xfrm>
              <a:off x="1997028" y="2987307"/>
              <a:ext cx="53707" cy="29261"/>
            </a:xfrm>
            <a:custGeom>
              <a:avLst/>
              <a:gdLst/>
              <a:ahLst/>
              <a:cxnLst/>
              <a:rect l="l" t="t" r="r" b="b"/>
              <a:pathLst>
                <a:path w="1294" h="705" extrusionOk="0">
                  <a:moveTo>
                    <a:pt x="887" y="0"/>
                  </a:moveTo>
                  <a:cubicBezTo>
                    <a:pt x="470" y="0"/>
                    <a:pt x="112" y="198"/>
                    <a:pt x="1" y="662"/>
                  </a:cubicBezTo>
                  <a:lnTo>
                    <a:pt x="209" y="704"/>
                  </a:lnTo>
                  <a:cubicBezTo>
                    <a:pt x="306" y="297"/>
                    <a:pt x="766" y="120"/>
                    <a:pt x="1076" y="120"/>
                  </a:cubicBezTo>
                  <a:cubicBezTo>
                    <a:pt x="1152" y="120"/>
                    <a:pt x="1219" y="131"/>
                    <a:pt x="1269" y="151"/>
                  </a:cubicBezTo>
                  <a:lnTo>
                    <a:pt x="1294" y="58"/>
                  </a:lnTo>
                  <a:cubicBezTo>
                    <a:pt x="1156" y="20"/>
                    <a:pt x="1019" y="0"/>
                    <a:pt x="887" y="0"/>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47"/>
            <p:cNvSpPr/>
            <p:nvPr/>
          </p:nvSpPr>
          <p:spPr>
            <a:xfrm>
              <a:off x="2022180" y="3000630"/>
              <a:ext cx="20254" cy="8550"/>
            </a:xfrm>
            <a:custGeom>
              <a:avLst/>
              <a:gdLst/>
              <a:ahLst/>
              <a:cxnLst/>
              <a:rect l="l" t="t" r="r" b="b"/>
              <a:pathLst>
                <a:path w="488" h="206" extrusionOk="0">
                  <a:moveTo>
                    <a:pt x="277" y="1"/>
                  </a:moveTo>
                  <a:cubicBezTo>
                    <a:pt x="264" y="1"/>
                    <a:pt x="251" y="2"/>
                    <a:pt x="238" y="4"/>
                  </a:cubicBezTo>
                  <a:cubicBezTo>
                    <a:pt x="104" y="24"/>
                    <a:pt x="1" y="145"/>
                    <a:pt x="5" y="192"/>
                  </a:cubicBezTo>
                  <a:cubicBezTo>
                    <a:pt x="6" y="202"/>
                    <a:pt x="12" y="206"/>
                    <a:pt x="21" y="206"/>
                  </a:cubicBezTo>
                  <a:cubicBezTo>
                    <a:pt x="57" y="206"/>
                    <a:pt x="148" y="147"/>
                    <a:pt x="254" y="132"/>
                  </a:cubicBezTo>
                  <a:cubicBezTo>
                    <a:pt x="279" y="127"/>
                    <a:pt x="303" y="126"/>
                    <a:pt x="325" y="126"/>
                  </a:cubicBezTo>
                  <a:cubicBezTo>
                    <a:pt x="385" y="126"/>
                    <a:pt x="434" y="137"/>
                    <a:pt x="462" y="137"/>
                  </a:cubicBezTo>
                  <a:cubicBezTo>
                    <a:pt x="479" y="137"/>
                    <a:pt x="487" y="133"/>
                    <a:pt x="485" y="119"/>
                  </a:cubicBezTo>
                  <a:cubicBezTo>
                    <a:pt x="480" y="76"/>
                    <a:pt x="391" y="1"/>
                    <a:pt x="277" y="1"/>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47"/>
            <p:cNvSpPr/>
            <p:nvPr/>
          </p:nvSpPr>
          <p:spPr>
            <a:xfrm>
              <a:off x="1924436" y="2814314"/>
              <a:ext cx="117916" cy="68151"/>
            </a:xfrm>
            <a:custGeom>
              <a:avLst/>
              <a:gdLst/>
              <a:ahLst/>
              <a:cxnLst/>
              <a:rect l="l" t="t" r="r" b="b"/>
              <a:pathLst>
                <a:path w="2841" h="1642" extrusionOk="0">
                  <a:moveTo>
                    <a:pt x="2553" y="1"/>
                  </a:moveTo>
                  <a:cubicBezTo>
                    <a:pt x="1698" y="350"/>
                    <a:pt x="823" y="829"/>
                    <a:pt x="1" y="1340"/>
                  </a:cubicBezTo>
                  <a:cubicBezTo>
                    <a:pt x="157" y="1462"/>
                    <a:pt x="331" y="1564"/>
                    <a:pt x="524" y="1642"/>
                  </a:cubicBezTo>
                  <a:cubicBezTo>
                    <a:pt x="1275" y="1176"/>
                    <a:pt x="2069" y="757"/>
                    <a:pt x="2840" y="465"/>
                  </a:cubicBezTo>
                  <a:cubicBezTo>
                    <a:pt x="2840" y="465"/>
                    <a:pt x="2744" y="274"/>
                    <a:pt x="2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47"/>
            <p:cNvSpPr/>
            <p:nvPr/>
          </p:nvSpPr>
          <p:spPr>
            <a:xfrm>
              <a:off x="2374018" y="3480054"/>
              <a:ext cx="178222" cy="166560"/>
            </a:xfrm>
            <a:custGeom>
              <a:avLst/>
              <a:gdLst/>
              <a:ahLst/>
              <a:cxnLst/>
              <a:rect l="l" t="t" r="r" b="b"/>
              <a:pathLst>
                <a:path w="4294" h="4013"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3" y="2"/>
                    <a:pt x="696" y="1831"/>
                    <a:pt x="902" y="1831"/>
                  </a:cubicBezTo>
                  <a:cubicBezTo>
                    <a:pt x="1847" y="1831"/>
                    <a:pt x="3113" y="2961"/>
                    <a:pt x="3171" y="3094"/>
                  </a:cubicBezTo>
                  <a:cubicBezTo>
                    <a:pt x="3458" y="3759"/>
                    <a:pt x="3681" y="4012"/>
                    <a:pt x="3845" y="4012"/>
                  </a:cubicBezTo>
                  <a:cubicBezTo>
                    <a:pt x="4245" y="4012"/>
                    <a:pt x="4293" y="2505"/>
                    <a:pt x="4080" y="1797"/>
                  </a:cubicBezTo>
                  <a:cubicBezTo>
                    <a:pt x="3948" y="1357"/>
                    <a:pt x="3267" y="243"/>
                    <a:pt x="2477" y="163"/>
                  </a:cubicBezTo>
                  <a:cubicBezTo>
                    <a:pt x="2073" y="121"/>
                    <a:pt x="813" y="110"/>
                    <a:pt x="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47"/>
            <p:cNvSpPr/>
            <p:nvPr/>
          </p:nvSpPr>
          <p:spPr>
            <a:xfrm>
              <a:off x="2450553" y="3519069"/>
              <a:ext cx="84961" cy="145392"/>
            </a:xfrm>
            <a:custGeom>
              <a:avLst/>
              <a:gdLst/>
              <a:ahLst/>
              <a:cxnLst/>
              <a:rect l="l" t="t" r="r" b="b"/>
              <a:pathLst>
                <a:path w="2047" h="3503" extrusionOk="0">
                  <a:moveTo>
                    <a:pt x="586" y="1"/>
                  </a:moveTo>
                  <a:cubicBezTo>
                    <a:pt x="506" y="1"/>
                    <a:pt x="428" y="18"/>
                    <a:pt x="351" y="56"/>
                  </a:cubicBezTo>
                  <a:cubicBezTo>
                    <a:pt x="58" y="201"/>
                    <a:pt x="394" y="1992"/>
                    <a:pt x="384" y="2127"/>
                  </a:cubicBezTo>
                  <a:cubicBezTo>
                    <a:pt x="367" y="2391"/>
                    <a:pt x="102" y="2822"/>
                    <a:pt x="51" y="3071"/>
                  </a:cubicBezTo>
                  <a:cubicBezTo>
                    <a:pt x="0" y="3313"/>
                    <a:pt x="451" y="3502"/>
                    <a:pt x="622" y="3502"/>
                  </a:cubicBezTo>
                  <a:cubicBezTo>
                    <a:pt x="637" y="3502"/>
                    <a:pt x="650" y="3501"/>
                    <a:pt x="660" y="3498"/>
                  </a:cubicBezTo>
                  <a:cubicBezTo>
                    <a:pt x="834" y="3447"/>
                    <a:pt x="1065" y="2794"/>
                    <a:pt x="1105" y="2549"/>
                  </a:cubicBezTo>
                  <a:cubicBezTo>
                    <a:pt x="1141" y="2329"/>
                    <a:pt x="1222" y="1847"/>
                    <a:pt x="1554" y="1666"/>
                  </a:cubicBezTo>
                  <a:cubicBezTo>
                    <a:pt x="2046" y="1398"/>
                    <a:pt x="1298" y="1"/>
                    <a:pt x="58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47"/>
            <p:cNvSpPr/>
            <p:nvPr/>
          </p:nvSpPr>
          <p:spPr>
            <a:xfrm>
              <a:off x="2360446" y="3453574"/>
              <a:ext cx="89734" cy="116339"/>
            </a:xfrm>
            <a:custGeom>
              <a:avLst/>
              <a:gdLst/>
              <a:ahLst/>
              <a:cxnLst/>
              <a:rect l="l" t="t" r="r" b="b"/>
              <a:pathLst>
                <a:path w="2162" h="2803" extrusionOk="0">
                  <a:moveTo>
                    <a:pt x="0" y="0"/>
                  </a:moveTo>
                  <a:lnTo>
                    <a:pt x="58" y="2802"/>
                  </a:lnTo>
                  <a:lnTo>
                    <a:pt x="1644" y="2698"/>
                  </a:lnTo>
                  <a:lnTo>
                    <a:pt x="2161" y="62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47"/>
            <p:cNvSpPr/>
            <p:nvPr/>
          </p:nvSpPr>
          <p:spPr>
            <a:xfrm>
              <a:off x="1942324" y="3797402"/>
              <a:ext cx="167929" cy="164816"/>
            </a:xfrm>
            <a:custGeom>
              <a:avLst/>
              <a:gdLst/>
              <a:ahLst/>
              <a:cxnLst/>
              <a:rect l="l" t="t" r="r" b="b"/>
              <a:pathLst>
                <a:path w="4046" h="3971" extrusionOk="0">
                  <a:moveTo>
                    <a:pt x="3021" y="0"/>
                  </a:moveTo>
                  <a:cubicBezTo>
                    <a:pt x="2641" y="1689"/>
                    <a:pt x="1" y="3198"/>
                    <a:pt x="1" y="3198"/>
                  </a:cubicBezTo>
                  <a:lnTo>
                    <a:pt x="3070" y="3971"/>
                  </a:lnTo>
                  <a:cubicBezTo>
                    <a:pt x="3069" y="3971"/>
                    <a:pt x="3773" y="2609"/>
                    <a:pt x="4046" y="22"/>
                  </a:cubicBezTo>
                  <a:lnTo>
                    <a:pt x="30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47"/>
            <p:cNvSpPr/>
            <p:nvPr/>
          </p:nvSpPr>
          <p:spPr>
            <a:xfrm>
              <a:off x="1946807" y="3835337"/>
              <a:ext cx="158508" cy="126881"/>
            </a:xfrm>
            <a:custGeom>
              <a:avLst/>
              <a:gdLst/>
              <a:ahLst/>
              <a:cxnLst/>
              <a:rect l="l" t="t" r="r" b="b"/>
              <a:pathLst>
                <a:path w="3819" h="3057" extrusionOk="0">
                  <a:moveTo>
                    <a:pt x="3819" y="0"/>
                  </a:moveTo>
                  <a:cubicBezTo>
                    <a:pt x="3419" y="534"/>
                    <a:pt x="2844" y="1058"/>
                    <a:pt x="2142" y="1491"/>
                  </a:cubicBezTo>
                  <a:cubicBezTo>
                    <a:pt x="1407" y="1943"/>
                    <a:pt x="656" y="2219"/>
                    <a:pt x="1" y="2313"/>
                  </a:cubicBezTo>
                  <a:lnTo>
                    <a:pt x="2959" y="3057"/>
                  </a:lnTo>
                  <a:cubicBezTo>
                    <a:pt x="2959" y="3057"/>
                    <a:pt x="3501" y="2008"/>
                    <a:pt x="381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47"/>
            <p:cNvSpPr/>
            <p:nvPr/>
          </p:nvSpPr>
          <p:spPr>
            <a:xfrm>
              <a:off x="1871766" y="3720119"/>
              <a:ext cx="83550" cy="77905"/>
            </a:xfrm>
            <a:custGeom>
              <a:avLst/>
              <a:gdLst/>
              <a:ahLst/>
              <a:cxnLst/>
              <a:rect l="l" t="t" r="r" b="b"/>
              <a:pathLst>
                <a:path w="2013" h="1877" extrusionOk="0">
                  <a:moveTo>
                    <a:pt x="5" y="0"/>
                  </a:moveTo>
                  <a:cubicBezTo>
                    <a:pt x="1" y="615"/>
                    <a:pt x="1194" y="724"/>
                    <a:pt x="1194" y="724"/>
                  </a:cubicBezTo>
                  <a:cubicBezTo>
                    <a:pt x="1194" y="724"/>
                    <a:pt x="1261" y="834"/>
                    <a:pt x="1265" y="921"/>
                  </a:cubicBezTo>
                  <a:cubicBezTo>
                    <a:pt x="1270" y="1009"/>
                    <a:pt x="796" y="1055"/>
                    <a:pt x="666" y="1141"/>
                  </a:cubicBezTo>
                  <a:cubicBezTo>
                    <a:pt x="537" y="1226"/>
                    <a:pt x="626" y="1648"/>
                    <a:pt x="790" y="1690"/>
                  </a:cubicBezTo>
                  <a:cubicBezTo>
                    <a:pt x="907" y="1720"/>
                    <a:pt x="1383" y="1876"/>
                    <a:pt x="1681" y="1876"/>
                  </a:cubicBezTo>
                  <a:cubicBezTo>
                    <a:pt x="1801" y="1876"/>
                    <a:pt x="1892" y="1851"/>
                    <a:pt x="1919" y="1782"/>
                  </a:cubicBezTo>
                  <a:cubicBezTo>
                    <a:pt x="2013" y="1542"/>
                    <a:pt x="1823" y="549"/>
                    <a:pt x="1567" y="292"/>
                  </a:cubicBezTo>
                  <a:cubicBezTo>
                    <a:pt x="1313" y="33"/>
                    <a:pt x="875" y="22"/>
                    <a:pt x="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47"/>
            <p:cNvSpPr/>
            <p:nvPr/>
          </p:nvSpPr>
          <p:spPr>
            <a:xfrm>
              <a:off x="1579488" y="3761334"/>
              <a:ext cx="534833" cy="40716"/>
            </a:xfrm>
            <a:custGeom>
              <a:avLst/>
              <a:gdLst/>
              <a:ahLst/>
              <a:cxnLst/>
              <a:rect l="l" t="t" r="r" b="b"/>
              <a:pathLst>
                <a:path w="12886" h="981" extrusionOk="0">
                  <a:moveTo>
                    <a:pt x="245" y="0"/>
                  </a:moveTo>
                  <a:lnTo>
                    <a:pt x="0" y="937"/>
                  </a:lnTo>
                  <a:lnTo>
                    <a:pt x="12886" y="980"/>
                  </a:lnTo>
                  <a:lnTo>
                    <a:pt x="12886" y="631"/>
                  </a:lnTo>
                  <a:lnTo>
                    <a:pt x="2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47"/>
            <p:cNvSpPr/>
            <p:nvPr/>
          </p:nvSpPr>
          <p:spPr>
            <a:xfrm>
              <a:off x="1760366" y="3676498"/>
              <a:ext cx="188682" cy="163281"/>
            </a:xfrm>
            <a:custGeom>
              <a:avLst/>
              <a:gdLst/>
              <a:ahLst/>
              <a:cxnLst/>
              <a:rect l="l" t="t" r="r" b="b"/>
              <a:pathLst>
                <a:path w="4546" h="3934" extrusionOk="0">
                  <a:moveTo>
                    <a:pt x="1873" y="1"/>
                  </a:moveTo>
                  <a:cubicBezTo>
                    <a:pt x="1873" y="1"/>
                    <a:pt x="1" y="1103"/>
                    <a:pt x="483" y="1525"/>
                  </a:cubicBezTo>
                  <a:cubicBezTo>
                    <a:pt x="896" y="1885"/>
                    <a:pt x="1419" y="2432"/>
                    <a:pt x="1511" y="2620"/>
                  </a:cubicBezTo>
                  <a:cubicBezTo>
                    <a:pt x="1810" y="3240"/>
                    <a:pt x="2508" y="3934"/>
                    <a:pt x="2508" y="3934"/>
                  </a:cubicBezTo>
                  <a:cubicBezTo>
                    <a:pt x="2508" y="3934"/>
                    <a:pt x="4042" y="3496"/>
                    <a:pt x="4463" y="3496"/>
                  </a:cubicBezTo>
                  <a:cubicBezTo>
                    <a:pt x="4498" y="3496"/>
                    <a:pt x="4525" y="3499"/>
                    <a:pt x="4543" y="3506"/>
                  </a:cubicBezTo>
                  <a:cubicBezTo>
                    <a:pt x="4546" y="3106"/>
                    <a:pt x="4419" y="1979"/>
                    <a:pt x="4243" y="1862"/>
                  </a:cubicBezTo>
                  <a:cubicBezTo>
                    <a:pt x="3641" y="1455"/>
                    <a:pt x="3245" y="1180"/>
                    <a:pt x="2813" y="1002"/>
                  </a:cubicBezTo>
                  <a:cubicBezTo>
                    <a:pt x="2533" y="887"/>
                    <a:pt x="1873" y="1"/>
                    <a:pt x="187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47"/>
            <p:cNvSpPr/>
            <p:nvPr/>
          </p:nvSpPr>
          <p:spPr>
            <a:xfrm>
              <a:off x="1907211" y="3779015"/>
              <a:ext cx="52545" cy="57484"/>
            </a:xfrm>
            <a:custGeom>
              <a:avLst/>
              <a:gdLst/>
              <a:ahLst/>
              <a:cxnLst/>
              <a:rect l="l" t="t" r="r" b="b"/>
              <a:pathLst>
                <a:path w="1266" h="1385" extrusionOk="0">
                  <a:moveTo>
                    <a:pt x="451" y="0"/>
                  </a:moveTo>
                  <a:cubicBezTo>
                    <a:pt x="286" y="0"/>
                    <a:pt x="78" y="79"/>
                    <a:pt x="44" y="249"/>
                  </a:cubicBezTo>
                  <a:cubicBezTo>
                    <a:pt x="0" y="468"/>
                    <a:pt x="429" y="1254"/>
                    <a:pt x="529" y="1352"/>
                  </a:cubicBezTo>
                  <a:cubicBezTo>
                    <a:pt x="553" y="1374"/>
                    <a:pt x="591" y="1384"/>
                    <a:pt x="639" y="1384"/>
                  </a:cubicBezTo>
                  <a:cubicBezTo>
                    <a:pt x="795" y="1384"/>
                    <a:pt x="1046" y="1274"/>
                    <a:pt x="1141" y="1150"/>
                  </a:cubicBezTo>
                  <a:cubicBezTo>
                    <a:pt x="1265" y="988"/>
                    <a:pt x="725" y="218"/>
                    <a:pt x="654" y="77"/>
                  </a:cubicBezTo>
                  <a:cubicBezTo>
                    <a:pt x="629" y="27"/>
                    <a:pt x="547" y="0"/>
                    <a:pt x="4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47"/>
            <p:cNvSpPr/>
            <p:nvPr/>
          </p:nvSpPr>
          <p:spPr>
            <a:xfrm>
              <a:off x="1877078" y="3784162"/>
              <a:ext cx="52545" cy="57567"/>
            </a:xfrm>
            <a:custGeom>
              <a:avLst/>
              <a:gdLst/>
              <a:ahLst/>
              <a:cxnLst/>
              <a:rect l="l" t="t" r="r" b="b"/>
              <a:pathLst>
                <a:path w="1266" h="1387" extrusionOk="0">
                  <a:moveTo>
                    <a:pt x="450" y="0"/>
                  </a:moveTo>
                  <a:cubicBezTo>
                    <a:pt x="285" y="0"/>
                    <a:pt x="78" y="80"/>
                    <a:pt x="44" y="251"/>
                  </a:cubicBezTo>
                  <a:cubicBezTo>
                    <a:pt x="1" y="469"/>
                    <a:pt x="426" y="1254"/>
                    <a:pt x="530" y="1353"/>
                  </a:cubicBezTo>
                  <a:cubicBezTo>
                    <a:pt x="553" y="1376"/>
                    <a:pt x="592" y="1386"/>
                    <a:pt x="640" y="1386"/>
                  </a:cubicBezTo>
                  <a:cubicBezTo>
                    <a:pt x="797" y="1386"/>
                    <a:pt x="1047" y="1276"/>
                    <a:pt x="1142" y="1151"/>
                  </a:cubicBezTo>
                  <a:cubicBezTo>
                    <a:pt x="1265" y="991"/>
                    <a:pt x="725" y="219"/>
                    <a:pt x="655" y="80"/>
                  </a:cubicBezTo>
                  <a:cubicBezTo>
                    <a:pt x="629" y="28"/>
                    <a:pt x="546" y="0"/>
                    <a:pt x="45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47"/>
            <p:cNvSpPr/>
            <p:nvPr/>
          </p:nvSpPr>
          <p:spPr>
            <a:xfrm>
              <a:off x="1848398" y="3792380"/>
              <a:ext cx="49972" cy="54164"/>
            </a:xfrm>
            <a:custGeom>
              <a:avLst/>
              <a:gdLst/>
              <a:ahLst/>
              <a:cxnLst/>
              <a:rect l="l" t="t" r="r" b="b"/>
              <a:pathLst>
                <a:path w="1204" h="1305" extrusionOk="0">
                  <a:moveTo>
                    <a:pt x="480" y="0"/>
                  </a:moveTo>
                  <a:cubicBezTo>
                    <a:pt x="316" y="0"/>
                    <a:pt x="89" y="88"/>
                    <a:pt x="49" y="262"/>
                  </a:cubicBezTo>
                  <a:cubicBezTo>
                    <a:pt x="1" y="471"/>
                    <a:pt x="387" y="1189"/>
                    <a:pt x="482" y="1278"/>
                  </a:cubicBezTo>
                  <a:cubicBezTo>
                    <a:pt x="501" y="1296"/>
                    <a:pt x="531" y="1304"/>
                    <a:pt x="569" y="1304"/>
                  </a:cubicBezTo>
                  <a:cubicBezTo>
                    <a:pt x="718" y="1304"/>
                    <a:pt x="980" y="1179"/>
                    <a:pt x="1078" y="1050"/>
                  </a:cubicBezTo>
                  <a:cubicBezTo>
                    <a:pt x="1203" y="889"/>
                    <a:pt x="706" y="190"/>
                    <a:pt x="643" y="63"/>
                  </a:cubicBezTo>
                  <a:cubicBezTo>
                    <a:pt x="623" y="21"/>
                    <a:pt x="559" y="0"/>
                    <a:pt x="48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47"/>
            <p:cNvSpPr/>
            <p:nvPr/>
          </p:nvSpPr>
          <p:spPr>
            <a:xfrm>
              <a:off x="1757170" y="3636777"/>
              <a:ext cx="121444" cy="132276"/>
            </a:xfrm>
            <a:custGeom>
              <a:avLst/>
              <a:gdLst/>
              <a:ahLst/>
              <a:cxnLst/>
              <a:rect l="l" t="t" r="r" b="b"/>
              <a:pathLst>
                <a:path w="2926" h="3187" extrusionOk="0">
                  <a:moveTo>
                    <a:pt x="1673" y="1"/>
                  </a:moveTo>
                  <a:lnTo>
                    <a:pt x="0" y="2166"/>
                  </a:lnTo>
                  <a:lnTo>
                    <a:pt x="1267" y="3186"/>
                  </a:lnTo>
                  <a:lnTo>
                    <a:pt x="2926" y="1974"/>
                  </a:lnTo>
                  <a:lnTo>
                    <a:pt x="16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47"/>
            <p:cNvSpPr/>
            <p:nvPr/>
          </p:nvSpPr>
          <p:spPr>
            <a:xfrm>
              <a:off x="1782032" y="3711113"/>
              <a:ext cx="14236" cy="15066"/>
            </a:xfrm>
            <a:custGeom>
              <a:avLst/>
              <a:gdLst/>
              <a:ahLst/>
              <a:cxnLst/>
              <a:rect l="l" t="t" r="r" b="b"/>
              <a:pathLst>
                <a:path w="343" h="363" extrusionOk="0">
                  <a:moveTo>
                    <a:pt x="171" y="0"/>
                  </a:moveTo>
                  <a:cubicBezTo>
                    <a:pt x="78" y="0"/>
                    <a:pt x="0" y="82"/>
                    <a:pt x="0" y="181"/>
                  </a:cubicBezTo>
                  <a:cubicBezTo>
                    <a:pt x="0" y="282"/>
                    <a:pt x="76" y="362"/>
                    <a:pt x="171" y="362"/>
                  </a:cubicBezTo>
                  <a:cubicBezTo>
                    <a:pt x="265" y="362"/>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47"/>
            <p:cNvSpPr/>
            <p:nvPr/>
          </p:nvSpPr>
          <p:spPr>
            <a:xfrm>
              <a:off x="1803199" y="3730786"/>
              <a:ext cx="14236" cy="15066"/>
            </a:xfrm>
            <a:custGeom>
              <a:avLst/>
              <a:gdLst/>
              <a:ahLst/>
              <a:cxnLst/>
              <a:rect l="l" t="t" r="r" b="b"/>
              <a:pathLst>
                <a:path w="343" h="363" extrusionOk="0">
                  <a:moveTo>
                    <a:pt x="171" y="0"/>
                  </a:moveTo>
                  <a:cubicBezTo>
                    <a:pt x="78" y="0"/>
                    <a:pt x="3" y="81"/>
                    <a:pt x="0" y="181"/>
                  </a:cubicBezTo>
                  <a:cubicBezTo>
                    <a:pt x="0" y="282"/>
                    <a:pt x="77" y="363"/>
                    <a:pt x="171" y="363"/>
                  </a:cubicBezTo>
                  <a:cubicBezTo>
                    <a:pt x="265" y="363"/>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47"/>
          <p:cNvGrpSpPr/>
          <p:nvPr/>
        </p:nvGrpSpPr>
        <p:grpSpPr>
          <a:xfrm>
            <a:off x="6783209" y="1975731"/>
            <a:ext cx="974192" cy="2019665"/>
            <a:chOff x="2285125" y="1750100"/>
            <a:chExt cx="531300" cy="1101475"/>
          </a:xfrm>
        </p:grpSpPr>
        <p:sp>
          <p:nvSpPr>
            <p:cNvPr id="10157" name="Google Shape;10157;p47"/>
            <p:cNvSpPr/>
            <p:nvPr/>
          </p:nvSpPr>
          <p:spPr>
            <a:xfrm>
              <a:off x="2285125" y="1750100"/>
              <a:ext cx="531300" cy="1101475"/>
            </a:xfrm>
            <a:custGeom>
              <a:avLst/>
              <a:gdLst/>
              <a:ahLst/>
              <a:cxnLst/>
              <a:rect l="l" t="t" r="r" b="b"/>
              <a:pathLst>
                <a:path w="21252" h="44059" extrusionOk="0">
                  <a:moveTo>
                    <a:pt x="5209" y="0"/>
                  </a:moveTo>
                  <a:cubicBezTo>
                    <a:pt x="3931" y="0"/>
                    <a:pt x="2743" y="966"/>
                    <a:pt x="2399" y="2319"/>
                  </a:cubicBezTo>
                  <a:cubicBezTo>
                    <a:pt x="2397" y="2319"/>
                    <a:pt x="2396" y="2319"/>
                    <a:pt x="2394" y="2319"/>
                  </a:cubicBezTo>
                  <a:cubicBezTo>
                    <a:pt x="1933" y="2319"/>
                    <a:pt x="1983" y="2956"/>
                    <a:pt x="1983" y="3293"/>
                  </a:cubicBezTo>
                  <a:cubicBezTo>
                    <a:pt x="1986" y="8623"/>
                    <a:pt x="2016" y="13951"/>
                    <a:pt x="2032" y="19281"/>
                  </a:cubicBezTo>
                  <a:cubicBezTo>
                    <a:pt x="2034" y="19603"/>
                    <a:pt x="2034" y="19926"/>
                    <a:pt x="1989" y="20246"/>
                  </a:cubicBezTo>
                  <a:cubicBezTo>
                    <a:pt x="1868" y="21106"/>
                    <a:pt x="1426" y="21886"/>
                    <a:pt x="1156" y="22701"/>
                  </a:cubicBezTo>
                  <a:cubicBezTo>
                    <a:pt x="840" y="23659"/>
                    <a:pt x="515" y="24610"/>
                    <a:pt x="206" y="25569"/>
                  </a:cubicBezTo>
                  <a:cubicBezTo>
                    <a:pt x="77" y="25961"/>
                    <a:pt x="6" y="26355"/>
                    <a:pt x="5" y="26737"/>
                  </a:cubicBezTo>
                  <a:cubicBezTo>
                    <a:pt x="0" y="27210"/>
                    <a:pt x="104" y="27684"/>
                    <a:pt x="337" y="28096"/>
                  </a:cubicBezTo>
                  <a:cubicBezTo>
                    <a:pt x="528" y="28434"/>
                    <a:pt x="980" y="28671"/>
                    <a:pt x="1091" y="29029"/>
                  </a:cubicBezTo>
                  <a:cubicBezTo>
                    <a:pt x="1124" y="29130"/>
                    <a:pt x="1118" y="29237"/>
                    <a:pt x="1114" y="29344"/>
                  </a:cubicBezTo>
                  <a:cubicBezTo>
                    <a:pt x="1061" y="30511"/>
                    <a:pt x="947" y="31679"/>
                    <a:pt x="1012" y="32844"/>
                  </a:cubicBezTo>
                  <a:cubicBezTo>
                    <a:pt x="1034" y="33244"/>
                    <a:pt x="1081" y="33682"/>
                    <a:pt x="1311" y="34023"/>
                  </a:cubicBezTo>
                  <a:cubicBezTo>
                    <a:pt x="1469" y="34257"/>
                    <a:pt x="2015" y="34497"/>
                    <a:pt x="2025" y="34784"/>
                  </a:cubicBezTo>
                  <a:cubicBezTo>
                    <a:pt x="2124" y="37506"/>
                    <a:pt x="2101" y="40271"/>
                    <a:pt x="2041" y="42998"/>
                  </a:cubicBezTo>
                  <a:cubicBezTo>
                    <a:pt x="2031" y="43463"/>
                    <a:pt x="2404" y="43849"/>
                    <a:pt x="2871" y="43850"/>
                  </a:cubicBezTo>
                  <a:cubicBezTo>
                    <a:pt x="3451" y="43852"/>
                    <a:pt x="4031" y="43853"/>
                    <a:pt x="4611" y="43853"/>
                  </a:cubicBezTo>
                  <a:cubicBezTo>
                    <a:pt x="5569" y="43853"/>
                    <a:pt x="6526" y="43851"/>
                    <a:pt x="7484" y="43850"/>
                  </a:cubicBezTo>
                  <a:cubicBezTo>
                    <a:pt x="7487" y="43850"/>
                    <a:pt x="7490" y="43850"/>
                    <a:pt x="7493" y="43850"/>
                  </a:cubicBezTo>
                  <a:cubicBezTo>
                    <a:pt x="7882" y="43850"/>
                    <a:pt x="8254" y="43896"/>
                    <a:pt x="8619" y="43896"/>
                  </a:cubicBezTo>
                  <a:cubicBezTo>
                    <a:pt x="9012" y="43896"/>
                    <a:pt x="9397" y="43843"/>
                    <a:pt x="9786" y="43620"/>
                  </a:cubicBezTo>
                  <a:cubicBezTo>
                    <a:pt x="10092" y="43446"/>
                    <a:pt x="10397" y="43193"/>
                    <a:pt x="10741" y="43193"/>
                  </a:cubicBezTo>
                  <a:cubicBezTo>
                    <a:pt x="10768" y="43193"/>
                    <a:pt x="10796" y="43194"/>
                    <a:pt x="10824" y="43198"/>
                  </a:cubicBezTo>
                  <a:cubicBezTo>
                    <a:pt x="11157" y="43239"/>
                    <a:pt x="11398" y="43522"/>
                    <a:pt x="11674" y="43714"/>
                  </a:cubicBezTo>
                  <a:cubicBezTo>
                    <a:pt x="12067" y="43985"/>
                    <a:pt x="12493" y="44058"/>
                    <a:pt x="12931" y="44058"/>
                  </a:cubicBezTo>
                  <a:cubicBezTo>
                    <a:pt x="13291" y="44058"/>
                    <a:pt x="13660" y="44009"/>
                    <a:pt x="14022" y="43981"/>
                  </a:cubicBezTo>
                  <a:cubicBezTo>
                    <a:pt x="14949" y="43913"/>
                    <a:pt x="15885" y="43882"/>
                    <a:pt x="16816" y="43827"/>
                  </a:cubicBezTo>
                  <a:cubicBezTo>
                    <a:pt x="17918" y="43760"/>
                    <a:pt x="19237" y="43425"/>
                    <a:pt x="19237" y="42081"/>
                  </a:cubicBezTo>
                  <a:lnTo>
                    <a:pt x="19237" y="39118"/>
                  </a:lnTo>
                  <a:lnTo>
                    <a:pt x="19237" y="36829"/>
                  </a:lnTo>
                  <a:cubicBezTo>
                    <a:pt x="19237" y="36075"/>
                    <a:pt x="19014" y="35133"/>
                    <a:pt x="19592" y="34534"/>
                  </a:cubicBezTo>
                  <a:cubicBezTo>
                    <a:pt x="19819" y="34300"/>
                    <a:pt x="20130" y="34139"/>
                    <a:pt x="20289" y="33854"/>
                  </a:cubicBezTo>
                  <a:cubicBezTo>
                    <a:pt x="20411" y="33636"/>
                    <a:pt x="20427" y="33380"/>
                    <a:pt x="20434" y="33132"/>
                  </a:cubicBezTo>
                  <a:cubicBezTo>
                    <a:pt x="20482" y="31636"/>
                    <a:pt x="20362" y="30133"/>
                    <a:pt x="20362" y="28632"/>
                  </a:cubicBezTo>
                  <a:cubicBezTo>
                    <a:pt x="20362" y="28352"/>
                    <a:pt x="21006" y="27663"/>
                    <a:pt x="21087" y="27270"/>
                  </a:cubicBezTo>
                  <a:cubicBezTo>
                    <a:pt x="21209" y="26671"/>
                    <a:pt x="20949" y="26220"/>
                    <a:pt x="20918" y="25639"/>
                  </a:cubicBezTo>
                  <a:cubicBezTo>
                    <a:pt x="20907" y="25434"/>
                    <a:pt x="20947" y="25228"/>
                    <a:pt x="21000" y="25031"/>
                  </a:cubicBezTo>
                  <a:cubicBezTo>
                    <a:pt x="21252" y="24126"/>
                    <a:pt x="21214" y="23060"/>
                    <a:pt x="20785" y="22203"/>
                  </a:cubicBezTo>
                  <a:cubicBezTo>
                    <a:pt x="20747" y="22129"/>
                    <a:pt x="20706" y="22054"/>
                    <a:pt x="20663" y="21982"/>
                  </a:cubicBezTo>
                  <a:cubicBezTo>
                    <a:pt x="20423" y="21587"/>
                    <a:pt x="20354" y="21097"/>
                    <a:pt x="20158" y="20673"/>
                  </a:cubicBezTo>
                  <a:cubicBezTo>
                    <a:pt x="19905" y="20123"/>
                    <a:pt x="19576" y="19611"/>
                    <a:pt x="19364" y="19044"/>
                  </a:cubicBezTo>
                  <a:cubicBezTo>
                    <a:pt x="19014" y="18111"/>
                    <a:pt x="19122" y="17302"/>
                    <a:pt x="19224" y="16348"/>
                  </a:cubicBezTo>
                  <a:cubicBezTo>
                    <a:pt x="19319" y="15438"/>
                    <a:pt x="19254" y="14487"/>
                    <a:pt x="19262" y="13570"/>
                  </a:cubicBezTo>
                  <a:cubicBezTo>
                    <a:pt x="19276" y="11680"/>
                    <a:pt x="19240" y="9791"/>
                    <a:pt x="19247" y="7901"/>
                  </a:cubicBezTo>
                  <a:cubicBezTo>
                    <a:pt x="19249" y="7441"/>
                    <a:pt x="19622" y="2328"/>
                    <a:pt x="18803" y="2328"/>
                  </a:cubicBezTo>
                  <a:cubicBezTo>
                    <a:pt x="18792" y="2328"/>
                    <a:pt x="18780" y="2329"/>
                    <a:pt x="18767" y="2331"/>
                  </a:cubicBezTo>
                  <a:cubicBezTo>
                    <a:pt x="18989" y="2293"/>
                    <a:pt x="18063" y="877"/>
                    <a:pt x="17938" y="759"/>
                  </a:cubicBezTo>
                  <a:cubicBezTo>
                    <a:pt x="17457" y="313"/>
                    <a:pt x="16813" y="52"/>
                    <a:pt x="16156" y="37"/>
                  </a:cubicBezTo>
                  <a:cubicBezTo>
                    <a:pt x="16132" y="36"/>
                    <a:pt x="16107" y="36"/>
                    <a:pt x="16082" y="36"/>
                  </a:cubicBezTo>
                  <a:cubicBezTo>
                    <a:pt x="14730" y="36"/>
                    <a:pt x="13477" y="926"/>
                    <a:pt x="13379" y="2352"/>
                  </a:cubicBezTo>
                  <a:cubicBezTo>
                    <a:pt x="12637" y="2352"/>
                    <a:pt x="11895" y="2351"/>
                    <a:pt x="11152" y="2351"/>
                  </a:cubicBezTo>
                  <a:cubicBezTo>
                    <a:pt x="10039" y="2351"/>
                    <a:pt x="8926" y="2352"/>
                    <a:pt x="7813" y="2354"/>
                  </a:cubicBezTo>
                  <a:cubicBezTo>
                    <a:pt x="7753" y="1659"/>
                    <a:pt x="7386" y="992"/>
                    <a:pt x="6830" y="568"/>
                  </a:cubicBezTo>
                  <a:cubicBezTo>
                    <a:pt x="6312" y="175"/>
                    <a:pt x="5752" y="0"/>
                    <a:pt x="5209"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47"/>
            <p:cNvSpPr/>
            <p:nvPr/>
          </p:nvSpPr>
          <p:spPr>
            <a:xfrm>
              <a:off x="2360300" y="2423225"/>
              <a:ext cx="35025" cy="190200"/>
            </a:xfrm>
            <a:custGeom>
              <a:avLst/>
              <a:gdLst/>
              <a:ahLst/>
              <a:cxnLst/>
              <a:rect l="l" t="t" r="r" b="b"/>
              <a:pathLst>
                <a:path w="1401" h="7608" extrusionOk="0">
                  <a:moveTo>
                    <a:pt x="1" y="0"/>
                  </a:moveTo>
                  <a:lnTo>
                    <a:pt x="1" y="6148"/>
                  </a:lnTo>
                  <a:lnTo>
                    <a:pt x="1401" y="7608"/>
                  </a:lnTo>
                  <a:lnTo>
                    <a:pt x="1401" y="0"/>
                  </a:lnTo>
                  <a:close/>
                </a:path>
              </a:pathLst>
            </a:custGeom>
            <a:solidFill>
              <a:srgbClr val="6B43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47"/>
            <p:cNvSpPr/>
            <p:nvPr/>
          </p:nvSpPr>
          <p:spPr>
            <a:xfrm>
              <a:off x="2711725" y="2423225"/>
              <a:ext cx="35025" cy="190200"/>
            </a:xfrm>
            <a:custGeom>
              <a:avLst/>
              <a:gdLst/>
              <a:ahLst/>
              <a:cxnLst/>
              <a:rect l="l" t="t" r="r" b="b"/>
              <a:pathLst>
                <a:path w="1401" h="7608" extrusionOk="0">
                  <a:moveTo>
                    <a:pt x="0" y="0"/>
                  </a:moveTo>
                  <a:lnTo>
                    <a:pt x="0" y="7608"/>
                  </a:lnTo>
                  <a:lnTo>
                    <a:pt x="1400" y="6148"/>
                  </a:lnTo>
                  <a:lnTo>
                    <a:pt x="1400" y="0"/>
                  </a:lnTo>
                  <a:close/>
                </a:path>
              </a:pathLst>
            </a:custGeom>
            <a:solidFill>
              <a:srgbClr val="6B43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47"/>
            <p:cNvSpPr/>
            <p:nvPr/>
          </p:nvSpPr>
          <p:spPr>
            <a:xfrm>
              <a:off x="2418950" y="2643700"/>
              <a:ext cx="84550" cy="155125"/>
            </a:xfrm>
            <a:custGeom>
              <a:avLst/>
              <a:gdLst/>
              <a:ahLst/>
              <a:cxnLst/>
              <a:rect l="l" t="t" r="r" b="b"/>
              <a:pathLst>
                <a:path w="3382" h="6205" extrusionOk="0">
                  <a:moveTo>
                    <a:pt x="0" y="0"/>
                  </a:moveTo>
                  <a:lnTo>
                    <a:pt x="0" y="6205"/>
                  </a:lnTo>
                  <a:lnTo>
                    <a:pt x="1265" y="6205"/>
                  </a:lnTo>
                  <a:lnTo>
                    <a:pt x="3381" y="0"/>
                  </a:lnTo>
                  <a:close/>
                </a:path>
              </a:pathLst>
            </a:custGeom>
            <a:solidFill>
              <a:srgbClr val="6B43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47"/>
            <p:cNvSpPr/>
            <p:nvPr/>
          </p:nvSpPr>
          <p:spPr>
            <a:xfrm>
              <a:off x="2596525" y="2668775"/>
              <a:ext cx="84500" cy="130050"/>
            </a:xfrm>
            <a:custGeom>
              <a:avLst/>
              <a:gdLst/>
              <a:ahLst/>
              <a:cxnLst/>
              <a:rect l="l" t="t" r="r" b="b"/>
              <a:pathLst>
                <a:path w="3380" h="5202" extrusionOk="0">
                  <a:moveTo>
                    <a:pt x="0" y="0"/>
                  </a:moveTo>
                  <a:lnTo>
                    <a:pt x="2118" y="5202"/>
                  </a:lnTo>
                  <a:lnTo>
                    <a:pt x="3380" y="5202"/>
                  </a:lnTo>
                  <a:lnTo>
                    <a:pt x="3380" y="0"/>
                  </a:lnTo>
                  <a:close/>
                </a:path>
              </a:pathLst>
            </a:custGeom>
            <a:solidFill>
              <a:srgbClr val="6B43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47"/>
            <p:cNvSpPr/>
            <p:nvPr/>
          </p:nvSpPr>
          <p:spPr>
            <a:xfrm>
              <a:off x="2392725" y="1799325"/>
              <a:ext cx="39525" cy="69350"/>
            </a:xfrm>
            <a:custGeom>
              <a:avLst/>
              <a:gdLst/>
              <a:ahLst/>
              <a:cxnLst/>
              <a:rect l="l" t="t" r="r" b="b"/>
              <a:pathLst>
                <a:path w="1581" h="2774" extrusionOk="0">
                  <a:moveTo>
                    <a:pt x="558" y="0"/>
                  </a:moveTo>
                  <a:cubicBezTo>
                    <a:pt x="250" y="0"/>
                    <a:pt x="0" y="250"/>
                    <a:pt x="0" y="556"/>
                  </a:cubicBezTo>
                  <a:lnTo>
                    <a:pt x="0" y="2774"/>
                  </a:lnTo>
                  <a:lnTo>
                    <a:pt x="1581" y="2774"/>
                  </a:lnTo>
                  <a:lnTo>
                    <a:pt x="1581" y="556"/>
                  </a:lnTo>
                  <a:cubicBezTo>
                    <a:pt x="1581" y="250"/>
                    <a:pt x="1334" y="0"/>
                    <a:pt x="10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47"/>
            <p:cNvSpPr/>
            <p:nvPr/>
          </p:nvSpPr>
          <p:spPr>
            <a:xfrm>
              <a:off x="2409600" y="1799325"/>
              <a:ext cx="22650" cy="57275"/>
            </a:xfrm>
            <a:custGeom>
              <a:avLst/>
              <a:gdLst/>
              <a:ahLst/>
              <a:cxnLst/>
              <a:rect l="l" t="t" r="r" b="b"/>
              <a:pathLst>
                <a:path w="906" h="2291" extrusionOk="0">
                  <a:moveTo>
                    <a:pt x="115" y="0"/>
                  </a:moveTo>
                  <a:cubicBezTo>
                    <a:pt x="91" y="0"/>
                    <a:pt x="65" y="2"/>
                    <a:pt x="41" y="3"/>
                  </a:cubicBezTo>
                  <a:cubicBezTo>
                    <a:pt x="15" y="197"/>
                    <a:pt x="0" y="411"/>
                    <a:pt x="0" y="634"/>
                  </a:cubicBezTo>
                  <a:cubicBezTo>
                    <a:pt x="0" y="1548"/>
                    <a:pt x="230" y="2291"/>
                    <a:pt x="516" y="2291"/>
                  </a:cubicBezTo>
                  <a:cubicBezTo>
                    <a:pt x="673" y="2291"/>
                    <a:pt x="811" y="2068"/>
                    <a:pt x="906" y="1718"/>
                  </a:cubicBezTo>
                  <a:lnTo>
                    <a:pt x="906" y="391"/>
                  </a:lnTo>
                  <a:cubicBezTo>
                    <a:pt x="906" y="176"/>
                    <a:pt x="552" y="0"/>
                    <a:pt x="115"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47"/>
            <p:cNvSpPr/>
            <p:nvPr/>
          </p:nvSpPr>
          <p:spPr>
            <a:xfrm>
              <a:off x="2666750" y="1799325"/>
              <a:ext cx="39550" cy="69350"/>
            </a:xfrm>
            <a:custGeom>
              <a:avLst/>
              <a:gdLst/>
              <a:ahLst/>
              <a:cxnLst/>
              <a:rect l="l" t="t" r="r" b="b"/>
              <a:pathLst>
                <a:path w="1582" h="2774" extrusionOk="0">
                  <a:moveTo>
                    <a:pt x="556" y="0"/>
                  </a:moveTo>
                  <a:cubicBezTo>
                    <a:pt x="250" y="0"/>
                    <a:pt x="0" y="250"/>
                    <a:pt x="0" y="556"/>
                  </a:cubicBezTo>
                  <a:lnTo>
                    <a:pt x="0" y="2774"/>
                  </a:lnTo>
                  <a:lnTo>
                    <a:pt x="1581" y="2774"/>
                  </a:lnTo>
                  <a:lnTo>
                    <a:pt x="1581" y="556"/>
                  </a:lnTo>
                  <a:cubicBezTo>
                    <a:pt x="1581" y="250"/>
                    <a:pt x="1331" y="0"/>
                    <a:pt x="10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47"/>
            <p:cNvSpPr/>
            <p:nvPr/>
          </p:nvSpPr>
          <p:spPr>
            <a:xfrm>
              <a:off x="2683625" y="1799325"/>
              <a:ext cx="22675" cy="57275"/>
            </a:xfrm>
            <a:custGeom>
              <a:avLst/>
              <a:gdLst/>
              <a:ahLst/>
              <a:cxnLst/>
              <a:rect l="l" t="t" r="r" b="b"/>
              <a:pathLst>
                <a:path w="907" h="2291" extrusionOk="0">
                  <a:moveTo>
                    <a:pt x="116" y="0"/>
                  </a:moveTo>
                  <a:cubicBezTo>
                    <a:pt x="90" y="0"/>
                    <a:pt x="65" y="2"/>
                    <a:pt x="40" y="3"/>
                  </a:cubicBezTo>
                  <a:cubicBezTo>
                    <a:pt x="15" y="197"/>
                    <a:pt x="1" y="411"/>
                    <a:pt x="1" y="634"/>
                  </a:cubicBezTo>
                  <a:cubicBezTo>
                    <a:pt x="1" y="1548"/>
                    <a:pt x="231" y="2291"/>
                    <a:pt x="517" y="2291"/>
                  </a:cubicBezTo>
                  <a:cubicBezTo>
                    <a:pt x="672" y="2291"/>
                    <a:pt x="811" y="2068"/>
                    <a:pt x="906" y="1718"/>
                  </a:cubicBezTo>
                  <a:lnTo>
                    <a:pt x="906" y="391"/>
                  </a:lnTo>
                  <a:cubicBezTo>
                    <a:pt x="906" y="176"/>
                    <a:pt x="553" y="0"/>
                    <a:pt x="116"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47"/>
            <p:cNvSpPr/>
            <p:nvPr/>
          </p:nvSpPr>
          <p:spPr>
            <a:xfrm>
              <a:off x="2383125" y="1856375"/>
              <a:ext cx="335450" cy="750800"/>
            </a:xfrm>
            <a:custGeom>
              <a:avLst/>
              <a:gdLst/>
              <a:ahLst/>
              <a:cxnLst/>
              <a:rect l="l" t="t" r="r" b="b"/>
              <a:pathLst>
                <a:path w="13418" h="30032" extrusionOk="0">
                  <a:moveTo>
                    <a:pt x="0" y="0"/>
                  </a:moveTo>
                  <a:lnTo>
                    <a:pt x="0" y="30032"/>
                  </a:lnTo>
                  <a:lnTo>
                    <a:pt x="13417" y="30032"/>
                  </a:lnTo>
                  <a:lnTo>
                    <a:pt x="134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47"/>
            <p:cNvSpPr/>
            <p:nvPr/>
          </p:nvSpPr>
          <p:spPr>
            <a:xfrm>
              <a:off x="2383125" y="2595000"/>
              <a:ext cx="335450" cy="155225"/>
            </a:xfrm>
            <a:custGeom>
              <a:avLst/>
              <a:gdLst/>
              <a:ahLst/>
              <a:cxnLst/>
              <a:rect l="l" t="t" r="r" b="b"/>
              <a:pathLst>
                <a:path w="13418" h="6209" extrusionOk="0">
                  <a:moveTo>
                    <a:pt x="0" y="1"/>
                  </a:moveTo>
                  <a:lnTo>
                    <a:pt x="0" y="6209"/>
                  </a:lnTo>
                  <a:lnTo>
                    <a:pt x="13417" y="6209"/>
                  </a:lnTo>
                  <a:lnTo>
                    <a:pt x="134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47"/>
            <p:cNvSpPr/>
            <p:nvPr/>
          </p:nvSpPr>
          <p:spPr>
            <a:xfrm>
              <a:off x="2383125" y="2643700"/>
              <a:ext cx="84525" cy="155125"/>
            </a:xfrm>
            <a:custGeom>
              <a:avLst/>
              <a:gdLst/>
              <a:ahLst/>
              <a:cxnLst/>
              <a:rect l="l" t="t" r="r" b="b"/>
              <a:pathLst>
                <a:path w="3381" h="6205" extrusionOk="0">
                  <a:moveTo>
                    <a:pt x="0" y="0"/>
                  </a:moveTo>
                  <a:lnTo>
                    <a:pt x="0" y="6205"/>
                  </a:lnTo>
                  <a:lnTo>
                    <a:pt x="1264" y="6205"/>
                  </a:lnTo>
                  <a:lnTo>
                    <a:pt x="33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47"/>
            <p:cNvSpPr/>
            <p:nvPr/>
          </p:nvSpPr>
          <p:spPr>
            <a:xfrm>
              <a:off x="2634050" y="2643700"/>
              <a:ext cx="84525" cy="155125"/>
            </a:xfrm>
            <a:custGeom>
              <a:avLst/>
              <a:gdLst/>
              <a:ahLst/>
              <a:cxnLst/>
              <a:rect l="l" t="t" r="r" b="b"/>
              <a:pathLst>
                <a:path w="3381" h="6205" extrusionOk="0">
                  <a:moveTo>
                    <a:pt x="1" y="0"/>
                  </a:moveTo>
                  <a:lnTo>
                    <a:pt x="2119" y="6205"/>
                  </a:lnTo>
                  <a:lnTo>
                    <a:pt x="3380" y="6205"/>
                  </a:lnTo>
                  <a:lnTo>
                    <a:pt x="33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47"/>
            <p:cNvSpPr/>
            <p:nvPr/>
          </p:nvSpPr>
          <p:spPr>
            <a:xfrm>
              <a:off x="2410425" y="1876925"/>
              <a:ext cx="280850" cy="562675"/>
            </a:xfrm>
            <a:custGeom>
              <a:avLst/>
              <a:gdLst/>
              <a:ahLst/>
              <a:cxnLst/>
              <a:rect l="l" t="t" r="r" b="b"/>
              <a:pathLst>
                <a:path w="11234" h="22507" extrusionOk="0">
                  <a:moveTo>
                    <a:pt x="985" y="0"/>
                  </a:moveTo>
                  <a:cubicBezTo>
                    <a:pt x="440" y="0"/>
                    <a:pt x="1" y="440"/>
                    <a:pt x="1" y="985"/>
                  </a:cubicBezTo>
                  <a:lnTo>
                    <a:pt x="1" y="21522"/>
                  </a:lnTo>
                  <a:cubicBezTo>
                    <a:pt x="1" y="22066"/>
                    <a:pt x="440" y="22506"/>
                    <a:pt x="985" y="22506"/>
                  </a:cubicBezTo>
                  <a:lnTo>
                    <a:pt x="10249" y="22506"/>
                  </a:lnTo>
                  <a:cubicBezTo>
                    <a:pt x="10794" y="22506"/>
                    <a:pt x="11233" y="22066"/>
                    <a:pt x="11233" y="21522"/>
                  </a:cubicBezTo>
                  <a:lnTo>
                    <a:pt x="11233" y="985"/>
                  </a:lnTo>
                  <a:cubicBezTo>
                    <a:pt x="11233" y="440"/>
                    <a:pt x="10794" y="0"/>
                    <a:pt x="102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47"/>
            <p:cNvSpPr/>
            <p:nvPr/>
          </p:nvSpPr>
          <p:spPr>
            <a:xfrm>
              <a:off x="2410425" y="2511475"/>
              <a:ext cx="280850" cy="174625"/>
            </a:xfrm>
            <a:custGeom>
              <a:avLst/>
              <a:gdLst/>
              <a:ahLst/>
              <a:cxnLst/>
              <a:rect l="l" t="t" r="r" b="b"/>
              <a:pathLst>
                <a:path w="11234" h="6985" extrusionOk="0">
                  <a:moveTo>
                    <a:pt x="985" y="1"/>
                  </a:moveTo>
                  <a:cubicBezTo>
                    <a:pt x="440" y="1"/>
                    <a:pt x="1" y="441"/>
                    <a:pt x="1" y="985"/>
                  </a:cubicBezTo>
                  <a:lnTo>
                    <a:pt x="1" y="6000"/>
                  </a:lnTo>
                  <a:cubicBezTo>
                    <a:pt x="1" y="6544"/>
                    <a:pt x="440" y="6985"/>
                    <a:pt x="985" y="6985"/>
                  </a:cubicBezTo>
                  <a:lnTo>
                    <a:pt x="10249" y="6985"/>
                  </a:lnTo>
                  <a:cubicBezTo>
                    <a:pt x="10794" y="6985"/>
                    <a:pt x="11233" y="6544"/>
                    <a:pt x="11233" y="6000"/>
                  </a:cubicBezTo>
                  <a:lnTo>
                    <a:pt x="11233" y="987"/>
                  </a:lnTo>
                  <a:cubicBezTo>
                    <a:pt x="11233" y="442"/>
                    <a:pt x="10794" y="1"/>
                    <a:pt x="102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47"/>
            <p:cNvSpPr/>
            <p:nvPr/>
          </p:nvSpPr>
          <p:spPr>
            <a:xfrm>
              <a:off x="2331725" y="2398550"/>
              <a:ext cx="65500" cy="39975"/>
            </a:xfrm>
            <a:custGeom>
              <a:avLst/>
              <a:gdLst/>
              <a:ahLst/>
              <a:cxnLst/>
              <a:rect l="l" t="t" r="r" b="b"/>
              <a:pathLst>
                <a:path w="2620" h="1599" extrusionOk="0">
                  <a:moveTo>
                    <a:pt x="799" y="0"/>
                  </a:moveTo>
                  <a:cubicBezTo>
                    <a:pt x="357" y="0"/>
                    <a:pt x="0" y="358"/>
                    <a:pt x="0" y="799"/>
                  </a:cubicBezTo>
                  <a:cubicBezTo>
                    <a:pt x="0" y="1242"/>
                    <a:pt x="357" y="1598"/>
                    <a:pt x="799" y="1598"/>
                  </a:cubicBezTo>
                  <a:lnTo>
                    <a:pt x="1821" y="1598"/>
                  </a:lnTo>
                  <a:cubicBezTo>
                    <a:pt x="2263" y="1598"/>
                    <a:pt x="2620" y="1242"/>
                    <a:pt x="2620" y="799"/>
                  </a:cubicBezTo>
                  <a:cubicBezTo>
                    <a:pt x="2618" y="358"/>
                    <a:pt x="2260" y="0"/>
                    <a:pt x="1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47"/>
            <p:cNvSpPr/>
            <p:nvPr/>
          </p:nvSpPr>
          <p:spPr>
            <a:xfrm>
              <a:off x="2700600" y="2398550"/>
              <a:ext cx="65550" cy="39975"/>
            </a:xfrm>
            <a:custGeom>
              <a:avLst/>
              <a:gdLst/>
              <a:ahLst/>
              <a:cxnLst/>
              <a:rect l="l" t="t" r="r" b="b"/>
              <a:pathLst>
                <a:path w="2622" h="1599" extrusionOk="0">
                  <a:moveTo>
                    <a:pt x="800" y="0"/>
                  </a:moveTo>
                  <a:cubicBezTo>
                    <a:pt x="358" y="0"/>
                    <a:pt x="0" y="358"/>
                    <a:pt x="0" y="799"/>
                  </a:cubicBezTo>
                  <a:cubicBezTo>
                    <a:pt x="0" y="1242"/>
                    <a:pt x="358" y="1598"/>
                    <a:pt x="800" y="1598"/>
                  </a:cubicBezTo>
                  <a:lnTo>
                    <a:pt x="1822" y="1598"/>
                  </a:lnTo>
                  <a:cubicBezTo>
                    <a:pt x="2263" y="1598"/>
                    <a:pt x="2621" y="1242"/>
                    <a:pt x="2621" y="799"/>
                  </a:cubicBezTo>
                  <a:cubicBezTo>
                    <a:pt x="2621" y="358"/>
                    <a:pt x="2263" y="0"/>
                    <a:pt x="18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47"/>
            <p:cNvSpPr/>
            <p:nvPr/>
          </p:nvSpPr>
          <p:spPr>
            <a:xfrm>
              <a:off x="2422350" y="1874625"/>
              <a:ext cx="257000" cy="202450"/>
            </a:xfrm>
            <a:custGeom>
              <a:avLst/>
              <a:gdLst/>
              <a:ahLst/>
              <a:cxnLst/>
              <a:rect l="l" t="t" r="r" b="b"/>
              <a:pathLst>
                <a:path w="10280" h="8098" extrusionOk="0">
                  <a:moveTo>
                    <a:pt x="1042" y="0"/>
                  </a:moveTo>
                  <a:cubicBezTo>
                    <a:pt x="468" y="0"/>
                    <a:pt x="1" y="416"/>
                    <a:pt x="1" y="929"/>
                  </a:cubicBezTo>
                  <a:lnTo>
                    <a:pt x="1" y="8098"/>
                  </a:lnTo>
                  <a:cubicBezTo>
                    <a:pt x="1550" y="5609"/>
                    <a:pt x="3643" y="4078"/>
                    <a:pt x="5951" y="4078"/>
                  </a:cubicBezTo>
                  <a:cubicBezTo>
                    <a:pt x="7529" y="4078"/>
                    <a:pt x="9008" y="4797"/>
                    <a:pt x="10279" y="6043"/>
                  </a:cubicBezTo>
                  <a:lnTo>
                    <a:pt x="10279" y="929"/>
                  </a:lnTo>
                  <a:cubicBezTo>
                    <a:pt x="10279" y="417"/>
                    <a:pt x="9812" y="0"/>
                    <a:pt x="9238"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47"/>
            <p:cNvSpPr/>
            <p:nvPr/>
          </p:nvSpPr>
          <p:spPr>
            <a:xfrm>
              <a:off x="2434100" y="2299250"/>
              <a:ext cx="240400" cy="191725"/>
            </a:xfrm>
            <a:custGeom>
              <a:avLst/>
              <a:gdLst/>
              <a:ahLst/>
              <a:cxnLst/>
              <a:rect l="l" t="t" r="r" b="b"/>
              <a:pathLst>
                <a:path w="9616" h="7669" extrusionOk="0">
                  <a:moveTo>
                    <a:pt x="1" y="0"/>
                  </a:moveTo>
                  <a:lnTo>
                    <a:pt x="1" y="7668"/>
                  </a:lnTo>
                  <a:lnTo>
                    <a:pt x="9615" y="7668"/>
                  </a:lnTo>
                  <a:lnTo>
                    <a:pt x="9615" y="0"/>
                  </a:lnTo>
                  <a:close/>
                </a:path>
              </a:pathLst>
            </a:custGeom>
            <a:solidFill>
              <a:srgbClr val="2829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47"/>
            <p:cNvSpPr/>
            <p:nvPr/>
          </p:nvSpPr>
          <p:spPr>
            <a:xfrm>
              <a:off x="2352550" y="2142075"/>
              <a:ext cx="410900" cy="213275"/>
            </a:xfrm>
            <a:custGeom>
              <a:avLst/>
              <a:gdLst/>
              <a:ahLst/>
              <a:cxnLst/>
              <a:rect l="l" t="t" r="r" b="b"/>
              <a:pathLst>
                <a:path w="16436" h="8531" extrusionOk="0">
                  <a:moveTo>
                    <a:pt x="8661" y="0"/>
                  </a:moveTo>
                  <a:cubicBezTo>
                    <a:pt x="7173" y="0"/>
                    <a:pt x="5566" y="214"/>
                    <a:pt x="4480" y="752"/>
                  </a:cubicBezTo>
                  <a:cubicBezTo>
                    <a:pt x="2221" y="1873"/>
                    <a:pt x="1147" y="5223"/>
                    <a:pt x="1" y="8262"/>
                  </a:cubicBezTo>
                  <a:lnTo>
                    <a:pt x="8190" y="7170"/>
                  </a:lnTo>
                  <a:cubicBezTo>
                    <a:pt x="8190" y="7170"/>
                    <a:pt x="12598" y="8530"/>
                    <a:pt x="14927" y="8530"/>
                  </a:cubicBezTo>
                  <a:cubicBezTo>
                    <a:pt x="15743" y="8530"/>
                    <a:pt x="16304" y="8363"/>
                    <a:pt x="16330" y="7913"/>
                  </a:cubicBezTo>
                  <a:cubicBezTo>
                    <a:pt x="16435" y="6177"/>
                    <a:pt x="13272" y="1294"/>
                    <a:pt x="12265" y="606"/>
                  </a:cubicBezTo>
                  <a:cubicBezTo>
                    <a:pt x="11741" y="249"/>
                    <a:pt x="10271" y="0"/>
                    <a:pt x="86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47"/>
            <p:cNvSpPr/>
            <p:nvPr/>
          </p:nvSpPr>
          <p:spPr>
            <a:xfrm>
              <a:off x="2352475" y="2284300"/>
              <a:ext cx="408675" cy="72250"/>
            </a:xfrm>
            <a:custGeom>
              <a:avLst/>
              <a:gdLst/>
              <a:ahLst/>
              <a:cxnLst/>
              <a:rect l="l" t="t" r="r" b="b"/>
              <a:pathLst>
                <a:path w="16347" h="2890" extrusionOk="0">
                  <a:moveTo>
                    <a:pt x="2" y="2570"/>
                  </a:moveTo>
                  <a:lnTo>
                    <a:pt x="1" y="2570"/>
                  </a:lnTo>
                  <a:cubicBezTo>
                    <a:pt x="1" y="2570"/>
                    <a:pt x="2" y="2570"/>
                    <a:pt x="2" y="2570"/>
                  </a:cubicBezTo>
                  <a:close/>
                  <a:moveTo>
                    <a:pt x="8463" y="1"/>
                  </a:moveTo>
                  <a:cubicBezTo>
                    <a:pt x="4258" y="2"/>
                    <a:pt x="1222" y="1346"/>
                    <a:pt x="4" y="2568"/>
                  </a:cubicBezTo>
                  <a:cubicBezTo>
                    <a:pt x="4" y="2568"/>
                    <a:pt x="4" y="2569"/>
                    <a:pt x="2" y="2570"/>
                  </a:cubicBezTo>
                  <a:lnTo>
                    <a:pt x="2" y="2570"/>
                  </a:lnTo>
                  <a:lnTo>
                    <a:pt x="8314" y="1754"/>
                  </a:lnTo>
                  <a:cubicBezTo>
                    <a:pt x="8314" y="1754"/>
                    <a:pt x="12388" y="2889"/>
                    <a:pt x="14728" y="2889"/>
                  </a:cubicBezTo>
                  <a:cubicBezTo>
                    <a:pt x="15650" y="2889"/>
                    <a:pt x="16303" y="2713"/>
                    <a:pt x="16332" y="2222"/>
                  </a:cubicBezTo>
                  <a:cubicBezTo>
                    <a:pt x="16346" y="1972"/>
                    <a:pt x="16155" y="1936"/>
                    <a:pt x="16050" y="1578"/>
                  </a:cubicBezTo>
                  <a:cubicBezTo>
                    <a:pt x="14345" y="795"/>
                    <a:pt x="11659" y="1"/>
                    <a:pt x="84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47"/>
            <p:cNvSpPr/>
            <p:nvPr/>
          </p:nvSpPr>
          <p:spPr>
            <a:xfrm>
              <a:off x="2480150" y="2140550"/>
              <a:ext cx="137775" cy="167300"/>
            </a:xfrm>
            <a:custGeom>
              <a:avLst/>
              <a:gdLst/>
              <a:ahLst/>
              <a:cxnLst/>
              <a:rect l="l" t="t" r="r" b="b"/>
              <a:pathLst>
                <a:path w="5511" h="6692" extrusionOk="0">
                  <a:moveTo>
                    <a:pt x="3511" y="1"/>
                  </a:moveTo>
                  <a:cubicBezTo>
                    <a:pt x="3231" y="1"/>
                    <a:pt x="2948" y="9"/>
                    <a:pt x="2669" y="26"/>
                  </a:cubicBezTo>
                  <a:cubicBezTo>
                    <a:pt x="1725" y="82"/>
                    <a:pt x="784" y="215"/>
                    <a:pt x="1" y="557"/>
                  </a:cubicBezTo>
                  <a:lnTo>
                    <a:pt x="3294" y="6692"/>
                  </a:lnTo>
                  <a:lnTo>
                    <a:pt x="5510" y="191"/>
                  </a:lnTo>
                  <a:cubicBezTo>
                    <a:pt x="4945" y="59"/>
                    <a:pt x="4239" y="1"/>
                    <a:pt x="3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47"/>
            <p:cNvSpPr/>
            <p:nvPr/>
          </p:nvSpPr>
          <p:spPr>
            <a:xfrm>
              <a:off x="2454100" y="2433950"/>
              <a:ext cx="183350" cy="113050"/>
            </a:xfrm>
            <a:custGeom>
              <a:avLst/>
              <a:gdLst/>
              <a:ahLst/>
              <a:cxnLst/>
              <a:rect l="l" t="t" r="r" b="b"/>
              <a:pathLst>
                <a:path w="7334" h="4522" extrusionOk="0">
                  <a:moveTo>
                    <a:pt x="7334" y="1"/>
                  </a:moveTo>
                  <a:lnTo>
                    <a:pt x="1025" y="517"/>
                  </a:lnTo>
                  <a:lnTo>
                    <a:pt x="1" y="4522"/>
                  </a:lnTo>
                  <a:lnTo>
                    <a:pt x="7334" y="4522"/>
                  </a:lnTo>
                  <a:lnTo>
                    <a:pt x="7334" y="1"/>
                  </a:lnTo>
                  <a:close/>
                </a:path>
              </a:pathLst>
            </a:custGeom>
            <a:solidFill>
              <a:srgbClr val="422D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47"/>
            <p:cNvSpPr/>
            <p:nvPr/>
          </p:nvSpPr>
          <p:spPr>
            <a:xfrm>
              <a:off x="2412450" y="2439575"/>
              <a:ext cx="154700" cy="329900"/>
            </a:xfrm>
            <a:custGeom>
              <a:avLst/>
              <a:gdLst/>
              <a:ahLst/>
              <a:cxnLst/>
              <a:rect l="l" t="t" r="r" b="b"/>
              <a:pathLst>
                <a:path w="6188" h="13196" extrusionOk="0">
                  <a:moveTo>
                    <a:pt x="5581" y="1"/>
                  </a:moveTo>
                  <a:cubicBezTo>
                    <a:pt x="2445" y="1"/>
                    <a:pt x="265" y="1705"/>
                    <a:pt x="137" y="2605"/>
                  </a:cubicBezTo>
                  <a:cubicBezTo>
                    <a:pt x="0" y="3562"/>
                    <a:pt x="3952" y="13196"/>
                    <a:pt x="3952" y="13196"/>
                  </a:cubicBezTo>
                  <a:lnTo>
                    <a:pt x="4173" y="13196"/>
                  </a:lnTo>
                  <a:lnTo>
                    <a:pt x="6188" y="22"/>
                  </a:lnTo>
                  <a:cubicBezTo>
                    <a:pt x="5982" y="7"/>
                    <a:pt x="5780" y="1"/>
                    <a:pt x="5581"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47"/>
            <p:cNvSpPr/>
            <p:nvPr/>
          </p:nvSpPr>
          <p:spPr>
            <a:xfrm>
              <a:off x="2426300" y="2434775"/>
              <a:ext cx="146750" cy="334675"/>
            </a:xfrm>
            <a:custGeom>
              <a:avLst/>
              <a:gdLst/>
              <a:ahLst/>
              <a:cxnLst/>
              <a:rect l="l" t="t" r="r" b="b"/>
              <a:pathLst>
                <a:path w="5870" h="13387" extrusionOk="0">
                  <a:moveTo>
                    <a:pt x="5343" y="0"/>
                  </a:moveTo>
                  <a:cubicBezTo>
                    <a:pt x="2878" y="0"/>
                    <a:pt x="802" y="1178"/>
                    <a:pt x="1" y="2059"/>
                  </a:cubicBezTo>
                  <a:cubicBezTo>
                    <a:pt x="355" y="1919"/>
                    <a:pt x="697" y="1855"/>
                    <a:pt x="1019" y="1855"/>
                  </a:cubicBezTo>
                  <a:cubicBezTo>
                    <a:pt x="2454" y="1855"/>
                    <a:pt x="3518" y="3114"/>
                    <a:pt x="3717" y="4510"/>
                  </a:cubicBezTo>
                  <a:cubicBezTo>
                    <a:pt x="3937" y="6059"/>
                    <a:pt x="3122" y="7768"/>
                    <a:pt x="1779" y="7768"/>
                  </a:cubicBezTo>
                  <a:cubicBezTo>
                    <a:pt x="1574" y="7768"/>
                    <a:pt x="1357" y="7729"/>
                    <a:pt x="1130" y="7643"/>
                  </a:cubicBezTo>
                  <a:lnTo>
                    <a:pt x="1130" y="7643"/>
                  </a:lnTo>
                  <a:cubicBezTo>
                    <a:pt x="2189" y="10441"/>
                    <a:pt x="3396" y="13386"/>
                    <a:pt x="3396" y="13386"/>
                  </a:cubicBezTo>
                  <a:lnTo>
                    <a:pt x="3618" y="13386"/>
                  </a:lnTo>
                  <a:lnTo>
                    <a:pt x="5869" y="18"/>
                  </a:lnTo>
                  <a:cubicBezTo>
                    <a:pt x="5692" y="6"/>
                    <a:pt x="5517" y="0"/>
                    <a:pt x="5343"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47"/>
            <p:cNvSpPr/>
            <p:nvPr/>
          </p:nvSpPr>
          <p:spPr>
            <a:xfrm>
              <a:off x="2538500" y="2441975"/>
              <a:ext cx="157050" cy="327500"/>
            </a:xfrm>
            <a:custGeom>
              <a:avLst/>
              <a:gdLst/>
              <a:ahLst/>
              <a:cxnLst/>
              <a:rect l="l" t="t" r="r" b="b"/>
              <a:pathLst>
                <a:path w="6282" h="13100" extrusionOk="0">
                  <a:moveTo>
                    <a:pt x="607" y="1"/>
                  </a:moveTo>
                  <a:cubicBezTo>
                    <a:pt x="409" y="1"/>
                    <a:pt x="206" y="8"/>
                    <a:pt x="0" y="22"/>
                  </a:cubicBezTo>
                  <a:lnTo>
                    <a:pt x="2364" y="13100"/>
                  </a:lnTo>
                  <a:lnTo>
                    <a:pt x="2585" y="13100"/>
                  </a:lnTo>
                  <a:cubicBezTo>
                    <a:pt x="2585" y="13100"/>
                    <a:pt x="6281" y="3537"/>
                    <a:pt x="6120" y="2587"/>
                  </a:cubicBezTo>
                  <a:cubicBezTo>
                    <a:pt x="5968" y="1692"/>
                    <a:pt x="3745" y="1"/>
                    <a:pt x="607"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47"/>
            <p:cNvSpPr/>
            <p:nvPr/>
          </p:nvSpPr>
          <p:spPr>
            <a:xfrm>
              <a:off x="2531000" y="2440700"/>
              <a:ext cx="143025" cy="328750"/>
            </a:xfrm>
            <a:custGeom>
              <a:avLst/>
              <a:gdLst/>
              <a:ahLst/>
              <a:cxnLst/>
              <a:rect l="l" t="t" r="r" b="b"/>
              <a:pathLst>
                <a:path w="5721" h="13150" extrusionOk="0">
                  <a:moveTo>
                    <a:pt x="577" y="0"/>
                  </a:moveTo>
                  <a:cubicBezTo>
                    <a:pt x="386" y="0"/>
                    <a:pt x="194" y="7"/>
                    <a:pt x="0" y="20"/>
                  </a:cubicBezTo>
                  <a:lnTo>
                    <a:pt x="2666" y="13149"/>
                  </a:lnTo>
                  <a:lnTo>
                    <a:pt x="2887" y="13149"/>
                  </a:lnTo>
                  <a:cubicBezTo>
                    <a:pt x="2887" y="13149"/>
                    <a:pt x="4064" y="10106"/>
                    <a:pt x="5060" y="7282"/>
                  </a:cubicBezTo>
                  <a:lnTo>
                    <a:pt x="5060" y="7282"/>
                  </a:lnTo>
                  <a:cubicBezTo>
                    <a:pt x="4599" y="7583"/>
                    <a:pt x="4199" y="7715"/>
                    <a:pt x="3859" y="7715"/>
                  </a:cubicBezTo>
                  <a:cubicBezTo>
                    <a:pt x="2382" y="7715"/>
                    <a:pt x="2035" y="5232"/>
                    <a:pt x="2667" y="3431"/>
                  </a:cubicBezTo>
                  <a:cubicBezTo>
                    <a:pt x="3098" y="2196"/>
                    <a:pt x="4130" y="1633"/>
                    <a:pt x="5313" y="1633"/>
                  </a:cubicBezTo>
                  <a:cubicBezTo>
                    <a:pt x="5447" y="1633"/>
                    <a:pt x="5583" y="1641"/>
                    <a:pt x="5721" y="1655"/>
                  </a:cubicBezTo>
                  <a:cubicBezTo>
                    <a:pt x="4804" y="856"/>
                    <a:pt x="2802" y="0"/>
                    <a:pt x="577"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47"/>
            <p:cNvSpPr/>
            <p:nvPr/>
          </p:nvSpPr>
          <p:spPr>
            <a:xfrm>
              <a:off x="2495175" y="2038825"/>
              <a:ext cx="108200" cy="132400"/>
            </a:xfrm>
            <a:custGeom>
              <a:avLst/>
              <a:gdLst/>
              <a:ahLst/>
              <a:cxnLst/>
              <a:rect l="l" t="t" r="r" b="b"/>
              <a:pathLst>
                <a:path w="4328" h="5296" extrusionOk="0">
                  <a:moveTo>
                    <a:pt x="3780" y="1"/>
                  </a:moveTo>
                  <a:lnTo>
                    <a:pt x="443" y="1879"/>
                  </a:lnTo>
                  <a:lnTo>
                    <a:pt x="0" y="4483"/>
                  </a:lnTo>
                  <a:lnTo>
                    <a:pt x="2266" y="5296"/>
                  </a:lnTo>
                  <a:lnTo>
                    <a:pt x="4327" y="4286"/>
                  </a:lnTo>
                  <a:lnTo>
                    <a:pt x="3780"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47"/>
            <p:cNvSpPr/>
            <p:nvPr/>
          </p:nvSpPr>
          <p:spPr>
            <a:xfrm>
              <a:off x="2474950" y="2752275"/>
              <a:ext cx="50775" cy="46550"/>
            </a:xfrm>
            <a:custGeom>
              <a:avLst/>
              <a:gdLst/>
              <a:ahLst/>
              <a:cxnLst/>
              <a:rect l="l" t="t" r="r" b="b"/>
              <a:pathLst>
                <a:path w="2031" h="1862" extrusionOk="0">
                  <a:moveTo>
                    <a:pt x="1532" y="0"/>
                  </a:moveTo>
                  <a:cubicBezTo>
                    <a:pt x="1466" y="0"/>
                    <a:pt x="1398" y="29"/>
                    <a:pt x="1330" y="102"/>
                  </a:cubicBezTo>
                  <a:cubicBezTo>
                    <a:pt x="973" y="478"/>
                    <a:pt x="1036" y="1451"/>
                    <a:pt x="1036" y="1451"/>
                  </a:cubicBezTo>
                  <a:lnTo>
                    <a:pt x="0" y="1862"/>
                  </a:lnTo>
                  <a:lnTo>
                    <a:pt x="1443" y="1862"/>
                  </a:lnTo>
                  <a:lnTo>
                    <a:pt x="2031" y="514"/>
                  </a:lnTo>
                  <a:cubicBezTo>
                    <a:pt x="2031" y="514"/>
                    <a:pt x="1806" y="0"/>
                    <a:pt x="1532"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47"/>
            <p:cNvSpPr/>
            <p:nvPr/>
          </p:nvSpPr>
          <p:spPr>
            <a:xfrm>
              <a:off x="2589475" y="2752275"/>
              <a:ext cx="50750" cy="46550"/>
            </a:xfrm>
            <a:custGeom>
              <a:avLst/>
              <a:gdLst/>
              <a:ahLst/>
              <a:cxnLst/>
              <a:rect l="l" t="t" r="r" b="b"/>
              <a:pathLst>
                <a:path w="2030" h="1862" extrusionOk="0">
                  <a:moveTo>
                    <a:pt x="499" y="0"/>
                  </a:moveTo>
                  <a:cubicBezTo>
                    <a:pt x="225" y="0"/>
                    <a:pt x="0" y="514"/>
                    <a:pt x="0" y="514"/>
                  </a:cubicBezTo>
                  <a:lnTo>
                    <a:pt x="587" y="1862"/>
                  </a:lnTo>
                  <a:lnTo>
                    <a:pt x="2029" y="1862"/>
                  </a:lnTo>
                  <a:lnTo>
                    <a:pt x="993" y="1451"/>
                  </a:lnTo>
                  <a:cubicBezTo>
                    <a:pt x="993" y="1451"/>
                    <a:pt x="1057" y="478"/>
                    <a:pt x="700" y="102"/>
                  </a:cubicBezTo>
                  <a:cubicBezTo>
                    <a:pt x="632" y="29"/>
                    <a:pt x="564" y="0"/>
                    <a:pt x="499"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47"/>
            <p:cNvSpPr/>
            <p:nvPr/>
          </p:nvSpPr>
          <p:spPr>
            <a:xfrm>
              <a:off x="2535775" y="2424450"/>
              <a:ext cx="30650" cy="35250"/>
            </a:xfrm>
            <a:custGeom>
              <a:avLst/>
              <a:gdLst/>
              <a:ahLst/>
              <a:cxnLst/>
              <a:rect l="l" t="t" r="r" b="b"/>
              <a:pathLst>
                <a:path w="1226" h="1410" extrusionOk="0">
                  <a:moveTo>
                    <a:pt x="313" y="0"/>
                  </a:moveTo>
                  <a:lnTo>
                    <a:pt x="0" y="1410"/>
                  </a:lnTo>
                  <a:lnTo>
                    <a:pt x="1226" y="1410"/>
                  </a:lnTo>
                  <a:lnTo>
                    <a:pt x="911" y="0"/>
                  </a:lnTo>
                  <a:close/>
                </a:path>
              </a:pathLst>
            </a:custGeom>
            <a:solidFill>
              <a:srgbClr val="D3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47"/>
            <p:cNvSpPr/>
            <p:nvPr/>
          </p:nvSpPr>
          <p:spPr>
            <a:xfrm>
              <a:off x="2547700" y="2213125"/>
              <a:ext cx="11825" cy="48025"/>
            </a:xfrm>
            <a:custGeom>
              <a:avLst/>
              <a:gdLst/>
              <a:ahLst/>
              <a:cxnLst/>
              <a:rect l="l" t="t" r="r" b="b"/>
              <a:pathLst>
                <a:path w="473" h="1921" extrusionOk="0">
                  <a:moveTo>
                    <a:pt x="374" y="1"/>
                  </a:moveTo>
                  <a:lnTo>
                    <a:pt x="0" y="22"/>
                  </a:lnTo>
                  <a:lnTo>
                    <a:pt x="101" y="1921"/>
                  </a:lnTo>
                  <a:lnTo>
                    <a:pt x="473" y="1899"/>
                  </a:lnTo>
                  <a:lnTo>
                    <a:pt x="37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47"/>
            <p:cNvSpPr/>
            <p:nvPr/>
          </p:nvSpPr>
          <p:spPr>
            <a:xfrm>
              <a:off x="2541400" y="2224750"/>
              <a:ext cx="23550" cy="8700"/>
            </a:xfrm>
            <a:custGeom>
              <a:avLst/>
              <a:gdLst/>
              <a:ahLst/>
              <a:cxnLst/>
              <a:rect l="l" t="t" r="r" b="b"/>
              <a:pathLst>
                <a:path w="942" h="348" extrusionOk="0">
                  <a:moveTo>
                    <a:pt x="926" y="0"/>
                  </a:moveTo>
                  <a:lnTo>
                    <a:pt x="1" y="53"/>
                  </a:lnTo>
                  <a:lnTo>
                    <a:pt x="15" y="348"/>
                  </a:lnTo>
                  <a:lnTo>
                    <a:pt x="942" y="295"/>
                  </a:lnTo>
                  <a:lnTo>
                    <a:pt x="9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47"/>
            <p:cNvSpPr/>
            <p:nvPr/>
          </p:nvSpPr>
          <p:spPr>
            <a:xfrm>
              <a:off x="2493400" y="2145450"/>
              <a:ext cx="111050" cy="73575"/>
            </a:xfrm>
            <a:custGeom>
              <a:avLst/>
              <a:gdLst/>
              <a:ahLst/>
              <a:cxnLst/>
              <a:rect l="l" t="t" r="r" b="b"/>
              <a:pathLst>
                <a:path w="4442" h="2943" extrusionOk="0">
                  <a:moveTo>
                    <a:pt x="4358" y="1"/>
                  </a:moveTo>
                  <a:cubicBezTo>
                    <a:pt x="3815" y="1310"/>
                    <a:pt x="2557" y="2609"/>
                    <a:pt x="2350" y="2817"/>
                  </a:cubicBezTo>
                  <a:cubicBezTo>
                    <a:pt x="2131" y="2623"/>
                    <a:pt x="794" y="1409"/>
                    <a:pt x="79" y="117"/>
                  </a:cubicBezTo>
                  <a:lnTo>
                    <a:pt x="1" y="164"/>
                  </a:lnTo>
                  <a:cubicBezTo>
                    <a:pt x="787" y="1580"/>
                    <a:pt x="2307" y="2903"/>
                    <a:pt x="2323" y="2916"/>
                  </a:cubicBezTo>
                  <a:lnTo>
                    <a:pt x="2353" y="2942"/>
                  </a:lnTo>
                  <a:lnTo>
                    <a:pt x="2385" y="2913"/>
                  </a:lnTo>
                  <a:cubicBezTo>
                    <a:pt x="2399" y="2899"/>
                    <a:pt x="3845" y="1476"/>
                    <a:pt x="4441" y="38"/>
                  </a:cubicBezTo>
                  <a:lnTo>
                    <a:pt x="435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47"/>
            <p:cNvSpPr/>
            <p:nvPr/>
          </p:nvSpPr>
          <p:spPr>
            <a:xfrm>
              <a:off x="2446075" y="1951525"/>
              <a:ext cx="65000" cy="95725"/>
            </a:xfrm>
            <a:custGeom>
              <a:avLst/>
              <a:gdLst/>
              <a:ahLst/>
              <a:cxnLst/>
              <a:rect l="l" t="t" r="r" b="b"/>
              <a:pathLst>
                <a:path w="2600" h="3829" extrusionOk="0">
                  <a:moveTo>
                    <a:pt x="2289" y="0"/>
                  </a:moveTo>
                  <a:cubicBezTo>
                    <a:pt x="1" y="0"/>
                    <a:pt x="434" y="3349"/>
                    <a:pt x="434" y="3349"/>
                  </a:cubicBezTo>
                  <a:lnTo>
                    <a:pt x="1717" y="3829"/>
                  </a:lnTo>
                  <a:lnTo>
                    <a:pt x="2600" y="20"/>
                  </a:lnTo>
                  <a:cubicBezTo>
                    <a:pt x="2491" y="7"/>
                    <a:pt x="2387" y="0"/>
                    <a:pt x="2289" y="0"/>
                  </a:cubicBezTo>
                  <a:close/>
                </a:path>
              </a:pathLst>
            </a:custGeom>
            <a:solidFill>
              <a:srgbClr val="C14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47"/>
            <p:cNvSpPr/>
            <p:nvPr/>
          </p:nvSpPr>
          <p:spPr>
            <a:xfrm>
              <a:off x="2468125" y="1939375"/>
              <a:ext cx="157200" cy="202650"/>
            </a:xfrm>
            <a:custGeom>
              <a:avLst/>
              <a:gdLst/>
              <a:ahLst/>
              <a:cxnLst/>
              <a:rect l="l" t="t" r="r" b="b"/>
              <a:pathLst>
                <a:path w="6288" h="8106" extrusionOk="0">
                  <a:moveTo>
                    <a:pt x="3700" y="0"/>
                  </a:moveTo>
                  <a:cubicBezTo>
                    <a:pt x="2960" y="0"/>
                    <a:pt x="1175" y="230"/>
                    <a:pt x="942" y="714"/>
                  </a:cubicBezTo>
                  <a:cubicBezTo>
                    <a:pt x="0" y="2670"/>
                    <a:pt x="352" y="7318"/>
                    <a:pt x="410" y="7399"/>
                  </a:cubicBezTo>
                  <a:cubicBezTo>
                    <a:pt x="465" y="7479"/>
                    <a:pt x="1994" y="8106"/>
                    <a:pt x="2433" y="8106"/>
                  </a:cubicBezTo>
                  <a:cubicBezTo>
                    <a:pt x="2451" y="8106"/>
                    <a:pt x="2467" y="8105"/>
                    <a:pt x="2481" y="8103"/>
                  </a:cubicBezTo>
                  <a:cubicBezTo>
                    <a:pt x="2843" y="8050"/>
                    <a:pt x="4137" y="7619"/>
                    <a:pt x="4456" y="7318"/>
                  </a:cubicBezTo>
                  <a:cubicBezTo>
                    <a:pt x="4777" y="7018"/>
                    <a:pt x="5129" y="4331"/>
                    <a:pt x="5152" y="3895"/>
                  </a:cubicBezTo>
                  <a:cubicBezTo>
                    <a:pt x="5175" y="3459"/>
                    <a:pt x="6287" y="773"/>
                    <a:pt x="3988" y="24"/>
                  </a:cubicBezTo>
                  <a:cubicBezTo>
                    <a:pt x="3939" y="8"/>
                    <a:pt x="3838" y="0"/>
                    <a:pt x="370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47"/>
            <p:cNvSpPr/>
            <p:nvPr/>
          </p:nvSpPr>
          <p:spPr>
            <a:xfrm>
              <a:off x="2561350" y="1956550"/>
              <a:ext cx="88225" cy="105375"/>
            </a:xfrm>
            <a:custGeom>
              <a:avLst/>
              <a:gdLst/>
              <a:ahLst/>
              <a:cxnLst/>
              <a:rect l="l" t="t" r="r" b="b"/>
              <a:pathLst>
                <a:path w="3529" h="4215" extrusionOk="0">
                  <a:moveTo>
                    <a:pt x="1344" y="1"/>
                  </a:moveTo>
                  <a:cubicBezTo>
                    <a:pt x="1" y="1"/>
                    <a:pt x="143" y="2465"/>
                    <a:pt x="143" y="2465"/>
                  </a:cubicBezTo>
                  <a:lnTo>
                    <a:pt x="927" y="3105"/>
                  </a:lnTo>
                  <a:lnTo>
                    <a:pt x="1262" y="4214"/>
                  </a:lnTo>
                  <a:lnTo>
                    <a:pt x="2782" y="3596"/>
                  </a:lnTo>
                  <a:cubicBezTo>
                    <a:pt x="2782" y="3596"/>
                    <a:pt x="3528" y="18"/>
                    <a:pt x="1352" y="1"/>
                  </a:cubicBezTo>
                  <a:cubicBezTo>
                    <a:pt x="1350" y="1"/>
                    <a:pt x="1347" y="1"/>
                    <a:pt x="1344" y="1"/>
                  </a:cubicBezTo>
                  <a:close/>
                </a:path>
              </a:pathLst>
            </a:custGeom>
            <a:solidFill>
              <a:srgbClr val="C14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47"/>
            <p:cNvSpPr/>
            <p:nvPr/>
          </p:nvSpPr>
          <p:spPr>
            <a:xfrm>
              <a:off x="2572650" y="2021100"/>
              <a:ext cx="27200" cy="46650"/>
            </a:xfrm>
            <a:custGeom>
              <a:avLst/>
              <a:gdLst/>
              <a:ahLst/>
              <a:cxnLst/>
              <a:rect l="l" t="t" r="r" b="b"/>
              <a:pathLst>
                <a:path w="1088" h="1866" extrusionOk="0">
                  <a:moveTo>
                    <a:pt x="590" y="0"/>
                  </a:moveTo>
                  <a:cubicBezTo>
                    <a:pt x="407" y="0"/>
                    <a:pt x="213" y="173"/>
                    <a:pt x="137" y="483"/>
                  </a:cubicBezTo>
                  <a:cubicBezTo>
                    <a:pt x="1" y="1046"/>
                    <a:pt x="383" y="1865"/>
                    <a:pt x="383" y="1865"/>
                  </a:cubicBezTo>
                  <a:cubicBezTo>
                    <a:pt x="798" y="1283"/>
                    <a:pt x="1087" y="937"/>
                    <a:pt x="948" y="372"/>
                  </a:cubicBezTo>
                  <a:cubicBezTo>
                    <a:pt x="884" y="118"/>
                    <a:pt x="741" y="0"/>
                    <a:pt x="59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47"/>
            <p:cNvSpPr/>
            <p:nvPr/>
          </p:nvSpPr>
          <p:spPr>
            <a:xfrm>
              <a:off x="2578225" y="2030400"/>
              <a:ext cx="16375" cy="28025"/>
            </a:xfrm>
            <a:custGeom>
              <a:avLst/>
              <a:gdLst/>
              <a:ahLst/>
              <a:cxnLst/>
              <a:rect l="l" t="t" r="r" b="b"/>
              <a:pathLst>
                <a:path w="655" h="1121" extrusionOk="0">
                  <a:moveTo>
                    <a:pt x="356" y="1"/>
                  </a:moveTo>
                  <a:cubicBezTo>
                    <a:pt x="245" y="1"/>
                    <a:pt x="128" y="105"/>
                    <a:pt x="83" y="292"/>
                  </a:cubicBezTo>
                  <a:cubicBezTo>
                    <a:pt x="1" y="629"/>
                    <a:pt x="231" y="1121"/>
                    <a:pt x="231" y="1121"/>
                  </a:cubicBezTo>
                  <a:cubicBezTo>
                    <a:pt x="481" y="772"/>
                    <a:pt x="654" y="565"/>
                    <a:pt x="570" y="224"/>
                  </a:cubicBezTo>
                  <a:cubicBezTo>
                    <a:pt x="532" y="71"/>
                    <a:pt x="446" y="1"/>
                    <a:pt x="356"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47"/>
            <p:cNvSpPr/>
            <p:nvPr/>
          </p:nvSpPr>
          <p:spPr>
            <a:xfrm>
              <a:off x="2579300" y="2039500"/>
              <a:ext cx="11750" cy="20075"/>
            </a:xfrm>
            <a:custGeom>
              <a:avLst/>
              <a:gdLst/>
              <a:ahLst/>
              <a:cxnLst/>
              <a:rect l="l" t="t" r="r" b="b"/>
              <a:pathLst>
                <a:path w="470" h="803" extrusionOk="0">
                  <a:moveTo>
                    <a:pt x="254" y="1"/>
                  </a:moveTo>
                  <a:cubicBezTo>
                    <a:pt x="176" y="1"/>
                    <a:pt x="93" y="75"/>
                    <a:pt x="60" y="208"/>
                  </a:cubicBezTo>
                  <a:cubicBezTo>
                    <a:pt x="1" y="451"/>
                    <a:pt x="166" y="803"/>
                    <a:pt x="166" y="803"/>
                  </a:cubicBezTo>
                  <a:cubicBezTo>
                    <a:pt x="344" y="553"/>
                    <a:pt x="469" y="403"/>
                    <a:pt x="409" y="161"/>
                  </a:cubicBezTo>
                  <a:cubicBezTo>
                    <a:pt x="381" y="51"/>
                    <a:pt x="319" y="1"/>
                    <a:pt x="254"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47"/>
            <p:cNvSpPr/>
            <p:nvPr/>
          </p:nvSpPr>
          <p:spPr>
            <a:xfrm>
              <a:off x="2489700" y="1976150"/>
              <a:ext cx="67450" cy="6525"/>
            </a:xfrm>
            <a:custGeom>
              <a:avLst/>
              <a:gdLst/>
              <a:ahLst/>
              <a:cxnLst/>
              <a:rect l="l" t="t" r="r" b="b"/>
              <a:pathLst>
                <a:path w="2698" h="261" extrusionOk="0">
                  <a:moveTo>
                    <a:pt x="1688" y="0"/>
                  </a:moveTo>
                  <a:cubicBezTo>
                    <a:pt x="1037" y="0"/>
                    <a:pt x="245" y="28"/>
                    <a:pt x="1" y="119"/>
                  </a:cubicBezTo>
                  <a:cubicBezTo>
                    <a:pt x="180" y="224"/>
                    <a:pt x="475" y="261"/>
                    <a:pt x="804" y="261"/>
                  </a:cubicBezTo>
                  <a:cubicBezTo>
                    <a:pt x="1561" y="261"/>
                    <a:pt x="2499" y="65"/>
                    <a:pt x="2619" y="39"/>
                  </a:cubicBezTo>
                  <a:cubicBezTo>
                    <a:pt x="2698" y="20"/>
                    <a:pt x="2245" y="0"/>
                    <a:pt x="168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47"/>
            <p:cNvSpPr/>
            <p:nvPr/>
          </p:nvSpPr>
          <p:spPr>
            <a:xfrm>
              <a:off x="2495250" y="1961450"/>
              <a:ext cx="54650" cy="5275"/>
            </a:xfrm>
            <a:custGeom>
              <a:avLst/>
              <a:gdLst/>
              <a:ahLst/>
              <a:cxnLst/>
              <a:rect l="l" t="t" r="r" b="b"/>
              <a:pathLst>
                <a:path w="2186" h="211" extrusionOk="0">
                  <a:moveTo>
                    <a:pt x="1386" y="1"/>
                  </a:moveTo>
                  <a:cubicBezTo>
                    <a:pt x="855" y="1"/>
                    <a:pt x="201" y="23"/>
                    <a:pt x="0" y="97"/>
                  </a:cubicBezTo>
                  <a:cubicBezTo>
                    <a:pt x="145" y="180"/>
                    <a:pt x="384" y="210"/>
                    <a:pt x="651" y="210"/>
                  </a:cubicBezTo>
                  <a:cubicBezTo>
                    <a:pt x="1265" y="210"/>
                    <a:pt x="2024" y="53"/>
                    <a:pt x="2121" y="31"/>
                  </a:cubicBezTo>
                  <a:cubicBezTo>
                    <a:pt x="2185" y="16"/>
                    <a:pt x="1829" y="1"/>
                    <a:pt x="138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47"/>
            <p:cNvSpPr/>
            <p:nvPr/>
          </p:nvSpPr>
          <p:spPr>
            <a:xfrm>
              <a:off x="2502800" y="2020700"/>
              <a:ext cx="23550" cy="72075"/>
            </a:xfrm>
            <a:custGeom>
              <a:avLst/>
              <a:gdLst/>
              <a:ahLst/>
              <a:cxnLst/>
              <a:rect l="l" t="t" r="r" b="b"/>
              <a:pathLst>
                <a:path w="942" h="2883" extrusionOk="0">
                  <a:moveTo>
                    <a:pt x="491" y="1"/>
                  </a:moveTo>
                  <a:cubicBezTo>
                    <a:pt x="470" y="1"/>
                    <a:pt x="449" y="22"/>
                    <a:pt x="428" y="68"/>
                  </a:cubicBezTo>
                  <a:cubicBezTo>
                    <a:pt x="80" y="823"/>
                    <a:pt x="0" y="2762"/>
                    <a:pt x="27" y="2852"/>
                  </a:cubicBezTo>
                  <a:cubicBezTo>
                    <a:pt x="33" y="2875"/>
                    <a:pt x="89" y="2883"/>
                    <a:pt x="170" y="2883"/>
                  </a:cubicBezTo>
                  <a:cubicBezTo>
                    <a:pt x="427" y="2883"/>
                    <a:pt x="941" y="2799"/>
                    <a:pt x="941" y="2799"/>
                  </a:cubicBezTo>
                  <a:cubicBezTo>
                    <a:pt x="941" y="2799"/>
                    <a:pt x="935" y="2730"/>
                    <a:pt x="927" y="2620"/>
                  </a:cubicBezTo>
                  <a:cubicBezTo>
                    <a:pt x="772" y="2642"/>
                    <a:pt x="462" y="2684"/>
                    <a:pt x="283" y="2684"/>
                  </a:cubicBezTo>
                  <a:cubicBezTo>
                    <a:pt x="207" y="2684"/>
                    <a:pt x="155" y="2676"/>
                    <a:pt x="149" y="2656"/>
                  </a:cubicBezTo>
                  <a:cubicBezTo>
                    <a:pt x="126" y="2569"/>
                    <a:pt x="201" y="747"/>
                    <a:pt x="526" y="22"/>
                  </a:cubicBezTo>
                  <a:cubicBezTo>
                    <a:pt x="514" y="8"/>
                    <a:pt x="503" y="1"/>
                    <a:pt x="491"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47"/>
            <p:cNvSpPr/>
            <p:nvPr/>
          </p:nvSpPr>
          <p:spPr>
            <a:xfrm>
              <a:off x="2493475" y="2095350"/>
              <a:ext cx="56075" cy="5150"/>
            </a:xfrm>
            <a:custGeom>
              <a:avLst/>
              <a:gdLst/>
              <a:ahLst/>
              <a:cxnLst/>
              <a:rect l="l" t="t" r="r" b="b"/>
              <a:pathLst>
                <a:path w="2243" h="206" extrusionOk="0">
                  <a:moveTo>
                    <a:pt x="1" y="0"/>
                  </a:moveTo>
                  <a:lnTo>
                    <a:pt x="14" y="180"/>
                  </a:lnTo>
                  <a:cubicBezTo>
                    <a:pt x="20" y="180"/>
                    <a:pt x="340" y="205"/>
                    <a:pt x="790" y="205"/>
                  </a:cubicBezTo>
                  <a:cubicBezTo>
                    <a:pt x="1210" y="205"/>
                    <a:pt x="1743" y="183"/>
                    <a:pt x="2243" y="96"/>
                  </a:cubicBezTo>
                  <a:lnTo>
                    <a:pt x="2231" y="3"/>
                  </a:lnTo>
                  <a:cubicBezTo>
                    <a:pt x="1893" y="30"/>
                    <a:pt x="1536" y="138"/>
                    <a:pt x="1205" y="138"/>
                  </a:cubicBezTo>
                  <a:cubicBezTo>
                    <a:pt x="551" y="137"/>
                    <a:pt x="11" y="0"/>
                    <a:pt x="1"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47"/>
            <p:cNvSpPr/>
            <p:nvPr/>
          </p:nvSpPr>
          <p:spPr>
            <a:xfrm>
              <a:off x="2532925" y="2022950"/>
              <a:ext cx="14400" cy="23225"/>
            </a:xfrm>
            <a:custGeom>
              <a:avLst/>
              <a:gdLst/>
              <a:ahLst/>
              <a:cxnLst/>
              <a:rect l="l" t="t" r="r" b="b"/>
              <a:pathLst>
                <a:path w="576" h="929" extrusionOk="0">
                  <a:moveTo>
                    <a:pt x="275" y="1"/>
                  </a:moveTo>
                  <a:cubicBezTo>
                    <a:pt x="268" y="1"/>
                    <a:pt x="261" y="1"/>
                    <a:pt x="254" y="2"/>
                  </a:cubicBezTo>
                  <a:cubicBezTo>
                    <a:pt x="104" y="22"/>
                    <a:pt x="1" y="245"/>
                    <a:pt x="18" y="499"/>
                  </a:cubicBezTo>
                  <a:cubicBezTo>
                    <a:pt x="37" y="744"/>
                    <a:pt x="160" y="929"/>
                    <a:pt x="301" y="929"/>
                  </a:cubicBezTo>
                  <a:cubicBezTo>
                    <a:pt x="308" y="929"/>
                    <a:pt x="315" y="928"/>
                    <a:pt x="323" y="927"/>
                  </a:cubicBezTo>
                  <a:cubicBezTo>
                    <a:pt x="471" y="907"/>
                    <a:pt x="575" y="685"/>
                    <a:pt x="557" y="430"/>
                  </a:cubicBezTo>
                  <a:cubicBezTo>
                    <a:pt x="539" y="185"/>
                    <a:pt x="416" y="1"/>
                    <a:pt x="275" y="1"/>
                  </a:cubicBezTo>
                  <a:close/>
                </a:path>
              </a:pathLst>
            </a:custGeom>
            <a:solidFill>
              <a:srgbClr val="7C4C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47"/>
            <p:cNvSpPr/>
            <p:nvPr/>
          </p:nvSpPr>
          <p:spPr>
            <a:xfrm>
              <a:off x="2486950" y="2020725"/>
              <a:ext cx="14400" cy="23200"/>
            </a:xfrm>
            <a:custGeom>
              <a:avLst/>
              <a:gdLst/>
              <a:ahLst/>
              <a:cxnLst/>
              <a:rect l="l" t="t" r="r" b="b"/>
              <a:pathLst>
                <a:path w="576" h="928" extrusionOk="0">
                  <a:moveTo>
                    <a:pt x="275" y="0"/>
                  </a:moveTo>
                  <a:cubicBezTo>
                    <a:pt x="268" y="0"/>
                    <a:pt x="261" y="1"/>
                    <a:pt x="253" y="2"/>
                  </a:cubicBezTo>
                  <a:cubicBezTo>
                    <a:pt x="104" y="21"/>
                    <a:pt x="0" y="243"/>
                    <a:pt x="18" y="499"/>
                  </a:cubicBezTo>
                  <a:cubicBezTo>
                    <a:pt x="35" y="741"/>
                    <a:pt x="160" y="927"/>
                    <a:pt x="299" y="927"/>
                  </a:cubicBezTo>
                  <a:cubicBezTo>
                    <a:pt x="307" y="927"/>
                    <a:pt x="314" y="927"/>
                    <a:pt x="321" y="926"/>
                  </a:cubicBezTo>
                  <a:cubicBezTo>
                    <a:pt x="470" y="907"/>
                    <a:pt x="575" y="684"/>
                    <a:pt x="556" y="429"/>
                  </a:cubicBezTo>
                  <a:cubicBezTo>
                    <a:pt x="539" y="184"/>
                    <a:pt x="416" y="0"/>
                    <a:pt x="275" y="0"/>
                  </a:cubicBezTo>
                  <a:close/>
                </a:path>
              </a:pathLst>
            </a:custGeom>
            <a:solidFill>
              <a:srgbClr val="7C4C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47"/>
            <p:cNvSpPr/>
            <p:nvPr/>
          </p:nvSpPr>
          <p:spPr>
            <a:xfrm>
              <a:off x="2520250" y="1998350"/>
              <a:ext cx="39400" cy="26525"/>
            </a:xfrm>
            <a:custGeom>
              <a:avLst/>
              <a:gdLst/>
              <a:ahLst/>
              <a:cxnLst/>
              <a:rect l="l" t="t" r="r" b="b"/>
              <a:pathLst>
                <a:path w="1576" h="1061" extrusionOk="0">
                  <a:moveTo>
                    <a:pt x="147" y="1"/>
                  </a:moveTo>
                  <a:cubicBezTo>
                    <a:pt x="110" y="1"/>
                    <a:pt x="74" y="17"/>
                    <a:pt x="48" y="48"/>
                  </a:cubicBezTo>
                  <a:cubicBezTo>
                    <a:pt x="18" y="84"/>
                    <a:pt x="0" y="134"/>
                    <a:pt x="3" y="190"/>
                  </a:cubicBezTo>
                  <a:lnTo>
                    <a:pt x="6" y="309"/>
                  </a:lnTo>
                  <a:cubicBezTo>
                    <a:pt x="9" y="444"/>
                    <a:pt x="84" y="568"/>
                    <a:pt x="187" y="611"/>
                  </a:cubicBezTo>
                  <a:cubicBezTo>
                    <a:pt x="597" y="782"/>
                    <a:pt x="1192" y="1060"/>
                    <a:pt x="1409" y="1060"/>
                  </a:cubicBezTo>
                  <a:cubicBezTo>
                    <a:pt x="1450" y="1060"/>
                    <a:pt x="1478" y="1050"/>
                    <a:pt x="1488" y="1028"/>
                  </a:cubicBezTo>
                  <a:cubicBezTo>
                    <a:pt x="1575" y="834"/>
                    <a:pt x="1535" y="404"/>
                    <a:pt x="1427" y="266"/>
                  </a:cubicBezTo>
                  <a:cubicBezTo>
                    <a:pt x="1377" y="201"/>
                    <a:pt x="794" y="85"/>
                    <a:pt x="164" y="2"/>
                  </a:cubicBezTo>
                  <a:cubicBezTo>
                    <a:pt x="158" y="1"/>
                    <a:pt x="153" y="1"/>
                    <a:pt x="147" y="1"/>
                  </a:cubicBezTo>
                  <a:close/>
                </a:path>
              </a:pathLst>
            </a:custGeom>
            <a:solidFill>
              <a:srgbClr val="D8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47"/>
            <p:cNvSpPr/>
            <p:nvPr/>
          </p:nvSpPr>
          <p:spPr>
            <a:xfrm>
              <a:off x="2482050" y="1996175"/>
              <a:ext cx="27900" cy="21375"/>
            </a:xfrm>
            <a:custGeom>
              <a:avLst/>
              <a:gdLst/>
              <a:ahLst/>
              <a:cxnLst/>
              <a:rect l="l" t="t" r="r" b="b"/>
              <a:pathLst>
                <a:path w="1116" h="855" extrusionOk="0">
                  <a:moveTo>
                    <a:pt x="548" y="1"/>
                  </a:moveTo>
                  <a:cubicBezTo>
                    <a:pt x="304" y="1"/>
                    <a:pt x="128" y="24"/>
                    <a:pt x="81" y="81"/>
                  </a:cubicBezTo>
                  <a:cubicBezTo>
                    <a:pt x="25" y="152"/>
                    <a:pt x="1" y="735"/>
                    <a:pt x="103" y="837"/>
                  </a:cubicBezTo>
                  <a:cubicBezTo>
                    <a:pt x="115" y="849"/>
                    <a:pt x="138" y="854"/>
                    <a:pt x="170" y="854"/>
                  </a:cubicBezTo>
                  <a:cubicBezTo>
                    <a:pt x="333" y="854"/>
                    <a:pt x="729" y="715"/>
                    <a:pt x="1024" y="632"/>
                  </a:cubicBezTo>
                  <a:cubicBezTo>
                    <a:pt x="1080" y="615"/>
                    <a:pt x="1116" y="554"/>
                    <a:pt x="1115" y="482"/>
                  </a:cubicBezTo>
                  <a:lnTo>
                    <a:pt x="1109" y="238"/>
                  </a:lnTo>
                  <a:cubicBezTo>
                    <a:pt x="1106" y="182"/>
                    <a:pt x="1089" y="126"/>
                    <a:pt x="1054" y="86"/>
                  </a:cubicBezTo>
                  <a:cubicBezTo>
                    <a:pt x="1023" y="44"/>
                    <a:pt x="979" y="17"/>
                    <a:pt x="935" y="15"/>
                  </a:cubicBezTo>
                  <a:cubicBezTo>
                    <a:pt x="795" y="6"/>
                    <a:pt x="664" y="1"/>
                    <a:pt x="548" y="1"/>
                  </a:cubicBezTo>
                  <a:close/>
                </a:path>
              </a:pathLst>
            </a:custGeom>
            <a:solidFill>
              <a:srgbClr val="D858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47"/>
            <p:cNvSpPr/>
            <p:nvPr/>
          </p:nvSpPr>
          <p:spPr>
            <a:xfrm>
              <a:off x="2514525" y="2103375"/>
              <a:ext cx="13950" cy="4425"/>
            </a:xfrm>
            <a:custGeom>
              <a:avLst/>
              <a:gdLst/>
              <a:ahLst/>
              <a:cxnLst/>
              <a:rect l="l" t="t" r="r" b="b"/>
              <a:pathLst>
                <a:path w="558" h="177" extrusionOk="0">
                  <a:moveTo>
                    <a:pt x="291" y="1"/>
                  </a:moveTo>
                  <a:cubicBezTo>
                    <a:pt x="287" y="1"/>
                    <a:pt x="283" y="1"/>
                    <a:pt x="280" y="1"/>
                  </a:cubicBezTo>
                  <a:cubicBezTo>
                    <a:pt x="126" y="8"/>
                    <a:pt x="1" y="133"/>
                    <a:pt x="1" y="168"/>
                  </a:cubicBezTo>
                  <a:cubicBezTo>
                    <a:pt x="1" y="174"/>
                    <a:pt x="6" y="177"/>
                    <a:pt x="14" y="177"/>
                  </a:cubicBezTo>
                  <a:cubicBezTo>
                    <a:pt x="50" y="177"/>
                    <a:pt x="155" y="129"/>
                    <a:pt x="280" y="123"/>
                  </a:cubicBezTo>
                  <a:cubicBezTo>
                    <a:pt x="287" y="123"/>
                    <a:pt x="294" y="123"/>
                    <a:pt x="301" y="123"/>
                  </a:cubicBezTo>
                  <a:cubicBezTo>
                    <a:pt x="411" y="123"/>
                    <a:pt x="504" y="155"/>
                    <a:pt x="540" y="155"/>
                  </a:cubicBezTo>
                  <a:cubicBezTo>
                    <a:pt x="551" y="155"/>
                    <a:pt x="557" y="152"/>
                    <a:pt x="557" y="145"/>
                  </a:cubicBezTo>
                  <a:cubicBezTo>
                    <a:pt x="557" y="111"/>
                    <a:pt x="438" y="1"/>
                    <a:pt x="291"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47"/>
            <p:cNvSpPr/>
            <p:nvPr/>
          </p:nvSpPr>
          <p:spPr>
            <a:xfrm>
              <a:off x="2411250" y="2416575"/>
              <a:ext cx="287575" cy="310725"/>
            </a:xfrm>
            <a:custGeom>
              <a:avLst/>
              <a:gdLst/>
              <a:ahLst/>
              <a:cxnLst/>
              <a:rect l="l" t="t" r="r" b="b"/>
              <a:pathLst>
                <a:path w="11503" h="12429" extrusionOk="0">
                  <a:moveTo>
                    <a:pt x="5993" y="1"/>
                  </a:moveTo>
                  <a:cubicBezTo>
                    <a:pt x="3039" y="1"/>
                    <a:pt x="1" y="1157"/>
                    <a:pt x="1" y="3403"/>
                  </a:cubicBezTo>
                  <a:lnTo>
                    <a:pt x="1706" y="12226"/>
                  </a:lnTo>
                  <a:lnTo>
                    <a:pt x="10712" y="12429"/>
                  </a:lnTo>
                  <a:lnTo>
                    <a:pt x="11502" y="3159"/>
                  </a:lnTo>
                  <a:cubicBezTo>
                    <a:pt x="11502" y="1035"/>
                    <a:pt x="8786" y="1"/>
                    <a:pt x="5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47"/>
            <p:cNvSpPr/>
            <p:nvPr/>
          </p:nvSpPr>
          <p:spPr>
            <a:xfrm>
              <a:off x="2502750" y="2268450"/>
              <a:ext cx="57575" cy="92075"/>
            </a:xfrm>
            <a:custGeom>
              <a:avLst/>
              <a:gdLst/>
              <a:ahLst/>
              <a:cxnLst/>
              <a:rect l="l" t="t" r="r" b="b"/>
              <a:pathLst>
                <a:path w="2303" h="3683" extrusionOk="0">
                  <a:moveTo>
                    <a:pt x="2046" y="0"/>
                  </a:moveTo>
                  <a:cubicBezTo>
                    <a:pt x="2005" y="0"/>
                    <a:pt x="1962" y="11"/>
                    <a:pt x="1922" y="34"/>
                  </a:cubicBezTo>
                  <a:cubicBezTo>
                    <a:pt x="1" y="1148"/>
                    <a:pt x="894" y="3682"/>
                    <a:pt x="894" y="3682"/>
                  </a:cubicBezTo>
                  <a:cubicBezTo>
                    <a:pt x="1713" y="3429"/>
                    <a:pt x="2278" y="2676"/>
                    <a:pt x="2285" y="1820"/>
                  </a:cubicBezTo>
                  <a:lnTo>
                    <a:pt x="2301" y="260"/>
                  </a:lnTo>
                  <a:cubicBezTo>
                    <a:pt x="2302" y="109"/>
                    <a:pt x="2180" y="0"/>
                    <a:pt x="204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47"/>
            <p:cNvSpPr/>
            <p:nvPr/>
          </p:nvSpPr>
          <p:spPr>
            <a:xfrm>
              <a:off x="2522125" y="2268425"/>
              <a:ext cx="41725" cy="95500"/>
            </a:xfrm>
            <a:custGeom>
              <a:avLst/>
              <a:gdLst/>
              <a:ahLst/>
              <a:cxnLst/>
              <a:rect l="l" t="t" r="r" b="b"/>
              <a:pathLst>
                <a:path w="1669" h="3820" extrusionOk="0">
                  <a:moveTo>
                    <a:pt x="1280" y="1"/>
                  </a:moveTo>
                  <a:cubicBezTo>
                    <a:pt x="1234" y="1"/>
                    <a:pt x="1186" y="13"/>
                    <a:pt x="1143" y="39"/>
                  </a:cubicBezTo>
                  <a:lnTo>
                    <a:pt x="1140" y="42"/>
                  </a:lnTo>
                  <a:cubicBezTo>
                    <a:pt x="1668" y="706"/>
                    <a:pt x="825" y="2798"/>
                    <a:pt x="7" y="2798"/>
                  </a:cubicBezTo>
                  <a:cubicBezTo>
                    <a:pt x="5" y="2798"/>
                    <a:pt x="2" y="2798"/>
                    <a:pt x="0" y="2798"/>
                  </a:cubicBezTo>
                  <a:lnTo>
                    <a:pt x="0" y="2798"/>
                  </a:lnTo>
                  <a:cubicBezTo>
                    <a:pt x="42" y="3384"/>
                    <a:pt x="196" y="3820"/>
                    <a:pt x="196" y="3820"/>
                  </a:cubicBezTo>
                  <a:lnTo>
                    <a:pt x="308" y="3784"/>
                  </a:lnTo>
                  <a:cubicBezTo>
                    <a:pt x="1059" y="3553"/>
                    <a:pt x="1576" y="2863"/>
                    <a:pt x="1584" y="2075"/>
                  </a:cubicBezTo>
                  <a:lnTo>
                    <a:pt x="1562" y="282"/>
                  </a:lnTo>
                  <a:cubicBezTo>
                    <a:pt x="1561" y="120"/>
                    <a:pt x="1425" y="1"/>
                    <a:pt x="128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47"/>
            <p:cNvSpPr/>
            <p:nvPr/>
          </p:nvSpPr>
          <p:spPr>
            <a:xfrm>
              <a:off x="2557225" y="2272625"/>
              <a:ext cx="53925" cy="80700"/>
            </a:xfrm>
            <a:custGeom>
              <a:avLst/>
              <a:gdLst/>
              <a:ahLst/>
              <a:cxnLst/>
              <a:rect l="l" t="t" r="r" b="b"/>
              <a:pathLst>
                <a:path w="2157" h="3228" extrusionOk="0">
                  <a:moveTo>
                    <a:pt x="0" y="1"/>
                  </a:moveTo>
                  <a:lnTo>
                    <a:pt x="596" y="2603"/>
                  </a:lnTo>
                  <a:lnTo>
                    <a:pt x="1405" y="3228"/>
                  </a:lnTo>
                  <a:cubicBezTo>
                    <a:pt x="1405" y="3228"/>
                    <a:pt x="2157" y="297"/>
                    <a:pt x="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47"/>
            <p:cNvSpPr/>
            <p:nvPr/>
          </p:nvSpPr>
          <p:spPr>
            <a:xfrm>
              <a:off x="2557225" y="2272550"/>
              <a:ext cx="38200" cy="101625"/>
            </a:xfrm>
            <a:custGeom>
              <a:avLst/>
              <a:gdLst/>
              <a:ahLst/>
              <a:cxnLst/>
              <a:rect l="l" t="t" r="r" b="b"/>
              <a:pathLst>
                <a:path w="1528" h="4065" extrusionOk="0">
                  <a:moveTo>
                    <a:pt x="0" y="1"/>
                  </a:moveTo>
                  <a:lnTo>
                    <a:pt x="165" y="2081"/>
                  </a:lnTo>
                  <a:cubicBezTo>
                    <a:pt x="226" y="2850"/>
                    <a:pt x="650" y="3543"/>
                    <a:pt x="1306" y="3948"/>
                  </a:cubicBezTo>
                  <a:lnTo>
                    <a:pt x="1494" y="4064"/>
                  </a:lnTo>
                  <a:cubicBezTo>
                    <a:pt x="1494" y="4064"/>
                    <a:pt x="1494" y="4064"/>
                    <a:pt x="1494" y="4064"/>
                  </a:cubicBezTo>
                  <a:cubicBezTo>
                    <a:pt x="1495" y="4064"/>
                    <a:pt x="1503" y="2844"/>
                    <a:pt x="1528" y="2340"/>
                  </a:cubicBezTo>
                  <a:cubicBezTo>
                    <a:pt x="895" y="2222"/>
                    <a:pt x="129" y="1109"/>
                    <a:pt x="285" y="62"/>
                  </a:cubicBezTo>
                  <a:cubicBezTo>
                    <a:pt x="195" y="37"/>
                    <a:pt x="102" y="15"/>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47"/>
            <p:cNvSpPr/>
            <p:nvPr/>
          </p:nvSpPr>
          <p:spPr>
            <a:xfrm>
              <a:off x="2581325" y="2313900"/>
              <a:ext cx="40425" cy="68275"/>
            </a:xfrm>
            <a:custGeom>
              <a:avLst/>
              <a:gdLst/>
              <a:ahLst/>
              <a:cxnLst/>
              <a:rect l="l" t="t" r="r" b="b"/>
              <a:pathLst>
                <a:path w="1617" h="2731" extrusionOk="0">
                  <a:moveTo>
                    <a:pt x="737" y="1"/>
                  </a:moveTo>
                  <a:lnTo>
                    <a:pt x="0" y="2454"/>
                  </a:lnTo>
                  <a:lnTo>
                    <a:pt x="1160" y="2731"/>
                  </a:lnTo>
                  <a:lnTo>
                    <a:pt x="1617" y="463"/>
                  </a:lnTo>
                  <a:lnTo>
                    <a:pt x="7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47"/>
            <p:cNvSpPr/>
            <p:nvPr/>
          </p:nvSpPr>
          <p:spPr>
            <a:xfrm>
              <a:off x="2502475" y="2310175"/>
              <a:ext cx="34750" cy="64850"/>
            </a:xfrm>
            <a:custGeom>
              <a:avLst/>
              <a:gdLst/>
              <a:ahLst/>
              <a:cxnLst/>
              <a:rect l="l" t="t" r="r" b="b"/>
              <a:pathLst>
                <a:path w="1390" h="2594" extrusionOk="0">
                  <a:moveTo>
                    <a:pt x="704" y="0"/>
                  </a:moveTo>
                  <a:lnTo>
                    <a:pt x="0" y="121"/>
                  </a:lnTo>
                  <a:lnTo>
                    <a:pt x="230" y="2594"/>
                  </a:lnTo>
                  <a:lnTo>
                    <a:pt x="1390" y="2322"/>
                  </a:lnTo>
                  <a:lnTo>
                    <a:pt x="7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47"/>
            <p:cNvSpPr/>
            <p:nvPr/>
          </p:nvSpPr>
          <p:spPr>
            <a:xfrm>
              <a:off x="2343250" y="2301425"/>
              <a:ext cx="165850" cy="113825"/>
            </a:xfrm>
            <a:custGeom>
              <a:avLst/>
              <a:gdLst/>
              <a:ahLst/>
              <a:cxnLst/>
              <a:rect l="l" t="t" r="r" b="b"/>
              <a:pathLst>
                <a:path w="6634" h="4553" extrusionOk="0">
                  <a:moveTo>
                    <a:pt x="6390" y="1"/>
                  </a:moveTo>
                  <a:cubicBezTo>
                    <a:pt x="4598" y="1"/>
                    <a:pt x="852" y="855"/>
                    <a:pt x="410" y="1819"/>
                  </a:cubicBezTo>
                  <a:cubicBezTo>
                    <a:pt x="0" y="2714"/>
                    <a:pt x="1210" y="4453"/>
                    <a:pt x="1210" y="4453"/>
                  </a:cubicBezTo>
                  <a:cubicBezTo>
                    <a:pt x="1282" y="4522"/>
                    <a:pt x="1442" y="4552"/>
                    <a:pt x="1664" y="4552"/>
                  </a:cubicBezTo>
                  <a:cubicBezTo>
                    <a:pt x="3010" y="4552"/>
                    <a:pt x="6633" y="3452"/>
                    <a:pt x="6633" y="3450"/>
                  </a:cubicBezTo>
                  <a:lnTo>
                    <a:pt x="6395" y="1"/>
                  </a:lnTo>
                  <a:cubicBezTo>
                    <a:pt x="6393" y="1"/>
                    <a:pt x="6392" y="1"/>
                    <a:pt x="6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47"/>
            <p:cNvSpPr/>
            <p:nvPr/>
          </p:nvSpPr>
          <p:spPr>
            <a:xfrm>
              <a:off x="2343275" y="2326725"/>
              <a:ext cx="165850" cy="88550"/>
            </a:xfrm>
            <a:custGeom>
              <a:avLst/>
              <a:gdLst/>
              <a:ahLst/>
              <a:cxnLst/>
              <a:rect l="l" t="t" r="r" b="b"/>
              <a:pathLst>
                <a:path w="6634" h="3542" extrusionOk="0">
                  <a:moveTo>
                    <a:pt x="1504" y="1"/>
                  </a:moveTo>
                  <a:lnTo>
                    <a:pt x="1504" y="1"/>
                  </a:lnTo>
                  <a:cubicBezTo>
                    <a:pt x="951" y="239"/>
                    <a:pt x="547" y="511"/>
                    <a:pt x="410" y="810"/>
                  </a:cubicBezTo>
                  <a:cubicBezTo>
                    <a:pt x="1" y="1702"/>
                    <a:pt x="1212" y="3442"/>
                    <a:pt x="1212" y="3442"/>
                  </a:cubicBezTo>
                  <a:cubicBezTo>
                    <a:pt x="1284" y="3512"/>
                    <a:pt x="1444" y="3542"/>
                    <a:pt x="1666" y="3542"/>
                  </a:cubicBezTo>
                  <a:cubicBezTo>
                    <a:pt x="3012" y="3542"/>
                    <a:pt x="6634" y="2442"/>
                    <a:pt x="6634" y="2442"/>
                  </a:cubicBezTo>
                  <a:lnTo>
                    <a:pt x="6500" y="489"/>
                  </a:lnTo>
                  <a:cubicBezTo>
                    <a:pt x="5409" y="833"/>
                    <a:pt x="4405" y="985"/>
                    <a:pt x="3588" y="985"/>
                  </a:cubicBezTo>
                  <a:cubicBezTo>
                    <a:pt x="2295" y="985"/>
                    <a:pt x="1469" y="605"/>
                    <a:pt x="150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47"/>
            <p:cNvSpPr/>
            <p:nvPr/>
          </p:nvSpPr>
          <p:spPr>
            <a:xfrm>
              <a:off x="2599650" y="2302100"/>
              <a:ext cx="180075" cy="109925"/>
            </a:xfrm>
            <a:custGeom>
              <a:avLst/>
              <a:gdLst/>
              <a:ahLst/>
              <a:cxnLst/>
              <a:rect l="l" t="t" r="r" b="b"/>
              <a:pathLst>
                <a:path w="7203" h="4397" extrusionOk="0">
                  <a:moveTo>
                    <a:pt x="2993" y="1"/>
                  </a:moveTo>
                  <a:cubicBezTo>
                    <a:pt x="1819" y="1"/>
                    <a:pt x="647" y="134"/>
                    <a:pt x="0" y="322"/>
                  </a:cubicBezTo>
                  <a:lnTo>
                    <a:pt x="249" y="3591"/>
                  </a:lnTo>
                  <a:cubicBezTo>
                    <a:pt x="250" y="3592"/>
                    <a:pt x="3541" y="4396"/>
                    <a:pt x="5167" y="4396"/>
                  </a:cubicBezTo>
                  <a:cubicBezTo>
                    <a:pt x="5590" y="4396"/>
                    <a:pt x="5901" y="4342"/>
                    <a:pt x="6011" y="4204"/>
                  </a:cubicBezTo>
                  <a:cubicBezTo>
                    <a:pt x="6011" y="4204"/>
                    <a:pt x="7202" y="1785"/>
                    <a:pt x="6373" y="769"/>
                  </a:cubicBezTo>
                  <a:cubicBezTo>
                    <a:pt x="5914" y="206"/>
                    <a:pt x="4452" y="1"/>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47"/>
            <p:cNvSpPr/>
            <p:nvPr/>
          </p:nvSpPr>
          <p:spPr>
            <a:xfrm>
              <a:off x="2602625" y="2318725"/>
              <a:ext cx="177100" cy="93325"/>
            </a:xfrm>
            <a:custGeom>
              <a:avLst/>
              <a:gdLst/>
              <a:ahLst/>
              <a:cxnLst/>
              <a:rect l="l" t="t" r="r" b="b"/>
              <a:pathLst>
                <a:path w="7084" h="3733" extrusionOk="0">
                  <a:moveTo>
                    <a:pt x="5863" y="1"/>
                  </a:moveTo>
                  <a:cubicBezTo>
                    <a:pt x="4708" y="1"/>
                    <a:pt x="1498" y="1094"/>
                    <a:pt x="0" y="1196"/>
                  </a:cubicBezTo>
                  <a:lnTo>
                    <a:pt x="131" y="2927"/>
                  </a:lnTo>
                  <a:cubicBezTo>
                    <a:pt x="131" y="2927"/>
                    <a:pt x="3425" y="3732"/>
                    <a:pt x="5050" y="3732"/>
                  </a:cubicBezTo>
                  <a:cubicBezTo>
                    <a:pt x="5472" y="3732"/>
                    <a:pt x="5782" y="3678"/>
                    <a:pt x="5892" y="3541"/>
                  </a:cubicBezTo>
                  <a:cubicBezTo>
                    <a:pt x="5892" y="3541"/>
                    <a:pt x="7083" y="1122"/>
                    <a:pt x="6254" y="105"/>
                  </a:cubicBezTo>
                  <a:cubicBezTo>
                    <a:pt x="6195" y="32"/>
                    <a:pt x="6058" y="1"/>
                    <a:pt x="586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47"/>
            <p:cNvSpPr/>
            <p:nvPr/>
          </p:nvSpPr>
          <p:spPr>
            <a:xfrm>
              <a:off x="2538125" y="2272850"/>
              <a:ext cx="19075" cy="34225"/>
            </a:xfrm>
            <a:custGeom>
              <a:avLst/>
              <a:gdLst/>
              <a:ahLst/>
              <a:cxnLst/>
              <a:rect l="l" t="t" r="r" b="b"/>
              <a:pathLst>
                <a:path w="763" h="1369" extrusionOk="0">
                  <a:moveTo>
                    <a:pt x="685" y="0"/>
                  </a:moveTo>
                  <a:cubicBezTo>
                    <a:pt x="685" y="0"/>
                    <a:pt x="115" y="670"/>
                    <a:pt x="1" y="1079"/>
                  </a:cubicBezTo>
                  <a:lnTo>
                    <a:pt x="54" y="1368"/>
                  </a:lnTo>
                  <a:cubicBezTo>
                    <a:pt x="344" y="456"/>
                    <a:pt x="763" y="365"/>
                    <a:pt x="763" y="365"/>
                  </a:cubicBezTo>
                  <a:lnTo>
                    <a:pt x="68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47"/>
            <p:cNvSpPr/>
            <p:nvPr/>
          </p:nvSpPr>
          <p:spPr>
            <a:xfrm>
              <a:off x="2560475" y="2277200"/>
              <a:ext cx="22875" cy="34250"/>
            </a:xfrm>
            <a:custGeom>
              <a:avLst/>
              <a:gdLst/>
              <a:ahLst/>
              <a:cxnLst/>
              <a:rect l="l" t="t" r="r" b="b"/>
              <a:pathLst>
                <a:path w="915" h="1370" extrusionOk="0">
                  <a:moveTo>
                    <a:pt x="94" y="0"/>
                  </a:moveTo>
                  <a:lnTo>
                    <a:pt x="1" y="365"/>
                  </a:lnTo>
                  <a:cubicBezTo>
                    <a:pt x="1" y="365"/>
                    <a:pt x="504" y="457"/>
                    <a:pt x="850" y="1369"/>
                  </a:cubicBezTo>
                  <a:lnTo>
                    <a:pt x="915" y="1081"/>
                  </a:lnTo>
                  <a:cubicBezTo>
                    <a:pt x="780" y="671"/>
                    <a:pt x="94" y="0"/>
                    <a:pt x="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47"/>
            <p:cNvSpPr/>
            <p:nvPr/>
          </p:nvSpPr>
          <p:spPr>
            <a:xfrm>
              <a:off x="2411225" y="2479800"/>
              <a:ext cx="287550" cy="247475"/>
            </a:xfrm>
            <a:custGeom>
              <a:avLst/>
              <a:gdLst/>
              <a:ahLst/>
              <a:cxnLst/>
              <a:rect l="l" t="t" r="r" b="b"/>
              <a:pathLst>
                <a:path w="11502" h="9899" extrusionOk="0">
                  <a:moveTo>
                    <a:pt x="11416" y="1"/>
                  </a:moveTo>
                  <a:cubicBezTo>
                    <a:pt x="10106" y="624"/>
                    <a:pt x="7727" y="1040"/>
                    <a:pt x="5007" y="1040"/>
                  </a:cubicBezTo>
                  <a:cubicBezTo>
                    <a:pt x="3097" y="1040"/>
                    <a:pt x="1355" y="834"/>
                    <a:pt x="32" y="496"/>
                  </a:cubicBezTo>
                  <a:cubicBezTo>
                    <a:pt x="12" y="618"/>
                    <a:pt x="0" y="743"/>
                    <a:pt x="0" y="873"/>
                  </a:cubicBezTo>
                  <a:lnTo>
                    <a:pt x="1706" y="9696"/>
                  </a:lnTo>
                  <a:lnTo>
                    <a:pt x="10711" y="9898"/>
                  </a:lnTo>
                  <a:lnTo>
                    <a:pt x="11502" y="629"/>
                  </a:lnTo>
                  <a:cubicBezTo>
                    <a:pt x="11502" y="407"/>
                    <a:pt x="11472" y="199"/>
                    <a:pt x="1141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856;p54">
            <a:extLst>
              <a:ext uri="{FF2B5EF4-FFF2-40B4-BE49-F238E27FC236}">
                <a16:creationId xmlns:a16="http://schemas.microsoft.com/office/drawing/2014/main" id="{423AFCCC-26D5-D3DD-86A3-6CCC49761FE7}"/>
              </a:ext>
            </a:extLst>
          </p:cNvPr>
          <p:cNvSpPr txBox="1">
            <a:spLocks/>
          </p:cNvSpPr>
          <p:nvPr/>
        </p:nvSpPr>
        <p:spPr>
          <a:xfrm rot="-712">
            <a:off x="704326" y="432171"/>
            <a:ext cx="1954227" cy="604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600"/>
              <a:buFont typeface="Amarante"/>
              <a:buNone/>
              <a:defRPr sz="5700" b="0" i="0" u="none" strike="noStrike" cap="none">
                <a:solidFill>
                  <a:schemeClr val="lt1"/>
                </a:solidFill>
                <a:latin typeface="Amarante"/>
                <a:ea typeface="Amarante"/>
                <a:cs typeface="Amarante"/>
                <a:sym typeface="Amarante"/>
              </a:defRPr>
            </a:lvl1pPr>
            <a:lvl2pPr marR="0" lvl="1"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2pPr>
            <a:lvl3pPr marR="0" lvl="2"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3pPr>
            <a:lvl4pPr marR="0" lvl="3"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4pPr>
            <a:lvl5pPr marR="0" lvl="4"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5pPr>
            <a:lvl6pPr marR="0" lvl="5"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6pPr>
            <a:lvl7pPr marR="0" lvl="6"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7pPr>
            <a:lvl8pPr marR="0" lvl="7"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8pPr>
            <a:lvl9pPr marR="0" lvl="8" algn="ctr" rtl="0">
              <a:lnSpc>
                <a:spcPct val="100000"/>
              </a:lnSpc>
              <a:spcBef>
                <a:spcPts val="0"/>
              </a:spcBef>
              <a:spcAft>
                <a:spcPts val="0"/>
              </a:spcAft>
              <a:buClr>
                <a:schemeClr val="lt1"/>
              </a:buClr>
              <a:buSzPts val="3600"/>
              <a:buFont typeface="Amarante"/>
              <a:buNone/>
              <a:defRPr sz="3600" b="0" i="0" u="none" strike="noStrike" cap="none">
                <a:solidFill>
                  <a:schemeClr val="lt1"/>
                </a:solidFill>
                <a:latin typeface="Amarante"/>
                <a:ea typeface="Amarante"/>
                <a:cs typeface="Amarante"/>
                <a:sym typeface="Amarante"/>
              </a:defRPr>
            </a:lvl9pPr>
          </a:lstStyle>
          <a:p>
            <a:pPr algn="l"/>
            <a:r>
              <a:rPr lang="vi-VN" sz="4000" b="1" u="sng">
                <a:solidFill>
                  <a:schemeClr val="tx1"/>
                </a:solidFill>
                <a:latin typeface="+mj-lt"/>
              </a:rPr>
              <a:t>Câu 2: </a:t>
            </a: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993"/>
        <p:cNvGrpSpPr/>
        <p:nvPr/>
      </p:nvGrpSpPr>
      <p:grpSpPr>
        <a:xfrm>
          <a:off x="0" y="0"/>
          <a:ext cx="0" cy="0"/>
          <a:chOff x="0" y="0"/>
          <a:chExt cx="0" cy="0"/>
        </a:xfrm>
      </p:grpSpPr>
      <p:sp>
        <p:nvSpPr>
          <p:cNvPr id="11001" name="Google Shape;11001;p55"/>
          <p:cNvSpPr/>
          <p:nvPr/>
        </p:nvSpPr>
        <p:spPr>
          <a:xfrm>
            <a:off x="3478789" y="1522721"/>
            <a:ext cx="2181092" cy="2272357"/>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5"/>
          <p:cNvSpPr/>
          <p:nvPr/>
        </p:nvSpPr>
        <p:spPr>
          <a:xfrm>
            <a:off x="3714075" y="1790025"/>
            <a:ext cx="1715700" cy="17160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55"/>
          <p:cNvSpPr/>
          <p:nvPr/>
        </p:nvSpPr>
        <p:spPr>
          <a:xfrm>
            <a:off x="3714150" y="1790100"/>
            <a:ext cx="1715700" cy="1715700"/>
          </a:xfrm>
          <a:prstGeom prst="arc">
            <a:avLst>
              <a:gd name="adj1" fmla="val 16200000"/>
              <a:gd name="adj2" fmla="val 0"/>
            </a:avLst>
          </a:prstGeom>
          <a:noFill/>
          <a:ln w="1524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55"/>
          <p:cNvSpPr/>
          <p:nvPr/>
        </p:nvSpPr>
        <p:spPr>
          <a:xfrm>
            <a:off x="4003725" y="2079587"/>
            <a:ext cx="1136700" cy="1136700"/>
          </a:xfrm>
          <a:prstGeom prst="ellipse">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5"/>
          <p:cNvSpPr/>
          <p:nvPr/>
        </p:nvSpPr>
        <p:spPr>
          <a:xfrm>
            <a:off x="4003775" y="2079637"/>
            <a:ext cx="1136700" cy="1136700"/>
          </a:xfrm>
          <a:prstGeom prst="arc">
            <a:avLst>
              <a:gd name="adj1" fmla="val 16200000"/>
              <a:gd name="adj2" fmla="val 10826447"/>
            </a:avLst>
          </a:prstGeom>
          <a:noFill/>
          <a:ln w="1524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9" name="Google Shape;11029;p55"/>
          <p:cNvGrpSpPr/>
          <p:nvPr/>
        </p:nvGrpSpPr>
        <p:grpSpPr>
          <a:xfrm>
            <a:off x="4381155" y="2487370"/>
            <a:ext cx="381552" cy="321110"/>
            <a:chOff x="1636584" y="2145656"/>
            <a:chExt cx="328952" cy="276867"/>
          </a:xfrm>
        </p:grpSpPr>
        <p:sp>
          <p:nvSpPr>
            <p:cNvPr id="11030" name="Google Shape;11030;p55"/>
            <p:cNvSpPr/>
            <p:nvPr/>
          </p:nvSpPr>
          <p:spPr>
            <a:xfrm>
              <a:off x="1636584" y="2152093"/>
              <a:ext cx="272494" cy="193614"/>
            </a:xfrm>
            <a:custGeom>
              <a:avLst/>
              <a:gdLst/>
              <a:ahLst/>
              <a:cxnLst/>
              <a:rect l="l" t="t" r="r" b="b"/>
              <a:pathLst>
                <a:path w="7790" h="5535" extrusionOk="0">
                  <a:moveTo>
                    <a:pt x="3508" y="0"/>
                  </a:moveTo>
                  <a:cubicBezTo>
                    <a:pt x="653" y="0"/>
                    <a:pt x="1" y="2157"/>
                    <a:pt x="329" y="3839"/>
                  </a:cubicBezTo>
                  <a:cubicBezTo>
                    <a:pt x="332" y="3858"/>
                    <a:pt x="337" y="3874"/>
                    <a:pt x="340" y="3893"/>
                  </a:cubicBezTo>
                  <a:cubicBezTo>
                    <a:pt x="545" y="4854"/>
                    <a:pt x="1373" y="5296"/>
                    <a:pt x="2327" y="5296"/>
                  </a:cubicBezTo>
                  <a:cubicBezTo>
                    <a:pt x="2586" y="5296"/>
                    <a:pt x="2854" y="5263"/>
                    <a:pt x="3122" y="5200"/>
                  </a:cubicBezTo>
                  <a:lnTo>
                    <a:pt x="4809" y="4641"/>
                  </a:lnTo>
                  <a:lnTo>
                    <a:pt x="5467" y="5534"/>
                  </a:lnTo>
                  <a:lnTo>
                    <a:pt x="7144" y="5397"/>
                  </a:lnTo>
                  <a:cubicBezTo>
                    <a:pt x="7536" y="5363"/>
                    <a:pt x="7790" y="4968"/>
                    <a:pt x="7656" y="4597"/>
                  </a:cubicBezTo>
                  <a:lnTo>
                    <a:pt x="7381" y="3833"/>
                  </a:lnTo>
                  <a:lnTo>
                    <a:pt x="6766" y="3248"/>
                  </a:lnTo>
                  <a:lnTo>
                    <a:pt x="6894" y="2710"/>
                  </a:lnTo>
                  <a:lnTo>
                    <a:pt x="6245" y="2298"/>
                  </a:lnTo>
                  <a:cubicBezTo>
                    <a:pt x="6121" y="2253"/>
                    <a:pt x="6044" y="2129"/>
                    <a:pt x="6060" y="1998"/>
                  </a:cubicBezTo>
                  <a:lnTo>
                    <a:pt x="6112" y="1547"/>
                  </a:lnTo>
                  <a:lnTo>
                    <a:pt x="5698" y="848"/>
                  </a:lnTo>
                  <a:cubicBezTo>
                    <a:pt x="5284" y="150"/>
                    <a:pt x="3577" y="1"/>
                    <a:pt x="3577" y="1"/>
                  </a:cubicBezTo>
                  <a:cubicBezTo>
                    <a:pt x="3554" y="0"/>
                    <a:pt x="3531" y="0"/>
                    <a:pt x="3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5"/>
            <p:cNvSpPr/>
            <p:nvPr/>
          </p:nvSpPr>
          <p:spPr>
            <a:xfrm>
              <a:off x="1643126" y="2316394"/>
              <a:ext cx="271375" cy="88220"/>
            </a:xfrm>
            <a:custGeom>
              <a:avLst/>
              <a:gdLst/>
              <a:ahLst/>
              <a:cxnLst/>
              <a:rect l="l" t="t" r="r" b="b"/>
              <a:pathLst>
                <a:path w="7758" h="2522" extrusionOk="0">
                  <a:moveTo>
                    <a:pt x="333" y="1"/>
                  </a:moveTo>
                  <a:cubicBezTo>
                    <a:pt x="236" y="1"/>
                    <a:pt x="144" y="51"/>
                    <a:pt x="96" y="138"/>
                  </a:cubicBezTo>
                  <a:cubicBezTo>
                    <a:pt x="1" y="313"/>
                    <a:pt x="61" y="627"/>
                    <a:pt x="1063" y="1063"/>
                  </a:cubicBezTo>
                  <a:cubicBezTo>
                    <a:pt x="2226" y="1568"/>
                    <a:pt x="3029" y="2138"/>
                    <a:pt x="3718" y="2373"/>
                  </a:cubicBezTo>
                  <a:cubicBezTo>
                    <a:pt x="4006" y="2472"/>
                    <a:pt x="4385" y="2522"/>
                    <a:pt x="4740" y="2522"/>
                  </a:cubicBezTo>
                  <a:cubicBezTo>
                    <a:pt x="4921" y="2522"/>
                    <a:pt x="5096" y="2509"/>
                    <a:pt x="5248" y="2483"/>
                  </a:cubicBezTo>
                  <a:cubicBezTo>
                    <a:pt x="5597" y="2423"/>
                    <a:pt x="6117" y="2396"/>
                    <a:pt x="6636" y="2396"/>
                  </a:cubicBezTo>
                  <a:cubicBezTo>
                    <a:pt x="7038" y="2396"/>
                    <a:pt x="7439" y="2413"/>
                    <a:pt x="7757" y="2443"/>
                  </a:cubicBezTo>
                  <a:lnTo>
                    <a:pt x="7757" y="942"/>
                  </a:lnTo>
                  <a:cubicBezTo>
                    <a:pt x="7518" y="882"/>
                    <a:pt x="7214" y="860"/>
                    <a:pt x="6894" y="860"/>
                  </a:cubicBezTo>
                  <a:cubicBezTo>
                    <a:pt x="6290" y="860"/>
                    <a:pt x="5627" y="939"/>
                    <a:pt x="5226" y="995"/>
                  </a:cubicBezTo>
                  <a:cubicBezTo>
                    <a:pt x="5128" y="1009"/>
                    <a:pt x="5029" y="1016"/>
                    <a:pt x="4930" y="1016"/>
                  </a:cubicBezTo>
                  <a:cubicBezTo>
                    <a:pt x="4774" y="1016"/>
                    <a:pt x="4619" y="998"/>
                    <a:pt x="4468" y="962"/>
                  </a:cubicBezTo>
                  <a:lnTo>
                    <a:pt x="396" y="8"/>
                  </a:lnTo>
                  <a:cubicBezTo>
                    <a:pt x="375" y="3"/>
                    <a:pt x="354" y="1"/>
                    <a:pt x="333" y="1"/>
                  </a:cubicBezTo>
                  <a:close/>
                </a:path>
              </a:pathLst>
            </a:custGeom>
            <a:solidFill>
              <a:srgbClr val="FFD0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5"/>
            <p:cNvSpPr/>
            <p:nvPr/>
          </p:nvSpPr>
          <p:spPr>
            <a:xfrm>
              <a:off x="1779128" y="2310797"/>
              <a:ext cx="109487" cy="58172"/>
            </a:xfrm>
            <a:custGeom>
              <a:avLst/>
              <a:gdLst/>
              <a:ahLst/>
              <a:cxnLst/>
              <a:rect l="l" t="t" r="r" b="b"/>
              <a:pathLst>
                <a:path w="3130" h="1663" extrusionOk="0">
                  <a:moveTo>
                    <a:pt x="630" y="0"/>
                  </a:moveTo>
                  <a:cubicBezTo>
                    <a:pt x="257" y="0"/>
                    <a:pt x="1" y="456"/>
                    <a:pt x="257" y="774"/>
                  </a:cubicBezTo>
                  <a:cubicBezTo>
                    <a:pt x="537" y="1122"/>
                    <a:pt x="807" y="1281"/>
                    <a:pt x="1599" y="1662"/>
                  </a:cubicBezTo>
                  <a:lnTo>
                    <a:pt x="3130" y="1029"/>
                  </a:lnTo>
                  <a:lnTo>
                    <a:pt x="3130" y="1029"/>
                  </a:lnTo>
                  <a:cubicBezTo>
                    <a:pt x="3080" y="1036"/>
                    <a:pt x="3029" y="1040"/>
                    <a:pt x="2978" y="1040"/>
                  </a:cubicBezTo>
                  <a:cubicBezTo>
                    <a:pt x="2163" y="1040"/>
                    <a:pt x="1262" y="179"/>
                    <a:pt x="748" y="15"/>
                  </a:cubicBezTo>
                  <a:cubicBezTo>
                    <a:pt x="707" y="5"/>
                    <a:pt x="668" y="0"/>
                    <a:pt x="630" y="0"/>
                  </a:cubicBezTo>
                  <a:close/>
                </a:path>
              </a:pathLst>
            </a:custGeom>
            <a:solidFill>
              <a:srgbClr val="FFD0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5"/>
            <p:cNvSpPr/>
            <p:nvPr/>
          </p:nvSpPr>
          <p:spPr>
            <a:xfrm>
              <a:off x="1914466" y="2344728"/>
              <a:ext cx="44669" cy="71499"/>
            </a:xfrm>
            <a:custGeom>
              <a:avLst/>
              <a:gdLst/>
              <a:ahLst/>
              <a:cxnLst/>
              <a:rect l="l" t="t" r="r" b="b"/>
              <a:pathLst>
                <a:path w="1277" h="2044" extrusionOk="0">
                  <a:moveTo>
                    <a:pt x="0" y="1"/>
                  </a:moveTo>
                  <a:lnTo>
                    <a:pt x="0" y="2043"/>
                  </a:lnTo>
                  <a:lnTo>
                    <a:pt x="1277" y="2043"/>
                  </a:lnTo>
                  <a:lnTo>
                    <a:pt x="12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5"/>
            <p:cNvSpPr/>
            <p:nvPr/>
          </p:nvSpPr>
          <p:spPr>
            <a:xfrm>
              <a:off x="1694022" y="2229329"/>
              <a:ext cx="65343" cy="64223"/>
            </a:xfrm>
            <a:custGeom>
              <a:avLst/>
              <a:gdLst/>
              <a:ahLst/>
              <a:cxnLst/>
              <a:rect l="l" t="t" r="r" b="b"/>
              <a:pathLst>
                <a:path w="1868" h="1836" extrusionOk="0">
                  <a:moveTo>
                    <a:pt x="1672" y="1"/>
                  </a:moveTo>
                  <a:cubicBezTo>
                    <a:pt x="1582" y="1"/>
                    <a:pt x="1506" y="68"/>
                    <a:pt x="1493" y="157"/>
                  </a:cubicBezTo>
                  <a:cubicBezTo>
                    <a:pt x="1383" y="936"/>
                    <a:pt x="151" y="1479"/>
                    <a:pt x="136" y="1485"/>
                  </a:cubicBezTo>
                  <a:cubicBezTo>
                    <a:pt x="43" y="1526"/>
                    <a:pt x="0" y="1632"/>
                    <a:pt x="41" y="1724"/>
                  </a:cubicBezTo>
                  <a:cubicBezTo>
                    <a:pt x="67" y="1794"/>
                    <a:pt x="136" y="1835"/>
                    <a:pt x="206" y="1835"/>
                  </a:cubicBezTo>
                  <a:cubicBezTo>
                    <a:pt x="231" y="1835"/>
                    <a:pt x="256" y="1831"/>
                    <a:pt x="279" y="1821"/>
                  </a:cubicBezTo>
                  <a:cubicBezTo>
                    <a:pt x="337" y="1796"/>
                    <a:pt x="1716" y="1190"/>
                    <a:pt x="1853" y="209"/>
                  </a:cubicBezTo>
                  <a:cubicBezTo>
                    <a:pt x="1868" y="108"/>
                    <a:pt x="1796" y="17"/>
                    <a:pt x="1698" y="3"/>
                  </a:cubicBezTo>
                  <a:cubicBezTo>
                    <a:pt x="1690" y="2"/>
                    <a:pt x="1681" y="1"/>
                    <a:pt x="1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5"/>
            <p:cNvSpPr/>
            <p:nvPr/>
          </p:nvSpPr>
          <p:spPr>
            <a:xfrm>
              <a:off x="1798822" y="2205507"/>
              <a:ext cx="36799" cy="44355"/>
            </a:xfrm>
            <a:custGeom>
              <a:avLst/>
              <a:gdLst/>
              <a:ahLst/>
              <a:cxnLst/>
              <a:rect l="l" t="t" r="r" b="b"/>
              <a:pathLst>
                <a:path w="1052" h="1268" extrusionOk="0">
                  <a:moveTo>
                    <a:pt x="585" y="1"/>
                  </a:moveTo>
                  <a:cubicBezTo>
                    <a:pt x="564" y="1"/>
                    <a:pt x="542" y="5"/>
                    <a:pt x="520" y="13"/>
                  </a:cubicBezTo>
                  <a:cubicBezTo>
                    <a:pt x="430" y="48"/>
                    <a:pt x="120" y="178"/>
                    <a:pt x="36" y="388"/>
                  </a:cubicBezTo>
                  <a:cubicBezTo>
                    <a:pt x="1" y="472"/>
                    <a:pt x="2" y="560"/>
                    <a:pt x="40" y="640"/>
                  </a:cubicBezTo>
                  <a:cubicBezTo>
                    <a:pt x="154" y="887"/>
                    <a:pt x="473" y="1267"/>
                    <a:pt x="848" y="1267"/>
                  </a:cubicBezTo>
                  <a:lnTo>
                    <a:pt x="872" y="1267"/>
                  </a:lnTo>
                  <a:cubicBezTo>
                    <a:pt x="972" y="1264"/>
                    <a:pt x="1051" y="1178"/>
                    <a:pt x="1047" y="1078"/>
                  </a:cubicBezTo>
                  <a:cubicBezTo>
                    <a:pt x="1044" y="980"/>
                    <a:pt x="962" y="902"/>
                    <a:pt x="865" y="902"/>
                  </a:cubicBezTo>
                  <a:cubicBezTo>
                    <a:pt x="862" y="902"/>
                    <a:pt x="860" y="903"/>
                    <a:pt x="857" y="903"/>
                  </a:cubicBezTo>
                  <a:cubicBezTo>
                    <a:pt x="854" y="903"/>
                    <a:pt x="852" y="903"/>
                    <a:pt x="849" y="903"/>
                  </a:cubicBezTo>
                  <a:cubicBezTo>
                    <a:pt x="685" y="903"/>
                    <a:pt x="473" y="681"/>
                    <a:pt x="383" y="513"/>
                  </a:cubicBezTo>
                  <a:cubicBezTo>
                    <a:pt x="422" y="466"/>
                    <a:pt x="540" y="396"/>
                    <a:pt x="650" y="354"/>
                  </a:cubicBezTo>
                  <a:cubicBezTo>
                    <a:pt x="745" y="318"/>
                    <a:pt x="791" y="214"/>
                    <a:pt x="755" y="119"/>
                  </a:cubicBezTo>
                  <a:cubicBezTo>
                    <a:pt x="727" y="46"/>
                    <a:pt x="658" y="1"/>
                    <a:pt x="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5"/>
            <p:cNvSpPr/>
            <p:nvPr/>
          </p:nvSpPr>
          <p:spPr>
            <a:xfrm>
              <a:off x="1638018" y="2145656"/>
              <a:ext cx="327518" cy="276867"/>
            </a:xfrm>
            <a:custGeom>
              <a:avLst/>
              <a:gdLst/>
              <a:ahLst/>
              <a:cxnLst/>
              <a:rect l="l" t="t" r="r" b="b"/>
              <a:pathLst>
                <a:path w="9363" h="7915" extrusionOk="0">
                  <a:moveTo>
                    <a:pt x="3475" y="367"/>
                  </a:moveTo>
                  <a:cubicBezTo>
                    <a:pt x="3492" y="367"/>
                    <a:pt x="3510" y="367"/>
                    <a:pt x="3527" y="367"/>
                  </a:cubicBezTo>
                  <a:cubicBezTo>
                    <a:pt x="3981" y="409"/>
                    <a:pt x="5202" y="622"/>
                    <a:pt x="5499" y="1126"/>
                  </a:cubicBezTo>
                  <a:lnTo>
                    <a:pt x="5881" y="1772"/>
                  </a:lnTo>
                  <a:lnTo>
                    <a:pt x="5836" y="2160"/>
                  </a:lnTo>
                  <a:cubicBezTo>
                    <a:pt x="5811" y="2370"/>
                    <a:pt x="5927" y="2564"/>
                    <a:pt x="6119" y="2644"/>
                  </a:cubicBezTo>
                  <a:lnTo>
                    <a:pt x="6643" y="2978"/>
                  </a:lnTo>
                  <a:lnTo>
                    <a:pt x="6601" y="3153"/>
                  </a:lnTo>
                  <a:lnTo>
                    <a:pt x="6557" y="3126"/>
                  </a:lnTo>
                  <a:cubicBezTo>
                    <a:pt x="6526" y="3108"/>
                    <a:pt x="6492" y="3099"/>
                    <a:pt x="6458" y="3099"/>
                  </a:cubicBezTo>
                  <a:cubicBezTo>
                    <a:pt x="6400" y="3099"/>
                    <a:pt x="6344" y="3125"/>
                    <a:pt x="6309" y="3175"/>
                  </a:cubicBezTo>
                  <a:cubicBezTo>
                    <a:pt x="6249" y="3263"/>
                    <a:pt x="6277" y="3381"/>
                    <a:pt x="6366" y="3436"/>
                  </a:cubicBezTo>
                  <a:lnTo>
                    <a:pt x="6627" y="3593"/>
                  </a:lnTo>
                  <a:lnTo>
                    <a:pt x="7181" y="4121"/>
                  </a:lnTo>
                  <a:lnTo>
                    <a:pt x="7199" y="4172"/>
                  </a:lnTo>
                  <a:cubicBezTo>
                    <a:pt x="6925" y="4271"/>
                    <a:pt x="6408" y="4376"/>
                    <a:pt x="6083" y="4428"/>
                  </a:cubicBezTo>
                  <a:cubicBezTo>
                    <a:pt x="6010" y="4439"/>
                    <a:pt x="5947" y="4488"/>
                    <a:pt x="5922" y="4558"/>
                  </a:cubicBezTo>
                  <a:cubicBezTo>
                    <a:pt x="5892" y="4647"/>
                    <a:pt x="5935" y="4722"/>
                    <a:pt x="6003" y="4762"/>
                  </a:cubicBezTo>
                  <a:cubicBezTo>
                    <a:pt x="6034" y="4781"/>
                    <a:pt x="6070" y="4789"/>
                    <a:pt x="6106" y="4789"/>
                  </a:cubicBezTo>
                  <a:cubicBezTo>
                    <a:pt x="6119" y="4789"/>
                    <a:pt x="6131" y="4788"/>
                    <a:pt x="6144" y="4786"/>
                  </a:cubicBezTo>
                  <a:cubicBezTo>
                    <a:pt x="6316" y="4757"/>
                    <a:pt x="6946" y="4649"/>
                    <a:pt x="7321" y="4512"/>
                  </a:cubicBezTo>
                  <a:lnTo>
                    <a:pt x="7438" y="4835"/>
                  </a:lnTo>
                  <a:cubicBezTo>
                    <a:pt x="7482" y="4959"/>
                    <a:pt x="7472" y="5098"/>
                    <a:pt x="7402" y="5207"/>
                  </a:cubicBezTo>
                  <a:cubicBezTo>
                    <a:pt x="7330" y="5318"/>
                    <a:pt x="7216" y="5387"/>
                    <a:pt x="7086" y="5399"/>
                  </a:cubicBezTo>
                  <a:lnTo>
                    <a:pt x="6450" y="5451"/>
                  </a:lnTo>
                  <a:cubicBezTo>
                    <a:pt x="6144" y="5326"/>
                    <a:pt x="5835" y="5130"/>
                    <a:pt x="5563" y="4959"/>
                  </a:cubicBezTo>
                  <a:cubicBezTo>
                    <a:pt x="5285" y="4781"/>
                    <a:pt x="5040" y="4628"/>
                    <a:pt x="4833" y="4563"/>
                  </a:cubicBezTo>
                  <a:cubicBezTo>
                    <a:pt x="4799" y="4555"/>
                    <a:pt x="4763" y="4548"/>
                    <a:pt x="4730" y="4545"/>
                  </a:cubicBezTo>
                  <a:lnTo>
                    <a:pt x="4623" y="4446"/>
                  </a:lnTo>
                  <a:cubicBezTo>
                    <a:pt x="4639" y="4409"/>
                    <a:pt x="4652" y="4370"/>
                    <a:pt x="4660" y="4342"/>
                  </a:cubicBezTo>
                  <a:cubicBezTo>
                    <a:pt x="4690" y="4256"/>
                    <a:pt x="4843" y="3934"/>
                    <a:pt x="5038" y="3909"/>
                  </a:cubicBezTo>
                  <a:cubicBezTo>
                    <a:pt x="5171" y="3892"/>
                    <a:pt x="5269" y="3887"/>
                    <a:pt x="5336" y="3887"/>
                  </a:cubicBezTo>
                  <a:cubicBezTo>
                    <a:pt x="5405" y="3887"/>
                    <a:pt x="5442" y="3892"/>
                    <a:pt x="5453" y="3895"/>
                  </a:cubicBezTo>
                  <a:cubicBezTo>
                    <a:pt x="5470" y="3896"/>
                    <a:pt x="5485" y="3899"/>
                    <a:pt x="5496" y="3899"/>
                  </a:cubicBezTo>
                  <a:cubicBezTo>
                    <a:pt x="5565" y="3899"/>
                    <a:pt x="5631" y="3861"/>
                    <a:pt x="5663" y="3794"/>
                  </a:cubicBezTo>
                  <a:lnTo>
                    <a:pt x="5766" y="3575"/>
                  </a:lnTo>
                  <a:cubicBezTo>
                    <a:pt x="5809" y="3483"/>
                    <a:pt x="5769" y="3374"/>
                    <a:pt x="5679" y="3333"/>
                  </a:cubicBezTo>
                  <a:cubicBezTo>
                    <a:pt x="5653" y="3321"/>
                    <a:pt x="5627" y="3316"/>
                    <a:pt x="5600" y="3316"/>
                  </a:cubicBezTo>
                  <a:cubicBezTo>
                    <a:pt x="5532" y="3316"/>
                    <a:pt x="5466" y="3354"/>
                    <a:pt x="5437" y="3420"/>
                  </a:cubicBezTo>
                  <a:lnTo>
                    <a:pt x="5387" y="3523"/>
                  </a:lnTo>
                  <a:cubicBezTo>
                    <a:pt x="5371" y="3522"/>
                    <a:pt x="5355" y="3522"/>
                    <a:pt x="5336" y="3522"/>
                  </a:cubicBezTo>
                  <a:cubicBezTo>
                    <a:pt x="5252" y="3522"/>
                    <a:pt x="5139" y="3528"/>
                    <a:pt x="4993" y="3546"/>
                  </a:cubicBezTo>
                  <a:cubicBezTo>
                    <a:pt x="4599" y="3597"/>
                    <a:pt x="4393" y="4033"/>
                    <a:pt x="4335" y="4179"/>
                  </a:cubicBezTo>
                  <a:lnTo>
                    <a:pt x="4172" y="4029"/>
                  </a:lnTo>
                  <a:cubicBezTo>
                    <a:pt x="4135" y="3996"/>
                    <a:pt x="4088" y="3979"/>
                    <a:pt x="4042" y="3979"/>
                  </a:cubicBezTo>
                  <a:cubicBezTo>
                    <a:pt x="3994" y="3979"/>
                    <a:pt x="3947" y="3997"/>
                    <a:pt x="3912" y="4035"/>
                  </a:cubicBezTo>
                  <a:cubicBezTo>
                    <a:pt x="3879" y="4070"/>
                    <a:pt x="3862" y="4115"/>
                    <a:pt x="3862" y="4160"/>
                  </a:cubicBezTo>
                  <a:cubicBezTo>
                    <a:pt x="3862" y="4210"/>
                    <a:pt x="3883" y="4259"/>
                    <a:pt x="3921" y="4296"/>
                  </a:cubicBezTo>
                  <a:lnTo>
                    <a:pt x="4307" y="4650"/>
                  </a:lnTo>
                  <a:cubicBezTo>
                    <a:pt x="4233" y="4701"/>
                    <a:pt x="4164" y="4767"/>
                    <a:pt x="4113" y="4850"/>
                  </a:cubicBezTo>
                  <a:cubicBezTo>
                    <a:pt x="4113" y="4850"/>
                    <a:pt x="4113" y="4851"/>
                    <a:pt x="4112" y="4851"/>
                  </a:cubicBezTo>
                  <a:lnTo>
                    <a:pt x="3029" y="5209"/>
                  </a:lnTo>
                  <a:cubicBezTo>
                    <a:pt x="2968" y="5223"/>
                    <a:pt x="2910" y="5234"/>
                    <a:pt x="2852" y="5245"/>
                  </a:cubicBezTo>
                  <a:lnTo>
                    <a:pt x="857" y="4779"/>
                  </a:lnTo>
                  <a:cubicBezTo>
                    <a:pt x="668" y="4582"/>
                    <a:pt x="535" y="4310"/>
                    <a:pt x="471" y="4016"/>
                  </a:cubicBezTo>
                  <a:cubicBezTo>
                    <a:pt x="272" y="2997"/>
                    <a:pt x="472" y="1976"/>
                    <a:pt x="1016" y="1327"/>
                  </a:cubicBezTo>
                  <a:cubicBezTo>
                    <a:pt x="1549" y="688"/>
                    <a:pt x="2376" y="367"/>
                    <a:pt x="3475" y="367"/>
                  </a:cubicBezTo>
                  <a:close/>
                  <a:moveTo>
                    <a:pt x="4008" y="5267"/>
                  </a:moveTo>
                  <a:cubicBezTo>
                    <a:pt x="4017" y="5362"/>
                    <a:pt x="4049" y="5453"/>
                    <a:pt x="4097" y="5537"/>
                  </a:cubicBezTo>
                  <a:lnTo>
                    <a:pt x="3569" y="5413"/>
                  </a:lnTo>
                  <a:lnTo>
                    <a:pt x="4008" y="5267"/>
                  </a:lnTo>
                  <a:close/>
                  <a:moveTo>
                    <a:pt x="4663" y="4905"/>
                  </a:moveTo>
                  <a:cubicBezTo>
                    <a:pt x="4685" y="4905"/>
                    <a:pt x="4708" y="4907"/>
                    <a:pt x="4732" y="4913"/>
                  </a:cubicBezTo>
                  <a:cubicBezTo>
                    <a:pt x="4895" y="4967"/>
                    <a:pt x="5124" y="5113"/>
                    <a:pt x="5369" y="5267"/>
                  </a:cubicBezTo>
                  <a:cubicBezTo>
                    <a:pt x="5850" y="5572"/>
                    <a:pt x="6450" y="5942"/>
                    <a:pt x="7026" y="5942"/>
                  </a:cubicBezTo>
                  <a:cubicBezTo>
                    <a:pt x="7086" y="5942"/>
                    <a:pt x="7145" y="5938"/>
                    <a:pt x="7203" y="5930"/>
                  </a:cubicBezTo>
                  <a:cubicBezTo>
                    <a:pt x="7386" y="5934"/>
                    <a:pt x="7571" y="5946"/>
                    <a:pt x="7723" y="5970"/>
                  </a:cubicBezTo>
                  <a:lnTo>
                    <a:pt x="7721" y="7126"/>
                  </a:lnTo>
                  <a:cubicBezTo>
                    <a:pt x="7437" y="7106"/>
                    <a:pt x="7102" y="7094"/>
                    <a:pt x="6765" y="7094"/>
                  </a:cubicBezTo>
                  <a:cubicBezTo>
                    <a:pt x="6251" y="7094"/>
                    <a:pt x="5729" y="7121"/>
                    <a:pt x="5364" y="7184"/>
                  </a:cubicBezTo>
                  <a:cubicBezTo>
                    <a:pt x="5218" y="7209"/>
                    <a:pt x="5054" y="7221"/>
                    <a:pt x="4886" y="7221"/>
                  </a:cubicBezTo>
                  <a:cubicBezTo>
                    <a:pt x="4545" y="7221"/>
                    <a:pt x="4186" y="7172"/>
                    <a:pt x="3922" y="7082"/>
                  </a:cubicBezTo>
                  <a:cubicBezTo>
                    <a:pt x="3585" y="6967"/>
                    <a:pt x="3207" y="6761"/>
                    <a:pt x="2773" y="6523"/>
                  </a:cubicBezTo>
                  <a:cubicBezTo>
                    <a:pt x="2344" y="6290"/>
                    <a:pt x="1857" y="6026"/>
                    <a:pt x="1280" y="5776"/>
                  </a:cubicBezTo>
                  <a:cubicBezTo>
                    <a:pt x="561" y="5464"/>
                    <a:pt x="423" y="5253"/>
                    <a:pt x="396" y="5175"/>
                  </a:cubicBezTo>
                  <a:cubicBezTo>
                    <a:pt x="385" y="5145"/>
                    <a:pt x="390" y="5127"/>
                    <a:pt x="399" y="5107"/>
                  </a:cubicBezTo>
                  <a:cubicBezTo>
                    <a:pt x="417" y="5072"/>
                    <a:pt x="447" y="5065"/>
                    <a:pt x="470" y="5065"/>
                  </a:cubicBezTo>
                  <a:cubicBezTo>
                    <a:pt x="485" y="5065"/>
                    <a:pt x="496" y="5068"/>
                    <a:pt x="500" y="5069"/>
                  </a:cubicBezTo>
                  <a:cubicBezTo>
                    <a:pt x="500" y="5069"/>
                    <a:pt x="4585" y="6026"/>
                    <a:pt x="4583" y="6026"/>
                  </a:cubicBezTo>
                  <a:cubicBezTo>
                    <a:pt x="4811" y="6186"/>
                    <a:pt x="5116" y="6335"/>
                    <a:pt x="5553" y="6547"/>
                  </a:cubicBezTo>
                  <a:cubicBezTo>
                    <a:pt x="5578" y="6560"/>
                    <a:pt x="5606" y="6566"/>
                    <a:pt x="5631" y="6566"/>
                  </a:cubicBezTo>
                  <a:cubicBezTo>
                    <a:pt x="5699" y="6566"/>
                    <a:pt x="5765" y="6528"/>
                    <a:pt x="5795" y="6462"/>
                  </a:cubicBezTo>
                  <a:cubicBezTo>
                    <a:pt x="5839" y="6370"/>
                    <a:pt x="5801" y="6261"/>
                    <a:pt x="5709" y="6217"/>
                  </a:cubicBezTo>
                  <a:cubicBezTo>
                    <a:pt x="4933" y="5843"/>
                    <a:pt x="4685" y="5696"/>
                    <a:pt x="4431" y="5380"/>
                  </a:cubicBezTo>
                  <a:cubicBezTo>
                    <a:pt x="4337" y="5263"/>
                    <a:pt x="4361" y="5130"/>
                    <a:pt x="4418" y="5044"/>
                  </a:cubicBezTo>
                  <a:cubicBezTo>
                    <a:pt x="4466" y="4971"/>
                    <a:pt x="4551" y="4905"/>
                    <a:pt x="4663" y="4905"/>
                  </a:cubicBezTo>
                  <a:close/>
                  <a:moveTo>
                    <a:pt x="3480" y="1"/>
                  </a:moveTo>
                  <a:cubicBezTo>
                    <a:pt x="2866" y="1"/>
                    <a:pt x="2314" y="97"/>
                    <a:pt x="1848" y="287"/>
                  </a:cubicBezTo>
                  <a:cubicBezTo>
                    <a:pt x="1403" y="469"/>
                    <a:pt x="1029" y="739"/>
                    <a:pt x="738" y="1089"/>
                  </a:cubicBezTo>
                  <a:cubicBezTo>
                    <a:pt x="409" y="1482"/>
                    <a:pt x="192" y="1963"/>
                    <a:pt x="90" y="2519"/>
                  </a:cubicBezTo>
                  <a:cubicBezTo>
                    <a:pt x="1" y="3008"/>
                    <a:pt x="13" y="3566"/>
                    <a:pt x="113" y="4086"/>
                  </a:cubicBezTo>
                  <a:cubicBezTo>
                    <a:pt x="161" y="4306"/>
                    <a:pt x="246" y="4535"/>
                    <a:pt x="355" y="4716"/>
                  </a:cubicBezTo>
                  <a:cubicBezTo>
                    <a:pt x="242" y="4746"/>
                    <a:pt x="141" y="4822"/>
                    <a:pt x="83" y="4929"/>
                  </a:cubicBezTo>
                  <a:cubicBezTo>
                    <a:pt x="20" y="5043"/>
                    <a:pt x="11" y="5167"/>
                    <a:pt x="54" y="5292"/>
                  </a:cubicBezTo>
                  <a:cubicBezTo>
                    <a:pt x="147" y="5566"/>
                    <a:pt x="501" y="5833"/>
                    <a:pt x="1136" y="6109"/>
                  </a:cubicBezTo>
                  <a:cubicBezTo>
                    <a:pt x="1698" y="6354"/>
                    <a:pt x="2176" y="6612"/>
                    <a:pt x="2599" y="6843"/>
                  </a:cubicBezTo>
                  <a:cubicBezTo>
                    <a:pt x="3050" y="7086"/>
                    <a:pt x="3439" y="7299"/>
                    <a:pt x="3806" y="7425"/>
                  </a:cubicBezTo>
                  <a:cubicBezTo>
                    <a:pt x="4105" y="7527"/>
                    <a:pt x="4510" y="7581"/>
                    <a:pt x="4895" y="7581"/>
                  </a:cubicBezTo>
                  <a:cubicBezTo>
                    <a:pt x="5082" y="7581"/>
                    <a:pt x="5264" y="7568"/>
                    <a:pt x="5425" y="7542"/>
                  </a:cubicBezTo>
                  <a:cubicBezTo>
                    <a:pt x="5764" y="7483"/>
                    <a:pt x="6269" y="7457"/>
                    <a:pt x="6769" y="7457"/>
                  </a:cubicBezTo>
                  <a:cubicBezTo>
                    <a:pt x="7106" y="7457"/>
                    <a:pt x="7440" y="7469"/>
                    <a:pt x="7721" y="7490"/>
                  </a:cubicBezTo>
                  <a:lnTo>
                    <a:pt x="7721" y="7733"/>
                  </a:lnTo>
                  <a:cubicBezTo>
                    <a:pt x="7721" y="7779"/>
                    <a:pt x="7741" y="7827"/>
                    <a:pt x="7774" y="7862"/>
                  </a:cubicBezTo>
                  <a:cubicBezTo>
                    <a:pt x="7809" y="7896"/>
                    <a:pt x="7854" y="7915"/>
                    <a:pt x="7903" y="7915"/>
                  </a:cubicBezTo>
                  <a:lnTo>
                    <a:pt x="9180" y="7915"/>
                  </a:lnTo>
                  <a:cubicBezTo>
                    <a:pt x="9228" y="7915"/>
                    <a:pt x="9275" y="7895"/>
                    <a:pt x="9310" y="7862"/>
                  </a:cubicBezTo>
                  <a:cubicBezTo>
                    <a:pt x="9345" y="7827"/>
                    <a:pt x="9362" y="7782"/>
                    <a:pt x="9362" y="7733"/>
                  </a:cubicBezTo>
                  <a:lnTo>
                    <a:pt x="9362" y="7514"/>
                  </a:lnTo>
                  <a:cubicBezTo>
                    <a:pt x="9362" y="7413"/>
                    <a:pt x="9281" y="7331"/>
                    <a:pt x="9180" y="7331"/>
                  </a:cubicBezTo>
                  <a:cubicBezTo>
                    <a:pt x="9079" y="7331"/>
                    <a:pt x="8998" y="7413"/>
                    <a:pt x="8998" y="7514"/>
                  </a:cubicBezTo>
                  <a:lnTo>
                    <a:pt x="8998" y="7550"/>
                  </a:lnTo>
                  <a:lnTo>
                    <a:pt x="8086" y="7550"/>
                  </a:lnTo>
                  <a:lnTo>
                    <a:pt x="8086" y="5873"/>
                  </a:lnTo>
                  <a:lnTo>
                    <a:pt x="8998" y="5873"/>
                  </a:lnTo>
                  <a:lnTo>
                    <a:pt x="8998" y="5874"/>
                  </a:lnTo>
                  <a:cubicBezTo>
                    <a:pt x="8998" y="5975"/>
                    <a:pt x="9079" y="6056"/>
                    <a:pt x="9180" y="6056"/>
                  </a:cubicBezTo>
                  <a:cubicBezTo>
                    <a:pt x="9281" y="6056"/>
                    <a:pt x="9362" y="5975"/>
                    <a:pt x="9362" y="5874"/>
                  </a:cubicBezTo>
                  <a:lnTo>
                    <a:pt x="9362" y="5692"/>
                  </a:lnTo>
                  <a:cubicBezTo>
                    <a:pt x="9362" y="5645"/>
                    <a:pt x="9342" y="5597"/>
                    <a:pt x="9310" y="5562"/>
                  </a:cubicBezTo>
                  <a:cubicBezTo>
                    <a:pt x="9275" y="5527"/>
                    <a:pt x="9229" y="5509"/>
                    <a:pt x="9180" y="5509"/>
                  </a:cubicBezTo>
                  <a:lnTo>
                    <a:pt x="7903" y="5509"/>
                  </a:lnTo>
                  <a:cubicBezTo>
                    <a:pt x="7857" y="5509"/>
                    <a:pt x="7809" y="5530"/>
                    <a:pt x="7774" y="5562"/>
                  </a:cubicBezTo>
                  <a:cubicBezTo>
                    <a:pt x="7762" y="5575"/>
                    <a:pt x="7750" y="5590"/>
                    <a:pt x="7743" y="5604"/>
                  </a:cubicBezTo>
                  <a:cubicBezTo>
                    <a:pt x="7682" y="5595"/>
                    <a:pt x="7619" y="5587"/>
                    <a:pt x="7553" y="5581"/>
                  </a:cubicBezTo>
                  <a:cubicBezTo>
                    <a:pt x="7612" y="5531"/>
                    <a:pt x="7664" y="5471"/>
                    <a:pt x="7708" y="5406"/>
                  </a:cubicBezTo>
                  <a:cubicBezTo>
                    <a:pt x="7842" y="5199"/>
                    <a:pt x="7868" y="4949"/>
                    <a:pt x="7787" y="4719"/>
                  </a:cubicBezTo>
                  <a:lnTo>
                    <a:pt x="7511" y="3954"/>
                  </a:lnTo>
                  <a:cubicBezTo>
                    <a:pt x="7502" y="3927"/>
                    <a:pt x="7486" y="3903"/>
                    <a:pt x="7466" y="3884"/>
                  </a:cubicBezTo>
                  <a:lnTo>
                    <a:pt x="6927" y="3372"/>
                  </a:lnTo>
                  <a:lnTo>
                    <a:pt x="7032" y="2936"/>
                  </a:lnTo>
                  <a:cubicBezTo>
                    <a:pt x="7050" y="2860"/>
                    <a:pt x="7018" y="2781"/>
                    <a:pt x="6952" y="2739"/>
                  </a:cubicBezTo>
                  <a:cubicBezTo>
                    <a:pt x="6952" y="2739"/>
                    <a:pt x="6307" y="2335"/>
                    <a:pt x="6267" y="2309"/>
                  </a:cubicBezTo>
                  <a:cubicBezTo>
                    <a:pt x="6216" y="2278"/>
                    <a:pt x="6195" y="2249"/>
                    <a:pt x="6201" y="2201"/>
                  </a:cubicBezTo>
                  <a:lnTo>
                    <a:pt x="6253" y="1752"/>
                  </a:lnTo>
                  <a:cubicBezTo>
                    <a:pt x="6259" y="1711"/>
                    <a:pt x="6249" y="1671"/>
                    <a:pt x="6230" y="1636"/>
                  </a:cubicBezTo>
                  <a:lnTo>
                    <a:pt x="5816" y="938"/>
                  </a:lnTo>
                  <a:cubicBezTo>
                    <a:pt x="5619" y="606"/>
                    <a:pt x="5172" y="347"/>
                    <a:pt x="4490" y="169"/>
                  </a:cubicBezTo>
                  <a:cubicBezTo>
                    <a:pt x="4003" y="40"/>
                    <a:pt x="3565" y="2"/>
                    <a:pt x="3547" y="1"/>
                  </a:cubicBezTo>
                  <a:cubicBezTo>
                    <a:pt x="3525" y="1"/>
                    <a:pt x="3502" y="1"/>
                    <a:pt x="3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5"/>
            <p:cNvSpPr/>
            <p:nvPr/>
          </p:nvSpPr>
          <p:spPr>
            <a:xfrm>
              <a:off x="1952734" y="2373412"/>
              <a:ext cx="12803" cy="12803"/>
            </a:xfrm>
            <a:custGeom>
              <a:avLst/>
              <a:gdLst/>
              <a:ahLst/>
              <a:cxnLst/>
              <a:rect l="l" t="t" r="r" b="b"/>
              <a:pathLst>
                <a:path w="366" h="366" extrusionOk="0">
                  <a:moveTo>
                    <a:pt x="183" y="1"/>
                  </a:moveTo>
                  <a:cubicBezTo>
                    <a:pt x="82" y="1"/>
                    <a:pt x="1" y="82"/>
                    <a:pt x="1" y="183"/>
                  </a:cubicBezTo>
                  <a:cubicBezTo>
                    <a:pt x="1" y="285"/>
                    <a:pt x="82" y="365"/>
                    <a:pt x="183" y="365"/>
                  </a:cubicBezTo>
                  <a:cubicBezTo>
                    <a:pt x="284" y="365"/>
                    <a:pt x="365" y="285"/>
                    <a:pt x="365" y="183"/>
                  </a:cubicBezTo>
                  <a:cubicBezTo>
                    <a:pt x="365" y="82"/>
                    <a:pt x="284"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TextBox 22">
            <a:extLst>
              <a:ext uri="{FF2B5EF4-FFF2-40B4-BE49-F238E27FC236}">
                <a16:creationId xmlns:a16="http://schemas.microsoft.com/office/drawing/2014/main" id="{D3EDB2A9-F703-3E79-6DB6-382A52B43447}"/>
              </a:ext>
            </a:extLst>
          </p:cNvPr>
          <p:cNvSpPr txBox="1"/>
          <p:nvPr/>
        </p:nvSpPr>
        <p:spPr>
          <a:xfrm>
            <a:off x="431332" y="1287041"/>
            <a:ext cx="3093222" cy="2400657"/>
          </a:xfrm>
          <a:prstGeom prst="rect">
            <a:avLst/>
          </a:prstGeom>
          <a:noFill/>
        </p:spPr>
        <p:txBody>
          <a:bodyPr wrap="square">
            <a:spAutoFit/>
          </a:bodyPr>
          <a:lstStyle/>
          <a:p>
            <a:pPr algn="just"/>
            <a:r>
              <a:rPr lang="vi-VN" sz="3000">
                <a:solidFill>
                  <a:schemeClr val="bg1"/>
                </a:solidFill>
                <a:latin typeface="Times New Roman" panose="02020603050405020304" pitchFamily="18" charset="0"/>
                <a:ea typeface="Times New Roman" panose="02020603050405020304" pitchFamily="18" charset="0"/>
              </a:rPr>
              <a:t>T</a:t>
            </a:r>
            <a:r>
              <a:rPr lang="vi-VN" sz="3000">
                <a:solidFill>
                  <a:schemeClr val="bg1"/>
                </a:solidFill>
                <a:effectLst/>
                <a:latin typeface="Times New Roman" panose="02020603050405020304" pitchFamily="18" charset="0"/>
                <a:ea typeface="Times New Roman" panose="02020603050405020304" pitchFamily="18" charset="0"/>
              </a:rPr>
              <a:t>rong đoạn độc thoại này, ngôn ngữ giao tiế</a:t>
            </a:r>
            <a:r>
              <a:rPr lang="vi-VN" sz="3000">
                <a:solidFill>
                  <a:schemeClr val="bg1"/>
                </a:solidFill>
                <a:latin typeface="Times New Roman" panose="02020603050405020304" pitchFamily="18" charset="0"/>
                <a:ea typeface="Times New Roman" panose="02020603050405020304" pitchFamily="18" charset="0"/>
              </a:rPr>
              <a:t>p</a:t>
            </a:r>
            <a:r>
              <a:rPr lang="vi-VN" sz="3000">
                <a:solidFill>
                  <a:schemeClr val="bg1"/>
                </a:solidFill>
                <a:effectLst/>
                <a:latin typeface="Times New Roman" panose="02020603050405020304" pitchFamily="18" charset="0"/>
                <a:ea typeface="Times New Roman" panose="02020603050405020304" pitchFamily="18" charset="0"/>
              </a:rPr>
              <a:t> của </a:t>
            </a:r>
            <a:r>
              <a:rPr lang="vi-VN" sz="3000">
                <a:solidFill>
                  <a:schemeClr val="bg1"/>
                </a:solidFill>
                <a:latin typeface="Times New Roman" panose="02020603050405020304" pitchFamily="18" charset="0"/>
                <a:ea typeface="Times New Roman" panose="02020603050405020304" pitchFamily="18" charset="0"/>
              </a:rPr>
              <a:t>nhân vật</a:t>
            </a:r>
            <a:r>
              <a:rPr lang="vi-VN" sz="3000">
                <a:solidFill>
                  <a:schemeClr val="bg1"/>
                </a:solidFill>
                <a:effectLst/>
                <a:latin typeface="Times New Roman" panose="02020603050405020304" pitchFamily="18" charset="0"/>
                <a:ea typeface="Times New Roman" panose="02020603050405020304" pitchFamily="18" charset="0"/>
              </a:rPr>
              <a:t> rất đa dạng, sinh động.</a:t>
            </a:r>
            <a:endParaRPr lang="vi-VN" sz="3000">
              <a:solidFill>
                <a:schemeClr val="bg1"/>
              </a:solidFill>
            </a:endParaRPr>
          </a:p>
        </p:txBody>
      </p:sp>
      <p:sp>
        <p:nvSpPr>
          <p:cNvPr id="24" name="TextBox 23">
            <a:extLst>
              <a:ext uri="{FF2B5EF4-FFF2-40B4-BE49-F238E27FC236}">
                <a16:creationId xmlns:a16="http://schemas.microsoft.com/office/drawing/2014/main" id="{7729511E-3FEE-B1B6-5C05-F3A677AE1C4B}"/>
              </a:ext>
            </a:extLst>
          </p:cNvPr>
          <p:cNvSpPr txBox="1"/>
          <p:nvPr/>
        </p:nvSpPr>
        <p:spPr>
          <a:xfrm>
            <a:off x="5719350" y="1613010"/>
            <a:ext cx="3093222" cy="1938992"/>
          </a:xfrm>
          <a:prstGeom prst="rect">
            <a:avLst/>
          </a:prstGeom>
          <a:noFill/>
        </p:spPr>
        <p:txBody>
          <a:bodyPr wrap="square">
            <a:spAutoFit/>
          </a:bodyPr>
          <a:lstStyle/>
          <a:p>
            <a:pPr algn="just"/>
            <a:r>
              <a:rPr lang="vi-VN" sz="3000">
                <a:solidFill>
                  <a:schemeClr val="bg1"/>
                </a:solidFill>
                <a:latin typeface="+mj-lt"/>
              </a:rPr>
              <a:t>Hành động kịch không đơn điệu mà trở nên ồn ào, náo nhiệt,</a:t>
            </a:r>
          </a:p>
        </p:txBody>
      </p:sp>
      <p:sp>
        <p:nvSpPr>
          <p:cNvPr id="26" name="TextBox 25">
            <a:extLst>
              <a:ext uri="{FF2B5EF4-FFF2-40B4-BE49-F238E27FC236}">
                <a16:creationId xmlns:a16="http://schemas.microsoft.com/office/drawing/2014/main" id="{CB741EF6-0932-7642-162C-7084E1DBC34E}"/>
              </a:ext>
            </a:extLst>
          </p:cNvPr>
          <p:cNvSpPr txBox="1"/>
          <p:nvPr/>
        </p:nvSpPr>
        <p:spPr>
          <a:xfrm>
            <a:off x="3438119" y="484587"/>
            <a:ext cx="3404611" cy="646331"/>
          </a:xfrm>
          <a:prstGeom prst="rect">
            <a:avLst/>
          </a:prstGeom>
          <a:noFill/>
        </p:spPr>
        <p:txBody>
          <a:bodyPr wrap="square">
            <a:spAutoFit/>
          </a:bodyPr>
          <a:lstStyle/>
          <a:p>
            <a:r>
              <a:rPr lang="vi-VN" sz="3600" b="1">
                <a:solidFill>
                  <a:schemeClr val="tx1"/>
                </a:solidFill>
                <a:latin typeface="Aptos Black" panose="020F0502020204030204" pitchFamily="34" charset="0"/>
                <a:ea typeface="ADLaM Display" panose="020F0502020204030204" pitchFamily="2" charset="0"/>
                <a:cs typeface="ADLaM Display" panose="020F0502020204030204" pitchFamily="2" charset="0"/>
              </a:rPr>
              <a:t>NHẬN XÉT</a:t>
            </a: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3097"/>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F2D75768-DEEE-0F44-ACB3-85C93ECF0703}"/>
              </a:ext>
            </a:extLst>
          </p:cNvPr>
          <p:cNvSpPr/>
          <p:nvPr/>
        </p:nvSpPr>
        <p:spPr>
          <a:xfrm>
            <a:off x="1015034" y="2939954"/>
            <a:ext cx="3006633" cy="952169"/>
          </a:xfrm>
          <a:prstGeom prst="round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3098" name="Google Shape;13098;p76"/>
          <p:cNvSpPr txBox="1">
            <a:spLocks noGrp="1"/>
          </p:cNvSpPr>
          <p:nvPr>
            <p:ph type="ctrTitle"/>
          </p:nvPr>
        </p:nvSpPr>
        <p:spPr>
          <a:xfrm>
            <a:off x="60784" y="492961"/>
            <a:ext cx="3960883" cy="207879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b="1" u="sng">
                <a:solidFill>
                  <a:schemeClr val="tx1"/>
                </a:solidFill>
                <a:latin typeface="+mj-lt"/>
              </a:rPr>
              <a:t>Câu 3: </a:t>
            </a:r>
            <a:br>
              <a:rPr lang="vi-VN" sz="3600" b="1" u="sng">
                <a:solidFill>
                  <a:schemeClr val="tx1"/>
                </a:solidFill>
                <a:latin typeface="+mj-lt"/>
              </a:rPr>
            </a:br>
            <a:r>
              <a:rPr lang="vi-VN" sz="3600" b="1">
                <a:latin typeface="+mj-lt"/>
              </a:rPr>
              <a:t/>
            </a:r>
            <a:br>
              <a:rPr lang="vi-VN" sz="3600" b="1">
                <a:latin typeface="+mj-lt"/>
              </a:rPr>
            </a:br>
            <a:r>
              <a:rPr lang="vi-VN" sz="3600" b="1">
                <a:latin typeface="+mj-lt"/>
              </a:rPr>
              <a:t> Trình tự tăng cấp của </a:t>
            </a:r>
            <a:br>
              <a:rPr lang="vi-VN" sz="3600" b="1">
                <a:latin typeface="+mj-lt"/>
              </a:rPr>
            </a:br>
            <a:r>
              <a:rPr lang="vi-VN" sz="3600" b="1">
                <a:latin typeface="+mj-lt"/>
              </a:rPr>
              <a:t>cảm xúc</a:t>
            </a:r>
            <a:r>
              <a:rPr lang="en" sz="3600" b="1">
                <a:latin typeface="+mj-lt"/>
              </a:rPr>
              <a:t>!</a:t>
            </a:r>
            <a:endParaRPr sz="3600" b="1">
              <a:latin typeface="+mj-lt"/>
            </a:endParaRPr>
          </a:p>
        </p:txBody>
      </p:sp>
      <p:grpSp>
        <p:nvGrpSpPr>
          <p:cNvPr id="13145" name="Google Shape;13145;p76"/>
          <p:cNvGrpSpPr/>
          <p:nvPr/>
        </p:nvGrpSpPr>
        <p:grpSpPr>
          <a:xfrm>
            <a:off x="5984322" y="3081393"/>
            <a:ext cx="1575299" cy="1542880"/>
            <a:chOff x="3999750" y="1922875"/>
            <a:chExt cx="934175" cy="914950"/>
          </a:xfrm>
        </p:grpSpPr>
        <p:sp>
          <p:nvSpPr>
            <p:cNvPr id="13146" name="Google Shape;13146;p76"/>
            <p:cNvSpPr/>
            <p:nvPr/>
          </p:nvSpPr>
          <p:spPr>
            <a:xfrm>
              <a:off x="3999750" y="1922875"/>
              <a:ext cx="934175" cy="914950"/>
            </a:xfrm>
            <a:custGeom>
              <a:avLst/>
              <a:gdLst/>
              <a:ahLst/>
              <a:cxnLst/>
              <a:rect l="l" t="t" r="r" b="b"/>
              <a:pathLst>
                <a:path w="37367" h="36598" extrusionOk="0">
                  <a:moveTo>
                    <a:pt x="19013" y="0"/>
                  </a:moveTo>
                  <a:cubicBezTo>
                    <a:pt x="18638" y="0"/>
                    <a:pt x="18249" y="95"/>
                    <a:pt x="17868" y="244"/>
                  </a:cubicBezTo>
                  <a:cubicBezTo>
                    <a:pt x="17611" y="137"/>
                    <a:pt x="17328" y="79"/>
                    <a:pt x="17030" y="79"/>
                  </a:cubicBezTo>
                  <a:cubicBezTo>
                    <a:pt x="15772" y="79"/>
                    <a:pt x="14085" y="1160"/>
                    <a:pt x="12834" y="2771"/>
                  </a:cubicBezTo>
                  <a:cubicBezTo>
                    <a:pt x="12231" y="3549"/>
                    <a:pt x="11836" y="4476"/>
                    <a:pt x="11625" y="5433"/>
                  </a:cubicBezTo>
                  <a:cubicBezTo>
                    <a:pt x="11383" y="6524"/>
                    <a:pt x="11409" y="7527"/>
                    <a:pt x="11554" y="8616"/>
                  </a:cubicBezTo>
                  <a:cubicBezTo>
                    <a:pt x="11632" y="9185"/>
                    <a:pt x="11547" y="9764"/>
                    <a:pt x="11498" y="10336"/>
                  </a:cubicBezTo>
                  <a:cubicBezTo>
                    <a:pt x="11400" y="11484"/>
                    <a:pt x="11439" y="12644"/>
                    <a:pt x="11613" y="13784"/>
                  </a:cubicBezTo>
                  <a:cubicBezTo>
                    <a:pt x="11589" y="13627"/>
                    <a:pt x="9961" y="13179"/>
                    <a:pt x="9723" y="13092"/>
                  </a:cubicBezTo>
                  <a:cubicBezTo>
                    <a:pt x="9295" y="12936"/>
                    <a:pt x="8864" y="12781"/>
                    <a:pt x="8433" y="12633"/>
                  </a:cubicBezTo>
                  <a:lnTo>
                    <a:pt x="8228" y="12561"/>
                  </a:lnTo>
                  <a:cubicBezTo>
                    <a:pt x="7884" y="12157"/>
                    <a:pt x="7506" y="11793"/>
                    <a:pt x="7161" y="11598"/>
                  </a:cubicBezTo>
                  <a:cubicBezTo>
                    <a:pt x="7043" y="11512"/>
                    <a:pt x="6799" y="11278"/>
                    <a:pt x="6691" y="11175"/>
                  </a:cubicBezTo>
                  <a:cubicBezTo>
                    <a:pt x="6572" y="11062"/>
                    <a:pt x="6486" y="10980"/>
                    <a:pt x="6394" y="10902"/>
                  </a:cubicBezTo>
                  <a:cubicBezTo>
                    <a:pt x="6029" y="10601"/>
                    <a:pt x="5562" y="10434"/>
                    <a:pt x="5081" y="10434"/>
                  </a:cubicBezTo>
                  <a:cubicBezTo>
                    <a:pt x="4575" y="10434"/>
                    <a:pt x="4073" y="10615"/>
                    <a:pt x="3672" y="10923"/>
                  </a:cubicBezTo>
                  <a:cubicBezTo>
                    <a:pt x="3592" y="10915"/>
                    <a:pt x="3508" y="10911"/>
                    <a:pt x="3425" y="10911"/>
                  </a:cubicBezTo>
                  <a:cubicBezTo>
                    <a:pt x="2438" y="10911"/>
                    <a:pt x="1878" y="11345"/>
                    <a:pt x="1580" y="11707"/>
                  </a:cubicBezTo>
                  <a:cubicBezTo>
                    <a:pt x="1559" y="11734"/>
                    <a:pt x="1537" y="11763"/>
                    <a:pt x="1515" y="11791"/>
                  </a:cubicBezTo>
                  <a:cubicBezTo>
                    <a:pt x="1137" y="11982"/>
                    <a:pt x="810" y="12273"/>
                    <a:pt x="589" y="12631"/>
                  </a:cubicBezTo>
                  <a:cubicBezTo>
                    <a:pt x="282" y="13124"/>
                    <a:pt x="198" y="13706"/>
                    <a:pt x="344" y="14248"/>
                  </a:cubicBezTo>
                  <a:cubicBezTo>
                    <a:pt x="1" y="14989"/>
                    <a:pt x="114" y="15830"/>
                    <a:pt x="639" y="16441"/>
                  </a:cubicBezTo>
                  <a:cubicBezTo>
                    <a:pt x="649" y="16452"/>
                    <a:pt x="1885" y="17744"/>
                    <a:pt x="2837" y="18027"/>
                  </a:cubicBezTo>
                  <a:cubicBezTo>
                    <a:pt x="3533" y="18232"/>
                    <a:pt x="4399" y="18179"/>
                    <a:pt x="5042" y="18508"/>
                  </a:cubicBezTo>
                  <a:cubicBezTo>
                    <a:pt x="5154" y="18566"/>
                    <a:pt x="5260" y="18641"/>
                    <a:pt x="5365" y="18714"/>
                  </a:cubicBezTo>
                  <a:cubicBezTo>
                    <a:pt x="6329" y="19394"/>
                    <a:pt x="7282" y="20082"/>
                    <a:pt x="8291" y="20693"/>
                  </a:cubicBezTo>
                  <a:cubicBezTo>
                    <a:pt x="7608" y="20911"/>
                    <a:pt x="7087" y="21458"/>
                    <a:pt x="6898" y="22180"/>
                  </a:cubicBezTo>
                  <a:cubicBezTo>
                    <a:pt x="6796" y="22571"/>
                    <a:pt x="6802" y="22980"/>
                    <a:pt x="6903" y="23358"/>
                  </a:cubicBezTo>
                  <a:cubicBezTo>
                    <a:pt x="6609" y="23561"/>
                    <a:pt x="6380" y="23822"/>
                    <a:pt x="6220" y="24200"/>
                  </a:cubicBezTo>
                  <a:cubicBezTo>
                    <a:pt x="5973" y="24781"/>
                    <a:pt x="5936" y="25682"/>
                    <a:pt x="6401" y="26386"/>
                  </a:cubicBezTo>
                  <a:cubicBezTo>
                    <a:pt x="6480" y="26507"/>
                    <a:pt x="6572" y="26616"/>
                    <a:pt x="6673" y="26715"/>
                  </a:cubicBezTo>
                  <a:cubicBezTo>
                    <a:pt x="6745" y="26923"/>
                    <a:pt x="6848" y="27130"/>
                    <a:pt x="6992" y="27320"/>
                  </a:cubicBezTo>
                  <a:cubicBezTo>
                    <a:pt x="7365" y="27814"/>
                    <a:pt x="7921" y="28107"/>
                    <a:pt x="8532" y="28130"/>
                  </a:cubicBezTo>
                  <a:cubicBezTo>
                    <a:pt x="8858" y="28342"/>
                    <a:pt x="9238" y="28457"/>
                    <a:pt x="9636" y="28457"/>
                  </a:cubicBezTo>
                  <a:cubicBezTo>
                    <a:pt x="9752" y="28457"/>
                    <a:pt x="9871" y="28447"/>
                    <a:pt x="9986" y="28426"/>
                  </a:cubicBezTo>
                  <a:cubicBezTo>
                    <a:pt x="10902" y="28267"/>
                    <a:pt x="11639" y="27692"/>
                    <a:pt x="12357" y="27139"/>
                  </a:cubicBezTo>
                  <a:cubicBezTo>
                    <a:pt x="13488" y="26268"/>
                    <a:pt x="14797" y="25608"/>
                    <a:pt x="16030" y="24891"/>
                  </a:cubicBezTo>
                  <a:lnTo>
                    <a:pt x="16030" y="24891"/>
                  </a:lnTo>
                  <a:cubicBezTo>
                    <a:pt x="14999" y="26244"/>
                    <a:pt x="14095" y="27688"/>
                    <a:pt x="13199" y="29136"/>
                  </a:cubicBezTo>
                  <a:cubicBezTo>
                    <a:pt x="12109" y="30904"/>
                    <a:pt x="11035" y="32680"/>
                    <a:pt x="9975" y="34466"/>
                  </a:cubicBezTo>
                  <a:cubicBezTo>
                    <a:pt x="9825" y="34717"/>
                    <a:pt x="9675" y="34976"/>
                    <a:pt x="9631" y="35265"/>
                  </a:cubicBezTo>
                  <a:cubicBezTo>
                    <a:pt x="9558" y="35764"/>
                    <a:pt x="9864" y="36295"/>
                    <a:pt x="10333" y="36482"/>
                  </a:cubicBezTo>
                  <a:cubicBezTo>
                    <a:pt x="10599" y="36588"/>
                    <a:pt x="10893" y="36590"/>
                    <a:pt x="11181" y="36590"/>
                  </a:cubicBezTo>
                  <a:cubicBezTo>
                    <a:pt x="13824" y="36588"/>
                    <a:pt x="16468" y="36588"/>
                    <a:pt x="19111" y="36588"/>
                  </a:cubicBezTo>
                  <a:cubicBezTo>
                    <a:pt x="21755" y="36588"/>
                    <a:pt x="24399" y="36588"/>
                    <a:pt x="27043" y="36590"/>
                  </a:cubicBezTo>
                  <a:cubicBezTo>
                    <a:pt x="28572" y="36593"/>
                    <a:pt x="30098" y="36593"/>
                    <a:pt x="31627" y="36594"/>
                  </a:cubicBezTo>
                  <a:cubicBezTo>
                    <a:pt x="32481" y="36596"/>
                    <a:pt x="33333" y="36596"/>
                    <a:pt x="34185" y="36597"/>
                  </a:cubicBezTo>
                  <a:cubicBezTo>
                    <a:pt x="34192" y="36597"/>
                    <a:pt x="34199" y="36597"/>
                    <a:pt x="34205" y="36597"/>
                  </a:cubicBezTo>
                  <a:cubicBezTo>
                    <a:pt x="35215" y="36597"/>
                    <a:pt x="36999" y="36383"/>
                    <a:pt x="37260" y="35139"/>
                  </a:cubicBezTo>
                  <a:cubicBezTo>
                    <a:pt x="37367" y="34633"/>
                    <a:pt x="37122" y="34108"/>
                    <a:pt x="36662" y="33867"/>
                  </a:cubicBezTo>
                  <a:cubicBezTo>
                    <a:pt x="36336" y="33697"/>
                    <a:pt x="35911" y="33623"/>
                    <a:pt x="35563" y="33510"/>
                  </a:cubicBezTo>
                  <a:cubicBezTo>
                    <a:pt x="34862" y="33282"/>
                    <a:pt x="34166" y="33041"/>
                    <a:pt x="33467" y="32809"/>
                  </a:cubicBezTo>
                  <a:cubicBezTo>
                    <a:pt x="32729" y="32563"/>
                    <a:pt x="31981" y="32344"/>
                    <a:pt x="31228" y="32142"/>
                  </a:cubicBezTo>
                  <a:cubicBezTo>
                    <a:pt x="29705" y="31736"/>
                    <a:pt x="28166" y="31398"/>
                    <a:pt x="26627" y="31043"/>
                  </a:cubicBezTo>
                  <a:lnTo>
                    <a:pt x="27252" y="29100"/>
                  </a:lnTo>
                  <a:lnTo>
                    <a:pt x="27456" y="28478"/>
                  </a:lnTo>
                  <a:lnTo>
                    <a:pt x="27233" y="27863"/>
                  </a:lnTo>
                  <a:cubicBezTo>
                    <a:pt x="27066" y="27400"/>
                    <a:pt x="26667" y="26219"/>
                    <a:pt x="26420" y="25223"/>
                  </a:cubicBezTo>
                  <a:cubicBezTo>
                    <a:pt x="26420" y="25223"/>
                    <a:pt x="26249" y="23904"/>
                    <a:pt x="26247" y="23893"/>
                  </a:cubicBezTo>
                  <a:cubicBezTo>
                    <a:pt x="26197" y="23499"/>
                    <a:pt x="26282" y="23032"/>
                    <a:pt x="26286" y="22634"/>
                  </a:cubicBezTo>
                  <a:cubicBezTo>
                    <a:pt x="26293" y="22076"/>
                    <a:pt x="26298" y="21520"/>
                    <a:pt x="26299" y="20961"/>
                  </a:cubicBezTo>
                  <a:cubicBezTo>
                    <a:pt x="26303" y="19874"/>
                    <a:pt x="26296" y="18786"/>
                    <a:pt x="26277" y="17698"/>
                  </a:cubicBezTo>
                  <a:cubicBezTo>
                    <a:pt x="26273" y="17326"/>
                    <a:pt x="26264" y="16952"/>
                    <a:pt x="26198" y="16586"/>
                  </a:cubicBezTo>
                  <a:cubicBezTo>
                    <a:pt x="26134" y="16231"/>
                    <a:pt x="26014" y="15886"/>
                    <a:pt x="25889" y="15545"/>
                  </a:cubicBezTo>
                  <a:cubicBezTo>
                    <a:pt x="25445" y="14331"/>
                    <a:pt x="24934" y="12995"/>
                    <a:pt x="24008" y="12059"/>
                  </a:cubicBezTo>
                  <a:cubicBezTo>
                    <a:pt x="23664" y="11711"/>
                    <a:pt x="23281" y="11469"/>
                    <a:pt x="22872" y="11335"/>
                  </a:cubicBezTo>
                  <a:cubicBezTo>
                    <a:pt x="22727" y="11289"/>
                    <a:pt x="22553" y="11239"/>
                    <a:pt x="22366" y="11191"/>
                  </a:cubicBezTo>
                  <a:cubicBezTo>
                    <a:pt x="21824" y="11038"/>
                    <a:pt x="21277" y="10953"/>
                    <a:pt x="20815" y="10907"/>
                  </a:cubicBezTo>
                  <a:cubicBezTo>
                    <a:pt x="21475" y="9294"/>
                    <a:pt x="21814" y="8177"/>
                    <a:pt x="21830" y="7567"/>
                  </a:cubicBezTo>
                  <a:cubicBezTo>
                    <a:pt x="21831" y="7455"/>
                    <a:pt x="21829" y="7346"/>
                    <a:pt x="21816" y="7242"/>
                  </a:cubicBezTo>
                  <a:cubicBezTo>
                    <a:pt x="21806" y="7146"/>
                    <a:pt x="21791" y="7057"/>
                    <a:pt x="21772" y="6974"/>
                  </a:cubicBezTo>
                  <a:cubicBezTo>
                    <a:pt x="21747" y="6843"/>
                    <a:pt x="21712" y="6715"/>
                    <a:pt x="21669" y="6593"/>
                  </a:cubicBezTo>
                  <a:cubicBezTo>
                    <a:pt x="22186" y="5392"/>
                    <a:pt x="22297" y="4673"/>
                    <a:pt x="22103" y="4009"/>
                  </a:cubicBezTo>
                  <a:cubicBezTo>
                    <a:pt x="22058" y="3853"/>
                    <a:pt x="21995" y="3702"/>
                    <a:pt x="21916" y="3561"/>
                  </a:cubicBezTo>
                  <a:cubicBezTo>
                    <a:pt x="21887" y="3509"/>
                    <a:pt x="21856" y="3457"/>
                    <a:pt x="21823" y="3409"/>
                  </a:cubicBezTo>
                  <a:cubicBezTo>
                    <a:pt x="21791" y="2821"/>
                    <a:pt x="21570" y="2390"/>
                    <a:pt x="21366" y="2110"/>
                  </a:cubicBezTo>
                  <a:cubicBezTo>
                    <a:pt x="21344" y="2079"/>
                    <a:pt x="21320" y="2049"/>
                    <a:pt x="21297" y="2021"/>
                  </a:cubicBezTo>
                  <a:cubicBezTo>
                    <a:pt x="21111" y="819"/>
                    <a:pt x="20249" y="331"/>
                    <a:pt x="19950" y="196"/>
                  </a:cubicBezTo>
                  <a:cubicBezTo>
                    <a:pt x="19660" y="65"/>
                    <a:pt x="19344" y="0"/>
                    <a:pt x="19013"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6"/>
            <p:cNvSpPr/>
            <p:nvPr/>
          </p:nvSpPr>
          <p:spPr>
            <a:xfrm>
              <a:off x="4093600" y="2268500"/>
              <a:ext cx="117025" cy="79300"/>
            </a:xfrm>
            <a:custGeom>
              <a:avLst/>
              <a:gdLst/>
              <a:ahLst/>
              <a:cxnLst/>
              <a:rect l="l" t="t" r="r" b="b"/>
              <a:pathLst>
                <a:path w="4681" h="3172" extrusionOk="0">
                  <a:moveTo>
                    <a:pt x="2468" y="1"/>
                  </a:moveTo>
                  <a:cubicBezTo>
                    <a:pt x="2458" y="1"/>
                    <a:pt x="2448" y="1"/>
                    <a:pt x="2437" y="2"/>
                  </a:cubicBezTo>
                  <a:cubicBezTo>
                    <a:pt x="2270" y="13"/>
                    <a:pt x="1760" y="477"/>
                    <a:pt x="1330" y="477"/>
                  </a:cubicBezTo>
                  <a:cubicBezTo>
                    <a:pt x="1287" y="477"/>
                    <a:pt x="1246" y="473"/>
                    <a:pt x="1206" y="463"/>
                  </a:cubicBezTo>
                  <a:cubicBezTo>
                    <a:pt x="1142" y="447"/>
                    <a:pt x="1081" y="440"/>
                    <a:pt x="1023" y="440"/>
                  </a:cubicBezTo>
                  <a:cubicBezTo>
                    <a:pt x="677" y="440"/>
                    <a:pt x="448" y="724"/>
                    <a:pt x="256" y="1311"/>
                  </a:cubicBezTo>
                  <a:cubicBezTo>
                    <a:pt x="0" y="2087"/>
                    <a:pt x="364" y="2417"/>
                    <a:pt x="516" y="2529"/>
                  </a:cubicBezTo>
                  <a:cubicBezTo>
                    <a:pt x="658" y="2631"/>
                    <a:pt x="1817" y="2775"/>
                    <a:pt x="2071" y="2779"/>
                  </a:cubicBezTo>
                  <a:cubicBezTo>
                    <a:pt x="2834" y="2789"/>
                    <a:pt x="3698" y="2847"/>
                    <a:pt x="4144" y="3172"/>
                  </a:cubicBezTo>
                  <a:lnTo>
                    <a:pt x="4680" y="1729"/>
                  </a:lnTo>
                  <a:cubicBezTo>
                    <a:pt x="3726" y="1293"/>
                    <a:pt x="3100" y="1"/>
                    <a:pt x="246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6"/>
            <p:cNvSpPr/>
            <p:nvPr/>
          </p:nvSpPr>
          <p:spPr>
            <a:xfrm>
              <a:off x="4115750" y="2231100"/>
              <a:ext cx="72875" cy="71125"/>
            </a:xfrm>
            <a:custGeom>
              <a:avLst/>
              <a:gdLst/>
              <a:ahLst/>
              <a:cxnLst/>
              <a:rect l="l" t="t" r="r" b="b"/>
              <a:pathLst>
                <a:path w="2915" h="2845" extrusionOk="0">
                  <a:moveTo>
                    <a:pt x="442" y="1"/>
                  </a:moveTo>
                  <a:cubicBezTo>
                    <a:pt x="260" y="1"/>
                    <a:pt x="0" y="202"/>
                    <a:pt x="83" y="321"/>
                  </a:cubicBezTo>
                  <a:cubicBezTo>
                    <a:pt x="186" y="467"/>
                    <a:pt x="906" y="1216"/>
                    <a:pt x="991" y="1419"/>
                  </a:cubicBezTo>
                  <a:cubicBezTo>
                    <a:pt x="1160" y="1821"/>
                    <a:pt x="622" y="1923"/>
                    <a:pt x="471" y="2002"/>
                  </a:cubicBezTo>
                  <a:cubicBezTo>
                    <a:pt x="606" y="2208"/>
                    <a:pt x="1943" y="2845"/>
                    <a:pt x="2575" y="2845"/>
                  </a:cubicBezTo>
                  <a:cubicBezTo>
                    <a:pt x="2783" y="2845"/>
                    <a:pt x="2915" y="2776"/>
                    <a:pt x="2904" y="2601"/>
                  </a:cubicBezTo>
                  <a:cubicBezTo>
                    <a:pt x="2888" y="2347"/>
                    <a:pt x="1918" y="1082"/>
                    <a:pt x="1597" y="921"/>
                  </a:cubicBezTo>
                  <a:cubicBezTo>
                    <a:pt x="1278" y="762"/>
                    <a:pt x="701" y="161"/>
                    <a:pt x="547" y="33"/>
                  </a:cubicBezTo>
                  <a:cubicBezTo>
                    <a:pt x="519" y="10"/>
                    <a:pt x="482" y="1"/>
                    <a:pt x="44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6"/>
            <p:cNvSpPr/>
            <p:nvPr/>
          </p:nvSpPr>
          <p:spPr>
            <a:xfrm>
              <a:off x="4074700" y="2243025"/>
              <a:ext cx="66400" cy="51225"/>
            </a:xfrm>
            <a:custGeom>
              <a:avLst/>
              <a:gdLst/>
              <a:ahLst/>
              <a:cxnLst/>
              <a:rect l="l" t="t" r="r" b="b"/>
              <a:pathLst>
                <a:path w="2656" h="2049" extrusionOk="0">
                  <a:moveTo>
                    <a:pt x="428" y="1"/>
                  </a:moveTo>
                  <a:cubicBezTo>
                    <a:pt x="246" y="1"/>
                    <a:pt x="0" y="42"/>
                    <a:pt x="29" y="186"/>
                  </a:cubicBezTo>
                  <a:cubicBezTo>
                    <a:pt x="69" y="381"/>
                    <a:pt x="554" y="1373"/>
                    <a:pt x="748" y="1539"/>
                  </a:cubicBezTo>
                  <a:cubicBezTo>
                    <a:pt x="944" y="1708"/>
                    <a:pt x="1535" y="2031"/>
                    <a:pt x="1628" y="2048"/>
                  </a:cubicBezTo>
                  <a:cubicBezTo>
                    <a:pt x="1630" y="2048"/>
                    <a:pt x="1632" y="2049"/>
                    <a:pt x="1635" y="2049"/>
                  </a:cubicBezTo>
                  <a:cubicBezTo>
                    <a:pt x="1758" y="2049"/>
                    <a:pt x="2655" y="1646"/>
                    <a:pt x="2481" y="1585"/>
                  </a:cubicBezTo>
                  <a:cubicBezTo>
                    <a:pt x="1973" y="1407"/>
                    <a:pt x="1285" y="1288"/>
                    <a:pt x="1199" y="1156"/>
                  </a:cubicBezTo>
                  <a:cubicBezTo>
                    <a:pt x="1113" y="1022"/>
                    <a:pt x="710" y="42"/>
                    <a:pt x="582" y="13"/>
                  </a:cubicBezTo>
                  <a:cubicBezTo>
                    <a:pt x="549" y="6"/>
                    <a:pt x="493" y="1"/>
                    <a:pt x="42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6"/>
            <p:cNvSpPr/>
            <p:nvPr/>
          </p:nvSpPr>
          <p:spPr>
            <a:xfrm>
              <a:off x="4052325" y="2258550"/>
              <a:ext cx="78175" cy="50950"/>
            </a:xfrm>
            <a:custGeom>
              <a:avLst/>
              <a:gdLst/>
              <a:ahLst/>
              <a:cxnLst/>
              <a:rect l="l" t="t" r="r" b="b"/>
              <a:pathLst>
                <a:path w="3127" h="2038" extrusionOk="0">
                  <a:moveTo>
                    <a:pt x="466" y="0"/>
                  </a:moveTo>
                  <a:cubicBezTo>
                    <a:pt x="298" y="0"/>
                    <a:pt x="1" y="183"/>
                    <a:pt x="83" y="355"/>
                  </a:cubicBezTo>
                  <a:cubicBezTo>
                    <a:pt x="184" y="558"/>
                    <a:pt x="858" y="1509"/>
                    <a:pt x="1101" y="1650"/>
                  </a:cubicBezTo>
                  <a:cubicBezTo>
                    <a:pt x="1345" y="1789"/>
                    <a:pt x="2141" y="2038"/>
                    <a:pt x="2238" y="2038"/>
                  </a:cubicBezTo>
                  <a:cubicBezTo>
                    <a:pt x="2337" y="2038"/>
                    <a:pt x="3127" y="1413"/>
                    <a:pt x="2933" y="1381"/>
                  </a:cubicBezTo>
                  <a:cubicBezTo>
                    <a:pt x="2378" y="1289"/>
                    <a:pt x="1526" y="1248"/>
                    <a:pt x="1401" y="1121"/>
                  </a:cubicBezTo>
                  <a:cubicBezTo>
                    <a:pt x="1275" y="996"/>
                    <a:pt x="640" y="91"/>
                    <a:pt x="542" y="20"/>
                  </a:cubicBezTo>
                  <a:cubicBezTo>
                    <a:pt x="523" y="7"/>
                    <a:pt x="497" y="0"/>
                    <a:pt x="46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6"/>
            <p:cNvSpPr/>
            <p:nvPr/>
          </p:nvSpPr>
          <p:spPr>
            <a:xfrm>
              <a:off x="4048425" y="2292550"/>
              <a:ext cx="127975" cy="44425"/>
            </a:xfrm>
            <a:custGeom>
              <a:avLst/>
              <a:gdLst/>
              <a:ahLst/>
              <a:cxnLst/>
              <a:rect l="l" t="t" r="r" b="b"/>
              <a:pathLst>
                <a:path w="5119" h="1777" extrusionOk="0">
                  <a:moveTo>
                    <a:pt x="472" y="1"/>
                  </a:moveTo>
                  <a:cubicBezTo>
                    <a:pt x="312" y="1"/>
                    <a:pt x="0" y="261"/>
                    <a:pt x="132" y="415"/>
                  </a:cubicBezTo>
                  <a:cubicBezTo>
                    <a:pt x="277" y="584"/>
                    <a:pt x="1158" y="1337"/>
                    <a:pt x="1431" y="1419"/>
                  </a:cubicBezTo>
                  <a:cubicBezTo>
                    <a:pt x="1704" y="1500"/>
                    <a:pt x="2360" y="1625"/>
                    <a:pt x="2832" y="1692"/>
                  </a:cubicBezTo>
                  <a:cubicBezTo>
                    <a:pt x="3229" y="1751"/>
                    <a:pt x="3528" y="1777"/>
                    <a:pt x="3748" y="1777"/>
                  </a:cubicBezTo>
                  <a:cubicBezTo>
                    <a:pt x="5119" y="1777"/>
                    <a:pt x="3378" y="786"/>
                    <a:pt x="3193" y="786"/>
                  </a:cubicBezTo>
                  <a:cubicBezTo>
                    <a:pt x="3193" y="786"/>
                    <a:pt x="3192" y="786"/>
                    <a:pt x="3191" y="786"/>
                  </a:cubicBezTo>
                  <a:cubicBezTo>
                    <a:pt x="2909" y="800"/>
                    <a:pt x="2525" y="815"/>
                    <a:pt x="2188" y="815"/>
                  </a:cubicBezTo>
                  <a:cubicBezTo>
                    <a:pt x="1838" y="815"/>
                    <a:pt x="1541" y="799"/>
                    <a:pt x="1462" y="753"/>
                  </a:cubicBezTo>
                  <a:cubicBezTo>
                    <a:pt x="1310" y="662"/>
                    <a:pt x="625" y="54"/>
                    <a:pt x="513" y="8"/>
                  </a:cubicBezTo>
                  <a:cubicBezTo>
                    <a:pt x="501" y="3"/>
                    <a:pt x="487" y="1"/>
                    <a:pt x="47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6"/>
            <p:cNvSpPr/>
            <p:nvPr/>
          </p:nvSpPr>
          <p:spPr>
            <a:xfrm>
              <a:off x="4265375" y="2249250"/>
              <a:ext cx="214550" cy="181800"/>
            </a:xfrm>
            <a:custGeom>
              <a:avLst/>
              <a:gdLst/>
              <a:ahLst/>
              <a:cxnLst/>
              <a:rect l="l" t="t" r="r" b="b"/>
              <a:pathLst>
                <a:path w="8582" h="7272" extrusionOk="0">
                  <a:moveTo>
                    <a:pt x="7350" y="1"/>
                  </a:moveTo>
                  <a:cubicBezTo>
                    <a:pt x="6398" y="1"/>
                    <a:pt x="4206" y="1470"/>
                    <a:pt x="3872" y="1920"/>
                  </a:cubicBezTo>
                  <a:cubicBezTo>
                    <a:pt x="3498" y="2418"/>
                    <a:pt x="1" y="5359"/>
                    <a:pt x="64" y="5716"/>
                  </a:cubicBezTo>
                  <a:cubicBezTo>
                    <a:pt x="126" y="6074"/>
                    <a:pt x="1491" y="7224"/>
                    <a:pt x="1740" y="7258"/>
                  </a:cubicBezTo>
                  <a:cubicBezTo>
                    <a:pt x="1806" y="7267"/>
                    <a:pt x="1879" y="7272"/>
                    <a:pt x="1956" y="7272"/>
                  </a:cubicBezTo>
                  <a:cubicBezTo>
                    <a:pt x="3433" y="7272"/>
                    <a:pt x="6795" y="5653"/>
                    <a:pt x="8242" y="3626"/>
                  </a:cubicBezTo>
                  <a:cubicBezTo>
                    <a:pt x="8581" y="3150"/>
                    <a:pt x="8574" y="598"/>
                    <a:pt x="7618" y="59"/>
                  </a:cubicBezTo>
                  <a:cubicBezTo>
                    <a:pt x="7547" y="19"/>
                    <a:pt x="7456" y="1"/>
                    <a:pt x="7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6"/>
            <p:cNvSpPr/>
            <p:nvPr/>
          </p:nvSpPr>
          <p:spPr>
            <a:xfrm>
              <a:off x="4170175" y="2283375"/>
              <a:ext cx="167900" cy="148650"/>
            </a:xfrm>
            <a:custGeom>
              <a:avLst/>
              <a:gdLst/>
              <a:ahLst/>
              <a:cxnLst/>
              <a:rect l="l" t="t" r="r" b="b"/>
              <a:pathLst>
                <a:path w="6716" h="5946" extrusionOk="0">
                  <a:moveTo>
                    <a:pt x="997" y="0"/>
                  </a:moveTo>
                  <a:lnTo>
                    <a:pt x="1" y="2999"/>
                  </a:lnTo>
                  <a:cubicBezTo>
                    <a:pt x="1040" y="3785"/>
                    <a:pt x="4245" y="5945"/>
                    <a:pt x="5436" y="5945"/>
                  </a:cubicBezTo>
                  <a:cubicBezTo>
                    <a:pt x="5533" y="5945"/>
                    <a:pt x="5616" y="5931"/>
                    <a:pt x="5684" y="5900"/>
                  </a:cubicBezTo>
                  <a:cubicBezTo>
                    <a:pt x="6025" y="5341"/>
                    <a:pt x="6716" y="2742"/>
                    <a:pt x="6525" y="2296"/>
                  </a:cubicBezTo>
                  <a:cubicBezTo>
                    <a:pt x="6332" y="1851"/>
                    <a:pt x="997" y="0"/>
                    <a:pt x="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6"/>
            <p:cNvSpPr/>
            <p:nvPr/>
          </p:nvSpPr>
          <p:spPr>
            <a:xfrm>
              <a:off x="4170225" y="2278075"/>
              <a:ext cx="308600" cy="153950"/>
            </a:xfrm>
            <a:custGeom>
              <a:avLst/>
              <a:gdLst/>
              <a:ahLst/>
              <a:cxnLst/>
              <a:rect l="l" t="t" r="r" b="b"/>
              <a:pathLst>
                <a:path w="12344" h="6158" extrusionOk="0">
                  <a:moveTo>
                    <a:pt x="12095" y="1"/>
                  </a:moveTo>
                  <a:cubicBezTo>
                    <a:pt x="12059" y="244"/>
                    <a:pt x="12006" y="435"/>
                    <a:pt x="11934" y="533"/>
                  </a:cubicBezTo>
                  <a:cubicBezTo>
                    <a:pt x="10488" y="2559"/>
                    <a:pt x="7128" y="4178"/>
                    <a:pt x="5652" y="4178"/>
                  </a:cubicBezTo>
                  <a:cubicBezTo>
                    <a:pt x="5621" y="4178"/>
                    <a:pt x="5591" y="4177"/>
                    <a:pt x="5561" y="4175"/>
                  </a:cubicBezTo>
                  <a:cubicBezTo>
                    <a:pt x="5495" y="4204"/>
                    <a:pt x="5413" y="4217"/>
                    <a:pt x="5319" y="4217"/>
                  </a:cubicBezTo>
                  <a:cubicBezTo>
                    <a:pt x="4310" y="4217"/>
                    <a:pt x="1855" y="2667"/>
                    <a:pt x="497" y="1715"/>
                  </a:cubicBezTo>
                  <a:lnTo>
                    <a:pt x="0" y="3213"/>
                  </a:lnTo>
                  <a:cubicBezTo>
                    <a:pt x="1040" y="3998"/>
                    <a:pt x="4244" y="6158"/>
                    <a:pt x="5434" y="6158"/>
                  </a:cubicBezTo>
                  <a:cubicBezTo>
                    <a:pt x="5528" y="6158"/>
                    <a:pt x="5609" y="6144"/>
                    <a:pt x="5676" y="6115"/>
                  </a:cubicBezTo>
                  <a:cubicBezTo>
                    <a:pt x="5706" y="6117"/>
                    <a:pt x="5736" y="6117"/>
                    <a:pt x="5767" y="6117"/>
                  </a:cubicBezTo>
                  <a:cubicBezTo>
                    <a:pt x="7245" y="6117"/>
                    <a:pt x="10604" y="4499"/>
                    <a:pt x="12049" y="2473"/>
                  </a:cubicBezTo>
                  <a:cubicBezTo>
                    <a:pt x="12272" y="2161"/>
                    <a:pt x="12344" y="948"/>
                    <a:pt x="120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6"/>
            <p:cNvSpPr/>
            <p:nvPr/>
          </p:nvSpPr>
          <p:spPr>
            <a:xfrm>
              <a:off x="4313200" y="2564375"/>
              <a:ext cx="305600" cy="225800"/>
            </a:xfrm>
            <a:custGeom>
              <a:avLst/>
              <a:gdLst/>
              <a:ahLst/>
              <a:cxnLst/>
              <a:rect l="l" t="t" r="r" b="b"/>
              <a:pathLst>
                <a:path w="12224" h="9032" extrusionOk="0">
                  <a:moveTo>
                    <a:pt x="6251" y="0"/>
                  </a:moveTo>
                  <a:lnTo>
                    <a:pt x="726" y="8062"/>
                  </a:lnTo>
                  <a:lnTo>
                    <a:pt x="0" y="9032"/>
                  </a:lnTo>
                  <a:lnTo>
                    <a:pt x="12048" y="9032"/>
                  </a:lnTo>
                  <a:lnTo>
                    <a:pt x="12223" y="8622"/>
                  </a:lnTo>
                  <a:lnTo>
                    <a:pt x="6428" y="7218"/>
                  </a:lnTo>
                  <a:lnTo>
                    <a:pt x="9178" y="1042"/>
                  </a:lnTo>
                  <a:lnTo>
                    <a:pt x="6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6"/>
            <p:cNvSpPr/>
            <p:nvPr/>
          </p:nvSpPr>
          <p:spPr>
            <a:xfrm>
              <a:off x="4387050" y="2590375"/>
              <a:ext cx="231750" cy="199800"/>
            </a:xfrm>
            <a:custGeom>
              <a:avLst/>
              <a:gdLst/>
              <a:ahLst/>
              <a:cxnLst/>
              <a:rect l="l" t="t" r="r" b="b"/>
              <a:pathLst>
                <a:path w="9270" h="7992" extrusionOk="0">
                  <a:moveTo>
                    <a:pt x="6224" y="1"/>
                  </a:moveTo>
                  <a:lnTo>
                    <a:pt x="2863" y="3409"/>
                  </a:lnTo>
                  <a:lnTo>
                    <a:pt x="1" y="7157"/>
                  </a:lnTo>
                  <a:lnTo>
                    <a:pt x="492" y="7992"/>
                  </a:lnTo>
                  <a:lnTo>
                    <a:pt x="9094" y="7992"/>
                  </a:lnTo>
                  <a:lnTo>
                    <a:pt x="9269" y="7582"/>
                  </a:lnTo>
                  <a:lnTo>
                    <a:pt x="3474" y="6178"/>
                  </a:lnTo>
                  <a:lnTo>
                    <a:pt x="622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6"/>
            <p:cNvSpPr/>
            <p:nvPr/>
          </p:nvSpPr>
          <p:spPr>
            <a:xfrm>
              <a:off x="4449575" y="2567700"/>
              <a:ext cx="373200" cy="222475"/>
            </a:xfrm>
            <a:custGeom>
              <a:avLst/>
              <a:gdLst/>
              <a:ahLst/>
              <a:cxnLst/>
              <a:rect l="l" t="t" r="r" b="b"/>
              <a:pathLst>
                <a:path w="14928" h="8899" extrusionOk="0">
                  <a:moveTo>
                    <a:pt x="1423" y="1"/>
                  </a:moveTo>
                  <a:lnTo>
                    <a:pt x="0" y="4205"/>
                  </a:lnTo>
                  <a:lnTo>
                    <a:pt x="819" y="4789"/>
                  </a:lnTo>
                  <a:lnTo>
                    <a:pt x="837" y="8315"/>
                  </a:lnTo>
                  <a:lnTo>
                    <a:pt x="1054" y="8899"/>
                  </a:lnTo>
                  <a:lnTo>
                    <a:pt x="14928" y="8899"/>
                  </a:lnTo>
                  <a:lnTo>
                    <a:pt x="14916" y="8641"/>
                  </a:lnTo>
                  <a:lnTo>
                    <a:pt x="5708" y="6663"/>
                  </a:lnTo>
                  <a:lnTo>
                    <a:pt x="6645" y="4205"/>
                  </a:lnTo>
                  <a:lnTo>
                    <a:pt x="6059" y="458"/>
                  </a:lnTo>
                  <a:lnTo>
                    <a:pt x="14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6"/>
            <p:cNvSpPr/>
            <p:nvPr/>
          </p:nvSpPr>
          <p:spPr>
            <a:xfrm>
              <a:off x="4461075" y="2559800"/>
              <a:ext cx="361700" cy="230375"/>
            </a:xfrm>
            <a:custGeom>
              <a:avLst/>
              <a:gdLst/>
              <a:ahLst/>
              <a:cxnLst/>
              <a:rect l="l" t="t" r="r" b="b"/>
              <a:pathLst>
                <a:path w="14468" h="9215" extrusionOk="0">
                  <a:moveTo>
                    <a:pt x="1035" y="1"/>
                  </a:moveTo>
                  <a:lnTo>
                    <a:pt x="10" y="1548"/>
                  </a:lnTo>
                  <a:lnTo>
                    <a:pt x="0" y="8917"/>
                  </a:lnTo>
                  <a:lnTo>
                    <a:pt x="4397" y="7684"/>
                  </a:lnTo>
                  <a:lnTo>
                    <a:pt x="8835" y="9215"/>
                  </a:lnTo>
                  <a:lnTo>
                    <a:pt x="14468" y="9215"/>
                  </a:lnTo>
                  <a:lnTo>
                    <a:pt x="14456" y="8957"/>
                  </a:lnTo>
                  <a:lnTo>
                    <a:pt x="5479" y="6894"/>
                  </a:lnTo>
                  <a:lnTo>
                    <a:pt x="6334" y="4457"/>
                  </a:lnTo>
                  <a:lnTo>
                    <a:pt x="5599" y="774"/>
                  </a:lnTo>
                  <a:lnTo>
                    <a:pt x="103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6"/>
            <p:cNvSpPr/>
            <p:nvPr/>
          </p:nvSpPr>
          <p:spPr>
            <a:xfrm>
              <a:off x="4298250" y="2241575"/>
              <a:ext cx="337750" cy="547875"/>
            </a:xfrm>
            <a:custGeom>
              <a:avLst/>
              <a:gdLst/>
              <a:ahLst/>
              <a:cxnLst/>
              <a:rect l="l" t="t" r="r" b="b"/>
              <a:pathLst>
                <a:path w="13510" h="21915" extrusionOk="0">
                  <a:moveTo>
                    <a:pt x="7785" y="1"/>
                  </a:moveTo>
                  <a:cubicBezTo>
                    <a:pt x="6411" y="1"/>
                    <a:pt x="4941" y="400"/>
                    <a:pt x="4435" y="1916"/>
                  </a:cubicBezTo>
                  <a:cubicBezTo>
                    <a:pt x="3528" y="4637"/>
                    <a:pt x="6777" y="9146"/>
                    <a:pt x="6777" y="9146"/>
                  </a:cubicBezTo>
                  <a:lnTo>
                    <a:pt x="7092" y="11911"/>
                  </a:lnTo>
                  <a:cubicBezTo>
                    <a:pt x="5194" y="13161"/>
                    <a:pt x="2587" y="17479"/>
                    <a:pt x="1" y="21705"/>
                  </a:cubicBezTo>
                  <a:cubicBezTo>
                    <a:pt x="136" y="21851"/>
                    <a:pt x="390" y="21915"/>
                    <a:pt x="737" y="21915"/>
                  </a:cubicBezTo>
                  <a:cubicBezTo>
                    <a:pt x="3021" y="21915"/>
                    <a:pt x="9302" y="19169"/>
                    <a:pt x="11846" y="19169"/>
                  </a:cubicBezTo>
                  <a:cubicBezTo>
                    <a:pt x="12013" y="19169"/>
                    <a:pt x="12164" y="19181"/>
                    <a:pt x="12297" y="19206"/>
                  </a:cubicBezTo>
                  <a:lnTo>
                    <a:pt x="13510" y="15762"/>
                  </a:lnTo>
                  <a:cubicBezTo>
                    <a:pt x="13510" y="15762"/>
                    <a:pt x="12251" y="12279"/>
                    <a:pt x="12397" y="11195"/>
                  </a:cubicBezTo>
                  <a:cubicBezTo>
                    <a:pt x="12544" y="10112"/>
                    <a:pt x="12418" y="4181"/>
                    <a:pt x="12418" y="4181"/>
                  </a:cubicBezTo>
                  <a:cubicBezTo>
                    <a:pt x="12418" y="4181"/>
                    <a:pt x="11344" y="717"/>
                    <a:pt x="10348" y="395"/>
                  </a:cubicBezTo>
                  <a:cubicBezTo>
                    <a:pt x="9908" y="252"/>
                    <a:pt x="8877"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6"/>
            <p:cNvSpPr/>
            <p:nvPr/>
          </p:nvSpPr>
          <p:spPr>
            <a:xfrm>
              <a:off x="4297575" y="2251375"/>
              <a:ext cx="338425" cy="538825"/>
            </a:xfrm>
            <a:custGeom>
              <a:avLst/>
              <a:gdLst/>
              <a:ahLst/>
              <a:cxnLst/>
              <a:rect l="l" t="t" r="r" b="b"/>
              <a:pathLst>
                <a:path w="13537" h="21553" extrusionOk="0">
                  <a:moveTo>
                    <a:pt x="10370" y="0"/>
                  </a:moveTo>
                  <a:cubicBezTo>
                    <a:pt x="10066" y="0"/>
                    <a:pt x="10808" y="9532"/>
                    <a:pt x="9999" y="9935"/>
                  </a:cubicBezTo>
                  <a:cubicBezTo>
                    <a:pt x="9913" y="9978"/>
                    <a:pt x="9804" y="9998"/>
                    <a:pt x="9678" y="9998"/>
                  </a:cubicBezTo>
                  <a:cubicBezTo>
                    <a:pt x="9082" y="9998"/>
                    <a:pt x="8099" y="9561"/>
                    <a:pt x="7292" y="9135"/>
                  </a:cubicBezTo>
                  <a:lnTo>
                    <a:pt x="7292" y="9135"/>
                  </a:lnTo>
                  <a:cubicBezTo>
                    <a:pt x="8648" y="10769"/>
                    <a:pt x="10114" y="13602"/>
                    <a:pt x="10437" y="14239"/>
                  </a:cubicBezTo>
                  <a:cubicBezTo>
                    <a:pt x="11113" y="15568"/>
                    <a:pt x="6690" y="20984"/>
                    <a:pt x="0" y="21307"/>
                  </a:cubicBezTo>
                  <a:cubicBezTo>
                    <a:pt x="282" y="21479"/>
                    <a:pt x="666" y="21552"/>
                    <a:pt x="1128" y="21552"/>
                  </a:cubicBezTo>
                  <a:cubicBezTo>
                    <a:pt x="3836" y="21552"/>
                    <a:pt x="9191" y="19026"/>
                    <a:pt x="11932" y="19026"/>
                  </a:cubicBezTo>
                  <a:cubicBezTo>
                    <a:pt x="12080" y="19026"/>
                    <a:pt x="12221" y="19033"/>
                    <a:pt x="12353" y="19048"/>
                  </a:cubicBezTo>
                  <a:lnTo>
                    <a:pt x="13537" y="15367"/>
                  </a:lnTo>
                  <a:cubicBezTo>
                    <a:pt x="13537" y="15367"/>
                    <a:pt x="12278" y="11885"/>
                    <a:pt x="12424" y="10802"/>
                  </a:cubicBezTo>
                  <a:cubicBezTo>
                    <a:pt x="12571" y="9718"/>
                    <a:pt x="12445" y="3788"/>
                    <a:pt x="12445" y="3788"/>
                  </a:cubicBezTo>
                  <a:cubicBezTo>
                    <a:pt x="12445" y="3788"/>
                    <a:pt x="11371" y="322"/>
                    <a:pt x="10375" y="1"/>
                  </a:cubicBezTo>
                  <a:cubicBezTo>
                    <a:pt x="10374" y="1"/>
                    <a:pt x="10372" y="0"/>
                    <a:pt x="103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6"/>
            <p:cNvSpPr/>
            <p:nvPr/>
          </p:nvSpPr>
          <p:spPr>
            <a:xfrm>
              <a:off x="4392725" y="2168325"/>
              <a:ext cx="86250" cy="154450"/>
            </a:xfrm>
            <a:custGeom>
              <a:avLst/>
              <a:gdLst/>
              <a:ahLst/>
              <a:cxnLst/>
              <a:rect l="l" t="t" r="r" b="b"/>
              <a:pathLst>
                <a:path w="3450" h="6178" extrusionOk="0">
                  <a:moveTo>
                    <a:pt x="2046" y="1"/>
                  </a:moveTo>
                  <a:lnTo>
                    <a:pt x="1" y="2579"/>
                  </a:lnTo>
                  <a:lnTo>
                    <a:pt x="1059" y="6177"/>
                  </a:lnTo>
                  <a:cubicBezTo>
                    <a:pt x="1059" y="6177"/>
                    <a:pt x="2807" y="4023"/>
                    <a:pt x="3450" y="3388"/>
                  </a:cubicBezTo>
                  <a:lnTo>
                    <a:pt x="2046"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6"/>
            <p:cNvSpPr/>
            <p:nvPr/>
          </p:nvSpPr>
          <p:spPr>
            <a:xfrm>
              <a:off x="4808375" y="2763250"/>
              <a:ext cx="79275" cy="26925"/>
            </a:xfrm>
            <a:custGeom>
              <a:avLst/>
              <a:gdLst/>
              <a:ahLst/>
              <a:cxnLst/>
              <a:rect l="l" t="t" r="r" b="b"/>
              <a:pathLst>
                <a:path w="3171" h="1077" extrusionOk="0">
                  <a:moveTo>
                    <a:pt x="277" y="0"/>
                  </a:moveTo>
                  <a:cubicBezTo>
                    <a:pt x="1" y="585"/>
                    <a:pt x="139" y="1077"/>
                    <a:pt x="139" y="1077"/>
                  </a:cubicBezTo>
                  <a:lnTo>
                    <a:pt x="3171" y="1077"/>
                  </a:lnTo>
                  <a:lnTo>
                    <a:pt x="277" y="0"/>
                  </a:ln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6"/>
            <p:cNvSpPr/>
            <p:nvPr/>
          </p:nvSpPr>
          <p:spPr>
            <a:xfrm>
              <a:off x="4360550" y="2168325"/>
              <a:ext cx="185975" cy="226100"/>
            </a:xfrm>
            <a:custGeom>
              <a:avLst/>
              <a:gdLst/>
              <a:ahLst/>
              <a:cxnLst/>
              <a:rect l="l" t="t" r="r" b="b"/>
              <a:pathLst>
                <a:path w="7439" h="9044" extrusionOk="0">
                  <a:moveTo>
                    <a:pt x="3333" y="1"/>
                  </a:moveTo>
                  <a:lnTo>
                    <a:pt x="1613" y="2169"/>
                  </a:lnTo>
                  <a:cubicBezTo>
                    <a:pt x="1521" y="2414"/>
                    <a:pt x="1445" y="2662"/>
                    <a:pt x="1387" y="2914"/>
                  </a:cubicBezTo>
                  <a:cubicBezTo>
                    <a:pt x="1387" y="2914"/>
                    <a:pt x="910" y="4253"/>
                    <a:pt x="909" y="4259"/>
                  </a:cubicBezTo>
                  <a:cubicBezTo>
                    <a:pt x="0" y="6377"/>
                    <a:pt x="1891" y="8708"/>
                    <a:pt x="3147" y="9030"/>
                  </a:cubicBezTo>
                  <a:cubicBezTo>
                    <a:pt x="3185" y="9039"/>
                    <a:pt x="3223" y="9044"/>
                    <a:pt x="3260" y="9044"/>
                  </a:cubicBezTo>
                  <a:cubicBezTo>
                    <a:pt x="4394" y="9044"/>
                    <a:pt x="5276" y="4662"/>
                    <a:pt x="7438" y="3205"/>
                  </a:cubicBezTo>
                  <a:cubicBezTo>
                    <a:pt x="6782" y="3015"/>
                    <a:pt x="5986" y="2933"/>
                    <a:pt x="5313" y="2933"/>
                  </a:cubicBezTo>
                  <a:cubicBezTo>
                    <a:pt x="5037" y="2933"/>
                    <a:pt x="4782" y="2947"/>
                    <a:pt x="4566" y="2973"/>
                  </a:cubicBezTo>
                  <a:lnTo>
                    <a:pt x="33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6"/>
            <p:cNvSpPr/>
            <p:nvPr/>
          </p:nvSpPr>
          <p:spPr>
            <a:xfrm>
              <a:off x="4327250" y="1970275"/>
              <a:ext cx="184600" cy="237075"/>
            </a:xfrm>
            <a:custGeom>
              <a:avLst/>
              <a:gdLst/>
              <a:ahLst/>
              <a:cxnLst/>
              <a:rect l="l" t="t" r="r" b="b"/>
              <a:pathLst>
                <a:path w="7384" h="9483" extrusionOk="0">
                  <a:moveTo>
                    <a:pt x="5918" y="0"/>
                  </a:moveTo>
                  <a:cubicBezTo>
                    <a:pt x="5351" y="0"/>
                    <a:pt x="4222" y="837"/>
                    <a:pt x="4222" y="837"/>
                  </a:cubicBezTo>
                  <a:cubicBezTo>
                    <a:pt x="4222" y="837"/>
                    <a:pt x="4245" y="433"/>
                    <a:pt x="4103" y="148"/>
                  </a:cubicBezTo>
                  <a:cubicBezTo>
                    <a:pt x="4080" y="101"/>
                    <a:pt x="4021" y="77"/>
                    <a:pt x="3933" y="77"/>
                  </a:cubicBezTo>
                  <a:cubicBezTo>
                    <a:pt x="3482" y="77"/>
                    <a:pt x="2271" y="702"/>
                    <a:pt x="1236" y="2036"/>
                  </a:cubicBezTo>
                  <a:cubicBezTo>
                    <a:pt x="0" y="3626"/>
                    <a:pt x="48" y="6173"/>
                    <a:pt x="641" y="7240"/>
                  </a:cubicBezTo>
                  <a:lnTo>
                    <a:pt x="5458" y="9482"/>
                  </a:lnTo>
                  <a:cubicBezTo>
                    <a:pt x="5458" y="9482"/>
                    <a:pt x="6908" y="6181"/>
                    <a:pt x="6836" y="5563"/>
                  </a:cubicBezTo>
                  <a:cubicBezTo>
                    <a:pt x="6766" y="4946"/>
                    <a:pt x="6362" y="4946"/>
                    <a:pt x="6362" y="4946"/>
                  </a:cubicBezTo>
                  <a:cubicBezTo>
                    <a:pt x="6362" y="4946"/>
                    <a:pt x="7384" y="2975"/>
                    <a:pt x="7169" y="2595"/>
                  </a:cubicBezTo>
                  <a:cubicBezTo>
                    <a:pt x="7047" y="2378"/>
                    <a:pt x="6894" y="2331"/>
                    <a:pt x="6785" y="2331"/>
                  </a:cubicBezTo>
                  <a:cubicBezTo>
                    <a:pt x="6703" y="2331"/>
                    <a:pt x="6646" y="2358"/>
                    <a:pt x="6646" y="2358"/>
                  </a:cubicBezTo>
                  <a:cubicBezTo>
                    <a:pt x="6646" y="2358"/>
                    <a:pt x="7003" y="1691"/>
                    <a:pt x="6743" y="1334"/>
                  </a:cubicBezTo>
                  <a:cubicBezTo>
                    <a:pt x="6636" y="1191"/>
                    <a:pt x="6534" y="1148"/>
                    <a:pt x="6450" y="1148"/>
                  </a:cubicBezTo>
                  <a:cubicBezTo>
                    <a:pt x="6326" y="1148"/>
                    <a:pt x="6243" y="1240"/>
                    <a:pt x="6243" y="1240"/>
                  </a:cubicBezTo>
                  <a:cubicBezTo>
                    <a:pt x="6243" y="1240"/>
                    <a:pt x="6551" y="242"/>
                    <a:pt x="6076" y="30"/>
                  </a:cubicBezTo>
                  <a:cubicBezTo>
                    <a:pt x="6031" y="9"/>
                    <a:pt x="5978" y="0"/>
                    <a:pt x="5918"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6"/>
            <p:cNvSpPr/>
            <p:nvPr/>
          </p:nvSpPr>
          <p:spPr>
            <a:xfrm>
              <a:off x="4405450" y="1989100"/>
              <a:ext cx="106375" cy="218250"/>
            </a:xfrm>
            <a:custGeom>
              <a:avLst/>
              <a:gdLst/>
              <a:ahLst/>
              <a:cxnLst/>
              <a:rect l="l" t="t" r="r" b="b"/>
              <a:pathLst>
                <a:path w="4255" h="8730" extrusionOk="0">
                  <a:moveTo>
                    <a:pt x="3205" y="1"/>
                  </a:moveTo>
                  <a:lnTo>
                    <a:pt x="3205" y="1"/>
                  </a:lnTo>
                  <a:cubicBezTo>
                    <a:pt x="1890" y="633"/>
                    <a:pt x="564" y="2161"/>
                    <a:pt x="180" y="4474"/>
                  </a:cubicBezTo>
                  <a:cubicBezTo>
                    <a:pt x="1" y="5552"/>
                    <a:pt x="182" y="6904"/>
                    <a:pt x="350" y="7808"/>
                  </a:cubicBezTo>
                  <a:lnTo>
                    <a:pt x="2330" y="8729"/>
                  </a:lnTo>
                  <a:cubicBezTo>
                    <a:pt x="2327" y="8729"/>
                    <a:pt x="3777" y="5427"/>
                    <a:pt x="3705" y="4809"/>
                  </a:cubicBezTo>
                  <a:cubicBezTo>
                    <a:pt x="3633" y="4191"/>
                    <a:pt x="3231" y="4191"/>
                    <a:pt x="3231" y="4191"/>
                  </a:cubicBezTo>
                  <a:cubicBezTo>
                    <a:pt x="3231" y="4191"/>
                    <a:pt x="4254" y="2218"/>
                    <a:pt x="4040" y="1839"/>
                  </a:cubicBezTo>
                  <a:cubicBezTo>
                    <a:pt x="3918" y="1622"/>
                    <a:pt x="3765" y="1575"/>
                    <a:pt x="3656" y="1575"/>
                  </a:cubicBezTo>
                  <a:cubicBezTo>
                    <a:pt x="3574" y="1575"/>
                    <a:pt x="3517" y="1602"/>
                    <a:pt x="3517" y="1602"/>
                  </a:cubicBezTo>
                  <a:cubicBezTo>
                    <a:pt x="3517" y="1602"/>
                    <a:pt x="3872" y="938"/>
                    <a:pt x="3612" y="580"/>
                  </a:cubicBezTo>
                  <a:cubicBezTo>
                    <a:pt x="3506" y="436"/>
                    <a:pt x="3404" y="393"/>
                    <a:pt x="3321" y="393"/>
                  </a:cubicBezTo>
                  <a:cubicBezTo>
                    <a:pt x="3197" y="393"/>
                    <a:pt x="3113" y="485"/>
                    <a:pt x="3113" y="485"/>
                  </a:cubicBezTo>
                  <a:cubicBezTo>
                    <a:pt x="3113" y="485"/>
                    <a:pt x="3181" y="260"/>
                    <a:pt x="3205" y="1"/>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6"/>
            <p:cNvSpPr/>
            <p:nvPr/>
          </p:nvSpPr>
          <p:spPr>
            <a:xfrm>
              <a:off x="4328600" y="2046850"/>
              <a:ext cx="135050" cy="242825"/>
            </a:xfrm>
            <a:custGeom>
              <a:avLst/>
              <a:gdLst/>
              <a:ahLst/>
              <a:cxnLst/>
              <a:rect l="l" t="t" r="r" b="b"/>
              <a:pathLst>
                <a:path w="5402" h="9713" extrusionOk="0">
                  <a:moveTo>
                    <a:pt x="2702" y="0"/>
                  </a:moveTo>
                  <a:cubicBezTo>
                    <a:pt x="2097" y="0"/>
                    <a:pt x="1521" y="193"/>
                    <a:pt x="1173" y="719"/>
                  </a:cubicBezTo>
                  <a:cubicBezTo>
                    <a:pt x="201" y="2192"/>
                    <a:pt x="1" y="7557"/>
                    <a:pt x="492" y="9644"/>
                  </a:cubicBezTo>
                  <a:cubicBezTo>
                    <a:pt x="658" y="9692"/>
                    <a:pt x="851" y="9713"/>
                    <a:pt x="1060" y="9713"/>
                  </a:cubicBezTo>
                  <a:cubicBezTo>
                    <a:pt x="2202" y="9713"/>
                    <a:pt x="3838" y="9081"/>
                    <a:pt x="4239" y="8701"/>
                  </a:cubicBezTo>
                  <a:cubicBezTo>
                    <a:pt x="4714" y="8250"/>
                    <a:pt x="5401" y="2476"/>
                    <a:pt x="5069" y="1051"/>
                  </a:cubicBezTo>
                  <a:cubicBezTo>
                    <a:pt x="4970" y="625"/>
                    <a:pt x="3790" y="0"/>
                    <a:pt x="270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6"/>
            <p:cNvSpPr/>
            <p:nvPr/>
          </p:nvSpPr>
          <p:spPr>
            <a:xfrm>
              <a:off x="4403550" y="2045525"/>
              <a:ext cx="67625" cy="140250"/>
            </a:xfrm>
            <a:custGeom>
              <a:avLst/>
              <a:gdLst/>
              <a:ahLst/>
              <a:cxnLst/>
              <a:rect l="l" t="t" r="r" b="b"/>
              <a:pathLst>
                <a:path w="2705" h="5610" extrusionOk="0">
                  <a:moveTo>
                    <a:pt x="1805" y="0"/>
                  </a:moveTo>
                  <a:cubicBezTo>
                    <a:pt x="1675" y="0"/>
                    <a:pt x="1526" y="35"/>
                    <a:pt x="1356" y="112"/>
                  </a:cubicBezTo>
                  <a:cubicBezTo>
                    <a:pt x="0" y="723"/>
                    <a:pt x="686" y="5610"/>
                    <a:pt x="686" y="5610"/>
                  </a:cubicBezTo>
                  <a:lnTo>
                    <a:pt x="1427" y="5515"/>
                  </a:lnTo>
                  <a:cubicBezTo>
                    <a:pt x="1427" y="5515"/>
                    <a:pt x="2491" y="3227"/>
                    <a:pt x="2594" y="2394"/>
                  </a:cubicBezTo>
                  <a:cubicBezTo>
                    <a:pt x="2685" y="1663"/>
                    <a:pt x="2705" y="0"/>
                    <a:pt x="1805" y="0"/>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6"/>
            <p:cNvSpPr/>
            <p:nvPr/>
          </p:nvSpPr>
          <p:spPr>
            <a:xfrm>
              <a:off x="4425475" y="2134300"/>
              <a:ext cx="38800" cy="63350"/>
            </a:xfrm>
            <a:custGeom>
              <a:avLst/>
              <a:gdLst/>
              <a:ahLst/>
              <a:cxnLst/>
              <a:rect l="l" t="t" r="r" b="b"/>
              <a:pathLst>
                <a:path w="1552" h="2534" extrusionOk="0">
                  <a:moveTo>
                    <a:pt x="888" y="1"/>
                  </a:moveTo>
                  <a:cubicBezTo>
                    <a:pt x="872" y="1"/>
                    <a:pt x="856" y="2"/>
                    <a:pt x="839" y="4"/>
                  </a:cubicBezTo>
                  <a:cubicBezTo>
                    <a:pt x="341" y="73"/>
                    <a:pt x="0" y="1563"/>
                    <a:pt x="137" y="2430"/>
                  </a:cubicBezTo>
                  <a:lnTo>
                    <a:pt x="359" y="2533"/>
                  </a:lnTo>
                  <a:cubicBezTo>
                    <a:pt x="359" y="2533"/>
                    <a:pt x="1180" y="2065"/>
                    <a:pt x="1369" y="1494"/>
                  </a:cubicBezTo>
                  <a:cubicBezTo>
                    <a:pt x="1551" y="941"/>
                    <a:pt x="1349" y="1"/>
                    <a:pt x="88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6"/>
            <p:cNvSpPr/>
            <p:nvPr/>
          </p:nvSpPr>
          <p:spPr>
            <a:xfrm>
              <a:off x="4434325" y="2143325"/>
              <a:ext cx="23900" cy="38975"/>
            </a:xfrm>
            <a:custGeom>
              <a:avLst/>
              <a:gdLst/>
              <a:ahLst/>
              <a:cxnLst/>
              <a:rect l="l" t="t" r="r" b="b"/>
              <a:pathLst>
                <a:path w="956" h="1559" extrusionOk="0">
                  <a:moveTo>
                    <a:pt x="547" y="0"/>
                  </a:moveTo>
                  <a:cubicBezTo>
                    <a:pt x="537" y="0"/>
                    <a:pt x="527" y="1"/>
                    <a:pt x="517" y="2"/>
                  </a:cubicBezTo>
                  <a:cubicBezTo>
                    <a:pt x="212" y="45"/>
                    <a:pt x="1" y="962"/>
                    <a:pt x="86" y="1494"/>
                  </a:cubicBezTo>
                  <a:lnTo>
                    <a:pt x="222" y="1559"/>
                  </a:lnTo>
                  <a:cubicBezTo>
                    <a:pt x="222" y="1559"/>
                    <a:pt x="729" y="1271"/>
                    <a:pt x="844" y="919"/>
                  </a:cubicBezTo>
                  <a:cubicBezTo>
                    <a:pt x="956" y="579"/>
                    <a:pt x="832" y="0"/>
                    <a:pt x="547"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6"/>
            <p:cNvSpPr/>
            <p:nvPr/>
          </p:nvSpPr>
          <p:spPr>
            <a:xfrm>
              <a:off x="4433225" y="2160325"/>
              <a:ext cx="16625" cy="27050"/>
            </a:xfrm>
            <a:custGeom>
              <a:avLst/>
              <a:gdLst/>
              <a:ahLst/>
              <a:cxnLst/>
              <a:rect l="l" t="t" r="r" b="b"/>
              <a:pathLst>
                <a:path w="665" h="1082" extrusionOk="0">
                  <a:moveTo>
                    <a:pt x="380" y="1"/>
                  </a:moveTo>
                  <a:cubicBezTo>
                    <a:pt x="373" y="1"/>
                    <a:pt x="367" y="1"/>
                    <a:pt x="360" y="2"/>
                  </a:cubicBezTo>
                  <a:cubicBezTo>
                    <a:pt x="148" y="32"/>
                    <a:pt x="0" y="666"/>
                    <a:pt x="61" y="1037"/>
                  </a:cubicBezTo>
                  <a:lnTo>
                    <a:pt x="156" y="1081"/>
                  </a:lnTo>
                  <a:cubicBezTo>
                    <a:pt x="156" y="1081"/>
                    <a:pt x="506" y="881"/>
                    <a:pt x="587" y="637"/>
                  </a:cubicBezTo>
                  <a:cubicBezTo>
                    <a:pt x="665" y="401"/>
                    <a:pt x="578" y="1"/>
                    <a:pt x="38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6"/>
            <p:cNvSpPr/>
            <p:nvPr/>
          </p:nvSpPr>
          <p:spPr>
            <a:xfrm>
              <a:off x="4399175" y="2257200"/>
              <a:ext cx="209850" cy="152825"/>
            </a:xfrm>
            <a:custGeom>
              <a:avLst/>
              <a:gdLst/>
              <a:ahLst/>
              <a:cxnLst/>
              <a:rect l="l" t="t" r="r" b="b"/>
              <a:pathLst>
                <a:path w="8394" h="6113" extrusionOk="0">
                  <a:moveTo>
                    <a:pt x="5888" y="1"/>
                  </a:moveTo>
                  <a:cubicBezTo>
                    <a:pt x="3677" y="1"/>
                    <a:pt x="1" y="4565"/>
                    <a:pt x="25" y="4798"/>
                  </a:cubicBezTo>
                  <a:cubicBezTo>
                    <a:pt x="99" y="5534"/>
                    <a:pt x="1664" y="6113"/>
                    <a:pt x="1894" y="6113"/>
                  </a:cubicBezTo>
                  <a:cubicBezTo>
                    <a:pt x="1896" y="6113"/>
                    <a:pt x="1898" y="6113"/>
                    <a:pt x="1900" y="6113"/>
                  </a:cubicBezTo>
                  <a:cubicBezTo>
                    <a:pt x="2108" y="6101"/>
                    <a:pt x="7107" y="5825"/>
                    <a:pt x="8159" y="3717"/>
                  </a:cubicBezTo>
                  <a:cubicBezTo>
                    <a:pt x="8394" y="3249"/>
                    <a:pt x="7648" y="1122"/>
                    <a:pt x="6735" y="310"/>
                  </a:cubicBezTo>
                  <a:cubicBezTo>
                    <a:pt x="6493" y="95"/>
                    <a:pt x="6206"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6"/>
            <p:cNvSpPr/>
            <p:nvPr/>
          </p:nvSpPr>
          <p:spPr>
            <a:xfrm>
              <a:off x="4273725" y="2467525"/>
              <a:ext cx="72475" cy="64500"/>
            </a:xfrm>
            <a:custGeom>
              <a:avLst/>
              <a:gdLst/>
              <a:ahLst/>
              <a:cxnLst/>
              <a:rect l="l" t="t" r="r" b="b"/>
              <a:pathLst>
                <a:path w="2899" h="2580" extrusionOk="0">
                  <a:moveTo>
                    <a:pt x="2046" y="0"/>
                  </a:moveTo>
                  <a:cubicBezTo>
                    <a:pt x="2044" y="0"/>
                    <a:pt x="887" y="812"/>
                    <a:pt x="0" y="854"/>
                  </a:cubicBezTo>
                  <a:lnTo>
                    <a:pt x="1637" y="2580"/>
                  </a:lnTo>
                  <a:cubicBezTo>
                    <a:pt x="1952" y="2170"/>
                    <a:pt x="2633" y="1605"/>
                    <a:pt x="2899" y="1500"/>
                  </a:cubicBezTo>
                  <a:lnTo>
                    <a:pt x="2046" y="0"/>
                  </a:lnTo>
                  <a:cubicBezTo>
                    <a:pt x="2046" y="0"/>
                    <a:pt x="2046" y="0"/>
                    <a:pt x="204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6"/>
            <p:cNvSpPr/>
            <p:nvPr/>
          </p:nvSpPr>
          <p:spPr>
            <a:xfrm>
              <a:off x="4216375" y="2484875"/>
              <a:ext cx="107850" cy="71875"/>
            </a:xfrm>
            <a:custGeom>
              <a:avLst/>
              <a:gdLst/>
              <a:ahLst/>
              <a:cxnLst/>
              <a:rect l="l" t="t" r="r" b="b"/>
              <a:pathLst>
                <a:path w="4314" h="2875" extrusionOk="0">
                  <a:moveTo>
                    <a:pt x="311" y="1"/>
                  </a:moveTo>
                  <a:cubicBezTo>
                    <a:pt x="290" y="1"/>
                    <a:pt x="268" y="2"/>
                    <a:pt x="247" y="6"/>
                  </a:cubicBezTo>
                  <a:cubicBezTo>
                    <a:pt x="1" y="48"/>
                    <a:pt x="28" y="423"/>
                    <a:pt x="139" y="513"/>
                  </a:cubicBezTo>
                  <a:cubicBezTo>
                    <a:pt x="452" y="765"/>
                    <a:pt x="1415" y="854"/>
                    <a:pt x="1383" y="1022"/>
                  </a:cubicBezTo>
                  <a:cubicBezTo>
                    <a:pt x="1329" y="1339"/>
                    <a:pt x="798" y="1604"/>
                    <a:pt x="765" y="1758"/>
                  </a:cubicBezTo>
                  <a:cubicBezTo>
                    <a:pt x="696" y="2094"/>
                    <a:pt x="2099" y="2735"/>
                    <a:pt x="2500" y="2858"/>
                  </a:cubicBezTo>
                  <a:cubicBezTo>
                    <a:pt x="2534" y="2869"/>
                    <a:pt x="2573" y="2874"/>
                    <a:pt x="2615" y="2874"/>
                  </a:cubicBezTo>
                  <a:cubicBezTo>
                    <a:pt x="3067" y="2874"/>
                    <a:pt x="3935" y="2286"/>
                    <a:pt x="4204" y="1544"/>
                  </a:cubicBezTo>
                  <a:cubicBezTo>
                    <a:pt x="4313" y="1247"/>
                    <a:pt x="3041" y="200"/>
                    <a:pt x="3041" y="200"/>
                  </a:cubicBezTo>
                  <a:cubicBezTo>
                    <a:pt x="2894" y="200"/>
                    <a:pt x="2574" y="97"/>
                    <a:pt x="2251" y="97"/>
                  </a:cubicBezTo>
                  <a:cubicBezTo>
                    <a:pt x="2159" y="97"/>
                    <a:pt x="2067" y="105"/>
                    <a:pt x="1978" y="127"/>
                  </a:cubicBezTo>
                  <a:cubicBezTo>
                    <a:pt x="1729" y="187"/>
                    <a:pt x="1521" y="210"/>
                    <a:pt x="1344" y="210"/>
                  </a:cubicBezTo>
                  <a:cubicBezTo>
                    <a:pt x="807" y="210"/>
                    <a:pt x="554" y="1"/>
                    <a:pt x="31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6"/>
            <p:cNvSpPr/>
            <p:nvPr/>
          </p:nvSpPr>
          <p:spPr>
            <a:xfrm>
              <a:off x="4197075" y="2516450"/>
              <a:ext cx="61400" cy="41450"/>
            </a:xfrm>
            <a:custGeom>
              <a:avLst/>
              <a:gdLst/>
              <a:ahLst/>
              <a:cxnLst/>
              <a:rect l="l" t="t" r="r" b="b"/>
              <a:pathLst>
                <a:path w="2456" h="1658" extrusionOk="0">
                  <a:moveTo>
                    <a:pt x="2158" y="0"/>
                  </a:moveTo>
                  <a:cubicBezTo>
                    <a:pt x="2137" y="0"/>
                    <a:pt x="2116" y="8"/>
                    <a:pt x="2095" y="25"/>
                  </a:cubicBezTo>
                  <a:cubicBezTo>
                    <a:pt x="1740" y="302"/>
                    <a:pt x="1273" y="702"/>
                    <a:pt x="1125" y="755"/>
                  </a:cubicBezTo>
                  <a:cubicBezTo>
                    <a:pt x="977" y="808"/>
                    <a:pt x="118" y="1097"/>
                    <a:pt x="74" y="1196"/>
                  </a:cubicBezTo>
                  <a:cubicBezTo>
                    <a:pt x="33" y="1292"/>
                    <a:pt x="0" y="1657"/>
                    <a:pt x="205" y="1657"/>
                  </a:cubicBezTo>
                  <a:cubicBezTo>
                    <a:pt x="208" y="1657"/>
                    <a:pt x="210" y="1657"/>
                    <a:pt x="212" y="1657"/>
                  </a:cubicBezTo>
                  <a:cubicBezTo>
                    <a:pt x="424" y="1649"/>
                    <a:pt x="1368" y="1317"/>
                    <a:pt x="1562" y="1181"/>
                  </a:cubicBezTo>
                  <a:cubicBezTo>
                    <a:pt x="1754" y="1045"/>
                    <a:pt x="2408" y="650"/>
                    <a:pt x="2433" y="575"/>
                  </a:cubicBezTo>
                  <a:cubicBezTo>
                    <a:pt x="2456" y="511"/>
                    <a:pt x="2326" y="0"/>
                    <a:pt x="2158"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6"/>
            <p:cNvSpPr/>
            <p:nvPr/>
          </p:nvSpPr>
          <p:spPr>
            <a:xfrm>
              <a:off x="4210300" y="2531925"/>
              <a:ext cx="57375" cy="46875"/>
            </a:xfrm>
            <a:custGeom>
              <a:avLst/>
              <a:gdLst/>
              <a:ahLst/>
              <a:cxnLst/>
              <a:rect l="l" t="t" r="r" b="b"/>
              <a:pathLst>
                <a:path w="2295" h="1875" extrusionOk="0">
                  <a:moveTo>
                    <a:pt x="1951" y="0"/>
                  </a:moveTo>
                  <a:cubicBezTo>
                    <a:pt x="1927" y="0"/>
                    <a:pt x="1904" y="10"/>
                    <a:pt x="1882" y="32"/>
                  </a:cubicBezTo>
                  <a:cubicBezTo>
                    <a:pt x="1564" y="350"/>
                    <a:pt x="1151" y="801"/>
                    <a:pt x="1011" y="869"/>
                  </a:cubicBezTo>
                  <a:cubicBezTo>
                    <a:pt x="870" y="938"/>
                    <a:pt x="57" y="1321"/>
                    <a:pt x="28" y="1425"/>
                  </a:cubicBezTo>
                  <a:cubicBezTo>
                    <a:pt x="1" y="1523"/>
                    <a:pt x="9" y="1875"/>
                    <a:pt x="194" y="1875"/>
                  </a:cubicBezTo>
                  <a:cubicBezTo>
                    <a:pt x="201" y="1875"/>
                    <a:pt x="209" y="1874"/>
                    <a:pt x="217" y="1873"/>
                  </a:cubicBezTo>
                  <a:cubicBezTo>
                    <a:pt x="423" y="1843"/>
                    <a:pt x="1314" y="1407"/>
                    <a:pt x="1488" y="1249"/>
                  </a:cubicBezTo>
                  <a:cubicBezTo>
                    <a:pt x="1662" y="1094"/>
                    <a:pt x="2258" y="624"/>
                    <a:pt x="2277" y="550"/>
                  </a:cubicBezTo>
                  <a:cubicBezTo>
                    <a:pt x="2295" y="483"/>
                    <a:pt x="2115" y="0"/>
                    <a:pt x="19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6"/>
            <p:cNvSpPr/>
            <p:nvPr/>
          </p:nvSpPr>
          <p:spPr>
            <a:xfrm>
              <a:off x="4235750" y="2538975"/>
              <a:ext cx="56625" cy="47925"/>
            </a:xfrm>
            <a:custGeom>
              <a:avLst/>
              <a:gdLst/>
              <a:ahLst/>
              <a:cxnLst/>
              <a:rect l="l" t="t" r="r" b="b"/>
              <a:pathLst>
                <a:path w="2265" h="1917" extrusionOk="0">
                  <a:moveTo>
                    <a:pt x="1911" y="0"/>
                  </a:moveTo>
                  <a:cubicBezTo>
                    <a:pt x="1888" y="0"/>
                    <a:pt x="1864" y="10"/>
                    <a:pt x="1843" y="33"/>
                  </a:cubicBezTo>
                  <a:cubicBezTo>
                    <a:pt x="1534" y="360"/>
                    <a:pt x="1131" y="821"/>
                    <a:pt x="993" y="893"/>
                  </a:cubicBezTo>
                  <a:cubicBezTo>
                    <a:pt x="855" y="964"/>
                    <a:pt x="52" y="1367"/>
                    <a:pt x="25" y="1469"/>
                  </a:cubicBezTo>
                  <a:cubicBezTo>
                    <a:pt x="0" y="1569"/>
                    <a:pt x="16" y="1917"/>
                    <a:pt x="198" y="1917"/>
                  </a:cubicBezTo>
                  <a:cubicBezTo>
                    <a:pt x="206" y="1917"/>
                    <a:pt x="215" y="1916"/>
                    <a:pt x="225" y="1914"/>
                  </a:cubicBezTo>
                  <a:cubicBezTo>
                    <a:pt x="431" y="1878"/>
                    <a:pt x="1309" y="1424"/>
                    <a:pt x="1480" y="1262"/>
                  </a:cubicBezTo>
                  <a:cubicBezTo>
                    <a:pt x="1651" y="1101"/>
                    <a:pt x="2235" y="620"/>
                    <a:pt x="2251" y="542"/>
                  </a:cubicBezTo>
                  <a:cubicBezTo>
                    <a:pt x="2264" y="478"/>
                    <a:pt x="2075" y="0"/>
                    <a:pt x="191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6"/>
            <p:cNvSpPr/>
            <p:nvPr/>
          </p:nvSpPr>
          <p:spPr>
            <a:xfrm>
              <a:off x="4290175" y="2347600"/>
              <a:ext cx="230075" cy="177250"/>
            </a:xfrm>
            <a:custGeom>
              <a:avLst/>
              <a:gdLst/>
              <a:ahLst/>
              <a:cxnLst/>
              <a:rect l="l" t="t" r="r" b="b"/>
              <a:pathLst>
                <a:path w="9203" h="7090" extrusionOk="0">
                  <a:moveTo>
                    <a:pt x="5662" y="0"/>
                  </a:moveTo>
                  <a:cubicBezTo>
                    <a:pt x="5639" y="0"/>
                    <a:pt x="5618" y="1"/>
                    <a:pt x="5600" y="2"/>
                  </a:cubicBezTo>
                  <a:cubicBezTo>
                    <a:pt x="5038" y="41"/>
                    <a:pt x="0" y="4991"/>
                    <a:pt x="0" y="4991"/>
                  </a:cubicBezTo>
                  <a:lnTo>
                    <a:pt x="2058" y="7089"/>
                  </a:lnTo>
                  <a:cubicBezTo>
                    <a:pt x="3656" y="6185"/>
                    <a:pt x="8740" y="2803"/>
                    <a:pt x="8974" y="1653"/>
                  </a:cubicBezTo>
                  <a:cubicBezTo>
                    <a:pt x="9202" y="542"/>
                    <a:pt x="6354" y="0"/>
                    <a:pt x="5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6"/>
            <p:cNvSpPr/>
            <p:nvPr/>
          </p:nvSpPr>
          <p:spPr>
            <a:xfrm>
              <a:off x="4336675" y="2143700"/>
              <a:ext cx="31475" cy="64925"/>
            </a:xfrm>
            <a:custGeom>
              <a:avLst/>
              <a:gdLst/>
              <a:ahLst/>
              <a:cxnLst/>
              <a:rect l="l" t="t" r="r" b="b"/>
              <a:pathLst>
                <a:path w="1259" h="2597" extrusionOk="0">
                  <a:moveTo>
                    <a:pt x="1206" y="1"/>
                  </a:moveTo>
                  <a:cubicBezTo>
                    <a:pt x="986" y="1"/>
                    <a:pt x="1" y="2054"/>
                    <a:pt x="21" y="2449"/>
                  </a:cubicBezTo>
                  <a:cubicBezTo>
                    <a:pt x="27" y="2571"/>
                    <a:pt x="433" y="2597"/>
                    <a:pt x="770" y="2597"/>
                  </a:cubicBezTo>
                  <a:cubicBezTo>
                    <a:pt x="1009" y="2597"/>
                    <a:pt x="1214" y="2584"/>
                    <a:pt x="1214" y="2584"/>
                  </a:cubicBezTo>
                  <a:cubicBezTo>
                    <a:pt x="1214" y="2584"/>
                    <a:pt x="1259" y="43"/>
                    <a:pt x="1230" y="12"/>
                  </a:cubicBezTo>
                  <a:cubicBezTo>
                    <a:pt x="1223" y="4"/>
                    <a:pt x="1216" y="1"/>
                    <a:pt x="120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6"/>
            <p:cNvSpPr/>
            <p:nvPr/>
          </p:nvSpPr>
          <p:spPr>
            <a:xfrm>
              <a:off x="4331925" y="2144625"/>
              <a:ext cx="33525" cy="66400"/>
            </a:xfrm>
            <a:custGeom>
              <a:avLst/>
              <a:gdLst/>
              <a:ahLst/>
              <a:cxnLst/>
              <a:rect l="l" t="t" r="r" b="b"/>
              <a:pathLst>
                <a:path w="1341" h="2656" extrusionOk="0">
                  <a:moveTo>
                    <a:pt x="1340" y="1"/>
                  </a:moveTo>
                  <a:cubicBezTo>
                    <a:pt x="1145" y="1"/>
                    <a:pt x="0" y="2141"/>
                    <a:pt x="10" y="2543"/>
                  </a:cubicBezTo>
                  <a:cubicBezTo>
                    <a:pt x="12" y="2630"/>
                    <a:pt x="229" y="2655"/>
                    <a:pt x="486" y="2655"/>
                  </a:cubicBezTo>
                  <a:cubicBezTo>
                    <a:pt x="863" y="2655"/>
                    <a:pt x="1325" y="2600"/>
                    <a:pt x="1325" y="2600"/>
                  </a:cubicBezTo>
                  <a:cubicBezTo>
                    <a:pt x="1325" y="2600"/>
                    <a:pt x="1325" y="2563"/>
                    <a:pt x="1326" y="2498"/>
                  </a:cubicBezTo>
                  <a:lnTo>
                    <a:pt x="1326" y="2498"/>
                  </a:lnTo>
                  <a:cubicBezTo>
                    <a:pt x="1255" y="2502"/>
                    <a:pt x="1151" y="2505"/>
                    <a:pt x="1037" y="2505"/>
                  </a:cubicBezTo>
                  <a:cubicBezTo>
                    <a:pt x="708" y="2505"/>
                    <a:pt x="289" y="2478"/>
                    <a:pt x="280" y="2362"/>
                  </a:cubicBezTo>
                  <a:cubicBezTo>
                    <a:pt x="257" y="2024"/>
                    <a:pt x="1088" y="345"/>
                    <a:pt x="1341" y="1"/>
                  </a:cubicBezTo>
                  <a:cubicBezTo>
                    <a:pt x="1340" y="1"/>
                    <a:pt x="1340" y="1"/>
                    <a:pt x="134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6"/>
            <p:cNvSpPr/>
            <p:nvPr/>
          </p:nvSpPr>
          <p:spPr>
            <a:xfrm>
              <a:off x="4368600" y="2101225"/>
              <a:ext cx="45775" cy="32425"/>
            </a:xfrm>
            <a:custGeom>
              <a:avLst/>
              <a:gdLst/>
              <a:ahLst/>
              <a:cxnLst/>
              <a:rect l="l" t="t" r="r" b="b"/>
              <a:pathLst>
                <a:path w="1831" h="1297" extrusionOk="0">
                  <a:moveTo>
                    <a:pt x="405" y="0"/>
                  </a:moveTo>
                  <a:cubicBezTo>
                    <a:pt x="395" y="0"/>
                    <a:pt x="386" y="1"/>
                    <a:pt x="378" y="4"/>
                  </a:cubicBezTo>
                  <a:cubicBezTo>
                    <a:pt x="207" y="52"/>
                    <a:pt x="0" y="254"/>
                    <a:pt x="186" y="432"/>
                  </a:cubicBezTo>
                  <a:cubicBezTo>
                    <a:pt x="371" y="609"/>
                    <a:pt x="1275" y="1295"/>
                    <a:pt x="1485" y="1297"/>
                  </a:cubicBezTo>
                  <a:cubicBezTo>
                    <a:pt x="1485" y="1297"/>
                    <a:pt x="1486" y="1297"/>
                    <a:pt x="1486" y="1297"/>
                  </a:cubicBezTo>
                  <a:cubicBezTo>
                    <a:pt x="1695" y="1297"/>
                    <a:pt x="1831" y="937"/>
                    <a:pt x="1781" y="798"/>
                  </a:cubicBezTo>
                  <a:cubicBezTo>
                    <a:pt x="1678" y="504"/>
                    <a:pt x="644" y="0"/>
                    <a:pt x="405"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6"/>
            <p:cNvSpPr/>
            <p:nvPr/>
          </p:nvSpPr>
          <p:spPr>
            <a:xfrm>
              <a:off x="4330450" y="2096925"/>
              <a:ext cx="35600" cy="24400"/>
            </a:xfrm>
            <a:custGeom>
              <a:avLst/>
              <a:gdLst/>
              <a:ahLst/>
              <a:cxnLst/>
              <a:rect l="l" t="t" r="r" b="b"/>
              <a:pathLst>
                <a:path w="1424" h="976" extrusionOk="0">
                  <a:moveTo>
                    <a:pt x="1071" y="0"/>
                  </a:moveTo>
                  <a:cubicBezTo>
                    <a:pt x="845" y="0"/>
                    <a:pt x="178" y="504"/>
                    <a:pt x="92" y="605"/>
                  </a:cubicBezTo>
                  <a:cubicBezTo>
                    <a:pt x="0" y="713"/>
                    <a:pt x="130" y="838"/>
                    <a:pt x="286" y="953"/>
                  </a:cubicBezTo>
                  <a:cubicBezTo>
                    <a:pt x="307" y="969"/>
                    <a:pt x="345" y="976"/>
                    <a:pt x="393" y="976"/>
                  </a:cubicBezTo>
                  <a:cubicBezTo>
                    <a:pt x="694" y="976"/>
                    <a:pt x="1424" y="698"/>
                    <a:pt x="1411" y="469"/>
                  </a:cubicBezTo>
                  <a:cubicBezTo>
                    <a:pt x="1407" y="345"/>
                    <a:pt x="1279" y="84"/>
                    <a:pt x="1111" y="7"/>
                  </a:cubicBezTo>
                  <a:cubicBezTo>
                    <a:pt x="1100" y="3"/>
                    <a:pt x="1087" y="0"/>
                    <a:pt x="1071"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6"/>
            <p:cNvSpPr/>
            <p:nvPr/>
          </p:nvSpPr>
          <p:spPr>
            <a:xfrm>
              <a:off x="4363275" y="2220125"/>
              <a:ext cx="17050" cy="27275"/>
            </a:xfrm>
            <a:custGeom>
              <a:avLst/>
              <a:gdLst/>
              <a:ahLst/>
              <a:cxnLst/>
              <a:rect l="l" t="t" r="r" b="b"/>
              <a:pathLst>
                <a:path w="682" h="1091" extrusionOk="0">
                  <a:moveTo>
                    <a:pt x="162" y="1"/>
                  </a:moveTo>
                  <a:cubicBezTo>
                    <a:pt x="156" y="1"/>
                    <a:pt x="150" y="1"/>
                    <a:pt x="144" y="3"/>
                  </a:cubicBezTo>
                  <a:cubicBezTo>
                    <a:pt x="1" y="31"/>
                    <a:pt x="8" y="403"/>
                    <a:pt x="85" y="702"/>
                  </a:cubicBezTo>
                  <a:cubicBezTo>
                    <a:pt x="154" y="972"/>
                    <a:pt x="255" y="1090"/>
                    <a:pt x="380" y="1090"/>
                  </a:cubicBezTo>
                  <a:cubicBezTo>
                    <a:pt x="393" y="1090"/>
                    <a:pt x="407" y="1089"/>
                    <a:pt x="422" y="1086"/>
                  </a:cubicBezTo>
                  <a:cubicBezTo>
                    <a:pt x="564" y="1057"/>
                    <a:pt x="682" y="898"/>
                    <a:pt x="604" y="600"/>
                  </a:cubicBezTo>
                  <a:cubicBezTo>
                    <a:pt x="530" y="315"/>
                    <a:pt x="307" y="1"/>
                    <a:pt x="162" y="1"/>
                  </a:cubicBezTo>
                  <a:close/>
                </a:path>
              </a:pathLst>
            </a:custGeom>
            <a:solidFill>
              <a:srgbClr val="542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6"/>
            <p:cNvSpPr/>
            <p:nvPr/>
          </p:nvSpPr>
          <p:spPr>
            <a:xfrm>
              <a:off x="4380150" y="2131775"/>
              <a:ext cx="15025" cy="14250"/>
            </a:xfrm>
            <a:custGeom>
              <a:avLst/>
              <a:gdLst/>
              <a:ahLst/>
              <a:cxnLst/>
              <a:rect l="l" t="t" r="r" b="b"/>
              <a:pathLst>
                <a:path w="601" h="570" extrusionOk="0">
                  <a:moveTo>
                    <a:pt x="289" y="0"/>
                  </a:moveTo>
                  <a:cubicBezTo>
                    <a:pt x="128" y="0"/>
                    <a:pt x="1" y="178"/>
                    <a:pt x="1" y="405"/>
                  </a:cubicBezTo>
                  <a:cubicBezTo>
                    <a:pt x="1" y="411"/>
                    <a:pt x="2" y="415"/>
                    <a:pt x="2" y="421"/>
                  </a:cubicBezTo>
                  <a:lnTo>
                    <a:pt x="583" y="569"/>
                  </a:lnTo>
                  <a:cubicBezTo>
                    <a:pt x="593" y="525"/>
                    <a:pt x="600" y="477"/>
                    <a:pt x="600" y="425"/>
                  </a:cubicBezTo>
                  <a:cubicBezTo>
                    <a:pt x="599" y="196"/>
                    <a:pt x="464" y="4"/>
                    <a:pt x="297" y="0"/>
                  </a:cubicBezTo>
                  <a:cubicBezTo>
                    <a:pt x="294" y="0"/>
                    <a:pt x="292" y="0"/>
                    <a:pt x="28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6"/>
            <p:cNvSpPr/>
            <p:nvPr/>
          </p:nvSpPr>
          <p:spPr>
            <a:xfrm>
              <a:off x="4340900" y="2126600"/>
              <a:ext cx="15225" cy="12675"/>
            </a:xfrm>
            <a:custGeom>
              <a:avLst/>
              <a:gdLst/>
              <a:ahLst/>
              <a:cxnLst/>
              <a:rect l="l" t="t" r="r" b="b"/>
              <a:pathLst>
                <a:path w="609" h="507" extrusionOk="0">
                  <a:moveTo>
                    <a:pt x="309" y="0"/>
                  </a:moveTo>
                  <a:cubicBezTo>
                    <a:pt x="147" y="0"/>
                    <a:pt x="12" y="179"/>
                    <a:pt x="3" y="405"/>
                  </a:cubicBezTo>
                  <a:cubicBezTo>
                    <a:pt x="0" y="441"/>
                    <a:pt x="5" y="474"/>
                    <a:pt x="8" y="506"/>
                  </a:cubicBezTo>
                  <a:lnTo>
                    <a:pt x="597" y="439"/>
                  </a:lnTo>
                  <a:cubicBezTo>
                    <a:pt x="597" y="434"/>
                    <a:pt x="600" y="431"/>
                    <a:pt x="600" y="427"/>
                  </a:cubicBezTo>
                  <a:cubicBezTo>
                    <a:pt x="608" y="197"/>
                    <a:pt x="480" y="6"/>
                    <a:pt x="317" y="0"/>
                  </a:cubicBezTo>
                  <a:cubicBezTo>
                    <a:pt x="314" y="0"/>
                    <a:pt x="311" y="0"/>
                    <a:pt x="30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6"/>
            <p:cNvSpPr/>
            <p:nvPr/>
          </p:nvSpPr>
          <p:spPr>
            <a:xfrm>
              <a:off x="4472875" y="2530525"/>
              <a:ext cx="138675" cy="37625"/>
            </a:xfrm>
            <a:custGeom>
              <a:avLst/>
              <a:gdLst/>
              <a:ahLst/>
              <a:cxnLst/>
              <a:rect l="l" t="t" r="r" b="b"/>
              <a:pathLst>
                <a:path w="5547" h="1505" extrusionOk="0">
                  <a:moveTo>
                    <a:pt x="5454" y="1"/>
                  </a:moveTo>
                  <a:cubicBezTo>
                    <a:pt x="5454" y="1"/>
                    <a:pt x="4300" y="995"/>
                    <a:pt x="2641" y="995"/>
                  </a:cubicBezTo>
                  <a:cubicBezTo>
                    <a:pt x="1864" y="995"/>
                    <a:pt x="977" y="777"/>
                    <a:pt x="45" y="137"/>
                  </a:cubicBezTo>
                  <a:lnTo>
                    <a:pt x="1" y="320"/>
                  </a:lnTo>
                  <a:cubicBezTo>
                    <a:pt x="740" y="1161"/>
                    <a:pt x="1692" y="1504"/>
                    <a:pt x="2625" y="1504"/>
                  </a:cubicBezTo>
                  <a:cubicBezTo>
                    <a:pt x="3766" y="1504"/>
                    <a:pt x="4880" y="991"/>
                    <a:pt x="5546" y="251"/>
                  </a:cubicBezTo>
                  <a:lnTo>
                    <a:pt x="54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6"/>
            <p:cNvSpPr/>
            <p:nvPr/>
          </p:nvSpPr>
          <p:spPr>
            <a:xfrm>
              <a:off x="4438975" y="2559375"/>
              <a:ext cx="87775" cy="127525"/>
            </a:xfrm>
            <a:custGeom>
              <a:avLst/>
              <a:gdLst/>
              <a:ahLst/>
              <a:cxnLst/>
              <a:rect l="l" t="t" r="r" b="b"/>
              <a:pathLst>
                <a:path w="3511" h="5101" extrusionOk="0">
                  <a:moveTo>
                    <a:pt x="3475" y="0"/>
                  </a:moveTo>
                  <a:lnTo>
                    <a:pt x="3117" y="18"/>
                  </a:lnTo>
                  <a:cubicBezTo>
                    <a:pt x="3147" y="690"/>
                    <a:pt x="2412" y="1502"/>
                    <a:pt x="1699" y="2290"/>
                  </a:cubicBezTo>
                  <a:cubicBezTo>
                    <a:pt x="865" y="3211"/>
                    <a:pt x="0" y="4165"/>
                    <a:pt x="130" y="5100"/>
                  </a:cubicBezTo>
                  <a:lnTo>
                    <a:pt x="483" y="5050"/>
                  </a:lnTo>
                  <a:cubicBezTo>
                    <a:pt x="378" y="4280"/>
                    <a:pt x="1184" y="3389"/>
                    <a:pt x="1963" y="2528"/>
                  </a:cubicBezTo>
                  <a:cubicBezTo>
                    <a:pt x="2759" y="1650"/>
                    <a:pt x="3511" y="820"/>
                    <a:pt x="3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6"/>
            <p:cNvSpPr/>
            <p:nvPr/>
          </p:nvSpPr>
          <p:spPr>
            <a:xfrm>
              <a:off x="4490450" y="2562025"/>
              <a:ext cx="42950" cy="102450"/>
            </a:xfrm>
            <a:custGeom>
              <a:avLst/>
              <a:gdLst/>
              <a:ahLst/>
              <a:cxnLst/>
              <a:rect l="l" t="t" r="r" b="b"/>
              <a:pathLst>
                <a:path w="1718" h="4098" extrusionOk="0">
                  <a:moveTo>
                    <a:pt x="1103" y="1"/>
                  </a:moveTo>
                  <a:cubicBezTo>
                    <a:pt x="434" y="376"/>
                    <a:pt x="124" y="672"/>
                    <a:pt x="64" y="992"/>
                  </a:cubicBezTo>
                  <a:cubicBezTo>
                    <a:pt x="1" y="1329"/>
                    <a:pt x="225" y="1603"/>
                    <a:pt x="483" y="1919"/>
                  </a:cubicBezTo>
                  <a:cubicBezTo>
                    <a:pt x="868" y="2391"/>
                    <a:pt x="1347" y="2974"/>
                    <a:pt x="1242" y="4065"/>
                  </a:cubicBezTo>
                  <a:lnTo>
                    <a:pt x="1597" y="4098"/>
                  </a:lnTo>
                  <a:cubicBezTo>
                    <a:pt x="1718" y="2860"/>
                    <a:pt x="1164" y="2185"/>
                    <a:pt x="758" y="1695"/>
                  </a:cubicBezTo>
                  <a:cubicBezTo>
                    <a:pt x="548" y="1436"/>
                    <a:pt x="381" y="1234"/>
                    <a:pt x="413" y="1061"/>
                  </a:cubicBezTo>
                  <a:cubicBezTo>
                    <a:pt x="449" y="863"/>
                    <a:pt x="733" y="619"/>
                    <a:pt x="1278" y="314"/>
                  </a:cubicBez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6"/>
            <p:cNvSpPr/>
            <p:nvPr/>
          </p:nvSpPr>
          <p:spPr>
            <a:xfrm>
              <a:off x="4316025" y="2253625"/>
              <a:ext cx="293000" cy="271175"/>
            </a:xfrm>
            <a:custGeom>
              <a:avLst/>
              <a:gdLst/>
              <a:ahLst/>
              <a:cxnLst/>
              <a:rect l="l" t="t" r="r" b="b"/>
              <a:pathLst>
                <a:path w="11720" h="10847" extrusionOk="0">
                  <a:moveTo>
                    <a:pt x="9607" y="0"/>
                  </a:moveTo>
                  <a:cubicBezTo>
                    <a:pt x="9485" y="702"/>
                    <a:pt x="9955" y="1787"/>
                    <a:pt x="9836" y="2054"/>
                  </a:cubicBezTo>
                  <a:cubicBezTo>
                    <a:pt x="9218" y="3425"/>
                    <a:pt x="7637" y="5031"/>
                    <a:pt x="6046" y="5484"/>
                  </a:cubicBezTo>
                  <a:cubicBezTo>
                    <a:pt x="4993" y="6981"/>
                    <a:pt x="1546" y="8724"/>
                    <a:pt x="1" y="9802"/>
                  </a:cubicBezTo>
                  <a:lnTo>
                    <a:pt x="1024" y="10847"/>
                  </a:lnTo>
                  <a:cubicBezTo>
                    <a:pt x="2425" y="10053"/>
                    <a:pt x="5658" y="8142"/>
                    <a:pt x="6799" y="6717"/>
                  </a:cubicBezTo>
                  <a:cubicBezTo>
                    <a:pt x="8307" y="6402"/>
                    <a:pt x="10909" y="5010"/>
                    <a:pt x="11485" y="3859"/>
                  </a:cubicBezTo>
                  <a:cubicBezTo>
                    <a:pt x="11720" y="3392"/>
                    <a:pt x="10974" y="1265"/>
                    <a:pt x="10060" y="453"/>
                  </a:cubicBezTo>
                  <a:cubicBezTo>
                    <a:pt x="9981" y="383"/>
                    <a:pt x="9695" y="45"/>
                    <a:pt x="960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roup 18">
            <a:extLst>
              <a:ext uri="{FF2B5EF4-FFF2-40B4-BE49-F238E27FC236}">
                <a16:creationId xmlns:a16="http://schemas.microsoft.com/office/drawing/2014/main" id="{7A6053B6-8D98-E6B7-2EFE-21163AECA771}"/>
              </a:ext>
            </a:extLst>
          </p:cNvPr>
          <p:cNvGrpSpPr/>
          <p:nvPr/>
        </p:nvGrpSpPr>
        <p:grpSpPr>
          <a:xfrm>
            <a:off x="3855432" y="611118"/>
            <a:ext cx="921411" cy="3552036"/>
            <a:chOff x="3855432" y="611118"/>
            <a:chExt cx="921411" cy="3552036"/>
          </a:xfrm>
        </p:grpSpPr>
        <p:sp>
          <p:nvSpPr>
            <p:cNvPr id="13104" name="Google Shape;13104;p76"/>
            <p:cNvSpPr/>
            <p:nvPr/>
          </p:nvSpPr>
          <p:spPr>
            <a:xfrm>
              <a:off x="3974855" y="611118"/>
              <a:ext cx="668400" cy="582292"/>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6"/>
            <p:cNvSpPr/>
            <p:nvPr/>
          </p:nvSpPr>
          <p:spPr>
            <a:xfrm>
              <a:off x="3940495" y="2822323"/>
              <a:ext cx="738129" cy="566789"/>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lang="vi-VN"/>
            </a:p>
          </p:txBody>
        </p:sp>
        <p:grpSp>
          <p:nvGrpSpPr>
            <p:cNvPr id="13106" name="Google Shape;13106;p76"/>
            <p:cNvGrpSpPr/>
            <p:nvPr/>
          </p:nvGrpSpPr>
          <p:grpSpPr>
            <a:xfrm>
              <a:off x="4114690" y="744803"/>
              <a:ext cx="372818" cy="353610"/>
              <a:chOff x="5513441" y="3796534"/>
              <a:chExt cx="372818" cy="353610"/>
            </a:xfrm>
          </p:grpSpPr>
          <p:sp>
            <p:nvSpPr>
              <p:cNvPr id="13107" name="Google Shape;13107;p76"/>
              <p:cNvSpPr/>
              <p:nvPr/>
            </p:nvSpPr>
            <p:spPr>
              <a:xfrm>
                <a:off x="5537803"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6"/>
              <p:cNvSpPr/>
              <p:nvPr/>
            </p:nvSpPr>
            <p:spPr>
              <a:xfrm>
                <a:off x="5686602" y="3802104"/>
                <a:ext cx="199657" cy="342522"/>
              </a:xfrm>
              <a:custGeom>
                <a:avLst/>
                <a:gdLst/>
                <a:ahLst/>
                <a:cxnLst/>
                <a:rect l="l" t="t" r="r" b="b"/>
                <a:pathLst>
                  <a:path w="7671" h="13160" extrusionOk="0">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6"/>
              <p:cNvSpPr/>
              <p:nvPr/>
            </p:nvSpPr>
            <p:spPr>
              <a:xfrm>
                <a:off x="5671402" y="3924095"/>
                <a:ext cx="94636" cy="98358"/>
              </a:xfrm>
              <a:custGeom>
                <a:avLst/>
                <a:gdLst/>
                <a:ahLst/>
                <a:cxnLst/>
                <a:rect l="l" t="t" r="r" b="b"/>
                <a:pathLst>
                  <a:path w="3636" h="3779" extrusionOk="0">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6"/>
              <p:cNvSpPr/>
              <p:nvPr/>
            </p:nvSpPr>
            <p:spPr>
              <a:xfrm>
                <a:off x="5513441" y="3796534"/>
                <a:ext cx="372454" cy="353610"/>
              </a:xfrm>
              <a:custGeom>
                <a:avLst/>
                <a:gdLst/>
                <a:ahLst/>
                <a:cxnLst/>
                <a:rect l="l" t="t" r="r" b="b"/>
                <a:pathLst>
                  <a:path w="14310" h="13586" extrusionOk="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6"/>
              <p:cNvSpPr/>
              <p:nvPr/>
            </p:nvSpPr>
            <p:spPr>
              <a:xfrm>
                <a:off x="5574892" y="3870999"/>
                <a:ext cx="268057" cy="204680"/>
              </a:xfrm>
              <a:custGeom>
                <a:avLst/>
                <a:gdLst/>
                <a:ahLst/>
                <a:cxnLst/>
                <a:rect l="l" t="t" r="r" b="b"/>
                <a:pathLst>
                  <a:path w="10299" h="7864" extrusionOk="0">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6"/>
              <p:cNvSpPr/>
              <p:nvPr/>
            </p:nvSpPr>
            <p:spPr>
              <a:xfrm>
                <a:off x="5666274" y="3916937"/>
                <a:ext cx="108899" cy="112855"/>
              </a:xfrm>
              <a:custGeom>
                <a:avLst/>
                <a:gdLst/>
                <a:ahLst/>
                <a:cxnLst/>
                <a:rect l="l" t="t" r="r" b="b"/>
                <a:pathLst>
                  <a:path w="4184" h="4336" extrusionOk="0">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4" name="Google Shape;13114;p76"/>
            <p:cNvGrpSpPr/>
            <p:nvPr/>
          </p:nvGrpSpPr>
          <p:grpSpPr>
            <a:xfrm>
              <a:off x="4147510" y="2932000"/>
              <a:ext cx="347434" cy="347434"/>
              <a:chOff x="2775123" y="1408261"/>
              <a:chExt cx="3847554" cy="3847554"/>
            </a:xfrm>
          </p:grpSpPr>
          <p:sp>
            <p:nvSpPr>
              <p:cNvPr id="13115" name="Google Shape;13115;p76"/>
              <p:cNvSpPr/>
              <p:nvPr/>
            </p:nvSpPr>
            <p:spPr>
              <a:xfrm>
                <a:off x="2775123" y="1408261"/>
                <a:ext cx="3847554" cy="3847554"/>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6"/>
              <p:cNvSpPr/>
              <p:nvPr/>
            </p:nvSpPr>
            <p:spPr>
              <a:xfrm>
                <a:off x="2887575" y="1520575"/>
                <a:ext cx="3622913" cy="3622913"/>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7" name="Google Shape;13117;p76"/>
              <p:cNvGrpSpPr/>
              <p:nvPr/>
            </p:nvGrpSpPr>
            <p:grpSpPr>
              <a:xfrm>
                <a:off x="3503656" y="1972170"/>
                <a:ext cx="2391038" cy="2719924"/>
                <a:chOff x="1512725" y="258500"/>
                <a:chExt cx="4570900" cy="5199625"/>
              </a:xfrm>
            </p:grpSpPr>
            <p:sp>
              <p:nvSpPr>
                <p:cNvPr id="13118" name="Google Shape;13118;p76"/>
                <p:cNvSpPr/>
                <p:nvPr/>
              </p:nvSpPr>
              <p:spPr>
                <a:xfrm>
                  <a:off x="1616300" y="358975"/>
                  <a:ext cx="4365375" cy="4995600"/>
                </a:xfrm>
                <a:custGeom>
                  <a:avLst/>
                  <a:gdLst/>
                  <a:ahLst/>
                  <a:cxnLst/>
                  <a:rect l="l" t="t" r="r" b="b"/>
                  <a:pathLst>
                    <a:path w="174615" h="199824" extrusionOk="0">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6"/>
                <p:cNvSpPr/>
                <p:nvPr/>
              </p:nvSpPr>
              <p:spPr>
                <a:xfrm>
                  <a:off x="2197750" y="2419075"/>
                  <a:ext cx="229175" cy="204450"/>
                </a:xfrm>
                <a:custGeom>
                  <a:avLst/>
                  <a:gdLst/>
                  <a:ahLst/>
                  <a:cxnLst/>
                  <a:rect l="l" t="t" r="r" b="b"/>
                  <a:pathLst>
                    <a:path w="9167" h="8178" extrusionOk="0">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6"/>
                <p:cNvSpPr/>
                <p:nvPr/>
              </p:nvSpPr>
              <p:spPr>
                <a:xfrm>
                  <a:off x="4254425" y="4678500"/>
                  <a:ext cx="238150" cy="212225"/>
                </a:xfrm>
                <a:custGeom>
                  <a:avLst/>
                  <a:gdLst/>
                  <a:ahLst/>
                  <a:cxnLst/>
                  <a:rect l="l" t="t" r="r" b="b"/>
                  <a:pathLst>
                    <a:path w="9526" h="8489" extrusionOk="0">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3" name="Google Shape;13123;p76"/>
              <p:cNvSpPr/>
              <p:nvPr/>
            </p:nvSpPr>
            <p:spPr>
              <a:xfrm>
                <a:off x="4465397" y="1520575"/>
                <a:ext cx="2111987" cy="3622915"/>
              </a:xfrm>
              <a:custGeom>
                <a:avLst/>
                <a:gdLst/>
                <a:ahLst/>
                <a:cxnLst/>
                <a:rect l="l" t="t" r="r" b="b"/>
                <a:pathLst>
                  <a:path w="7672" h="13160" extrusionOk="0">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24" name="Google Shape;13124;p76"/>
            <p:cNvSpPr/>
            <p:nvPr/>
          </p:nvSpPr>
          <p:spPr>
            <a:xfrm>
              <a:off x="3937539" y="2073857"/>
              <a:ext cx="741085" cy="566789"/>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6"/>
            <p:cNvSpPr/>
            <p:nvPr/>
          </p:nvSpPr>
          <p:spPr>
            <a:xfrm>
              <a:off x="3937539" y="1349507"/>
              <a:ext cx="705716" cy="582292"/>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5" name="Google Shape;13135;p76"/>
            <p:cNvGrpSpPr/>
            <p:nvPr/>
          </p:nvGrpSpPr>
          <p:grpSpPr>
            <a:xfrm>
              <a:off x="4114690" y="2169404"/>
              <a:ext cx="372740" cy="353610"/>
              <a:chOff x="3744430" y="3796534"/>
              <a:chExt cx="372740" cy="353610"/>
            </a:xfrm>
          </p:grpSpPr>
          <p:sp>
            <p:nvSpPr>
              <p:cNvPr id="13136" name="Google Shape;13136;p76"/>
              <p:cNvSpPr/>
              <p:nvPr/>
            </p:nvSpPr>
            <p:spPr>
              <a:xfrm>
                <a:off x="3768713" y="3802104"/>
                <a:ext cx="342522" cy="342418"/>
              </a:xfrm>
              <a:custGeom>
                <a:avLst/>
                <a:gdLst/>
                <a:ahLst/>
                <a:cxnLst/>
                <a:rect l="l" t="t" r="r" b="b"/>
                <a:pathLst>
                  <a:path w="13160" h="13156" extrusionOk="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6"/>
              <p:cNvSpPr/>
              <p:nvPr/>
            </p:nvSpPr>
            <p:spPr>
              <a:xfrm>
                <a:off x="3917617" y="3802104"/>
                <a:ext cx="199553" cy="342522"/>
              </a:xfrm>
              <a:custGeom>
                <a:avLst/>
                <a:gdLst/>
                <a:ahLst/>
                <a:cxnLst/>
                <a:rect l="l" t="t" r="r" b="b"/>
                <a:pathLst>
                  <a:path w="7667" h="13160" extrusionOk="0">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6"/>
              <p:cNvSpPr/>
              <p:nvPr/>
            </p:nvSpPr>
            <p:spPr>
              <a:xfrm>
                <a:off x="3850206" y="3943225"/>
                <a:ext cx="38026" cy="112387"/>
              </a:xfrm>
              <a:custGeom>
                <a:avLst/>
                <a:gdLst/>
                <a:ahLst/>
                <a:cxnLst/>
                <a:rect l="l" t="t" r="r" b="b"/>
                <a:pathLst>
                  <a:path w="1461" h="4318" extrusionOk="0">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6"/>
              <p:cNvSpPr/>
              <p:nvPr/>
            </p:nvSpPr>
            <p:spPr>
              <a:xfrm>
                <a:off x="3835188" y="3876126"/>
                <a:ext cx="53044" cy="45522"/>
              </a:xfrm>
              <a:custGeom>
                <a:avLst/>
                <a:gdLst/>
                <a:ahLst/>
                <a:cxnLst/>
                <a:rect l="l" t="t" r="r" b="b"/>
                <a:pathLst>
                  <a:path w="2038" h="1749" extrusionOk="0">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6"/>
              <p:cNvSpPr/>
              <p:nvPr/>
            </p:nvSpPr>
            <p:spPr>
              <a:xfrm>
                <a:off x="3924670" y="3943121"/>
                <a:ext cx="119805" cy="112491"/>
              </a:xfrm>
              <a:custGeom>
                <a:avLst/>
                <a:gdLst/>
                <a:ahLst/>
                <a:cxnLst/>
                <a:rect l="l" t="t" r="r" b="b"/>
                <a:pathLst>
                  <a:path w="4603" h="4322" extrusionOk="0">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6"/>
              <p:cNvSpPr/>
              <p:nvPr/>
            </p:nvSpPr>
            <p:spPr>
              <a:xfrm>
                <a:off x="3744430" y="3796534"/>
                <a:ext cx="372480" cy="353610"/>
              </a:xfrm>
              <a:custGeom>
                <a:avLst/>
                <a:gdLst/>
                <a:ahLst/>
                <a:cxnLst/>
                <a:rect l="l" t="t" r="r" b="b"/>
                <a:pathLst>
                  <a:path w="14311" h="13586" extrusionOk="0">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6"/>
              <p:cNvSpPr/>
              <p:nvPr/>
            </p:nvSpPr>
            <p:spPr>
              <a:xfrm>
                <a:off x="3841970" y="3937993"/>
                <a:ext cx="48489" cy="122850"/>
              </a:xfrm>
              <a:custGeom>
                <a:avLst/>
                <a:gdLst/>
                <a:ahLst/>
                <a:cxnLst/>
                <a:rect l="l" t="t" r="r" b="b"/>
                <a:pathLst>
                  <a:path w="1863" h="4720" extrusionOk="0">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6"/>
              <p:cNvSpPr/>
              <p:nvPr/>
            </p:nvSpPr>
            <p:spPr>
              <a:xfrm>
                <a:off x="3828134" y="3870973"/>
                <a:ext cx="65329" cy="55881"/>
              </a:xfrm>
              <a:custGeom>
                <a:avLst/>
                <a:gdLst/>
                <a:ahLst/>
                <a:cxnLst/>
                <a:rect l="l" t="t" r="r" b="b"/>
                <a:pathLst>
                  <a:path w="2510" h="2147" extrusionOk="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6"/>
              <p:cNvSpPr/>
              <p:nvPr/>
            </p:nvSpPr>
            <p:spPr>
              <a:xfrm>
                <a:off x="3919439" y="3937993"/>
                <a:ext cx="130346" cy="122850"/>
              </a:xfrm>
              <a:custGeom>
                <a:avLst/>
                <a:gdLst/>
                <a:ahLst/>
                <a:cxnLst/>
                <a:rect l="l" t="t" r="r" b="b"/>
                <a:pathLst>
                  <a:path w="5008" h="4720" extrusionOk="0">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76"/>
            <p:cNvGrpSpPr/>
            <p:nvPr/>
          </p:nvGrpSpPr>
          <p:grpSpPr>
            <a:xfrm>
              <a:off x="4101429" y="1463900"/>
              <a:ext cx="372844" cy="353610"/>
              <a:chOff x="3302118" y="3796534"/>
              <a:chExt cx="372844" cy="353610"/>
            </a:xfrm>
          </p:grpSpPr>
          <p:sp>
            <p:nvSpPr>
              <p:cNvPr id="13127" name="Google Shape;13127;p76"/>
              <p:cNvSpPr/>
              <p:nvPr/>
            </p:nvSpPr>
            <p:spPr>
              <a:xfrm>
                <a:off x="3326480" y="3802104"/>
                <a:ext cx="342418" cy="342418"/>
              </a:xfrm>
              <a:custGeom>
                <a:avLst/>
                <a:gdLst/>
                <a:ahLst/>
                <a:cxnLst/>
                <a:rect l="l" t="t" r="r" b="b"/>
                <a:pathLst>
                  <a:path w="13156" h="13156" extrusionOk="0">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6"/>
              <p:cNvSpPr/>
              <p:nvPr/>
            </p:nvSpPr>
            <p:spPr>
              <a:xfrm>
                <a:off x="3475384" y="3802104"/>
                <a:ext cx="199579" cy="342522"/>
              </a:xfrm>
              <a:custGeom>
                <a:avLst/>
                <a:gdLst/>
                <a:ahLst/>
                <a:cxnLst/>
                <a:rect l="l" t="t" r="r" b="b"/>
                <a:pathLst>
                  <a:path w="7668" h="13160" extrusionOk="0">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6"/>
              <p:cNvSpPr/>
              <p:nvPr/>
            </p:nvSpPr>
            <p:spPr>
              <a:xfrm>
                <a:off x="3302118" y="3796534"/>
                <a:ext cx="372558" cy="353610"/>
              </a:xfrm>
              <a:custGeom>
                <a:avLst/>
                <a:gdLst/>
                <a:ahLst/>
                <a:cxnLst/>
                <a:rect l="l" t="t" r="r" b="b"/>
                <a:pathLst>
                  <a:path w="14314" h="13586" extrusionOk="0">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6"/>
              <p:cNvSpPr/>
              <p:nvPr/>
            </p:nvSpPr>
            <p:spPr>
              <a:xfrm>
                <a:off x="3387931" y="3863555"/>
                <a:ext cx="219620" cy="219620"/>
              </a:xfrm>
              <a:custGeom>
                <a:avLst/>
                <a:gdLst/>
                <a:ahLst/>
                <a:cxnLst/>
                <a:rect l="l" t="t" r="r" b="b"/>
                <a:pathLst>
                  <a:path w="8438" h="8438" extrusionOk="0">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6"/>
              <p:cNvSpPr/>
              <p:nvPr/>
            </p:nvSpPr>
            <p:spPr>
              <a:xfrm>
                <a:off x="3434546" y="3915506"/>
                <a:ext cx="127665" cy="115562"/>
              </a:xfrm>
              <a:custGeom>
                <a:avLst/>
                <a:gdLst/>
                <a:ahLst/>
                <a:cxnLst/>
                <a:rect l="l" t="t" r="r" b="b"/>
                <a:pathLst>
                  <a:path w="4905" h="4440" extrusionOk="0">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6"/>
              <p:cNvSpPr/>
              <p:nvPr/>
            </p:nvSpPr>
            <p:spPr>
              <a:xfrm>
                <a:off x="3542326" y="3891378"/>
                <a:ext cx="29775" cy="29880"/>
              </a:xfrm>
              <a:custGeom>
                <a:avLst/>
                <a:gdLst/>
                <a:ahLst/>
                <a:cxnLst/>
                <a:rect l="l" t="t" r="r" b="b"/>
                <a:pathLst>
                  <a:path w="1144" h="1148" extrusionOk="0">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 name="Picture 9">
              <a:extLst>
                <a:ext uri="{FF2B5EF4-FFF2-40B4-BE49-F238E27FC236}">
                  <a16:creationId xmlns:a16="http://schemas.microsoft.com/office/drawing/2014/main" id="{2C99F11A-A14D-0EAF-7F01-90FB7843B5B9}"/>
                </a:ext>
              </a:extLst>
            </p:cNvPr>
            <p:cNvPicPr>
              <a:picLocks noChangeAspect="1"/>
            </p:cNvPicPr>
            <p:nvPr/>
          </p:nvPicPr>
          <p:blipFill>
            <a:blip r:embed="rId3"/>
            <a:stretch>
              <a:fillRect/>
            </a:stretch>
          </p:blipFill>
          <p:spPr>
            <a:xfrm>
              <a:off x="3855432" y="3524637"/>
              <a:ext cx="921411" cy="638517"/>
            </a:xfrm>
            <a:prstGeom prst="rect">
              <a:avLst/>
            </a:prstGeom>
          </p:spPr>
        </p:pic>
        <p:sp>
          <p:nvSpPr>
            <p:cNvPr id="11" name="Google Shape;13116;p76">
              <a:extLst>
                <a:ext uri="{FF2B5EF4-FFF2-40B4-BE49-F238E27FC236}">
                  <a16:creationId xmlns:a16="http://schemas.microsoft.com/office/drawing/2014/main" id="{C931EF0C-387F-AA4C-C4F4-9C2D7ACAACB2}"/>
                </a:ext>
              </a:extLst>
            </p:cNvPr>
            <p:cNvSpPr/>
            <p:nvPr/>
          </p:nvSpPr>
          <p:spPr>
            <a:xfrm>
              <a:off x="4093792" y="3645165"/>
              <a:ext cx="444689" cy="367971"/>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vi-VN">
                  <a:solidFill>
                    <a:schemeClr val="bg1"/>
                  </a:solidFill>
                  <a:effectLst>
                    <a:glow rad="127000">
                      <a:schemeClr val="accent1">
                        <a:alpha val="54000"/>
                      </a:schemeClr>
                    </a:glow>
                    <a:outerShdw blurRad="38100" dist="38100" dir="2700000" algn="tl">
                      <a:srgbClr val="000000">
                        <a:alpha val="43137"/>
                      </a:srgbClr>
                    </a:outerShdw>
                  </a:effectLst>
                </a:rPr>
                <a:t>FB</a:t>
              </a:r>
              <a:endParaRPr>
                <a:solidFill>
                  <a:schemeClr val="bg1"/>
                </a:solidFill>
                <a:effectLst>
                  <a:glow rad="127000">
                    <a:schemeClr val="accent1">
                      <a:alpha val="54000"/>
                    </a:schemeClr>
                  </a:glow>
                  <a:outerShdw blurRad="38100" dist="38100" dir="2700000" algn="tl">
                    <a:srgbClr val="000000">
                      <a:alpha val="43137"/>
                    </a:srgbClr>
                  </a:outerShdw>
                </a:effectLst>
              </a:endParaRPr>
            </a:p>
          </p:txBody>
        </p:sp>
      </p:grpSp>
      <p:sp>
        <p:nvSpPr>
          <p:cNvPr id="12" name="Google Shape;9625;p45">
            <a:extLst>
              <a:ext uri="{FF2B5EF4-FFF2-40B4-BE49-F238E27FC236}">
                <a16:creationId xmlns:a16="http://schemas.microsoft.com/office/drawing/2014/main" id="{CE769144-AF1F-451F-7182-EA686F019A24}"/>
              </a:ext>
            </a:extLst>
          </p:cNvPr>
          <p:cNvSpPr txBox="1">
            <a:spLocks noGrp="1"/>
          </p:cNvSpPr>
          <p:nvPr>
            <p:ph type="subTitle" idx="1"/>
          </p:nvPr>
        </p:nvSpPr>
        <p:spPr>
          <a:xfrm rot="258">
            <a:off x="4484637" y="591805"/>
            <a:ext cx="2135030" cy="582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vi-VN" sz="2800" b="1">
                <a:latin typeface="+mj-lt"/>
              </a:rPr>
              <a:t>Hốt hoảng </a:t>
            </a:r>
          </a:p>
          <a:p>
            <a:pPr marL="0" lvl="0" indent="0" algn="ctr" rtl="0">
              <a:spcBef>
                <a:spcPts val="0"/>
              </a:spcBef>
              <a:spcAft>
                <a:spcPts val="1600"/>
              </a:spcAft>
              <a:buNone/>
            </a:pPr>
            <a:endParaRPr sz="2800" b="1">
              <a:latin typeface="+mj-lt"/>
            </a:endParaRPr>
          </a:p>
        </p:txBody>
      </p:sp>
      <p:sp>
        <p:nvSpPr>
          <p:cNvPr id="15" name="Google Shape;9625;p45">
            <a:extLst>
              <a:ext uri="{FF2B5EF4-FFF2-40B4-BE49-F238E27FC236}">
                <a16:creationId xmlns:a16="http://schemas.microsoft.com/office/drawing/2014/main" id="{4F55B0D5-D8AA-DAC5-E992-3D2B93BB5FDE}"/>
              </a:ext>
            </a:extLst>
          </p:cNvPr>
          <p:cNvSpPr txBox="1">
            <a:spLocks/>
          </p:cNvSpPr>
          <p:nvPr/>
        </p:nvSpPr>
        <p:spPr>
          <a:xfrm rot="258">
            <a:off x="4514846" y="1177490"/>
            <a:ext cx="2409509" cy="58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Quattrocento Sans"/>
              <a:buNone/>
              <a:defRPr sz="1400" b="0" i="0" u="none" strike="noStrike" cap="none">
                <a:solidFill>
                  <a:schemeClr val="lt1"/>
                </a:solidFill>
                <a:latin typeface="Quattrocento Sans"/>
                <a:ea typeface="Quattrocento Sans"/>
                <a:cs typeface="Quattrocento Sans"/>
                <a:sym typeface="Quattrocento Sans"/>
              </a:defRPr>
            </a:lvl1pPr>
            <a:lvl2pPr marL="914400" marR="0" lvl="1"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2pPr>
            <a:lvl3pPr marL="1371600" marR="0" lvl="2"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3pPr>
            <a:lvl4pPr marL="1828800" marR="0" lvl="3"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4pPr>
            <a:lvl5pPr marL="2286000" marR="0" lvl="4"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5pPr>
            <a:lvl6pPr marL="2743200" marR="0" lvl="5"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6pPr>
            <a:lvl7pPr marL="3200400" marR="0" lvl="6"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7pPr>
            <a:lvl8pPr marL="3657600" marR="0" lvl="7"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8pPr>
            <a:lvl9pPr marL="4114800" marR="0" lvl="8"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9pPr>
          </a:lstStyle>
          <a:p>
            <a:pPr marL="0" indent="0">
              <a:spcAft>
                <a:spcPts val="1600"/>
              </a:spcAft>
            </a:pPr>
            <a:r>
              <a:rPr lang="vi-VN" sz="2800" b="1">
                <a:latin typeface="+mj-lt"/>
              </a:rPr>
              <a:t>Mất phương hướng</a:t>
            </a:r>
          </a:p>
          <a:p>
            <a:pPr marL="0" indent="0">
              <a:spcAft>
                <a:spcPts val="1600"/>
              </a:spcAft>
            </a:pPr>
            <a:endParaRPr lang="vi-VN" sz="2800" b="1">
              <a:latin typeface="+mj-lt"/>
            </a:endParaRPr>
          </a:p>
        </p:txBody>
      </p:sp>
      <p:sp>
        <p:nvSpPr>
          <p:cNvPr id="16" name="Google Shape;9625;p45">
            <a:extLst>
              <a:ext uri="{FF2B5EF4-FFF2-40B4-BE49-F238E27FC236}">
                <a16:creationId xmlns:a16="http://schemas.microsoft.com/office/drawing/2014/main" id="{FA274501-FA25-B337-62A6-DACCA94BD05C}"/>
              </a:ext>
            </a:extLst>
          </p:cNvPr>
          <p:cNvSpPr txBox="1">
            <a:spLocks/>
          </p:cNvSpPr>
          <p:nvPr/>
        </p:nvSpPr>
        <p:spPr>
          <a:xfrm rot="258">
            <a:off x="4406884" y="2097257"/>
            <a:ext cx="2135030" cy="58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Quattrocento Sans"/>
              <a:buNone/>
              <a:defRPr sz="1400" b="0" i="0" u="none" strike="noStrike" cap="none">
                <a:solidFill>
                  <a:schemeClr val="lt1"/>
                </a:solidFill>
                <a:latin typeface="Quattrocento Sans"/>
                <a:ea typeface="Quattrocento Sans"/>
                <a:cs typeface="Quattrocento Sans"/>
                <a:sym typeface="Quattrocento Sans"/>
              </a:defRPr>
            </a:lvl1pPr>
            <a:lvl2pPr marL="914400" marR="0" lvl="1"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2pPr>
            <a:lvl3pPr marL="1371600" marR="0" lvl="2"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3pPr>
            <a:lvl4pPr marL="1828800" marR="0" lvl="3"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4pPr>
            <a:lvl5pPr marL="2286000" marR="0" lvl="4"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5pPr>
            <a:lvl6pPr marL="2743200" marR="0" lvl="5"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6pPr>
            <a:lvl7pPr marL="3200400" marR="0" lvl="6"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7pPr>
            <a:lvl8pPr marL="3657600" marR="0" lvl="7"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8pPr>
            <a:lvl9pPr marL="4114800" marR="0" lvl="8"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9pPr>
          </a:lstStyle>
          <a:p>
            <a:pPr marL="0" indent="0">
              <a:spcAft>
                <a:spcPts val="1600"/>
              </a:spcAft>
            </a:pPr>
            <a:r>
              <a:rPr lang="vi-VN" sz="2800" b="1">
                <a:latin typeface="+mj-lt"/>
              </a:rPr>
              <a:t>Đau xót </a:t>
            </a:r>
          </a:p>
        </p:txBody>
      </p:sp>
      <p:sp>
        <p:nvSpPr>
          <p:cNvPr id="17" name="Google Shape;9625;p45">
            <a:extLst>
              <a:ext uri="{FF2B5EF4-FFF2-40B4-BE49-F238E27FC236}">
                <a16:creationId xmlns:a16="http://schemas.microsoft.com/office/drawing/2014/main" id="{810430DC-956B-951A-A5D7-E4D163DC2AA9}"/>
              </a:ext>
            </a:extLst>
          </p:cNvPr>
          <p:cNvSpPr txBox="1">
            <a:spLocks/>
          </p:cNvSpPr>
          <p:nvPr/>
        </p:nvSpPr>
        <p:spPr>
          <a:xfrm rot="258">
            <a:off x="4505949" y="2799226"/>
            <a:ext cx="2135030" cy="58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Quattrocento Sans"/>
              <a:buNone/>
              <a:defRPr sz="1400" b="0" i="0" u="none" strike="noStrike" cap="none">
                <a:solidFill>
                  <a:schemeClr val="lt1"/>
                </a:solidFill>
                <a:latin typeface="Quattrocento Sans"/>
                <a:ea typeface="Quattrocento Sans"/>
                <a:cs typeface="Quattrocento Sans"/>
                <a:sym typeface="Quattrocento Sans"/>
              </a:defRPr>
            </a:lvl1pPr>
            <a:lvl2pPr marL="914400" marR="0" lvl="1"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2pPr>
            <a:lvl3pPr marL="1371600" marR="0" lvl="2"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3pPr>
            <a:lvl4pPr marL="1828800" marR="0" lvl="3"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4pPr>
            <a:lvl5pPr marL="2286000" marR="0" lvl="4"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5pPr>
            <a:lvl6pPr marL="2743200" marR="0" lvl="5"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6pPr>
            <a:lvl7pPr marL="3200400" marR="0" lvl="6"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7pPr>
            <a:lvl8pPr marL="3657600" marR="0" lvl="7"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8pPr>
            <a:lvl9pPr marL="4114800" marR="0" lvl="8"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9pPr>
          </a:lstStyle>
          <a:p>
            <a:pPr marL="0" indent="0">
              <a:spcAft>
                <a:spcPts val="1600"/>
              </a:spcAft>
            </a:pPr>
            <a:r>
              <a:rPr lang="vi-VN" sz="2800" b="1">
                <a:latin typeface="+mj-lt"/>
              </a:rPr>
              <a:t>Tuyệt vọng </a:t>
            </a:r>
          </a:p>
        </p:txBody>
      </p:sp>
      <p:sp>
        <p:nvSpPr>
          <p:cNvPr id="18" name="Google Shape;9625;p45">
            <a:extLst>
              <a:ext uri="{FF2B5EF4-FFF2-40B4-BE49-F238E27FC236}">
                <a16:creationId xmlns:a16="http://schemas.microsoft.com/office/drawing/2014/main" id="{E4DE2D93-D051-BAE5-9808-87876A695D7E}"/>
              </a:ext>
            </a:extLst>
          </p:cNvPr>
          <p:cNvSpPr txBox="1">
            <a:spLocks/>
          </p:cNvSpPr>
          <p:nvPr/>
        </p:nvSpPr>
        <p:spPr>
          <a:xfrm rot="258">
            <a:off x="4308103" y="3476774"/>
            <a:ext cx="2135030" cy="58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Quattrocento Sans"/>
              <a:buNone/>
              <a:defRPr sz="1400" b="0" i="0" u="none" strike="noStrike" cap="none">
                <a:solidFill>
                  <a:schemeClr val="lt1"/>
                </a:solidFill>
                <a:latin typeface="Quattrocento Sans"/>
                <a:ea typeface="Quattrocento Sans"/>
                <a:cs typeface="Quattrocento Sans"/>
                <a:sym typeface="Quattrocento Sans"/>
              </a:defRPr>
            </a:lvl1pPr>
            <a:lvl2pPr marL="914400" marR="0" lvl="1"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2pPr>
            <a:lvl3pPr marL="1371600" marR="0" lvl="2"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3pPr>
            <a:lvl4pPr marL="1828800" marR="0" lvl="3"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4pPr>
            <a:lvl5pPr marL="2286000" marR="0" lvl="4"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5pPr>
            <a:lvl6pPr marL="2743200" marR="0" lvl="5"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6pPr>
            <a:lvl7pPr marL="3200400" marR="0" lvl="6"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7pPr>
            <a:lvl8pPr marL="3657600" marR="0" lvl="7"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8pPr>
            <a:lvl9pPr marL="4114800" marR="0" lvl="8"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9pPr>
          </a:lstStyle>
          <a:p>
            <a:pPr marL="0" indent="0">
              <a:spcAft>
                <a:spcPts val="1600"/>
              </a:spcAft>
            </a:pPr>
            <a:r>
              <a:rPr lang="vi-VN" sz="2800" b="1">
                <a:latin typeface="+mj-lt"/>
              </a:rPr>
              <a:t>Mất trí</a:t>
            </a:r>
          </a:p>
          <a:p>
            <a:pPr marL="0" indent="0">
              <a:spcAft>
                <a:spcPts val="1600"/>
              </a:spcAft>
            </a:pPr>
            <a:endParaRPr lang="vi-VN" sz="2800" b="1">
              <a:latin typeface="+mj-lt"/>
            </a:endParaRP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098"/>
                                        </p:tgtEl>
                                        <p:attrNameLst>
                                          <p:attrName>style.visibility</p:attrName>
                                        </p:attrNameLst>
                                      </p:cBhvr>
                                      <p:to>
                                        <p:strVal val="visible"/>
                                      </p:to>
                                    </p:set>
                                    <p:animEffect transition="in" filter="fade">
                                      <p:cBhvr>
                                        <p:cTn id="7" dur="1000"/>
                                        <p:tgtEl>
                                          <p:spTgt spid="13098"/>
                                        </p:tgtEl>
                                      </p:cBhvr>
                                    </p:animEffect>
                                    <p:anim calcmode="lin" valueType="num">
                                      <p:cBhvr>
                                        <p:cTn id="8" dur="1000" fill="hold"/>
                                        <p:tgtEl>
                                          <p:spTgt spid="13098"/>
                                        </p:tgtEl>
                                        <p:attrNameLst>
                                          <p:attrName>ppt_x</p:attrName>
                                        </p:attrNameLst>
                                      </p:cBhvr>
                                      <p:tavLst>
                                        <p:tav tm="0">
                                          <p:val>
                                            <p:strVal val="#ppt_x"/>
                                          </p:val>
                                        </p:tav>
                                        <p:tav tm="100000">
                                          <p:val>
                                            <p:strVal val="#ppt_x"/>
                                          </p:val>
                                        </p:tav>
                                      </p:tavLst>
                                    </p:anim>
                                    <p:anim calcmode="lin" valueType="num">
                                      <p:cBhvr>
                                        <p:cTn id="9" dur="1000" fill="hold"/>
                                        <p:tgtEl>
                                          <p:spTgt spid="1309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1000"/>
                                        <p:tgtEl>
                                          <p:spTgt spid="19"/>
                                        </p:tgtEl>
                                      </p:cBhvr>
                                    </p:animEffect>
                                    <p:anim calcmode="lin" valueType="num">
                                      <p:cBhvr>
                                        <p:cTn id="15" dur="1000" fill="hold"/>
                                        <p:tgtEl>
                                          <p:spTgt spid="19"/>
                                        </p:tgtEl>
                                        <p:attrNameLst>
                                          <p:attrName>ppt_x</p:attrName>
                                        </p:attrNameLst>
                                      </p:cBhvr>
                                      <p:tavLst>
                                        <p:tav tm="0">
                                          <p:val>
                                            <p:strVal val="#ppt_x"/>
                                          </p:val>
                                        </p:tav>
                                        <p:tav tm="100000">
                                          <p:val>
                                            <p:strVal val="#ppt_x"/>
                                          </p:val>
                                        </p:tav>
                                      </p:tavLst>
                                    </p:anim>
                                    <p:anim calcmode="lin" valueType="num">
                                      <p:cBhvr>
                                        <p:cTn id="1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12">
                                            <p:txEl>
                                              <p:pRg st="0" end="0"/>
                                            </p:txEl>
                                          </p:spTgt>
                                        </p:tgtEl>
                                        <p:attrNameLst>
                                          <p:attrName>style.visibility</p:attrName>
                                        </p:attrNameLst>
                                      </p:cBhvr>
                                      <p:to>
                                        <p:strVal val="visible"/>
                                      </p:to>
                                    </p:set>
                                    <p:animEffect transition="in" filter="fade">
                                      <p:cBhvr>
                                        <p:cTn id="21" dur="500"/>
                                        <p:tgtEl>
                                          <p:spTgt spid="12">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wipe(down)">
                                      <p:cBhvr>
                                        <p:cTn id="31" dur="500"/>
                                        <p:tgtEl>
                                          <p:spTgt spid="16"/>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fade">
                                      <p:cBhvr>
                                        <p:cTn id="36" dur="500"/>
                                        <p:tgtEl>
                                          <p:spTgt spid="17"/>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8" grpId="0"/>
      <p:bldP spid="12" grpId="0" build="p"/>
      <p:bldP spid="15" grpId="0"/>
      <p:bldP spid="16" grpId="0"/>
      <p:bldP spid="17" grpId="0"/>
      <p:bldP spid="1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779"/>
        <p:cNvGrpSpPr/>
        <p:nvPr/>
      </p:nvGrpSpPr>
      <p:grpSpPr>
        <a:xfrm>
          <a:off x="0" y="0"/>
          <a:ext cx="0" cy="0"/>
          <a:chOff x="0" y="0"/>
          <a:chExt cx="0" cy="0"/>
        </a:xfrm>
      </p:grpSpPr>
      <p:grpSp>
        <p:nvGrpSpPr>
          <p:cNvPr id="10781" name="Google Shape;10781;p53"/>
          <p:cNvGrpSpPr/>
          <p:nvPr/>
        </p:nvGrpSpPr>
        <p:grpSpPr>
          <a:xfrm>
            <a:off x="6197349" y="1619571"/>
            <a:ext cx="2686800" cy="2069343"/>
            <a:chOff x="1783250" y="1446725"/>
            <a:chExt cx="4159475" cy="3162225"/>
          </a:xfrm>
        </p:grpSpPr>
        <p:sp>
          <p:nvSpPr>
            <p:cNvPr id="10782" name="Google Shape;10782;p53"/>
            <p:cNvSpPr/>
            <p:nvPr/>
          </p:nvSpPr>
          <p:spPr>
            <a:xfrm>
              <a:off x="3580800" y="3491625"/>
              <a:ext cx="327450" cy="163000"/>
            </a:xfrm>
            <a:custGeom>
              <a:avLst/>
              <a:gdLst/>
              <a:ahLst/>
              <a:cxnLst/>
              <a:rect l="l" t="t" r="r" b="b"/>
              <a:pathLst>
                <a:path w="13098" h="6520" extrusionOk="0">
                  <a:moveTo>
                    <a:pt x="5025" y="1"/>
                  </a:moveTo>
                  <a:cubicBezTo>
                    <a:pt x="5060" y="179"/>
                    <a:pt x="5037" y="358"/>
                    <a:pt x="4965" y="525"/>
                  </a:cubicBezTo>
                  <a:cubicBezTo>
                    <a:pt x="4846" y="775"/>
                    <a:pt x="4656" y="989"/>
                    <a:pt x="4417" y="1144"/>
                  </a:cubicBezTo>
                  <a:cubicBezTo>
                    <a:pt x="4120" y="1346"/>
                    <a:pt x="3882" y="1656"/>
                    <a:pt x="3763" y="2001"/>
                  </a:cubicBezTo>
                  <a:cubicBezTo>
                    <a:pt x="3679" y="2191"/>
                    <a:pt x="3572" y="2370"/>
                    <a:pt x="3465" y="2549"/>
                  </a:cubicBezTo>
                  <a:cubicBezTo>
                    <a:pt x="3251" y="2834"/>
                    <a:pt x="2941" y="3025"/>
                    <a:pt x="2584" y="3061"/>
                  </a:cubicBezTo>
                  <a:cubicBezTo>
                    <a:pt x="2559" y="3064"/>
                    <a:pt x="2535" y="3066"/>
                    <a:pt x="2511" y="3066"/>
                  </a:cubicBezTo>
                  <a:cubicBezTo>
                    <a:pt x="2453" y="3066"/>
                    <a:pt x="2396" y="3057"/>
                    <a:pt x="2346" y="3049"/>
                  </a:cubicBezTo>
                  <a:lnTo>
                    <a:pt x="2346" y="3061"/>
                  </a:lnTo>
                  <a:cubicBezTo>
                    <a:pt x="2250" y="3275"/>
                    <a:pt x="2084" y="3442"/>
                    <a:pt x="1869" y="3525"/>
                  </a:cubicBezTo>
                  <a:cubicBezTo>
                    <a:pt x="1739" y="3584"/>
                    <a:pt x="1596" y="3620"/>
                    <a:pt x="1465" y="3644"/>
                  </a:cubicBezTo>
                  <a:cubicBezTo>
                    <a:pt x="1334" y="3668"/>
                    <a:pt x="1215" y="3704"/>
                    <a:pt x="1096" y="3751"/>
                  </a:cubicBezTo>
                  <a:cubicBezTo>
                    <a:pt x="988" y="3799"/>
                    <a:pt x="917" y="3894"/>
                    <a:pt x="869" y="4001"/>
                  </a:cubicBezTo>
                  <a:cubicBezTo>
                    <a:pt x="857" y="4037"/>
                    <a:pt x="857" y="4073"/>
                    <a:pt x="881" y="4108"/>
                  </a:cubicBezTo>
                  <a:lnTo>
                    <a:pt x="1000" y="4287"/>
                  </a:lnTo>
                  <a:lnTo>
                    <a:pt x="810" y="4394"/>
                  </a:lnTo>
                  <a:cubicBezTo>
                    <a:pt x="738" y="4442"/>
                    <a:pt x="655" y="4466"/>
                    <a:pt x="560" y="4466"/>
                  </a:cubicBezTo>
                  <a:cubicBezTo>
                    <a:pt x="357" y="4454"/>
                    <a:pt x="155" y="4370"/>
                    <a:pt x="0" y="4239"/>
                  </a:cubicBezTo>
                  <a:lnTo>
                    <a:pt x="0" y="4239"/>
                  </a:lnTo>
                  <a:cubicBezTo>
                    <a:pt x="48" y="4370"/>
                    <a:pt x="84" y="4501"/>
                    <a:pt x="107" y="4632"/>
                  </a:cubicBezTo>
                  <a:cubicBezTo>
                    <a:pt x="226" y="5061"/>
                    <a:pt x="334" y="5466"/>
                    <a:pt x="643" y="5620"/>
                  </a:cubicBezTo>
                  <a:lnTo>
                    <a:pt x="774" y="5680"/>
                  </a:lnTo>
                  <a:cubicBezTo>
                    <a:pt x="1238" y="5740"/>
                    <a:pt x="1703" y="5894"/>
                    <a:pt x="2131" y="6109"/>
                  </a:cubicBezTo>
                  <a:lnTo>
                    <a:pt x="2286" y="6192"/>
                  </a:lnTo>
                  <a:cubicBezTo>
                    <a:pt x="2658" y="6359"/>
                    <a:pt x="3073" y="6519"/>
                    <a:pt x="3475" y="6519"/>
                  </a:cubicBezTo>
                  <a:cubicBezTo>
                    <a:pt x="3588" y="6519"/>
                    <a:pt x="3700" y="6506"/>
                    <a:pt x="3810" y="6478"/>
                  </a:cubicBezTo>
                  <a:cubicBezTo>
                    <a:pt x="4072" y="6394"/>
                    <a:pt x="4286" y="6216"/>
                    <a:pt x="4406" y="5966"/>
                  </a:cubicBezTo>
                  <a:cubicBezTo>
                    <a:pt x="4477" y="5811"/>
                    <a:pt x="4477" y="5632"/>
                    <a:pt x="4406" y="5478"/>
                  </a:cubicBezTo>
                  <a:lnTo>
                    <a:pt x="4263" y="5192"/>
                  </a:lnTo>
                  <a:lnTo>
                    <a:pt x="6418" y="5097"/>
                  </a:lnTo>
                  <a:cubicBezTo>
                    <a:pt x="6513" y="5097"/>
                    <a:pt x="6596" y="5085"/>
                    <a:pt x="6692" y="5061"/>
                  </a:cubicBezTo>
                  <a:cubicBezTo>
                    <a:pt x="6882" y="4978"/>
                    <a:pt x="6965" y="4692"/>
                    <a:pt x="7061" y="4394"/>
                  </a:cubicBezTo>
                  <a:cubicBezTo>
                    <a:pt x="7180" y="4013"/>
                    <a:pt x="7311" y="3573"/>
                    <a:pt x="7775" y="3501"/>
                  </a:cubicBezTo>
                  <a:cubicBezTo>
                    <a:pt x="7823" y="3489"/>
                    <a:pt x="7870" y="3483"/>
                    <a:pt x="7918" y="3483"/>
                  </a:cubicBezTo>
                  <a:cubicBezTo>
                    <a:pt x="7965" y="3483"/>
                    <a:pt x="8013" y="3489"/>
                    <a:pt x="8061" y="3501"/>
                  </a:cubicBezTo>
                  <a:cubicBezTo>
                    <a:pt x="8090" y="3506"/>
                    <a:pt x="8120" y="3509"/>
                    <a:pt x="8149" y="3509"/>
                  </a:cubicBezTo>
                  <a:cubicBezTo>
                    <a:pt x="8191" y="3509"/>
                    <a:pt x="8233" y="3503"/>
                    <a:pt x="8275" y="3489"/>
                  </a:cubicBezTo>
                  <a:cubicBezTo>
                    <a:pt x="8323" y="3442"/>
                    <a:pt x="8370" y="3394"/>
                    <a:pt x="8394" y="3334"/>
                  </a:cubicBezTo>
                  <a:cubicBezTo>
                    <a:pt x="8430" y="3275"/>
                    <a:pt x="8477" y="3227"/>
                    <a:pt x="8525" y="3180"/>
                  </a:cubicBezTo>
                  <a:cubicBezTo>
                    <a:pt x="8690" y="2997"/>
                    <a:pt x="8904" y="2928"/>
                    <a:pt x="9124" y="2928"/>
                  </a:cubicBezTo>
                  <a:cubicBezTo>
                    <a:pt x="9348" y="2928"/>
                    <a:pt x="9577" y="3000"/>
                    <a:pt x="9763" y="3096"/>
                  </a:cubicBezTo>
                  <a:cubicBezTo>
                    <a:pt x="9859" y="3156"/>
                    <a:pt x="9966" y="3215"/>
                    <a:pt x="10061" y="3275"/>
                  </a:cubicBezTo>
                  <a:cubicBezTo>
                    <a:pt x="10240" y="3406"/>
                    <a:pt x="10442" y="3501"/>
                    <a:pt x="10656" y="3549"/>
                  </a:cubicBezTo>
                  <a:cubicBezTo>
                    <a:pt x="10705" y="3554"/>
                    <a:pt x="10754" y="3556"/>
                    <a:pt x="10803" y="3556"/>
                  </a:cubicBezTo>
                  <a:cubicBezTo>
                    <a:pt x="10996" y="3556"/>
                    <a:pt x="11193" y="3520"/>
                    <a:pt x="11383" y="3454"/>
                  </a:cubicBezTo>
                  <a:cubicBezTo>
                    <a:pt x="11525" y="3418"/>
                    <a:pt x="11656" y="3382"/>
                    <a:pt x="11799" y="3358"/>
                  </a:cubicBezTo>
                  <a:cubicBezTo>
                    <a:pt x="11874" y="3345"/>
                    <a:pt x="11950" y="3338"/>
                    <a:pt x="12026" y="3338"/>
                  </a:cubicBezTo>
                  <a:cubicBezTo>
                    <a:pt x="12215" y="3338"/>
                    <a:pt x="12403" y="3380"/>
                    <a:pt x="12573" y="3465"/>
                  </a:cubicBezTo>
                  <a:lnTo>
                    <a:pt x="12597" y="3418"/>
                  </a:lnTo>
                  <a:cubicBezTo>
                    <a:pt x="12752" y="2942"/>
                    <a:pt x="12918" y="2465"/>
                    <a:pt x="13097" y="1989"/>
                  </a:cubicBezTo>
                  <a:cubicBezTo>
                    <a:pt x="12442" y="1656"/>
                    <a:pt x="11918" y="1120"/>
                    <a:pt x="11597" y="465"/>
                  </a:cubicBezTo>
                  <a:cubicBezTo>
                    <a:pt x="11585" y="417"/>
                    <a:pt x="11561" y="382"/>
                    <a:pt x="11525" y="346"/>
                  </a:cubicBezTo>
                  <a:cubicBezTo>
                    <a:pt x="11490" y="334"/>
                    <a:pt x="11454" y="334"/>
                    <a:pt x="11418" y="334"/>
                  </a:cubicBezTo>
                  <a:lnTo>
                    <a:pt x="11311" y="322"/>
                  </a:lnTo>
                  <a:cubicBezTo>
                    <a:pt x="11180" y="298"/>
                    <a:pt x="11049" y="251"/>
                    <a:pt x="10930" y="179"/>
                  </a:cubicBezTo>
                  <a:cubicBezTo>
                    <a:pt x="10847" y="120"/>
                    <a:pt x="10763" y="84"/>
                    <a:pt x="10668" y="72"/>
                  </a:cubicBezTo>
                  <a:cubicBezTo>
                    <a:pt x="10663" y="72"/>
                    <a:pt x="10658" y="72"/>
                    <a:pt x="10654" y="72"/>
                  </a:cubicBezTo>
                  <a:cubicBezTo>
                    <a:pt x="10457" y="72"/>
                    <a:pt x="10283" y="304"/>
                    <a:pt x="10121" y="536"/>
                  </a:cubicBezTo>
                  <a:lnTo>
                    <a:pt x="10073" y="596"/>
                  </a:lnTo>
                  <a:cubicBezTo>
                    <a:pt x="9906" y="846"/>
                    <a:pt x="9644" y="1013"/>
                    <a:pt x="9359" y="1060"/>
                  </a:cubicBezTo>
                  <a:cubicBezTo>
                    <a:pt x="9330" y="1064"/>
                    <a:pt x="9302" y="1066"/>
                    <a:pt x="9275" y="1066"/>
                  </a:cubicBezTo>
                  <a:cubicBezTo>
                    <a:pt x="9141" y="1066"/>
                    <a:pt x="9017" y="1018"/>
                    <a:pt x="8918" y="929"/>
                  </a:cubicBezTo>
                  <a:cubicBezTo>
                    <a:pt x="8882" y="882"/>
                    <a:pt x="8847" y="846"/>
                    <a:pt x="8811" y="798"/>
                  </a:cubicBezTo>
                  <a:cubicBezTo>
                    <a:pt x="8787" y="763"/>
                    <a:pt x="8763" y="739"/>
                    <a:pt x="8739" y="715"/>
                  </a:cubicBezTo>
                  <a:cubicBezTo>
                    <a:pt x="8727" y="727"/>
                    <a:pt x="8704" y="727"/>
                    <a:pt x="8692" y="727"/>
                  </a:cubicBezTo>
                  <a:cubicBezTo>
                    <a:pt x="8650" y="741"/>
                    <a:pt x="8604" y="747"/>
                    <a:pt x="8559" y="747"/>
                  </a:cubicBezTo>
                  <a:cubicBezTo>
                    <a:pt x="8527" y="747"/>
                    <a:pt x="8495" y="744"/>
                    <a:pt x="8466" y="739"/>
                  </a:cubicBezTo>
                  <a:cubicBezTo>
                    <a:pt x="8239" y="691"/>
                    <a:pt x="8168" y="477"/>
                    <a:pt x="8120" y="334"/>
                  </a:cubicBezTo>
                  <a:cubicBezTo>
                    <a:pt x="8108" y="298"/>
                    <a:pt x="8096" y="263"/>
                    <a:pt x="8085" y="227"/>
                  </a:cubicBezTo>
                  <a:cubicBezTo>
                    <a:pt x="8049" y="167"/>
                    <a:pt x="8001" y="120"/>
                    <a:pt x="7930" y="96"/>
                  </a:cubicBezTo>
                  <a:cubicBezTo>
                    <a:pt x="7875" y="87"/>
                    <a:pt x="7820" y="83"/>
                    <a:pt x="7765" y="83"/>
                  </a:cubicBezTo>
                  <a:cubicBezTo>
                    <a:pt x="7591" y="83"/>
                    <a:pt x="7417" y="127"/>
                    <a:pt x="7263" y="227"/>
                  </a:cubicBezTo>
                  <a:lnTo>
                    <a:pt x="7168" y="275"/>
                  </a:lnTo>
                  <a:cubicBezTo>
                    <a:pt x="6901" y="425"/>
                    <a:pt x="6582" y="609"/>
                    <a:pt x="6254" y="609"/>
                  </a:cubicBezTo>
                  <a:cubicBezTo>
                    <a:pt x="6143" y="609"/>
                    <a:pt x="6030" y="588"/>
                    <a:pt x="5918" y="536"/>
                  </a:cubicBezTo>
                  <a:cubicBezTo>
                    <a:pt x="5775" y="453"/>
                    <a:pt x="5656" y="358"/>
                    <a:pt x="5549" y="239"/>
                  </a:cubicBezTo>
                  <a:cubicBezTo>
                    <a:pt x="5489" y="179"/>
                    <a:pt x="5429" y="120"/>
                    <a:pt x="5358" y="72"/>
                  </a:cubicBezTo>
                  <a:cubicBezTo>
                    <a:pt x="5306" y="37"/>
                    <a:pt x="5247" y="15"/>
                    <a:pt x="5187" y="15"/>
                  </a:cubicBezTo>
                  <a:cubicBezTo>
                    <a:pt x="5165" y="15"/>
                    <a:pt x="5142" y="18"/>
                    <a:pt x="5120" y="25"/>
                  </a:cubicBezTo>
                  <a:lnTo>
                    <a:pt x="50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3"/>
            <p:cNvSpPr/>
            <p:nvPr/>
          </p:nvSpPr>
          <p:spPr>
            <a:xfrm>
              <a:off x="3332550" y="3373450"/>
              <a:ext cx="366725" cy="219400"/>
            </a:xfrm>
            <a:custGeom>
              <a:avLst/>
              <a:gdLst/>
              <a:ahLst/>
              <a:cxnLst/>
              <a:rect l="l" t="t" r="r" b="b"/>
              <a:pathLst>
                <a:path w="14669" h="8776" extrusionOk="0">
                  <a:moveTo>
                    <a:pt x="6061" y="1"/>
                  </a:moveTo>
                  <a:lnTo>
                    <a:pt x="6061" y="25"/>
                  </a:lnTo>
                  <a:lnTo>
                    <a:pt x="3084" y="1156"/>
                  </a:lnTo>
                  <a:cubicBezTo>
                    <a:pt x="2727" y="1299"/>
                    <a:pt x="2346" y="1418"/>
                    <a:pt x="1965" y="1513"/>
                  </a:cubicBezTo>
                  <a:cubicBezTo>
                    <a:pt x="1643" y="1590"/>
                    <a:pt x="1313" y="1629"/>
                    <a:pt x="983" y="1629"/>
                  </a:cubicBezTo>
                  <a:cubicBezTo>
                    <a:pt x="652" y="1629"/>
                    <a:pt x="322" y="1590"/>
                    <a:pt x="0" y="1513"/>
                  </a:cubicBezTo>
                  <a:lnTo>
                    <a:pt x="0" y="1513"/>
                  </a:lnTo>
                  <a:cubicBezTo>
                    <a:pt x="48" y="1668"/>
                    <a:pt x="84" y="1811"/>
                    <a:pt x="131" y="1954"/>
                  </a:cubicBezTo>
                  <a:cubicBezTo>
                    <a:pt x="322" y="2597"/>
                    <a:pt x="548" y="3299"/>
                    <a:pt x="810" y="3954"/>
                  </a:cubicBezTo>
                  <a:cubicBezTo>
                    <a:pt x="1441" y="5514"/>
                    <a:pt x="2358" y="6942"/>
                    <a:pt x="3501" y="8181"/>
                  </a:cubicBezTo>
                  <a:lnTo>
                    <a:pt x="3537" y="8204"/>
                  </a:lnTo>
                  <a:lnTo>
                    <a:pt x="3608" y="8061"/>
                  </a:lnTo>
                  <a:cubicBezTo>
                    <a:pt x="3918" y="8204"/>
                    <a:pt x="4263" y="8359"/>
                    <a:pt x="4608" y="8359"/>
                  </a:cubicBezTo>
                  <a:cubicBezTo>
                    <a:pt x="4882" y="8359"/>
                    <a:pt x="5227" y="8204"/>
                    <a:pt x="5299" y="7907"/>
                  </a:cubicBezTo>
                  <a:cubicBezTo>
                    <a:pt x="5311" y="7811"/>
                    <a:pt x="5322" y="7716"/>
                    <a:pt x="5322" y="7621"/>
                  </a:cubicBezTo>
                  <a:cubicBezTo>
                    <a:pt x="5311" y="7454"/>
                    <a:pt x="5346" y="7288"/>
                    <a:pt x="5406" y="7133"/>
                  </a:cubicBezTo>
                  <a:cubicBezTo>
                    <a:pt x="5525" y="6883"/>
                    <a:pt x="5751" y="6704"/>
                    <a:pt x="6013" y="6633"/>
                  </a:cubicBezTo>
                  <a:cubicBezTo>
                    <a:pt x="6203" y="6570"/>
                    <a:pt x="6397" y="6539"/>
                    <a:pt x="6589" y="6539"/>
                  </a:cubicBezTo>
                  <a:cubicBezTo>
                    <a:pt x="7085" y="6539"/>
                    <a:pt x="7570" y="6743"/>
                    <a:pt x="7930" y="7121"/>
                  </a:cubicBezTo>
                  <a:cubicBezTo>
                    <a:pt x="8025" y="7228"/>
                    <a:pt x="8120" y="7347"/>
                    <a:pt x="8204" y="7478"/>
                  </a:cubicBezTo>
                  <a:cubicBezTo>
                    <a:pt x="8370" y="7716"/>
                    <a:pt x="8537" y="7930"/>
                    <a:pt x="8763" y="8014"/>
                  </a:cubicBezTo>
                  <a:cubicBezTo>
                    <a:pt x="8823" y="8026"/>
                    <a:pt x="8894" y="8050"/>
                    <a:pt x="8954" y="8050"/>
                  </a:cubicBezTo>
                  <a:cubicBezTo>
                    <a:pt x="9049" y="8061"/>
                    <a:pt x="9132" y="8085"/>
                    <a:pt x="9216" y="8109"/>
                  </a:cubicBezTo>
                  <a:cubicBezTo>
                    <a:pt x="9383" y="8169"/>
                    <a:pt x="9525" y="8276"/>
                    <a:pt x="9633" y="8407"/>
                  </a:cubicBezTo>
                  <a:cubicBezTo>
                    <a:pt x="9787" y="8431"/>
                    <a:pt x="9918" y="8478"/>
                    <a:pt x="10049" y="8562"/>
                  </a:cubicBezTo>
                  <a:lnTo>
                    <a:pt x="10085" y="8585"/>
                  </a:lnTo>
                  <a:cubicBezTo>
                    <a:pt x="10180" y="8669"/>
                    <a:pt x="10275" y="8728"/>
                    <a:pt x="10383" y="8776"/>
                  </a:cubicBezTo>
                  <a:cubicBezTo>
                    <a:pt x="10383" y="8728"/>
                    <a:pt x="10395" y="8669"/>
                    <a:pt x="10406" y="8621"/>
                  </a:cubicBezTo>
                  <a:cubicBezTo>
                    <a:pt x="10478" y="8407"/>
                    <a:pt x="10645" y="8228"/>
                    <a:pt x="10859" y="8121"/>
                  </a:cubicBezTo>
                  <a:cubicBezTo>
                    <a:pt x="11002" y="8061"/>
                    <a:pt x="11145" y="8014"/>
                    <a:pt x="11299" y="7990"/>
                  </a:cubicBezTo>
                  <a:cubicBezTo>
                    <a:pt x="11418" y="7966"/>
                    <a:pt x="11526" y="7930"/>
                    <a:pt x="11633" y="7895"/>
                  </a:cubicBezTo>
                  <a:cubicBezTo>
                    <a:pt x="11752" y="7847"/>
                    <a:pt x="11835" y="7764"/>
                    <a:pt x="11883" y="7657"/>
                  </a:cubicBezTo>
                  <a:cubicBezTo>
                    <a:pt x="11907" y="7621"/>
                    <a:pt x="11907" y="7573"/>
                    <a:pt x="11883" y="7538"/>
                  </a:cubicBezTo>
                  <a:lnTo>
                    <a:pt x="11383" y="6442"/>
                  </a:lnTo>
                  <a:lnTo>
                    <a:pt x="12216" y="7311"/>
                  </a:lnTo>
                  <a:cubicBezTo>
                    <a:pt x="12276" y="7371"/>
                    <a:pt x="12353" y="7398"/>
                    <a:pt x="12439" y="7398"/>
                  </a:cubicBezTo>
                  <a:cubicBezTo>
                    <a:pt x="12456" y="7398"/>
                    <a:pt x="12473" y="7397"/>
                    <a:pt x="12490" y="7395"/>
                  </a:cubicBezTo>
                  <a:cubicBezTo>
                    <a:pt x="12716" y="7359"/>
                    <a:pt x="12931" y="7240"/>
                    <a:pt x="13062" y="7049"/>
                  </a:cubicBezTo>
                  <a:cubicBezTo>
                    <a:pt x="13169" y="6895"/>
                    <a:pt x="13252" y="6728"/>
                    <a:pt x="13335" y="6561"/>
                  </a:cubicBezTo>
                  <a:cubicBezTo>
                    <a:pt x="13443" y="6311"/>
                    <a:pt x="13585" y="6073"/>
                    <a:pt x="13764" y="5859"/>
                  </a:cubicBezTo>
                  <a:cubicBezTo>
                    <a:pt x="13871" y="5752"/>
                    <a:pt x="13990" y="5656"/>
                    <a:pt x="14109" y="5561"/>
                  </a:cubicBezTo>
                  <a:cubicBezTo>
                    <a:pt x="14276" y="5454"/>
                    <a:pt x="14431" y="5299"/>
                    <a:pt x="14526" y="5109"/>
                  </a:cubicBezTo>
                  <a:cubicBezTo>
                    <a:pt x="14669" y="4775"/>
                    <a:pt x="14455" y="4371"/>
                    <a:pt x="13895" y="3859"/>
                  </a:cubicBezTo>
                  <a:cubicBezTo>
                    <a:pt x="13347" y="3335"/>
                    <a:pt x="12764" y="2847"/>
                    <a:pt x="12145" y="2394"/>
                  </a:cubicBezTo>
                  <a:cubicBezTo>
                    <a:pt x="12000" y="2301"/>
                    <a:pt x="11847" y="2208"/>
                    <a:pt x="11716" y="2208"/>
                  </a:cubicBezTo>
                  <a:cubicBezTo>
                    <a:pt x="11696" y="2208"/>
                    <a:pt x="11676" y="2211"/>
                    <a:pt x="11657" y="2216"/>
                  </a:cubicBezTo>
                  <a:cubicBezTo>
                    <a:pt x="11490" y="2275"/>
                    <a:pt x="11347" y="2382"/>
                    <a:pt x="11252" y="2525"/>
                  </a:cubicBezTo>
                  <a:cubicBezTo>
                    <a:pt x="11076" y="2701"/>
                    <a:pt x="10855" y="2922"/>
                    <a:pt x="10566" y="2922"/>
                  </a:cubicBezTo>
                  <a:cubicBezTo>
                    <a:pt x="10522" y="2922"/>
                    <a:pt x="10477" y="2917"/>
                    <a:pt x="10430" y="2906"/>
                  </a:cubicBezTo>
                  <a:lnTo>
                    <a:pt x="10156" y="2823"/>
                  </a:lnTo>
                  <a:lnTo>
                    <a:pt x="10299" y="2585"/>
                  </a:lnTo>
                  <a:cubicBezTo>
                    <a:pt x="10275" y="2525"/>
                    <a:pt x="10228" y="2477"/>
                    <a:pt x="10156" y="2454"/>
                  </a:cubicBezTo>
                  <a:cubicBezTo>
                    <a:pt x="10049" y="2454"/>
                    <a:pt x="9954" y="2454"/>
                    <a:pt x="9859" y="2477"/>
                  </a:cubicBezTo>
                  <a:cubicBezTo>
                    <a:pt x="9752" y="2489"/>
                    <a:pt x="9656" y="2501"/>
                    <a:pt x="9561" y="2501"/>
                  </a:cubicBezTo>
                  <a:cubicBezTo>
                    <a:pt x="9359" y="2489"/>
                    <a:pt x="9180" y="2406"/>
                    <a:pt x="9049" y="2263"/>
                  </a:cubicBezTo>
                  <a:lnTo>
                    <a:pt x="9013" y="2227"/>
                  </a:lnTo>
                  <a:cubicBezTo>
                    <a:pt x="8796" y="2316"/>
                    <a:pt x="8570" y="2364"/>
                    <a:pt x="8336" y="2364"/>
                  </a:cubicBezTo>
                  <a:cubicBezTo>
                    <a:pt x="8288" y="2364"/>
                    <a:pt x="8240" y="2362"/>
                    <a:pt x="8192" y="2358"/>
                  </a:cubicBezTo>
                  <a:lnTo>
                    <a:pt x="8061" y="2346"/>
                  </a:lnTo>
                  <a:lnTo>
                    <a:pt x="8013" y="2216"/>
                  </a:lnTo>
                  <a:cubicBezTo>
                    <a:pt x="7942" y="1989"/>
                    <a:pt x="7894" y="1751"/>
                    <a:pt x="7870" y="1513"/>
                  </a:cubicBezTo>
                  <a:cubicBezTo>
                    <a:pt x="7663" y="1600"/>
                    <a:pt x="7427" y="1657"/>
                    <a:pt x="7187" y="1657"/>
                  </a:cubicBezTo>
                  <a:cubicBezTo>
                    <a:pt x="7165" y="1657"/>
                    <a:pt x="7143" y="1657"/>
                    <a:pt x="7120" y="1656"/>
                  </a:cubicBezTo>
                  <a:lnTo>
                    <a:pt x="6894" y="1644"/>
                  </a:lnTo>
                  <a:lnTo>
                    <a:pt x="6930" y="1430"/>
                  </a:lnTo>
                  <a:cubicBezTo>
                    <a:pt x="6989" y="811"/>
                    <a:pt x="6632" y="227"/>
                    <a:pt x="6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3"/>
            <p:cNvSpPr/>
            <p:nvPr/>
          </p:nvSpPr>
          <p:spPr>
            <a:xfrm>
              <a:off x="3151575" y="3546875"/>
              <a:ext cx="434900" cy="208650"/>
            </a:xfrm>
            <a:custGeom>
              <a:avLst/>
              <a:gdLst/>
              <a:ahLst/>
              <a:cxnLst/>
              <a:rect l="l" t="t" r="r" b="b"/>
              <a:pathLst>
                <a:path w="17396" h="8346" extrusionOk="0">
                  <a:moveTo>
                    <a:pt x="13828" y="1"/>
                  </a:moveTo>
                  <a:cubicBezTo>
                    <a:pt x="13675" y="1"/>
                    <a:pt x="13521" y="26"/>
                    <a:pt x="13371" y="77"/>
                  </a:cubicBezTo>
                  <a:cubicBezTo>
                    <a:pt x="13228" y="112"/>
                    <a:pt x="13097" y="208"/>
                    <a:pt x="13014" y="351"/>
                  </a:cubicBezTo>
                  <a:cubicBezTo>
                    <a:pt x="12978" y="458"/>
                    <a:pt x="12966" y="565"/>
                    <a:pt x="12966" y="684"/>
                  </a:cubicBezTo>
                  <a:cubicBezTo>
                    <a:pt x="12978" y="815"/>
                    <a:pt x="12966" y="958"/>
                    <a:pt x="12942" y="1089"/>
                  </a:cubicBezTo>
                  <a:cubicBezTo>
                    <a:pt x="12823" y="1565"/>
                    <a:pt x="12300" y="1827"/>
                    <a:pt x="11859" y="1827"/>
                  </a:cubicBezTo>
                  <a:cubicBezTo>
                    <a:pt x="11514" y="1827"/>
                    <a:pt x="11168" y="1732"/>
                    <a:pt x="10859" y="1577"/>
                  </a:cubicBezTo>
                  <a:lnTo>
                    <a:pt x="8918" y="1636"/>
                  </a:lnTo>
                  <a:cubicBezTo>
                    <a:pt x="8823" y="2006"/>
                    <a:pt x="8585" y="2327"/>
                    <a:pt x="8240" y="2506"/>
                  </a:cubicBezTo>
                  <a:cubicBezTo>
                    <a:pt x="8394" y="3006"/>
                    <a:pt x="8418" y="3541"/>
                    <a:pt x="8311" y="4053"/>
                  </a:cubicBezTo>
                  <a:lnTo>
                    <a:pt x="8251" y="4315"/>
                  </a:lnTo>
                  <a:lnTo>
                    <a:pt x="8013" y="4196"/>
                  </a:lnTo>
                  <a:cubicBezTo>
                    <a:pt x="7769" y="4069"/>
                    <a:pt x="7505" y="4022"/>
                    <a:pt x="7227" y="4022"/>
                  </a:cubicBezTo>
                  <a:cubicBezTo>
                    <a:pt x="6884" y="4022"/>
                    <a:pt x="6519" y="4093"/>
                    <a:pt x="6144" y="4172"/>
                  </a:cubicBezTo>
                  <a:cubicBezTo>
                    <a:pt x="5906" y="4220"/>
                    <a:pt x="5668" y="4268"/>
                    <a:pt x="5442" y="4292"/>
                  </a:cubicBezTo>
                  <a:cubicBezTo>
                    <a:pt x="5124" y="4323"/>
                    <a:pt x="4807" y="4339"/>
                    <a:pt x="4489" y="4339"/>
                  </a:cubicBezTo>
                  <a:cubicBezTo>
                    <a:pt x="4330" y="4339"/>
                    <a:pt x="4172" y="4335"/>
                    <a:pt x="4013" y="4327"/>
                  </a:cubicBezTo>
                  <a:lnTo>
                    <a:pt x="0" y="4184"/>
                  </a:lnTo>
                  <a:lnTo>
                    <a:pt x="0" y="4184"/>
                  </a:lnTo>
                  <a:cubicBezTo>
                    <a:pt x="179" y="4422"/>
                    <a:pt x="334" y="4673"/>
                    <a:pt x="465" y="4934"/>
                  </a:cubicBezTo>
                  <a:cubicBezTo>
                    <a:pt x="512" y="5018"/>
                    <a:pt x="548" y="5089"/>
                    <a:pt x="584" y="5173"/>
                  </a:cubicBezTo>
                  <a:cubicBezTo>
                    <a:pt x="822" y="5661"/>
                    <a:pt x="1060" y="6161"/>
                    <a:pt x="1501" y="6268"/>
                  </a:cubicBezTo>
                  <a:lnTo>
                    <a:pt x="1536" y="6280"/>
                  </a:lnTo>
                  <a:cubicBezTo>
                    <a:pt x="1655" y="6304"/>
                    <a:pt x="1763" y="6351"/>
                    <a:pt x="1858" y="6423"/>
                  </a:cubicBezTo>
                  <a:cubicBezTo>
                    <a:pt x="1870" y="6256"/>
                    <a:pt x="1977" y="6101"/>
                    <a:pt x="2120" y="6030"/>
                  </a:cubicBezTo>
                  <a:cubicBezTo>
                    <a:pt x="2187" y="5999"/>
                    <a:pt x="2252" y="5986"/>
                    <a:pt x="2315" y="5986"/>
                  </a:cubicBezTo>
                  <a:cubicBezTo>
                    <a:pt x="2514" y="5986"/>
                    <a:pt x="2683" y="6120"/>
                    <a:pt x="2810" y="6220"/>
                  </a:cubicBezTo>
                  <a:cubicBezTo>
                    <a:pt x="2870" y="6268"/>
                    <a:pt x="2941" y="6316"/>
                    <a:pt x="3013" y="6351"/>
                  </a:cubicBezTo>
                  <a:cubicBezTo>
                    <a:pt x="3061" y="6374"/>
                    <a:pt x="3110" y="6384"/>
                    <a:pt x="3163" y="6384"/>
                  </a:cubicBezTo>
                  <a:cubicBezTo>
                    <a:pt x="3307" y="6384"/>
                    <a:pt x="3473" y="6307"/>
                    <a:pt x="3691" y="6185"/>
                  </a:cubicBezTo>
                  <a:cubicBezTo>
                    <a:pt x="3929" y="6042"/>
                    <a:pt x="4203" y="5946"/>
                    <a:pt x="4477" y="5923"/>
                  </a:cubicBezTo>
                  <a:lnTo>
                    <a:pt x="4489" y="5923"/>
                  </a:lnTo>
                  <a:cubicBezTo>
                    <a:pt x="4834" y="5923"/>
                    <a:pt x="5132" y="6125"/>
                    <a:pt x="5346" y="6268"/>
                  </a:cubicBezTo>
                  <a:lnTo>
                    <a:pt x="7144" y="7482"/>
                  </a:lnTo>
                  <a:cubicBezTo>
                    <a:pt x="7251" y="7566"/>
                    <a:pt x="7382" y="7637"/>
                    <a:pt x="7513" y="7673"/>
                  </a:cubicBezTo>
                  <a:cubicBezTo>
                    <a:pt x="7692" y="7673"/>
                    <a:pt x="7882" y="7637"/>
                    <a:pt x="8049" y="7566"/>
                  </a:cubicBezTo>
                  <a:cubicBezTo>
                    <a:pt x="8212" y="7514"/>
                    <a:pt x="8396" y="7454"/>
                    <a:pt x="8579" y="7454"/>
                  </a:cubicBezTo>
                  <a:cubicBezTo>
                    <a:pt x="8729" y="7454"/>
                    <a:pt x="8879" y="7495"/>
                    <a:pt x="9013" y="7613"/>
                  </a:cubicBezTo>
                  <a:cubicBezTo>
                    <a:pt x="9073" y="7673"/>
                    <a:pt x="9132" y="7744"/>
                    <a:pt x="9168" y="7828"/>
                  </a:cubicBezTo>
                  <a:cubicBezTo>
                    <a:pt x="9204" y="7744"/>
                    <a:pt x="9263" y="7673"/>
                    <a:pt x="9323" y="7601"/>
                  </a:cubicBezTo>
                  <a:lnTo>
                    <a:pt x="9418" y="7518"/>
                  </a:lnTo>
                  <a:lnTo>
                    <a:pt x="11430" y="8232"/>
                  </a:lnTo>
                  <a:cubicBezTo>
                    <a:pt x="11591" y="8292"/>
                    <a:pt x="11746" y="8345"/>
                    <a:pt x="11883" y="8345"/>
                  </a:cubicBezTo>
                  <a:cubicBezTo>
                    <a:pt x="11938" y="8345"/>
                    <a:pt x="11990" y="8336"/>
                    <a:pt x="12038" y="8316"/>
                  </a:cubicBezTo>
                  <a:cubicBezTo>
                    <a:pt x="12109" y="8280"/>
                    <a:pt x="12157" y="8209"/>
                    <a:pt x="12169" y="8137"/>
                  </a:cubicBezTo>
                  <a:cubicBezTo>
                    <a:pt x="12169" y="8078"/>
                    <a:pt x="12157" y="8066"/>
                    <a:pt x="12157" y="8066"/>
                  </a:cubicBezTo>
                  <a:lnTo>
                    <a:pt x="11192" y="7351"/>
                  </a:lnTo>
                  <a:lnTo>
                    <a:pt x="12335" y="7697"/>
                  </a:lnTo>
                  <a:cubicBezTo>
                    <a:pt x="12563" y="7770"/>
                    <a:pt x="12798" y="7805"/>
                    <a:pt x="13031" y="7805"/>
                  </a:cubicBezTo>
                  <a:cubicBezTo>
                    <a:pt x="13371" y="7805"/>
                    <a:pt x="13709" y="7731"/>
                    <a:pt x="14026" y="7590"/>
                  </a:cubicBezTo>
                  <a:cubicBezTo>
                    <a:pt x="14097" y="7554"/>
                    <a:pt x="14169" y="7518"/>
                    <a:pt x="14252" y="7470"/>
                  </a:cubicBezTo>
                  <a:cubicBezTo>
                    <a:pt x="14419" y="7375"/>
                    <a:pt x="14609" y="7292"/>
                    <a:pt x="14800" y="7232"/>
                  </a:cubicBezTo>
                  <a:cubicBezTo>
                    <a:pt x="14937" y="7196"/>
                    <a:pt x="15072" y="7180"/>
                    <a:pt x="15206" y="7180"/>
                  </a:cubicBezTo>
                  <a:cubicBezTo>
                    <a:pt x="15549" y="7180"/>
                    <a:pt x="15886" y="7286"/>
                    <a:pt x="16229" y="7423"/>
                  </a:cubicBezTo>
                  <a:cubicBezTo>
                    <a:pt x="16121" y="6685"/>
                    <a:pt x="16371" y="5946"/>
                    <a:pt x="16895" y="5411"/>
                  </a:cubicBezTo>
                  <a:cubicBezTo>
                    <a:pt x="16717" y="5292"/>
                    <a:pt x="16562" y="5137"/>
                    <a:pt x="16431" y="4946"/>
                  </a:cubicBezTo>
                  <a:cubicBezTo>
                    <a:pt x="16252" y="4649"/>
                    <a:pt x="16217" y="4196"/>
                    <a:pt x="16526" y="3922"/>
                  </a:cubicBezTo>
                  <a:lnTo>
                    <a:pt x="16586" y="3863"/>
                  </a:lnTo>
                  <a:lnTo>
                    <a:pt x="16669" y="3863"/>
                  </a:lnTo>
                  <a:cubicBezTo>
                    <a:pt x="16686" y="3864"/>
                    <a:pt x="16702" y="3864"/>
                    <a:pt x="16718" y="3864"/>
                  </a:cubicBezTo>
                  <a:cubicBezTo>
                    <a:pt x="16964" y="3864"/>
                    <a:pt x="17206" y="3781"/>
                    <a:pt x="17395" y="3625"/>
                  </a:cubicBezTo>
                  <a:cubicBezTo>
                    <a:pt x="17086" y="3351"/>
                    <a:pt x="16979" y="2922"/>
                    <a:pt x="16872" y="2529"/>
                  </a:cubicBezTo>
                  <a:cubicBezTo>
                    <a:pt x="16824" y="2303"/>
                    <a:pt x="16752" y="2077"/>
                    <a:pt x="16657" y="1875"/>
                  </a:cubicBezTo>
                  <a:lnTo>
                    <a:pt x="16300" y="1815"/>
                  </a:lnTo>
                  <a:cubicBezTo>
                    <a:pt x="16312" y="1732"/>
                    <a:pt x="16348" y="1660"/>
                    <a:pt x="16407" y="1601"/>
                  </a:cubicBezTo>
                  <a:cubicBezTo>
                    <a:pt x="16383" y="1577"/>
                    <a:pt x="16348" y="1565"/>
                    <a:pt x="16312" y="1553"/>
                  </a:cubicBezTo>
                  <a:cubicBezTo>
                    <a:pt x="16252" y="1529"/>
                    <a:pt x="16181" y="1517"/>
                    <a:pt x="16121" y="1505"/>
                  </a:cubicBezTo>
                  <a:cubicBezTo>
                    <a:pt x="16026" y="1494"/>
                    <a:pt x="15943" y="1482"/>
                    <a:pt x="15860" y="1446"/>
                  </a:cubicBezTo>
                  <a:cubicBezTo>
                    <a:pt x="15514" y="1339"/>
                    <a:pt x="15288" y="1029"/>
                    <a:pt x="15098" y="767"/>
                  </a:cubicBezTo>
                  <a:cubicBezTo>
                    <a:pt x="15026" y="648"/>
                    <a:pt x="14943" y="541"/>
                    <a:pt x="14859" y="446"/>
                  </a:cubicBezTo>
                  <a:cubicBezTo>
                    <a:pt x="14587" y="156"/>
                    <a:pt x="14211" y="1"/>
                    <a:pt x="138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3"/>
            <p:cNvSpPr/>
            <p:nvPr/>
          </p:nvSpPr>
          <p:spPr>
            <a:xfrm>
              <a:off x="3461425" y="2899625"/>
              <a:ext cx="655775" cy="632800"/>
            </a:xfrm>
            <a:custGeom>
              <a:avLst/>
              <a:gdLst/>
              <a:ahLst/>
              <a:cxnLst/>
              <a:rect l="l" t="t" r="r" b="b"/>
              <a:pathLst>
                <a:path w="26231" h="25312" extrusionOk="0">
                  <a:moveTo>
                    <a:pt x="18757" y="1"/>
                  </a:moveTo>
                  <a:cubicBezTo>
                    <a:pt x="18396" y="1"/>
                    <a:pt x="18061" y="57"/>
                    <a:pt x="17753" y="214"/>
                  </a:cubicBezTo>
                  <a:cubicBezTo>
                    <a:pt x="17658" y="261"/>
                    <a:pt x="17563" y="321"/>
                    <a:pt x="17467" y="380"/>
                  </a:cubicBezTo>
                  <a:cubicBezTo>
                    <a:pt x="17195" y="547"/>
                    <a:pt x="16890" y="734"/>
                    <a:pt x="16567" y="734"/>
                  </a:cubicBezTo>
                  <a:cubicBezTo>
                    <a:pt x="16452" y="734"/>
                    <a:pt x="16336" y="710"/>
                    <a:pt x="16217" y="654"/>
                  </a:cubicBezTo>
                  <a:cubicBezTo>
                    <a:pt x="16134" y="606"/>
                    <a:pt x="16050" y="559"/>
                    <a:pt x="15979" y="499"/>
                  </a:cubicBezTo>
                  <a:cubicBezTo>
                    <a:pt x="15931" y="452"/>
                    <a:pt x="15872" y="416"/>
                    <a:pt x="15800" y="380"/>
                  </a:cubicBezTo>
                  <a:cubicBezTo>
                    <a:pt x="15765" y="367"/>
                    <a:pt x="15729" y="360"/>
                    <a:pt x="15691" y="360"/>
                  </a:cubicBezTo>
                  <a:cubicBezTo>
                    <a:pt x="15500" y="360"/>
                    <a:pt x="15279" y="524"/>
                    <a:pt x="15050" y="714"/>
                  </a:cubicBezTo>
                  <a:cubicBezTo>
                    <a:pt x="14775" y="932"/>
                    <a:pt x="14499" y="1045"/>
                    <a:pt x="14259" y="1045"/>
                  </a:cubicBezTo>
                  <a:cubicBezTo>
                    <a:pt x="14199" y="1045"/>
                    <a:pt x="14141" y="1038"/>
                    <a:pt x="14086" y="1023"/>
                  </a:cubicBezTo>
                  <a:lnTo>
                    <a:pt x="14086" y="1023"/>
                  </a:lnTo>
                  <a:cubicBezTo>
                    <a:pt x="14205" y="2869"/>
                    <a:pt x="15217" y="4524"/>
                    <a:pt x="16789" y="5464"/>
                  </a:cubicBezTo>
                  <a:cubicBezTo>
                    <a:pt x="16484" y="5352"/>
                    <a:pt x="16164" y="5297"/>
                    <a:pt x="15844" y="5297"/>
                  </a:cubicBezTo>
                  <a:cubicBezTo>
                    <a:pt x="15413" y="5297"/>
                    <a:pt x="14982" y="5397"/>
                    <a:pt x="14586" y="5595"/>
                  </a:cubicBezTo>
                  <a:cubicBezTo>
                    <a:pt x="14693" y="5321"/>
                    <a:pt x="14657" y="5012"/>
                    <a:pt x="14491" y="4762"/>
                  </a:cubicBezTo>
                  <a:cubicBezTo>
                    <a:pt x="13919" y="5119"/>
                    <a:pt x="13669" y="5833"/>
                    <a:pt x="13895" y="6476"/>
                  </a:cubicBezTo>
                  <a:cubicBezTo>
                    <a:pt x="13814" y="6503"/>
                    <a:pt x="13730" y="6515"/>
                    <a:pt x="13647" y="6515"/>
                  </a:cubicBezTo>
                  <a:cubicBezTo>
                    <a:pt x="13067" y="6515"/>
                    <a:pt x="12511" y="5905"/>
                    <a:pt x="12657" y="5321"/>
                  </a:cubicBezTo>
                  <a:cubicBezTo>
                    <a:pt x="12640" y="5320"/>
                    <a:pt x="12623" y="5319"/>
                    <a:pt x="12607" y="5319"/>
                  </a:cubicBezTo>
                  <a:cubicBezTo>
                    <a:pt x="11987" y="5319"/>
                    <a:pt x="11706" y="6172"/>
                    <a:pt x="11776" y="6810"/>
                  </a:cubicBezTo>
                  <a:cubicBezTo>
                    <a:pt x="11848" y="7464"/>
                    <a:pt x="12014" y="8238"/>
                    <a:pt x="11538" y="8691"/>
                  </a:cubicBezTo>
                  <a:cubicBezTo>
                    <a:pt x="10574" y="8453"/>
                    <a:pt x="9454" y="8036"/>
                    <a:pt x="9240" y="7072"/>
                  </a:cubicBezTo>
                  <a:cubicBezTo>
                    <a:pt x="9192" y="6845"/>
                    <a:pt x="9169" y="6548"/>
                    <a:pt x="8966" y="6441"/>
                  </a:cubicBezTo>
                  <a:cubicBezTo>
                    <a:pt x="8893" y="6418"/>
                    <a:pt x="8820" y="6406"/>
                    <a:pt x="8748" y="6406"/>
                  </a:cubicBezTo>
                  <a:cubicBezTo>
                    <a:pt x="8668" y="6406"/>
                    <a:pt x="8589" y="6421"/>
                    <a:pt x="8514" y="6452"/>
                  </a:cubicBezTo>
                  <a:lnTo>
                    <a:pt x="6204" y="7083"/>
                  </a:lnTo>
                  <a:cubicBezTo>
                    <a:pt x="4108" y="7655"/>
                    <a:pt x="2263" y="8988"/>
                    <a:pt x="560" y="10358"/>
                  </a:cubicBezTo>
                  <a:cubicBezTo>
                    <a:pt x="537" y="10334"/>
                    <a:pt x="525" y="10310"/>
                    <a:pt x="501" y="10298"/>
                  </a:cubicBezTo>
                  <a:cubicBezTo>
                    <a:pt x="144" y="10905"/>
                    <a:pt x="1" y="11608"/>
                    <a:pt x="84" y="12310"/>
                  </a:cubicBezTo>
                  <a:cubicBezTo>
                    <a:pt x="156" y="12739"/>
                    <a:pt x="275" y="13168"/>
                    <a:pt x="429" y="13584"/>
                  </a:cubicBezTo>
                  <a:cubicBezTo>
                    <a:pt x="489" y="13739"/>
                    <a:pt x="537" y="13882"/>
                    <a:pt x="584" y="14037"/>
                  </a:cubicBezTo>
                  <a:cubicBezTo>
                    <a:pt x="1049" y="15489"/>
                    <a:pt x="1168" y="17013"/>
                    <a:pt x="953" y="18513"/>
                  </a:cubicBezTo>
                  <a:cubicBezTo>
                    <a:pt x="1668" y="18763"/>
                    <a:pt x="2156" y="19418"/>
                    <a:pt x="2192" y="20168"/>
                  </a:cubicBezTo>
                  <a:cubicBezTo>
                    <a:pt x="2406" y="20145"/>
                    <a:pt x="2608" y="20061"/>
                    <a:pt x="2787" y="19930"/>
                  </a:cubicBezTo>
                  <a:lnTo>
                    <a:pt x="3120" y="19692"/>
                  </a:lnTo>
                  <a:lnTo>
                    <a:pt x="3108" y="20109"/>
                  </a:lnTo>
                  <a:cubicBezTo>
                    <a:pt x="3108" y="20371"/>
                    <a:pt x="3144" y="20633"/>
                    <a:pt x="3204" y="20895"/>
                  </a:cubicBezTo>
                  <a:cubicBezTo>
                    <a:pt x="3442" y="20883"/>
                    <a:pt x="3668" y="20811"/>
                    <a:pt x="3870" y="20692"/>
                  </a:cubicBezTo>
                  <a:lnTo>
                    <a:pt x="4263" y="20454"/>
                  </a:lnTo>
                  <a:lnTo>
                    <a:pt x="4180" y="20907"/>
                  </a:lnTo>
                  <a:cubicBezTo>
                    <a:pt x="4180" y="20907"/>
                    <a:pt x="4180" y="20918"/>
                    <a:pt x="4204" y="20942"/>
                  </a:cubicBezTo>
                  <a:cubicBezTo>
                    <a:pt x="4251" y="21002"/>
                    <a:pt x="4335" y="21026"/>
                    <a:pt x="4406" y="21026"/>
                  </a:cubicBezTo>
                  <a:cubicBezTo>
                    <a:pt x="4489" y="21026"/>
                    <a:pt x="4561" y="21026"/>
                    <a:pt x="4644" y="21014"/>
                  </a:cubicBezTo>
                  <a:cubicBezTo>
                    <a:pt x="4733" y="20999"/>
                    <a:pt x="4816" y="20989"/>
                    <a:pt x="4901" y="20989"/>
                  </a:cubicBezTo>
                  <a:cubicBezTo>
                    <a:pt x="4954" y="20989"/>
                    <a:pt x="5006" y="20993"/>
                    <a:pt x="5061" y="21002"/>
                  </a:cubicBezTo>
                  <a:cubicBezTo>
                    <a:pt x="5263" y="21038"/>
                    <a:pt x="5430" y="21169"/>
                    <a:pt x="5525" y="21347"/>
                  </a:cubicBezTo>
                  <a:cubicBezTo>
                    <a:pt x="5525" y="21371"/>
                    <a:pt x="5537" y="21383"/>
                    <a:pt x="5537" y="21407"/>
                  </a:cubicBezTo>
                  <a:cubicBezTo>
                    <a:pt x="5632" y="21347"/>
                    <a:pt x="5716" y="21264"/>
                    <a:pt x="5787" y="21180"/>
                  </a:cubicBezTo>
                  <a:cubicBezTo>
                    <a:pt x="5954" y="21002"/>
                    <a:pt x="6144" y="20811"/>
                    <a:pt x="6418" y="20752"/>
                  </a:cubicBezTo>
                  <a:cubicBezTo>
                    <a:pt x="6463" y="20743"/>
                    <a:pt x="6507" y="20739"/>
                    <a:pt x="6551" y="20739"/>
                  </a:cubicBezTo>
                  <a:cubicBezTo>
                    <a:pt x="6797" y="20739"/>
                    <a:pt x="7024" y="20870"/>
                    <a:pt x="7216" y="21002"/>
                  </a:cubicBezTo>
                  <a:cubicBezTo>
                    <a:pt x="7847" y="21466"/>
                    <a:pt x="8454" y="21966"/>
                    <a:pt x="9014" y="22514"/>
                  </a:cubicBezTo>
                  <a:cubicBezTo>
                    <a:pt x="9300" y="22752"/>
                    <a:pt x="9526" y="23038"/>
                    <a:pt x="9704" y="23359"/>
                  </a:cubicBezTo>
                  <a:cubicBezTo>
                    <a:pt x="9716" y="23347"/>
                    <a:pt x="9740" y="23335"/>
                    <a:pt x="9764" y="23335"/>
                  </a:cubicBezTo>
                  <a:cubicBezTo>
                    <a:pt x="9833" y="23311"/>
                    <a:pt x="9904" y="23299"/>
                    <a:pt x="9976" y="23299"/>
                  </a:cubicBezTo>
                  <a:cubicBezTo>
                    <a:pt x="10115" y="23299"/>
                    <a:pt x="10253" y="23344"/>
                    <a:pt x="10371" y="23431"/>
                  </a:cubicBezTo>
                  <a:cubicBezTo>
                    <a:pt x="10466" y="23490"/>
                    <a:pt x="10538" y="23562"/>
                    <a:pt x="10621" y="23645"/>
                  </a:cubicBezTo>
                  <a:cubicBezTo>
                    <a:pt x="10693" y="23728"/>
                    <a:pt x="10776" y="23800"/>
                    <a:pt x="10871" y="23847"/>
                  </a:cubicBezTo>
                  <a:cubicBezTo>
                    <a:pt x="10928" y="23874"/>
                    <a:pt x="10987" y="23886"/>
                    <a:pt x="11049" y="23886"/>
                  </a:cubicBezTo>
                  <a:cubicBezTo>
                    <a:pt x="11261" y="23886"/>
                    <a:pt x="11501" y="23748"/>
                    <a:pt x="11740" y="23609"/>
                  </a:cubicBezTo>
                  <a:lnTo>
                    <a:pt x="11836" y="23562"/>
                  </a:lnTo>
                  <a:cubicBezTo>
                    <a:pt x="12017" y="23458"/>
                    <a:pt x="12287" y="23360"/>
                    <a:pt x="12548" y="23360"/>
                  </a:cubicBezTo>
                  <a:cubicBezTo>
                    <a:pt x="12647" y="23360"/>
                    <a:pt x="12744" y="23374"/>
                    <a:pt x="12836" y="23407"/>
                  </a:cubicBezTo>
                  <a:cubicBezTo>
                    <a:pt x="13002" y="23455"/>
                    <a:pt x="13145" y="23585"/>
                    <a:pt x="13229" y="23752"/>
                  </a:cubicBezTo>
                  <a:cubicBezTo>
                    <a:pt x="13252" y="23800"/>
                    <a:pt x="13264" y="23847"/>
                    <a:pt x="13288" y="23895"/>
                  </a:cubicBezTo>
                  <a:cubicBezTo>
                    <a:pt x="13300" y="23943"/>
                    <a:pt x="13312" y="23990"/>
                    <a:pt x="13336" y="24038"/>
                  </a:cubicBezTo>
                  <a:cubicBezTo>
                    <a:pt x="13336" y="24038"/>
                    <a:pt x="13360" y="24026"/>
                    <a:pt x="13383" y="24014"/>
                  </a:cubicBezTo>
                  <a:cubicBezTo>
                    <a:pt x="13426" y="24006"/>
                    <a:pt x="13480" y="23997"/>
                    <a:pt x="13533" y="23997"/>
                  </a:cubicBezTo>
                  <a:cubicBezTo>
                    <a:pt x="13555" y="23997"/>
                    <a:pt x="13577" y="23999"/>
                    <a:pt x="13598" y="24002"/>
                  </a:cubicBezTo>
                  <a:cubicBezTo>
                    <a:pt x="13729" y="24038"/>
                    <a:pt x="13836" y="24121"/>
                    <a:pt x="13907" y="24240"/>
                  </a:cubicBezTo>
                  <a:cubicBezTo>
                    <a:pt x="13931" y="24264"/>
                    <a:pt x="13943" y="24288"/>
                    <a:pt x="13967" y="24312"/>
                  </a:cubicBezTo>
                  <a:cubicBezTo>
                    <a:pt x="13996" y="24331"/>
                    <a:pt x="14033" y="24351"/>
                    <a:pt x="14065" y="24351"/>
                  </a:cubicBezTo>
                  <a:cubicBezTo>
                    <a:pt x="14072" y="24351"/>
                    <a:pt x="14079" y="24350"/>
                    <a:pt x="14086" y="24347"/>
                  </a:cubicBezTo>
                  <a:cubicBezTo>
                    <a:pt x="14264" y="24300"/>
                    <a:pt x="14419" y="24193"/>
                    <a:pt x="14526" y="24050"/>
                  </a:cubicBezTo>
                  <a:lnTo>
                    <a:pt x="14562" y="23990"/>
                  </a:lnTo>
                  <a:cubicBezTo>
                    <a:pt x="14770" y="23702"/>
                    <a:pt x="15011" y="23358"/>
                    <a:pt x="15415" y="23358"/>
                  </a:cubicBezTo>
                  <a:cubicBezTo>
                    <a:pt x="15428" y="23358"/>
                    <a:pt x="15441" y="23358"/>
                    <a:pt x="15455" y="23359"/>
                  </a:cubicBezTo>
                  <a:cubicBezTo>
                    <a:pt x="15610" y="23371"/>
                    <a:pt x="15765" y="23431"/>
                    <a:pt x="15896" y="23502"/>
                  </a:cubicBezTo>
                  <a:cubicBezTo>
                    <a:pt x="15967" y="23550"/>
                    <a:pt x="16050" y="23585"/>
                    <a:pt x="16134" y="23609"/>
                  </a:cubicBezTo>
                  <a:lnTo>
                    <a:pt x="16217" y="23609"/>
                  </a:lnTo>
                  <a:cubicBezTo>
                    <a:pt x="16324" y="23609"/>
                    <a:pt x="16431" y="23633"/>
                    <a:pt x="16515" y="23693"/>
                  </a:cubicBezTo>
                  <a:cubicBezTo>
                    <a:pt x="16622" y="23764"/>
                    <a:pt x="16693" y="23859"/>
                    <a:pt x="16729" y="23966"/>
                  </a:cubicBezTo>
                  <a:cubicBezTo>
                    <a:pt x="17003" y="24538"/>
                    <a:pt x="17443" y="25014"/>
                    <a:pt x="18003" y="25312"/>
                  </a:cubicBezTo>
                  <a:cubicBezTo>
                    <a:pt x="18217" y="24752"/>
                    <a:pt x="18444" y="24205"/>
                    <a:pt x="18658" y="23657"/>
                  </a:cubicBezTo>
                  <a:lnTo>
                    <a:pt x="19003" y="22776"/>
                  </a:lnTo>
                  <a:cubicBezTo>
                    <a:pt x="19217" y="22121"/>
                    <a:pt x="19670" y="21573"/>
                    <a:pt x="20277" y="21240"/>
                  </a:cubicBezTo>
                  <a:cubicBezTo>
                    <a:pt x="20611" y="21002"/>
                    <a:pt x="20920" y="20788"/>
                    <a:pt x="21111" y="20478"/>
                  </a:cubicBezTo>
                  <a:cubicBezTo>
                    <a:pt x="21527" y="19823"/>
                    <a:pt x="21349" y="18871"/>
                    <a:pt x="20575" y="17668"/>
                  </a:cubicBezTo>
                  <a:cubicBezTo>
                    <a:pt x="20384" y="17382"/>
                    <a:pt x="20182" y="17061"/>
                    <a:pt x="20182" y="16680"/>
                  </a:cubicBezTo>
                  <a:cubicBezTo>
                    <a:pt x="20194" y="16418"/>
                    <a:pt x="20313" y="16180"/>
                    <a:pt x="20515" y="16025"/>
                  </a:cubicBezTo>
                  <a:cubicBezTo>
                    <a:pt x="20587" y="15965"/>
                    <a:pt x="20670" y="15930"/>
                    <a:pt x="20753" y="15906"/>
                  </a:cubicBezTo>
                  <a:cubicBezTo>
                    <a:pt x="20646" y="15442"/>
                    <a:pt x="20349" y="15049"/>
                    <a:pt x="19932" y="14834"/>
                  </a:cubicBezTo>
                  <a:lnTo>
                    <a:pt x="19610" y="14668"/>
                  </a:lnTo>
                  <a:lnTo>
                    <a:pt x="19908" y="14477"/>
                  </a:lnTo>
                  <a:cubicBezTo>
                    <a:pt x="20360" y="14180"/>
                    <a:pt x="20587" y="13620"/>
                    <a:pt x="20456" y="13096"/>
                  </a:cubicBezTo>
                  <a:cubicBezTo>
                    <a:pt x="20444" y="13037"/>
                    <a:pt x="20420" y="12977"/>
                    <a:pt x="20408" y="12917"/>
                  </a:cubicBezTo>
                  <a:cubicBezTo>
                    <a:pt x="20313" y="12703"/>
                    <a:pt x="20289" y="12465"/>
                    <a:pt x="20349" y="12239"/>
                  </a:cubicBezTo>
                  <a:cubicBezTo>
                    <a:pt x="20372" y="12132"/>
                    <a:pt x="20420" y="12036"/>
                    <a:pt x="20480" y="11941"/>
                  </a:cubicBezTo>
                  <a:cubicBezTo>
                    <a:pt x="20622" y="11763"/>
                    <a:pt x="20634" y="11524"/>
                    <a:pt x="20515" y="11334"/>
                  </a:cubicBezTo>
                  <a:lnTo>
                    <a:pt x="19718" y="8798"/>
                  </a:lnTo>
                  <a:lnTo>
                    <a:pt x="19706" y="8786"/>
                  </a:lnTo>
                  <a:cubicBezTo>
                    <a:pt x="19563" y="8667"/>
                    <a:pt x="19432" y="8536"/>
                    <a:pt x="19313" y="8381"/>
                  </a:cubicBezTo>
                  <a:cubicBezTo>
                    <a:pt x="19158" y="8191"/>
                    <a:pt x="19003" y="8012"/>
                    <a:pt x="18813" y="7953"/>
                  </a:cubicBezTo>
                  <a:cubicBezTo>
                    <a:pt x="18753" y="7941"/>
                    <a:pt x="18694" y="7929"/>
                    <a:pt x="18634" y="7917"/>
                  </a:cubicBezTo>
                  <a:cubicBezTo>
                    <a:pt x="18479" y="7905"/>
                    <a:pt x="18336" y="7857"/>
                    <a:pt x="18205" y="7774"/>
                  </a:cubicBezTo>
                  <a:cubicBezTo>
                    <a:pt x="18039" y="7619"/>
                    <a:pt x="17944" y="7429"/>
                    <a:pt x="17920" y="7214"/>
                  </a:cubicBezTo>
                  <a:cubicBezTo>
                    <a:pt x="17765" y="6500"/>
                    <a:pt x="17741" y="5774"/>
                    <a:pt x="17836" y="5059"/>
                  </a:cubicBezTo>
                  <a:cubicBezTo>
                    <a:pt x="17785" y="5054"/>
                    <a:pt x="17733" y="5051"/>
                    <a:pt x="17681" y="5051"/>
                  </a:cubicBezTo>
                  <a:cubicBezTo>
                    <a:pt x="17389" y="5051"/>
                    <a:pt x="17103" y="5137"/>
                    <a:pt x="16860" y="5309"/>
                  </a:cubicBezTo>
                  <a:lnTo>
                    <a:pt x="16622" y="4952"/>
                  </a:lnTo>
                  <a:cubicBezTo>
                    <a:pt x="16944" y="4735"/>
                    <a:pt x="17317" y="4619"/>
                    <a:pt x="17694" y="4619"/>
                  </a:cubicBezTo>
                  <a:cubicBezTo>
                    <a:pt x="17833" y="4619"/>
                    <a:pt x="17973" y="4634"/>
                    <a:pt x="18110" y="4666"/>
                  </a:cubicBezTo>
                  <a:lnTo>
                    <a:pt x="18301" y="4714"/>
                  </a:lnTo>
                  <a:lnTo>
                    <a:pt x="18265" y="4905"/>
                  </a:lnTo>
                  <a:cubicBezTo>
                    <a:pt x="18146" y="5631"/>
                    <a:pt x="18158" y="6381"/>
                    <a:pt x="18313" y="7107"/>
                  </a:cubicBezTo>
                  <a:cubicBezTo>
                    <a:pt x="18325" y="7226"/>
                    <a:pt x="18372" y="7333"/>
                    <a:pt x="18444" y="7429"/>
                  </a:cubicBezTo>
                  <a:cubicBezTo>
                    <a:pt x="18527" y="7464"/>
                    <a:pt x="18610" y="7500"/>
                    <a:pt x="18694" y="7500"/>
                  </a:cubicBezTo>
                  <a:cubicBezTo>
                    <a:pt x="18777" y="7512"/>
                    <a:pt x="18848" y="7524"/>
                    <a:pt x="18920" y="7548"/>
                  </a:cubicBezTo>
                  <a:cubicBezTo>
                    <a:pt x="19229" y="7655"/>
                    <a:pt x="19432" y="7881"/>
                    <a:pt x="19622" y="8107"/>
                  </a:cubicBezTo>
                  <a:cubicBezTo>
                    <a:pt x="19718" y="8238"/>
                    <a:pt x="19825" y="8357"/>
                    <a:pt x="19944" y="8453"/>
                  </a:cubicBezTo>
                  <a:cubicBezTo>
                    <a:pt x="19968" y="8465"/>
                    <a:pt x="19991" y="8476"/>
                    <a:pt x="20015" y="8488"/>
                  </a:cubicBezTo>
                  <a:lnTo>
                    <a:pt x="20039" y="8476"/>
                  </a:lnTo>
                  <a:lnTo>
                    <a:pt x="20051" y="8512"/>
                  </a:lnTo>
                  <a:cubicBezTo>
                    <a:pt x="20176" y="8584"/>
                    <a:pt x="20313" y="8619"/>
                    <a:pt x="20450" y="8619"/>
                  </a:cubicBezTo>
                  <a:cubicBezTo>
                    <a:pt x="20587" y="8619"/>
                    <a:pt x="20724" y="8584"/>
                    <a:pt x="20849" y="8512"/>
                  </a:cubicBezTo>
                  <a:cubicBezTo>
                    <a:pt x="21099" y="8345"/>
                    <a:pt x="21206" y="8012"/>
                    <a:pt x="21099" y="7726"/>
                  </a:cubicBezTo>
                  <a:lnTo>
                    <a:pt x="20980" y="7500"/>
                  </a:lnTo>
                  <a:lnTo>
                    <a:pt x="21230" y="7441"/>
                  </a:lnTo>
                  <a:cubicBezTo>
                    <a:pt x="21287" y="7427"/>
                    <a:pt x="21346" y="7420"/>
                    <a:pt x="21405" y="7420"/>
                  </a:cubicBezTo>
                  <a:cubicBezTo>
                    <a:pt x="21552" y="7420"/>
                    <a:pt x="21697" y="7463"/>
                    <a:pt x="21825" y="7548"/>
                  </a:cubicBezTo>
                  <a:cubicBezTo>
                    <a:pt x="21896" y="7595"/>
                    <a:pt x="21968" y="7655"/>
                    <a:pt x="22027" y="7726"/>
                  </a:cubicBezTo>
                  <a:cubicBezTo>
                    <a:pt x="22254" y="7595"/>
                    <a:pt x="22527" y="7512"/>
                    <a:pt x="22789" y="7500"/>
                  </a:cubicBezTo>
                  <a:cubicBezTo>
                    <a:pt x="23087" y="7453"/>
                    <a:pt x="23361" y="7417"/>
                    <a:pt x="23516" y="7250"/>
                  </a:cubicBezTo>
                  <a:cubicBezTo>
                    <a:pt x="23670" y="7072"/>
                    <a:pt x="23694" y="6833"/>
                    <a:pt x="23635" y="6452"/>
                  </a:cubicBezTo>
                  <a:lnTo>
                    <a:pt x="23611" y="6298"/>
                  </a:lnTo>
                  <a:cubicBezTo>
                    <a:pt x="23539" y="5988"/>
                    <a:pt x="23539" y="5667"/>
                    <a:pt x="23611" y="5357"/>
                  </a:cubicBezTo>
                  <a:cubicBezTo>
                    <a:pt x="23694" y="5107"/>
                    <a:pt x="23885" y="4893"/>
                    <a:pt x="24135" y="4797"/>
                  </a:cubicBezTo>
                  <a:cubicBezTo>
                    <a:pt x="24211" y="4767"/>
                    <a:pt x="24294" y="4752"/>
                    <a:pt x="24377" y="4752"/>
                  </a:cubicBezTo>
                  <a:cubicBezTo>
                    <a:pt x="24488" y="4752"/>
                    <a:pt x="24599" y="4779"/>
                    <a:pt x="24694" y="4833"/>
                  </a:cubicBezTo>
                  <a:cubicBezTo>
                    <a:pt x="24718" y="4845"/>
                    <a:pt x="24754" y="4869"/>
                    <a:pt x="24790" y="4893"/>
                  </a:cubicBezTo>
                  <a:cubicBezTo>
                    <a:pt x="24813" y="4917"/>
                    <a:pt x="24837" y="4928"/>
                    <a:pt x="24861" y="4940"/>
                  </a:cubicBezTo>
                  <a:cubicBezTo>
                    <a:pt x="24865" y="4942"/>
                    <a:pt x="24869" y="4942"/>
                    <a:pt x="24874" y="4942"/>
                  </a:cubicBezTo>
                  <a:cubicBezTo>
                    <a:pt x="24914" y="4942"/>
                    <a:pt x="24983" y="4902"/>
                    <a:pt x="25004" y="4881"/>
                  </a:cubicBezTo>
                  <a:lnTo>
                    <a:pt x="26230" y="4214"/>
                  </a:lnTo>
                  <a:cubicBezTo>
                    <a:pt x="26126" y="4152"/>
                    <a:pt x="25995" y="4117"/>
                    <a:pt x="25868" y="4117"/>
                  </a:cubicBezTo>
                  <a:cubicBezTo>
                    <a:pt x="25850" y="4117"/>
                    <a:pt x="25832" y="4117"/>
                    <a:pt x="25814" y="4119"/>
                  </a:cubicBezTo>
                  <a:cubicBezTo>
                    <a:pt x="25800" y="4119"/>
                    <a:pt x="25786" y="4120"/>
                    <a:pt x="25771" y="4120"/>
                  </a:cubicBezTo>
                  <a:cubicBezTo>
                    <a:pt x="25526" y="4120"/>
                    <a:pt x="25210" y="4024"/>
                    <a:pt x="25063" y="3821"/>
                  </a:cubicBezTo>
                  <a:cubicBezTo>
                    <a:pt x="24980" y="3702"/>
                    <a:pt x="24944" y="3559"/>
                    <a:pt x="24992" y="3416"/>
                  </a:cubicBezTo>
                  <a:cubicBezTo>
                    <a:pt x="25028" y="3309"/>
                    <a:pt x="25099" y="3214"/>
                    <a:pt x="25183" y="3142"/>
                  </a:cubicBezTo>
                  <a:cubicBezTo>
                    <a:pt x="25206" y="3131"/>
                    <a:pt x="25230" y="3107"/>
                    <a:pt x="25242" y="3083"/>
                  </a:cubicBezTo>
                  <a:lnTo>
                    <a:pt x="24742" y="3083"/>
                  </a:lnTo>
                  <a:lnTo>
                    <a:pt x="25111" y="2809"/>
                  </a:lnTo>
                  <a:cubicBezTo>
                    <a:pt x="24885" y="2666"/>
                    <a:pt x="24694" y="2476"/>
                    <a:pt x="24563" y="2250"/>
                  </a:cubicBezTo>
                  <a:cubicBezTo>
                    <a:pt x="24385" y="1988"/>
                    <a:pt x="24266" y="1821"/>
                    <a:pt x="24087" y="1809"/>
                  </a:cubicBezTo>
                  <a:cubicBezTo>
                    <a:pt x="24040" y="1809"/>
                    <a:pt x="23992" y="1809"/>
                    <a:pt x="23932" y="1821"/>
                  </a:cubicBezTo>
                  <a:cubicBezTo>
                    <a:pt x="23885" y="1833"/>
                    <a:pt x="23831" y="1839"/>
                    <a:pt x="23778" y="1839"/>
                  </a:cubicBezTo>
                  <a:cubicBezTo>
                    <a:pt x="23724" y="1839"/>
                    <a:pt x="23670" y="1833"/>
                    <a:pt x="23623" y="1821"/>
                  </a:cubicBezTo>
                  <a:cubicBezTo>
                    <a:pt x="23432" y="1761"/>
                    <a:pt x="23278" y="1642"/>
                    <a:pt x="23170" y="1488"/>
                  </a:cubicBezTo>
                  <a:lnTo>
                    <a:pt x="23135" y="1452"/>
                  </a:lnTo>
                  <a:cubicBezTo>
                    <a:pt x="22396" y="595"/>
                    <a:pt x="21170" y="333"/>
                    <a:pt x="19884" y="118"/>
                  </a:cubicBezTo>
                  <a:cubicBezTo>
                    <a:pt x="19485" y="54"/>
                    <a:pt x="19109" y="1"/>
                    <a:pt x="187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53"/>
            <p:cNvSpPr/>
            <p:nvPr/>
          </p:nvSpPr>
          <p:spPr>
            <a:xfrm>
              <a:off x="3384625" y="3736775"/>
              <a:ext cx="170300" cy="91525"/>
            </a:xfrm>
            <a:custGeom>
              <a:avLst/>
              <a:gdLst/>
              <a:ahLst/>
              <a:cxnLst/>
              <a:rect l="l" t="t" r="r" b="b"/>
              <a:pathLst>
                <a:path w="6812" h="3661" extrusionOk="0">
                  <a:moveTo>
                    <a:pt x="5894" y="1"/>
                  </a:moveTo>
                  <a:cubicBezTo>
                    <a:pt x="5790" y="1"/>
                    <a:pt x="5687" y="13"/>
                    <a:pt x="5585" y="41"/>
                  </a:cubicBezTo>
                  <a:cubicBezTo>
                    <a:pt x="5418" y="89"/>
                    <a:pt x="5264" y="160"/>
                    <a:pt x="5121" y="244"/>
                  </a:cubicBezTo>
                  <a:cubicBezTo>
                    <a:pt x="5037" y="279"/>
                    <a:pt x="4954" y="327"/>
                    <a:pt x="4871" y="363"/>
                  </a:cubicBezTo>
                  <a:cubicBezTo>
                    <a:pt x="4504" y="537"/>
                    <a:pt x="4105" y="622"/>
                    <a:pt x="3702" y="622"/>
                  </a:cubicBezTo>
                  <a:cubicBezTo>
                    <a:pt x="3556" y="622"/>
                    <a:pt x="3409" y="611"/>
                    <a:pt x="3263" y="589"/>
                  </a:cubicBezTo>
                  <a:lnTo>
                    <a:pt x="3263" y="601"/>
                  </a:lnTo>
                  <a:cubicBezTo>
                    <a:pt x="3228" y="827"/>
                    <a:pt x="3073" y="1017"/>
                    <a:pt x="2858" y="1101"/>
                  </a:cubicBezTo>
                  <a:cubicBezTo>
                    <a:pt x="2763" y="1137"/>
                    <a:pt x="2668" y="1160"/>
                    <a:pt x="2561" y="1160"/>
                  </a:cubicBezTo>
                  <a:cubicBezTo>
                    <a:pt x="2358" y="1148"/>
                    <a:pt x="2156" y="1101"/>
                    <a:pt x="1966" y="1029"/>
                  </a:cubicBezTo>
                  <a:lnTo>
                    <a:pt x="215" y="398"/>
                  </a:lnTo>
                  <a:cubicBezTo>
                    <a:pt x="168" y="458"/>
                    <a:pt x="144" y="529"/>
                    <a:pt x="144" y="613"/>
                  </a:cubicBezTo>
                  <a:lnTo>
                    <a:pt x="1" y="613"/>
                  </a:lnTo>
                  <a:cubicBezTo>
                    <a:pt x="227" y="1172"/>
                    <a:pt x="394" y="1756"/>
                    <a:pt x="322" y="2280"/>
                  </a:cubicBezTo>
                  <a:cubicBezTo>
                    <a:pt x="358" y="2268"/>
                    <a:pt x="394" y="2256"/>
                    <a:pt x="418" y="2232"/>
                  </a:cubicBezTo>
                  <a:cubicBezTo>
                    <a:pt x="608" y="2458"/>
                    <a:pt x="668" y="2768"/>
                    <a:pt x="584" y="3042"/>
                  </a:cubicBezTo>
                  <a:cubicBezTo>
                    <a:pt x="1049" y="3077"/>
                    <a:pt x="1454" y="3458"/>
                    <a:pt x="1620" y="3613"/>
                  </a:cubicBezTo>
                  <a:cubicBezTo>
                    <a:pt x="1631" y="3635"/>
                    <a:pt x="1653" y="3647"/>
                    <a:pt x="1666" y="3658"/>
                  </a:cubicBezTo>
                  <a:lnTo>
                    <a:pt x="1666" y="3658"/>
                  </a:lnTo>
                  <a:cubicBezTo>
                    <a:pt x="1666" y="3650"/>
                    <a:pt x="1695" y="3623"/>
                    <a:pt x="1715" y="3613"/>
                  </a:cubicBezTo>
                  <a:cubicBezTo>
                    <a:pt x="2000" y="3396"/>
                    <a:pt x="2301" y="3343"/>
                    <a:pt x="2608" y="3343"/>
                  </a:cubicBezTo>
                  <a:cubicBezTo>
                    <a:pt x="2738" y="3343"/>
                    <a:pt x="2870" y="3352"/>
                    <a:pt x="3001" y="3363"/>
                  </a:cubicBezTo>
                  <a:cubicBezTo>
                    <a:pt x="3100" y="3376"/>
                    <a:pt x="3199" y="3383"/>
                    <a:pt x="3300" y="3383"/>
                  </a:cubicBezTo>
                  <a:cubicBezTo>
                    <a:pt x="3467" y="3383"/>
                    <a:pt x="3635" y="3364"/>
                    <a:pt x="3799" y="3327"/>
                  </a:cubicBezTo>
                  <a:cubicBezTo>
                    <a:pt x="4097" y="3232"/>
                    <a:pt x="4359" y="2982"/>
                    <a:pt x="4573" y="2756"/>
                  </a:cubicBezTo>
                  <a:cubicBezTo>
                    <a:pt x="4775" y="2577"/>
                    <a:pt x="4954" y="2363"/>
                    <a:pt x="5109" y="2137"/>
                  </a:cubicBezTo>
                  <a:cubicBezTo>
                    <a:pt x="5180" y="2006"/>
                    <a:pt x="5252" y="1875"/>
                    <a:pt x="5299" y="1744"/>
                  </a:cubicBezTo>
                  <a:cubicBezTo>
                    <a:pt x="5478" y="1363"/>
                    <a:pt x="5668" y="922"/>
                    <a:pt x="6121" y="779"/>
                  </a:cubicBezTo>
                  <a:cubicBezTo>
                    <a:pt x="6192" y="756"/>
                    <a:pt x="6276" y="744"/>
                    <a:pt x="6347" y="732"/>
                  </a:cubicBezTo>
                  <a:cubicBezTo>
                    <a:pt x="6418" y="720"/>
                    <a:pt x="6490" y="708"/>
                    <a:pt x="6561" y="672"/>
                  </a:cubicBezTo>
                  <a:cubicBezTo>
                    <a:pt x="6692" y="613"/>
                    <a:pt x="6764" y="446"/>
                    <a:pt x="6811" y="244"/>
                  </a:cubicBezTo>
                  <a:cubicBezTo>
                    <a:pt x="6494" y="103"/>
                    <a:pt x="6190" y="1"/>
                    <a:pt x="5894" y="1"/>
                  </a:cubicBezTo>
                  <a:close/>
                  <a:moveTo>
                    <a:pt x="1666" y="3658"/>
                  </a:moveTo>
                  <a:cubicBezTo>
                    <a:pt x="1665" y="3660"/>
                    <a:pt x="1666" y="3661"/>
                    <a:pt x="1668" y="3661"/>
                  </a:cubicBezTo>
                  <a:cubicBezTo>
                    <a:pt x="1667" y="3660"/>
                    <a:pt x="1666" y="3659"/>
                    <a:pt x="1666" y="365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53"/>
            <p:cNvSpPr/>
            <p:nvPr/>
          </p:nvSpPr>
          <p:spPr>
            <a:xfrm>
              <a:off x="3512625" y="3855200"/>
              <a:ext cx="277450" cy="279750"/>
            </a:xfrm>
            <a:custGeom>
              <a:avLst/>
              <a:gdLst/>
              <a:ahLst/>
              <a:cxnLst/>
              <a:rect l="l" t="t" r="r" b="b"/>
              <a:pathLst>
                <a:path w="11098" h="11190" extrusionOk="0">
                  <a:moveTo>
                    <a:pt x="1428" y="0"/>
                  </a:moveTo>
                  <a:cubicBezTo>
                    <a:pt x="1389" y="0"/>
                    <a:pt x="1350" y="3"/>
                    <a:pt x="1310" y="7"/>
                  </a:cubicBezTo>
                  <a:cubicBezTo>
                    <a:pt x="1239" y="43"/>
                    <a:pt x="1167" y="90"/>
                    <a:pt x="1120" y="138"/>
                  </a:cubicBezTo>
                  <a:cubicBezTo>
                    <a:pt x="1084" y="174"/>
                    <a:pt x="1048" y="198"/>
                    <a:pt x="1025" y="221"/>
                  </a:cubicBezTo>
                  <a:cubicBezTo>
                    <a:pt x="906" y="317"/>
                    <a:pt x="775" y="400"/>
                    <a:pt x="632" y="460"/>
                  </a:cubicBezTo>
                  <a:cubicBezTo>
                    <a:pt x="489" y="531"/>
                    <a:pt x="358" y="614"/>
                    <a:pt x="239" y="721"/>
                  </a:cubicBezTo>
                  <a:cubicBezTo>
                    <a:pt x="24" y="948"/>
                    <a:pt x="1" y="1281"/>
                    <a:pt x="13" y="1519"/>
                  </a:cubicBezTo>
                  <a:cubicBezTo>
                    <a:pt x="72" y="2412"/>
                    <a:pt x="608" y="3174"/>
                    <a:pt x="1191" y="3972"/>
                  </a:cubicBezTo>
                  <a:cubicBezTo>
                    <a:pt x="1727" y="4710"/>
                    <a:pt x="2287" y="5484"/>
                    <a:pt x="2430" y="6413"/>
                  </a:cubicBezTo>
                  <a:cubicBezTo>
                    <a:pt x="2430" y="6460"/>
                    <a:pt x="2430" y="6520"/>
                    <a:pt x="2430" y="6567"/>
                  </a:cubicBezTo>
                  <a:cubicBezTo>
                    <a:pt x="3037" y="6722"/>
                    <a:pt x="3668" y="7163"/>
                    <a:pt x="3573" y="7770"/>
                  </a:cubicBezTo>
                  <a:cubicBezTo>
                    <a:pt x="4263" y="8556"/>
                    <a:pt x="5108" y="8949"/>
                    <a:pt x="6085" y="9318"/>
                  </a:cubicBezTo>
                  <a:cubicBezTo>
                    <a:pt x="6847" y="9604"/>
                    <a:pt x="7871" y="10211"/>
                    <a:pt x="7466" y="10913"/>
                  </a:cubicBezTo>
                  <a:cubicBezTo>
                    <a:pt x="7810" y="11096"/>
                    <a:pt x="8191" y="11189"/>
                    <a:pt x="8574" y="11189"/>
                  </a:cubicBezTo>
                  <a:cubicBezTo>
                    <a:pt x="8814" y="11189"/>
                    <a:pt x="9054" y="11153"/>
                    <a:pt x="9288" y="11080"/>
                  </a:cubicBezTo>
                  <a:lnTo>
                    <a:pt x="9121" y="10973"/>
                  </a:lnTo>
                  <a:cubicBezTo>
                    <a:pt x="9311" y="10627"/>
                    <a:pt x="9335" y="10235"/>
                    <a:pt x="9204" y="9877"/>
                  </a:cubicBezTo>
                  <a:lnTo>
                    <a:pt x="9097" y="9604"/>
                  </a:lnTo>
                  <a:lnTo>
                    <a:pt x="9395" y="9592"/>
                  </a:lnTo>
                  <a:cubicBezTo>
                    <a:pt x="9692" y="9580"/>
                    <a:pt x="9990" y="9389"/>
                    <a:pt x="10311" y="8996"/>
                  </a:cubicBezTo>
                  <a:cubicBezTo>
                    <a:pt x="10538" y="8687"/>
                    <a:pt x="10764" y="8377"/>
                    <a:pt x="10954" y="8044"/>
                  </a:cubicBezTo>
                  <a:cubicBezTo>
                    <a:pt x="11002" y="7972"/>
                    <a:pt x="11050" y="7901"/>
                    <a:pt x="11097" y="7830"/>
                  </a:cubicBezTo>
                  <a:lnTo>
                    <a:pt x="11038" y="7770"/>
                  </a:lnTo>
                  <a:cubicBezTo>
                    <a:pt x="10919" y="7639"/>
                    <a:pt x="10847" y="7568"/>
                    <a:pt x="10788" y="7568"/>
                  </a:cubicBezTo>
                  <a:cubicBezTo>
                    <a:pt x="10752" y="7579"/>
                    <a:pt x="10716" y="7591"/>
                    <a:pt x="10692" y="7603"/>
                  </a:cubicBezTo>
                  <a:cubicBezTo>
                    <a:pt x="10633" y="7627"/>
                    <a:pt x="10562" y="7639"/>
                    <a:pt x="10502" y="7651"/>
                  </a:cubicBezTo>
                  <a:cubicBezTo>
                    <a:pt x="10288" y="7651"/>
                    <a:pt x="10085" y="7568"/>
                    <a:pt x="9930" y="7413"/>
                  </a:cubicBezTo>
                  <a:cubicBezTo>
                    <a:pt x="9871" y="7353"/>
                    <a:pt x="9800" y="7306"/>
                    <a:pt x="9716" y="7270"/>
                  </a:cubicBezTo>
                  <a:cubicBezTo>
                    <a:pt x="9669" y="7246"/>
                    <a:pt x="9609" y="7246"/>
                    <a:pt x="9561" y="7234"/>
                  </a:cubicBezTo>
                  <a:cubicBezTo>
                    <a:pt x="9442" y="7222"/>
                    <a:pt x="9335" y="7198"/>
                    <a:pt x="9240" y="7151"/>
                  </a:cubicBezTo>
                  <a:cubicBezTo>
                    <a:pt x="8954" y="6996"/>
                    <a:pt x="8883" y="6698"/>
                    <a:pt x="8823" y="6448"/>
                  </a:cubicBezTo>
                  <a:lnTo>
                    <a:pt x="8811" y="6365"/>
                  </a:lnTo>
                  <a:cubicBezTo>
                    <a:pt x="8787" y="6246"/>
                    <a:pt x="8716" y="6139"/>
                    <a:pt x="8621" y="6067"/>
                  </a:cubicBezTo>
                  <a:lnTo>
                    <a:pt x="8609" y="6067"/>
                  </a:lnTo>
                  <a:cubicBezTo>
                    <a:pt x="8597" y="6079"/>
                    <a:pt x="8585" y="6091"/>
                    <a:pt x="8573" y="6103"/>
                  </a:cubicBezTo>
                  <a:cubicBezTo>
                    <a:pt x="8168" y="6579"/>
                    <a:pt x="7728" y="7008"/>
                    <a:pt x="7263" y="7401"/>
                  </a:cubicBezTo>
                  <a:cubicBezTo>
                    <a:pt x="7144" y="7484"/>
                    <a:pt x="7049" y="7591"/>
                    <a:pt x="6966" y="7699"/>
                  </a:cubicBezTo>
                  <a:cubicBezTo>
                    <a:pt x="6847" y="7901"/>
                    <a:pt x="6906" y="8163"/>
                    <a:pt x="6966" y="8461"/>
                  </a:cubicBezTo>
                  <a:cubicBezTo>
                    <a:pt x="7049" y="8746"/>
                    <a:pt x="7061" y="9044"/>
                    <a:pt x="7002" y="9342"/>
                  </a:cubicBezTo>
                  <a:lnTo>
                    <a:pt x="6609" y="9223"/>
                  </a:lnTo>
                  <a:cubicBezTo>
                    <a:pt x="6644" y="8996"/>
                    <a:pt x="6632" y="8758"/>
                    <a:pt x="6561" y="8544"/>
                  </a:cubicBezTo>
                  <a:cubicBezTo>
                    <a:pt x="6490" y="8211"/>
                    <a:pt x="6418" y="7841"/>
                    <a:pt x="6597" y="7496"/>
                  </a:cubicBezTo>
                  <a:cubicBezTo>
                    <a:pt x="6704" y="7341"/>
                    <a:pt x="6823" y="7210"/>
                    <a:pt x="6978" y="7103"/>
                  </a:cubicBezTo>
                  <a:cubicBezTo>
                    <a:pt x="7430" y="6722"/>
                    <a:pt x="7859" y="6294"/>
                    <a:pt x="8252" y="5841"/>
                  </a:cubicBezTo>
                  <a:cubicBezTo>
                    <a:pt x="8430" y="5627"/>
                    <a:pt x="8633" y="5365"/>
                    <a:pt x="8680" y="5091"/>
                  </a:cubicBezTo>
                  <a:cubicBezTo>
                    <a:pt x="8728" y="4734"/>
                    <a:pt x="8526" y="4401"/>
                    <a:pt x="8323" y="4043"/>
                  </a:cubicBezTo>
                  <a:cubicBezTo>
                    <a:pt x="8109" y="3734"/>
                    <a:pt x="7966" y="3388"/>
                    <a:pt x="7895" y="3019"/>
                  </a:cubicBezTo>
                  <a:cubicBezTo>
                    <a:pt x="7871" y="2686"/>
                    <a:pt x="7906" y="2353"/>
                    <a:pt x="8002" y="2043"/>
                  </a:cubicBezTo>
                  <a:cubicBezTo>
                    <a:pt x="8045" y="1904"/>
                    <a:pt x="8068" y="1765"/>
                    <a:pt x="8090" y="1625"/>
                  </a:cubicBezTo>
                  <a:lnTo>
                    <a:pt x="8090" y="1625"/>
                  </a:lnTo>
                  <a:cubicBezTo>
                    <a:pt x="8092" y="1626"/>
                    <a:pt x="8095" y="1626"/>
                    <a:pt x="8097" y="1626"/>
                  </a:cubicBezTo>
                  <a:lnTo>
                    <a:pt x="8097" y="1579"/>
                  </a:lnTo>
                  <a:cubicBezTo>
                    <a:pt x="8095" y="1594"/>
                    <a:pt x="8092" y="1610"/>
                    <a:pt x="8090" y="1625"/>
                  </a:cubicBezTo>
                  <a:lnTo>
                    <a:pt x="8090" y="1625"/>
                  </a:lnTo>
                  <a:cubicBezTo>
                    <a:pt x="7688" y="1564"/>
                    <a:pt x="7345" y="1339"/>
                    <a:pt x="7013" y="1126"/>
                  </a:cubicBezTo>
                  <a:cubicBezTo>
                    <a:pt x="6680" y="912"/>
                    <a:pt x="6394" y="733"/>
                    <a:pt x="6061" y="686"/>
                  </a:cubicBezTo>
                  <a:cubicBezTo>
                    <a:pt x="5978" y="674"/>
                    <a:pt x="5894" y="668"/>
                    <a:pt x="5811" y="668"/>
                  </a:cubicBezTo>
                  <a:cubicBezTo>
                    <a:pt x="5728" y="668"/>
                    <a:pt x="5644" y="674"/>
                    <a:pt x="5561" y="686"/>
                  </a:cubicBezTo>
                  <a:cubicBezTo>
                    <a:pt x="5466" y="686"/>
                    <a:pt x="5370" y="698"/>
                    <a:pt x="5275" y="698"/>
                  </a:cubicBezTo>
                  <a:cubicBezTo>
                    <a:pt x="4882" y="686"/>
                    <a:pt x="4501" y="638"/>
                    <a:pt x="4120" y="543"/>
                  </a:cubicBezTo>
                  <a:lnTo>
                    <a:pt x="1632" y="31"/>
                  </a:lnTo>
                  <a:cubicBezTo>
                    <a:pt x="1564" y="8"/>
                    <a:pt x="1496" y="0"/>
                    <a:pt x="14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3"/>
            <p:cNvSpPr/>
            <p:nvPr/>
          </p:nvSpPr>
          <p:spPr>
            <a:xfrm>
              <a:off x="3373325" y="3741375"/>
              <a:ext cx="342325" cy="275950"/>
            </a:xfrm>
            <a:custGeom>
              <a:avLst/>
              <a:gdLst/>
              <a:ahLst/>
              <a:cxnLst/>
              <a:rect l="l" t="t" r="r" b="b"/>
              <a:pathLst>
                <a:path w="13693" h="11038" extrusionOk="0">
                  <a:moveTo>
                    <a:pt x="7871" y="0"/>
                  </a:moveTo>
                  <a:lnTo>
                    <a:pt x="8025" y="417"/>
                  </a:lnTo>
                  <a:lnTo>
                    <a:pt x="8025" y="417"/>
                  </a:lnTo>
                  <a:lnTo>
                    <a:pt x="7644" y="238"/>
                  </a:lnTo>
                  <a:cubicBezTo>
                    <a:pt x="7597" y="500"/>
                    <a:pt x="7430" y="726"/>
                    <a:pt x="7204" y="857"/>
                  </a:cubicBezTo>
                  <a:cubicBezTo>
                    <a:pt x="7097" y="905"/>
                    <a:pt x="6990" y="941"/>
                    <a:pt x="6870" y="953"/>
                  </a:cubicBezTo>
                  <a:cubicBezTo>
                    <a:pt x="6811" y="953"/>
                    <a:pt x="6763" y="964"/>
                    <a:pt x="6704" y="988"/>
                  </a:cubicBezTo>
                  <a:cubicBezTo>
                    <a:pt x="6430" y="1072"/>
                    <a:pt x="6287" y="1393"/>
                    <a:pt x="6132" y="1726"/>
                  </a:cubicBezTo>
                  <a:cubicBezTo>
                    <a:pt x="6073" y="1881"/>
                    <a:pt x="6001" y="2024"/>
                    <a:pt x="5918" y="2167"/>
                  </a:cubicBezTo>
                  <a:cubicBezTo>
                    <a:pt x="5751" y="2429"/>
                    <a:pt x="5549" y="2667"/>
                    <a:pt x="5323" y="2869"/>
                  </a:cubicBezTo>
                  <a:cubicBezTo>
                    <a:pt x="5085" y="3108"/>
                    <a:pt x="4775" y="3417"/>
                    <a:pt x="4382" y="3536"/>
                  </a:cubicBezTo>
                  <a:cubicBezTo>
                    <a:pt x="4168" y="3586"/>
                    <a:pt x="3949" y="3612"/>
                    <a:pt x="3728" y="3612"/>
                  </a:cubicBezTo>
                  <a:cubicBezTo>
                    <a:pt x="3629" y="3612"/>
                    <a:pt x="3529" y="3607"/>
                    <a:pt x="3430" y="3596"/>
                  </a:cubicBezTo>
                  <a:cubicBezTo>
                    <a:pt x="3298" y="3583"/>
                    <a:pt x="3168" y="3572"/>
                    <a:pt x="3044" y="3572"/>
                  </a:cubicBezTo>
                  <a:cubicBezTo>
                    <a:pt x="2819" y="3572"/>
                    <a:pt x="2614" y="3608"/>
                    <a:pt x="2453" y="3739"/>
                  </a:cubicBezTo>
                  <a:cubicBezTo>
                    <a:pt x="2370" y="3822"/>
                    <a:pt x="2251" y="3881"/>
                    <a:pt x="2120" y="3893"/>
                  </a:cubicBezTo>
                  <a:lnTo>
                    <a:pt x="2096" y="3893"/>
                  </a:lnTo>
                  <a:cubicBezTo>
                    <a:pt x="1977" y="3870"/>
                    <a:pt x="1870" y="3822"/>
                    <a:pt x="1798" y="3727"/>
                  </a:cubicBezTo>
                  <a:cubicBezTo>
                    <a:pt x="1454" y="3416"/>
                    <a:pt x="1182" y="3260"/>
                    <a:pt x="963" y="3260"/>
                  </a:cubicBezTo>
                  <a:cubicBezTo>
                    <a:pt x="948" y="3260"/>
                    <a:pt x="932" y="3261"/>
                    <a:pt x="917" y="3262"/>
                  </a:cubicBezTo>
                  <a:cubicBezTo>
                    <a:pt x="822" y="3477"/>
                    <a:pt x="715" y="3679"/>
                    <a:pt x="584" y="3881"/>
                  </a:cubicBezTo>
                  <a:cubicBezTo>
                    <a:pt x="239" y="4441"/>
                    <a:pt x="1" y="5322"/>
                    <a:pt x="572" y="5667"/>
                  </a:cubicBezTo>
                  <a:cubicBezTo>
                    <a:pt x="680" y="5732"/>
                    <a:pt x="801" y="5761"/>
                    <a:pt x="924" y="5761"/>
                  </a:cubicBezTo>
                  <a:cubicBezTo>
                    <a:pt x="1209" y="5761"/>
                    <a:pt x="1508" y="5606"/>
                    <a:pt x="1691" y="5382"/>
                  </a:cubicBezTo>
                  <a:cubicBezTo>
                    <a:pt x="1965" y="5048"/>
                    <a:pt x="2060" y="4620"/>
                    <a:pt x="2156" y="4215"/>
                  </a:cubicBezTo>
                  <a:cubicBezTo>
                    <a:pt x="2244" y="4182"/>
                    <a:pt x="2332" y="4167"/>
                    <a:pt x="2417" y="4167"/>
                  </a:cubicBezTo>
                  <a:cubicBezTo>
                    <a:pt x="3018" y="4167"/>
                    <a:pt x="3511" y="4917"/>
                    <a:pt x="3584" y="5584"/>
                  </a:cubicBezTo>
                  <a:cubicBezTo>
                    <a:pt x="3656" y="6334"/>
                    <a:pt x="3501" y="7168"/>
                    <a:pt x="3930" y="7799"/>
                  </a:cubicBezTo>
                  <a:cubicBezTo>
                    <a:pt x="4263" y="8311"/>
                    <a:pt x="4894" y="8549"/>
                    <a:pt x="5239" y="9049"/>
                  </a:cubicBezTo>
                  <a:cubicBezTo>
                    <a:pt x="5537" y="9489"/>
                    <a:pt x="5573" y="10073"/>
                    <a:pt x="5930" y="10454"/>
                  </a:cubicBezTo>
                  <a:cubicBezTo>
                    <a:pt x="6335" y="10906"/>
                    <a:pt x="6990" y="10954"/>
                    <a:pt x="7597" y="11037"/>
                  </a:cubicBezTo>
                  <a:cubicBezTo>
                    <a:pt x="7597" y="11025"/>
                    <a:pt x="7597" y="11013"/>
                    <a:pt x="7597" y="11013"/>
                  </a:cubicBezTo>
                  <a:cubicBezTo>
                    <a:pt x="7466" y="10192"/>
                    <a:pt x="6966" y="9489"/>
                    <a:pt x="6430" y="8751"/>
                  </a:cubicBezTo>
                  <a:cubicBezTo>
                    <a:pt x="5847" y="7941"/>
                    <a:pt x="5239" y="7120"/>
                    <a:pt x="5180" y="6096"/>
                  </a:cubicBezTo>
                  <a:cubicBezTo>
                    <a:pt x="5156" y="5763"/>
                    <a:pt x="5204" y="5310"/>
                    <a:pt x="5513" y="4989"/>
                  </a:cubicBezTo>
                  <a:cubicBezTo>
                    <a:pt x="5656" y="4846"/>
                    <a:pt x="5835" y="4727"/>
                    <a:pt x="6013" y="4643"/>
                  </a:cubicBezTo>
                  <a:cubicBezTo>
                    <a:pt x="6132" y="4584"/>
                    <a:pt x="6239" y="4524"/>
                    <a:pt x="6335" y="4441"/>
                  </a:cubicBezTo>
                  <a:cubicBezTo>
                    <a:pt x="6370" y="4429"/>
                    <a:pt x="6394" y="4405"/>
                    <a:pt x="6418" y="4382"/>
                  </a:cubicBezTo>
                  <a:cubicBezTo>
                    <a:pt x="6513" y="4286"/>
                    <a:pt x="6632" y="4215"/>
                    <a:pt x="6751" y="4167"/>
                  </a:cubicBezTo>
                  <a:cubicBezTo>
                    <a:pt x="6841" y="4143"/>
                    <a:pt x="6933" y="4132"/>
                    <a:pt x="7025" y="4132"/>
                  </a:cubicBezTo>
                  <a:cubicBezTo>
                    <a:pt x="7118" y="4132"/>
                    <a:pt x="7210" y="4143"/>
                    <a:pt x="7299" y="4167"/>
                  </a:cubicBezTo>
                  <a:lnTo>
                    <a:pt x="9776" y="4691"/>
                  </a:lnTo>
                  <a:cubicBezTo>
                    <a:pt x="10133" y="4774"/>
                    <a:pt x="10490" y="4822"/>
                    <a:pt x="10847" y="4834"/>
                  </a:cubicBezTo>
                  <a:cubicBezTo>
                    <a:pt x="10942" y="4834"/>
                    <a:pt x="11026" y="4834"/>
                    <a:pt x="11121" y="4822"/>
                  </a:cubicBezTo>
                  <a:cubicBezTo>
                    <a:pt x="11216" y="4810"/>
                    <a:pt x="11311" y="4804"/>
                    <a:pt x="11407" y="4804"/>
                  </a:cubicBezTo>
                  <a:cubicBezTo>
                    <a:pt x="11502" y="4804"/>
                    <a:pt x="11597" y="4810"/>
                    <a:pt x="11692" y="4822"/>
                  </a:cubicBezTo>
                  <a:cubicBezTo>
                    <a:pt x="12121" y="4882"/>
                    <a:pt x="12466" y="5108"/>
                    <a:pt x="12812" y="5334"/>
                  </a:cubicBezTo>
                  <a:cubicBezTo>
                    <a:pt x="13074" y="5525"/>
                    <a:pt x="13371" y="5667"/>
                    <a:pt x="13693" y="5763"/>
                  </a:cubicBezTo>
                  <a:cubicBezTo>
                    <a:pt x="13645" y="5501"/>
                    <a:pt x="13550" y="5263"/>
                    <a:pt x="13431" y="5036"/>
                  </a:cubicBezTo>
                  <a:cubicBezTo>
                    <a:pt x="13336" y="4858"/>
                    <a:pt x="13252" y="4679"/>
                    <a:pt x="13181" y="4489"/>
                  </a:cubicBezTo>
                  <a:cubicBezTo>
                    <a:pt x="12966" y="3798"/>
                    <a:pt x="13133" y="3048"/>
                    <a:pt x="13312" y="2429"/>
                  </a:cubicBezTo>
                  <a:lnTo>
                    <a:pt x="13312" y="2429"/>
                  </a:lnTo>
                  <a:cubicBezTo>
                    <a:pt x="13216" y="2488"/>
                    <a:pt x="13109" y="2548"/>
                    <a:pt x="13002" y="2608"/>
                  </a:cubicBezTo>
                  <a:cubicBezTo>
                    <a:pt x="12966" y="2786"/>
                    <a:pt x="12871" y="2929"/>
                    <a:pt x="12728" y="3036"/>
                  </a:cubicBezTo>
                  <a:cubicBezTo>
                    <a:pt x="12538" y="3167"/>
                    <a:pt x="12300" y="3239"/>
                    <a:pt x="12073" y="3239"/>
                  </a:cubicBezTo>
                  <a:cubicBezTo>
                    <a:pt x="11966" y="3239"/>
                    <a:pt x="11859" y="3227"/>
                    <a:pt x="11764" y="3203"/>
                  </a:cubicBezTo>
                  <a:cubicBezTo>
                    <a:pt x="11550" y="3143"/>
                    <a:pt x="11347" y="3048"/>
                    <a:pt x="11169" y="2953"/>
                  </a:cubicBezTo>
                  <a:cubicBezTo>
                    <a:pt x="10978" y="2846"/>
                    <a:pt x="10776" y="2762"/>
                    <a:pt x="10573" y="2715"/>
                  </a:cubicBezTo>
                  <a:cubicBezTo>
                    <a:pt x="10466" y="2691"/>
                    <a:pt x="10359" y="2679"/>
                    <a:pt x="10252" y="2679"/>
                  </a:cubicBezTo>
                  <a:cubicBezTo>
                    <a:pt x="9954" y="2655"/>
                    <a:pt x="9633" y="2619"/>
                    <a:pt x="9383" y="2381"/>
                  </a:cubicBezTo>
                  <a:cubicBezTo>
                    <a:pt x="9287" y="2274"/>
                    <a:pt x="9204" y="2143"/>
                    <a:pt x="9156" y="2012"/>
                  </a:cubicBezTo>
                  <a:lnTo>
                    <a:pt x="8561" y="786"/>
                  </a:lnTo>
                  <a:cubicBezTo>
                    <a:pt x="8454" y="548"/>
                    <a:pt x="8311" y="322"/>
                    <a:pt x="8133" y="143"/>
                  </a:cubicBezTo>
                  <a:cubicBezTo>
                    <a:pt x="8061" y="71"/>
                    <a:pt x="7966" y="24"/>
                    <a:pt x="7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53"/>
            <p:cNvSpPr/>
            <p:nvPr/>
          </p:nvSpPr>
          <p:spPr>
            <a:xfrm>
              <a:off x="2802125" y="3259750"/>
              <a:ext cx="183975" cy="179225"/>
            </a:xfrm>
            <a:custGeom>
              <a:avLst/>
              <a:gdLst/>
              <a:ahLst/>
              <a:cxnLst/>
              <a:rect l="l" t="t" r="r" b="b"/>
              <a:pathLst>
                <a:path w="7359" h="7169" extrusionOk="0">
                  <a:moveTo>
                    <a:pt x="4251" y="1"/>
                  </a:moveTo>
                  <a:lnTo>
                    <a:pt x="4251" y="1"/>
                  </a:lnTo>
                  <a:cubicBezTo>
                    <a:pt x="3851" y="272"/>
                    <a:pt x="3391" y="407"/>
                    <a:pt x="2929" y="407"/>
                  </a:cubicBezTo>
                  <a:cubicBezTo>
                    <a:pt x="2538" y="407"/>
                    <a:pt x="2146" y="311"/>
                    <a:pt x="1786" y="120"/>
                  </a:cubicBezTo>
                  <a:cubicBezTo>
                    <a:pt x="1774" y="120"/>
                    <a:pt x="453" y="513"/>
                    <a:pt x="286" y="537"/>
                  </a:cubicBezTo>
                  <a:lnTo>
                    <a:pt x="0" y="584"/>
                  </a:lnTo>
                  <a:cubicBezTo>
                    <a:pt x="191" y="882"/>
                    <a:pt x="346" y="1191"/>
                    <a:pt x="465" y="1525"/>
                  </a:cubicBezTo>
                  <a:cubicBezTo>
                    <a:pt x="524" y="1691"/>
                    <a:pt x="596" y="1846"/>
                    <a:pt x="655" y="1989"/>
                  </a:cubicBezTo>
                  <a:cubicBezTo>
                    <a:pt x="786" y="2239"/>
                    <a:pt x="917" y="2501"/>
                    <a:pt x="1132" y="2573"/>
                  </a:cubicBezTo>
                  <a:lnTo>
                    <a:pt x="1179" y="2584"/>
                  </a:lnTo>
                  <a:cubicBezTo>
                    <a:pt x="1453" y="2644"/>
                    <a:pt x="1632" y="2894"/>
                    <a:pt x="1608" y="3168"/>
                  </a:cubicBezTo>
                  <a:lnTo>
                    <a:pt x="1691" y="3823"/>
                  </a:lnTo>
                  <a:cubicBezTo>
                    <a:pt x="1679" y="3894"/>
                    <a:pt x="1703" y="3966"/>
                    <a:pt x="1739" y="4025"/>
                  </a:cubicBezTo>
                  <a:cubicBezTo>
                    <a:pt x="1774" y="4049"/>
                    <a:pt x="1822" y="4073"/>
                    <a:pt x="1858" y="4085"/>
                  </a:cubicBezTo>
                  <a:cubicBezTo>
                    <a:pt x="2066" y="4143"/>
                    <a:pt x="2275" y="4172"/>
                    <a:pt x="2483" y="4172"/>
                  </a:cubicBezTo>
                  <a:cubicBezTo>
                    <a:pt x="2572" y="4172"/>
                    <a:pt x="2661" y="4167"/>
                    <a:pt x="2751" y="4156"/>
                  </a:cubicBezTo>
                  <a:lnTo>
                    <a:pt x="2846" y="4144"/>
                  </a:lnTo>
                  <a:cubicBezTo>
                    <a:pt x="2929" y="4126"/>
                    <a:pt x="3013" y="4116"/>
                    <a:pt x="3097" y="4116"/>
                  </a:cubicBezTo>
                  <a:cubicBezTo>
                    <a:pt x="3231" y="4116"/>
                    <a:pt x="3365" y="4141"/>
                    <a:pt x="3489" y="4192"/>
                  </a:cubicBezTo>
                  <a:cubicBezTo>
                    <a:pt x="3858" y="4370"/>
                    <a:pt x="3953" y="4847"/>
                    <a:pt x="4037" y="5275"/>
                  </a:cubicBezTo>
                  <a:cubicBezTo>
                    <a:pt x="4060" y="5466"/>
                    <a:pt x="4120" y="5668"/>
                    <a:pt x="4203" y="5847"/>
                  </a:cubicBezTo>
                  <a:cubicBezTo>
                    <a:pt x="4477" y="6323"/>
                    <a:pt x="5049" y="6894"/>
                    <a:pt x="5584" y="7061"/>
                  </a:cubicBezTo>
                  <a:cubicBezTo>
                    <a:pt x="5811" y="7133"/>
                    <a:pt x="6049" y="7156"/>
                    <a:pt x="6275" y="7168"/>
                  </a:cubicBezTo>
                  <a:cubicBezTo>
                    <a:pt x="6156" y="6502"/>
                    <a:pt x="6454" y="5823"/>
                    <a:pt x="6716" y="5216"/>
                  </a:cubicBezTo>
                  <a:cubicBezTo>
                    <a:pt x="6775" y="5085"/>
                    <a:pt x="6835" y="4942"/>
                    <a:pt x="6894" y="4811"/>
                  </a:cubicBezTo>
                  <a:cubicBezTo>
                    <a:pt x="7228" y="3989"/>
                    <a:pt x="7359" y="3108"/>
                    <a:pt x="7275" y="2239"/>
                  </a:cubicBezTo>
                  <a:cubicBezTo>
                    <a:pt x="7239" y="2061"/>
                    <a:pt x="7251" y="1882"/>
                    <a:pt x="7299" y="1715"/>
                  </a:cubicBezTo>
                  <a:cubicBezTo>
                    <a:pt x="7311" y="1680"/>
                    <a:pt x="7323" y="1656"/>
                    <a:pt x="7347" y="1620"/>
                  </a:cubicBezTo>
                  <a:cubicBezTo>
                    <a:pt x="7311" y="1572"/>
                    <a:pt x="7275" y="1513"/>
                    <a:pt x="7239" y="1465"/>
                  </a:cubicBezTo>
                  <a:cubicBezTo>
                    <a:pt x="7132" y="1358"/>
                    <a:pt x="7001" y="1263"/>
                    <a:pt x="6870" y="1168"/>
                  </a:cubicBezTo>
                  <a:cubicBezTo>
                    <a:pt x="6085" y="644"/>
                    <a:pt x="5180" y="322"/>
                    <a:pt x="4227" y="239"/>
                  </a:cubicBezTo>
                  <a:lnTo>
                    <a:pt x="42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53"/>
            <p:cNvSpPr/>
            <p:nvPr/>
          </p:nvSpPr>
          <p:spPr>
            <a:xfrm>
              <a:off x="2906600" y="3130225"/>
              <a:ext cx="197675" cy="162000"/>
            </a:xfrm>
            <a:custGeom>
              <a:avLst/>
              <a:gdLst/>
              <a:ahLst/>
              <a:cxnLst/>
              <a:rect l="l" t="t" r="r" b="b"/>
              <a:pathLst>
                <a:path w="7907" h="6480" extrusionOk="0">
                  <a:moveTo>
                    <a:pt x="5719" y="0"/>
                  </a:moveTo>
                  <a:cubicBezTo>
                    <a:pt x="5207" y="0"/>
                    <a:pt x="4693" y="108"/>
                    <a:pt x="4215" y="324"/>
                  </a:cubicBezTo>
                  <a:lnTo>
                    <a:pt x="3561" y="2955"/>
                  </a:lnTo>
                  <a:lnTo>
                    <a:pt x="2656" y="2634"/>
                  </a:lnTo>
                  <a:lnTo>
                    <a:pt x="2763" y="1003"/>
                  </a:lnTo>
                  <a:lnTo>
                    <a:pt x="2763" y="1003"/>
                  </a:lnTo>
                  <a:cubicBezTo>
                    <a:pt x="2215" y="1610"/>
                    <a:pt x="1667" y="2229"/>
                    <a:pt x="1108" y="2848"/>
                  </a:cubicBezTo>
                  <a:cubicBezTo>
                    <a:pt x="572" y="3443"/>
                    <a:pt x="1" y="4253"/>
                    <a:pt x="346" y="4979"/>
                  </a:cubicBezTo>
                  <a:cubicBezTo>
                    <a:pt x="322" y="5003"/>
                    <a:pt x="286" y="5015"/>
                    <a:pt x="274" y="5039"/>
                  </a:cubicBezTo>
                  <a:cubicBezTo>
                    <a:pt x="1215" y="5158"/>
                    <a:pt x="2120" y="5491"/>
                    <a:pt x="2918" y="6015"/>
                  </a:cubicBezTo>
                  <a:cubicBezTo>
                    <a:pt x="3072" y="6122"/>
                    <a:pt x="3227" y="6241"/>
                    <a:pt x="3358" y="6372"/>
                  </a:cubicBezTo>
                  <a:cubicBezTo>
                    <a:pt x="3394" y="6408"/>
                    <a:pt x="3418" y="6444"/>
                    <a:pt x="3453" y="6480"/>
                  </a:cubicBezTo>
                  <a:cubicBezTo>
                    <a:pt x="3561" y="6408"/>
                    <a:pt x="3691" y="6337"/>
                    <a:pt x="3811" y="6277"/>
                  </a:cubicBezTo>
                  <a:cubicBezTo>
                    <a:pt x="4025" y="6182"/>
                    <a:pt x="4215" y="6087"/>
                    <a:pt x="4299" y="5944"/>
                  </a:cubicBezTo>
                  <a:cubicBezTo>
                    <a:pt x="4334" y="5884"/>
                    <a:pt x="4358" y="5813"/>
                    <a:pt x="4370" y="5753"/>
                  </a:cubicBezTo>
                  <a:cubicBezTo>
                    <a:pt x="4406" y="5598"/>
                    <a:pt x="4477" y="5468"/>
                    <a:pt x="4573" y="5360"/>
                  </a:cubicBezTo>
                  <a:cubicBezTo>
                    <a:pt x="4738" y="5187"/>
                    <a:pt x="4947" y="5146"/>
                    <a:pt x="5155" y="5146"/>
                  </a:cubicBezTo>
                  <a:cubicBezTo>
                    <a:pt x="5232" y="5146"/>
                    <a:pt x="5308" y="5152"/>
                    <a:pt x="5382" y="5158"/>
                  </a:cubicBezTo>
                  <a:cubicBezTo>
                    <a:pt x="5450" y="5162"/>
                    <a:pt x="5514" y="5166"/>
                    <a:pt x="5575" y="5166"/>
                  </a:cubicBezTo>
                  <a:cubicBezTo>
                    <a:pt x="5696" y="5166"/>
                    <a:pt x="5799" y="5150"/>
                    <a:pt x="5870" y="5087"/>
                  </a:cubicBezTo>
                  <a:cubicBezTo>
                    <a:pt x="5930" y="5015"/>
                    <a:pt x="5977" y="4932"/>
                    <a:pt x="6013" y="4836"/>
                  </a:cubicBezTo>
                  <a:cubicBezTo>
                    <a:pt x="6108" y="4634"/>
                    <a:pt x="6239" y="4372"/>
                    <a:pt x="6561" y="4360"/>
                  </a:cubicBezTo>
                  <a:cubicBezTo>
                    <a:pt x="6680" y="4372"/>
                    <a:pt x="6799" y="4408"/>
                    <a:pt x="6894" y="4479"/>
                  </a:cubicBezTo>
                  <a:cubicBezTo>
                    <a:pt x="6930" y="4503"/>
                    <a:pt x="6966" y="4515"/>
                    <a:pt x="7013" y="4527"/>
                  </a:cubicBezTo>
                  <a:cubicBezTo>
                    <a:pt x="7032" y="4536"/>
                    <a:pt x="7051" y="4540"/>
                    <a:pt x="7072" y="4540"/>
                  </a:cubicBezTo>
                  <a:cubicBezTo>
                    <a:pt x="7105" y="4540"/>
                    <a:pt x="7139" y="4530"/>
                    <a:pt x="7168" y="4515"/>
                  </a:cubicBezTo>
                  <a:cubicBezTo>
                    <a:pt x="7311" y="4420"/>
                    <a:pt x="7466" y="4122"/>
                    <a:pt x="7513" y="3813"/>
                  </a:cubicBezTo>
                  <a:lnTo>
                    <a:pt x="7882" y="1479"/>
                  </a:lnTo>
                  <a:cubicBezTo>
                    <a:pt x="7906" y="1419"/>
                    <a:pt x="7906" y="1348"/>
                    <a:pt x="7894" y="1288"/>
                  </a:cubicBezTo>
                  <a:cubicBezTo>
                    <a:pt x="7847" y="1169"/>
                    <a:pt x="7775" y="1062"/>
                    <a:pt x="7668" y="979"/>
                  </a:cubicBezTo>
                  <a:cubicBezTo>
                    <a:pt x="7525" y="836"/>
                    <a:pt x="7335" y="645"/>
                    <a:pt x="7347" y="384"/>
                  </a:cubicBezTo>
                  <a:cubicBezTo>
                    <a:pt x="6837" y="129"/>
                    <a:pt x="6278" y="0"/>
                    <a:pt x="57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3"/>
            <p:cNvSpPr/>
            <p:nvPr/>
          </p:nvSpPr>
          <p:spPr>
            <a:xfrm>
              <a:off x="3966550" y="2916550"/>
              <a:ext cx="463175" cy="384675"/>
            </a:xfrm>
            <a:custGeom>
              <a:avLst/>
              <a:gdLst/>
              <a:ahLst/>
              <a:cxnLst/>
              <a:rect l="l" t="t" r="r" b="b"/>
              <a:pathLst>
                <a:path w="18527" h="15387" extrusionOk="0">
                  <a:moveTo>
                    <a:pt x="8252" y="1"/>
                  </a:moveTo>
                  <a:cubicBezTo>
                    <a:pt x="8073" y="96"/>
                    <a:pt x="7954" y="275"/>
                    <a:pt x="7942" y="477"/>
                  </a:cubicBezTo>
                  <a:cubicBezTo>
                    <a:pt x="7942" y="549"/>
                    <a:pt x="7930" y="620"/>
                    <a:pt x="7930" y="703"/>
                  </a:cubicBezTo>
                  <a:cubicBezTo>
                    <a:pt x="7906" y="1061"/>
                    <a:pt x="7895" y="1501"/>
                    <a:pt x="7537" y="1751"/>
                  </a:cubicBezTo>
                  <a:cubicBezTo>
                    <a:pt x="7359" y="1840"/>
                    <a:pt x="7157" y="1888"/>
                    <a:pt x="6956" y="1888"/>
                  </a:cubicBezTo>
                  <a:cubicBezTo>
                    <a:pt x="6916" y="1888"/>
                    <a:pt x="6875" y="1886"/>
                    <a:pt x="6835" y="1882"/>
                  </a:cubicBezTo>
                  <a:cubicBezTo>
                    <a:pt x="6787" y="1876"/>
                    <a:pt x="6740" y="1873"/>
                    <a:pt x="6692" y="1873"/>
                  </a:cubicBezTo>
                  <a:cubicBezTo>
                    <a:pt x="6644" y="1873"/>
                    <a:pt x="6597" y="1876"/>
                    <a:pt x="6549" y="1882"/>
                  </a:cubicBezTo>
                  <a:cubicBezTo>
                    <a:pt x="6371" y="1906"/>
                    <a:pt x="6192" y="1965"/>
                    <a:pt x="6013" y="2049"/>
                  </a:cubicBezTo>
                  <a:cubicBezTo>
                    <a:pt x="5847" y="2132"/>
                    <a:pt x="5656" y="2192"/>
                    <a:pt x="5466" y="2227"/>
                  </a:cubicBezTo>
                  <a:lnTo>
                    <a:pt x="5430" y="2251"/>
                  </a:lnTo>
                  <a:cubicBezTo>
                    <a:pt x="5466" y="2382"/>
                    <a:pt x="5442" y="2525"/>
                    <a:pt x="5370" y="2644"/>
                  </a:cubicBezTo>
                  <a:cubicBezTo>
                    <a:pt x="5335" y="2692"/>
                    <a:pt x="5287" y="2727"/>
                    <a:pt x="5251" y="2775"/>
                  </a:cubicBezTo>
                  <a:cubicBezTo>
                    <a:pt x="5216" y="2799"/>
                    <a:pt x="5180" y="2835"/>
                    <a:pt x="5156" y="2882"/>
                  </a:cubicBezTo>
                  <a:cubicBezTo>
                    <a:pt x="5216" y="2977"/>
                    <a:pt x="5406" y="3037"/>
                    <a:pt x="5585" y="3049"/>
                  </a:cubicBezTo>
                  <a:cubicBezTo>
                    <a:pt x="5835" y="3049"/>
                    <a:pt x="6180" y="3108"/>
                    <a:pt x="6347" y="3299"/>
                  </a:cubicBezTo>
                  <a:cubicBezTo>
                    <a:pt x="6442" y="3406"/>
                    <a:pt x="6478" y="3537"/>
                    <a:pt x="6466" y="3668"/>
                  </a:cubicBezTo>
                  <a:lnTo>
                    <a:pt x="6454" y="3775"/>
                  </a:lnTo>
                  <a:lnTo>
                    <a:pt x="4978" y="4585"/>
                  </a:lnTo>
                  <a:cubicBezTo>
                    <a:pt x="4873" y="4651"/>
                    <a:pt x="4754" y="4687"/>
                    <a:pt x="4638" y="4687"/>
                  </a:cubicBezTo>
                  <a:cubicBezTo>
                    <a:pt x="4608" y="4687"/>
                    <a:pt x="4578" y="4685"/>
                    <a:pt x="4549" y="4680"/>
                  </a:cubicBezTo>
                  <a:cubicBezTo>
                    <a:pt x="4466" y="4656"/>
                    <a:pt x="4382" y="4609"/>
                    <a:pt x="4323" y="4561"/>
                  </a:cubicBezTo>
                  <a:cubicBezTo>
                    <a:pt x="4299" y="4549"/>
                    <a:pt x="4275" y="4537"/>
                    <a:pt x="4263" y="4525"/>
                  </a:cubicBezTo>
                  <a:cubicBezTo>
                    <a:pt x="4233" y="4507"/>
                    <a:pt x="4198" y="4498"/>
                    <a:pt x="4162" y="4498"/>
                  </a:cubicBezTo>
                  <a:cubicBezTo>
                    <a:pt x="4126" y="4498"/>
                    <a:pt x="4090" y="4507"/>
                    <a:pt x="4061" y="4525"/>
                  </a:cubicBezTo>
                  <a:cubicBezTo>
                    <a:pt x="3930" y="4573"/>
                    <a:pt x="3835" y="4680"/>
                    <a:pt x="3787" y="4823"/>
                  </a:cubicBezTo>
                  <a:cubicBezTo>
                    <a:pt x="3727" y="5061"/>
                    <a:pt x="3739" y="5323"/>
                    <a:pt x="3799" y="5561"/>
                  </a:cubicBezTo>
                  <a:lnTo>
                    <a:pt x="3835" y="5728"/>
                  </a:lnTo>
                  <a:cubicBezTo>
                    <a:pt x="3906" y="6240"/>
                    <a:pt x="3835" y="6609"/>
                    <a:pt x="3596" y="6859"/>
                  </a:cubicBezTo>
                  <a:cubicBezTo>
                    <a:pt x="3346" y="7133"/>
                    <a:pt x="2965" y="7192"/>
                    <a:pt x="2632" y="7240"/>
                  </a:cubicBezTo>
                  <a:cubicBezTo>
                    <a:pt x="2299" y="7287"/>
                    <a:pt x="2037" y="7323"/>
                    <a:pt x="1906" y="7526"/>
                  </a:cubicBezTo>
                  <a:lnTo>
                    <a:pt x="1620" y="7942"/>
                  </a:lnTo>
                  <a:lnTo>
                    <a:pt x="1537" y="7442"/>
                  </a:lnTo>
                  <a:cubicBezTo>
                    <a:pt x="1513" y="7347"/>
                    <a:pt x="1465" y="7276"/>
                    <a:pt x="1382" y="7228"/>
                  </a:cubicBezTo>
                  <a:lnTo>
                    <a:pt x="1334" y="7192"/>
                  </a:lnTo>
                  <a:lnTo>
                    <a:pt x="1334" y="7192"/>
                  </a:lnTo>
                  <a:cubicBezTo>
                    <a:pt x="1370" y="7597"/>
                    <a:pt x="1179" y="7978"/>
                    <a:pt x="846" y="8192"/>
                  </a:cubicBezTo>
                  <a:cubicBezTo>
                    <a:pt x="667" y="8300"/>
                    <a:pt x="465" y="8359"/>
                    <a:pt x="251" y="8359"/>
                  </a:cubicBezTo>
                  <a:cubicBezTo>
                    <a:pt x="167" y="8359"/>
                    <a:pt x="84" y="8347"/>
                    <a:pt x="1" y="8335"/>
                  </a:cubicBezTo>
                  <a:lnTo>
                    <a:pt x="1" y="8335"/>
                  </a:lnTo>
                  <a:lnTo>
                    <a:pt x="691" y="10514"/>
                  </a:lnTo>
                  <a:cubicBezTo>
                    <a:pt x="775" y="10716"/>
                    <a:pt x="798" y="10943"/>
                    <a:pt x="775" y="11157"/>
                  </a:cubicBezTo>
                  <a:cubicBezTo>
                    <a:pt x="739" y="11264"/>
                    <a:pt x="679" y="11371"/>
                    <a:pt x="620" y="11467"/>
                  </a:cubicBezTo>
                  <a:cubicBezTo>
                    <a:pt x="584" y="11526"/>
                    <a:pt x="548" y="11586"/>
                    <a:pt x="525" y="11657"/>
                  </a:cubicBezTo>
                  <a:cubicBezTo>
                    <a:pt x="501" y="11812"/>
                    <a:pt x="536" y="11967"/>
                    <a:pt x="596" y="12110"/>
                  </a:cubicBezTo>
                  <a:cubicBezTo>
                    <a:pt x="620" y="12169"/>
                    <a:pt x="644" y="12240"/>
                    <a:pt x="656" y="12312"/>
                  </a:cubicBezTo>
                  <a:cubicBezTo>
                    <a:pt x="798" y="12895"/>
                    <a:pt x="620" y="13526"/>
                    <a:pt x="179" y="13943"/>
                  </a:cubicBezTo>
                  <a:cubicBezTo>
                    <a:pt x="596" y="14265"/>
                    <a:pt x="882" y="14729"/>
                    <a:pt x="977" y="15253"/>
                  </a:cubicBezTo>
                  <a:cubicBezTo>
                    <a:pt x="1132" y="15146"/>
                    <a:pt x="1287" y="15027"/>
                    <a:pt x="1406" y="14872"/>
                  </a:cubicBezTo>
                  <a:cubicBezTo>
                    <a:pt x="1453" y="14824"/>
                    <a:pt x="1489" y="14777"/>
                    <a:pt x="1525" y="14729"/>
                  </a:cubicBezTo>
                  <a:cubicBezTo>
                    <a:pt x="1656" y="14515"/>
                    <a:pt x="1846" y="14348"/>
                    <a:pt x="2060" y="14229"/>
                  </a:cubicBezTo>
                  <a:cubicBezTo>
                    <a:pt x="2155" y="14184"/>
                    <a:pt x="2255" y="14162"/>
                    <a:pt x="2355" y="14162"/>
                  </a:cubicBezTo>
                  <a:cubicBezTo>
                    <a:pt x="2495" y="14162"/>
                    <a:pt x="2633" y="14205"/>
                    <a:pt x="2751" y="14288"/>
                  </a:cubicBezTo>
                  <a:cubicBezTo>
                    <a:pt x="2787" y="14312"/>
                    <a:pt x="2822" y="14336"/>
                    <a:pt x="2846" y="14372"/>
                  </a:cubicBezTo>
                  <a:cubicBezTo>
                    <a:pt x="3113" y="14185"/>
                    <a:pt x="3437" y="14108"/>
                    <a:pt x="3774" y="14108"/>
                  </a:cubicBezTo>
                  <a:cubicBezTo>
                    <a:pt x="4188" y="14108"/>
                    <a:pt x="4621" y="14225"/>
                    <a:pt x="4989" y="14396"/>
                  </a:cubicBezTo>
                  <a:cubicBezTo>
                    <a:pt x="5168" y="14479"/>
                    <a:pt x="5347" y="14574"/>
                    <a:pt x="5537" y="14657"/>
                  </a:cubicBezTo>
                  <a:cubicBezTo>
                    <a:pt x="6037" y="14919"/>
                    <a:pt x="6513" y="15169"/>
                    <a:pt x="7037" y="15181"/>
                  </a:cubicBezTo>
                  <a:cubicBezTo>
                    <a:pt x="7335" y="15181"/>
                    <a:pt x="7621" y="15134"/>
                    <a:pt x="7918" y="15062"/>
                  </a:cubicBezTo>
                  <a:cubicBezTo>
                    <a:pt x="8215" y="14994"/>
                    <a:pt x="8517" y="14925"/>
                    <a:pt x="8824" y="14925"/>
                  </a:cubicBezTo>
                  <a:cubicBezTo>
                    <a:pt x="8997" y="14925"/>
                    <a:pt x="9171" y="14947"/>
                    <a:pt x="9347" y="15003"/>
                  </a:cubicBezTo>
                  <a:cubicBezTo>
                    <a:pt x="9478" y="15050"/>
                    <a:pt x="9609" y="15110"/>
                    <a:pt x="9728" y="15181"/>
                  </a:cubicBezTo>
                  <a:cubicBezTo>
                    <a:pt x="9835" y="15241"/>
                    <a:pt x="9954" y="15288"/>
                    <a:pt x="10073" y="15324"/>
                  </a:cubicBezTo>
                  <a:cubicBezTo>
                    <a:pt x="10251" y="15364"/>
                    <a:pt x="10437" y="15387"/>
                    <a:pt x="10624" y="15387"/>
                  </a:cubicBezTo>
                  <a:cubicBezTo>
                    <a:pt x="10663" y="15387"/>
                    <a:pt x="10701" y="15386"/>
                    <a:pt x="10740" y="15384"/>
                  </a:cubicBezTo>
                  <a:lnTo>
                    <a:pt x="12205" y="15360"/>
                  </a:lnTo>
                  <a:cubicBezTo>
                    <a:pt x="13264" y="15336"/>
                    <a:pt x="14205" y="15277"/>
                    <a:pt x="14943" y="14800"/>
                  </a:cubicBezTo>
                  <a:cubicBezTo>
                    <a:pt x="15050" y="14110"/>
                    <a:pt x="14991" y="13419"/>
                    <a:pt x="14788" y="12764"/>
                  </a:cubicBezTo>
                  <a:lnTo>
                    <a:pt x="14741" y="12598"/>
                  </a:lnTo>
                  <a:lnTo>
                    <a:pt x="14895" y="12514"/>
                  </a:lnTo>
                  <a:cubicBezTo>
                    <a:pt x="15076" y="12420"/>
                    <a:pt x="15275" y="12375"/>
                    <a:pt x="15475" y="12375"/>
                  </a:cubicBezTo>
                  <a:cubicBezTo>
                    <a:pt x="15604" y="12375"/>
                    <a:pt x="15734" y="12394"/>
                    <a:pt x="15860" y="12431"/>
                  </a:cubicBezTo>
                  <a:lnTo>
                    <a:pt x="15955" y="12467"/>
                  </a:lnTo>
                  <a:lnTo>
                    <a:pt x="15991" y="12562"/>
                  </a:lnTo>
                  <a:cubicBezTo>
                    <a:pt x="16113" y="12882"/>
                    <a:pt x="16421" y="13083"/>
                    <a:pt x="16744" y="13083"/>
                  </a:cubicBezTo>
                  <a:cubicBezTo>
                    <a:pt x="16830" y="13083"/>
                    <a:pt x="16918" y="13068"/>
                    <a:pt x="17003" y="13038"/>
                  </a:cubicBezTo>
                  <a:cubicBezTo>
                    <a:pt x="17396" y="12848"/>
                    <a:pt x="17562" y="12395"/>
                    <a:pt x="17396" y="12002"/>
                  </a:cubicBezTo>
                  <a:lnTo>
                    <a:pt x="17241" y="11717"/>
                  </a:lnTo>
                  <a:lnTo>
                    <a:pt x="17693" y="11693"/>
                  </a:lnTo>
                  <a:cubicBezTo>
                    <a:pt x="17634" y="11657"/>
                    <a:pt x="17586" y="11621"/>
                    <a:pt x="17539" y="11586"/>
                  </a:cubicBezTo>
                  <a:cubicBezTo>
                    <a:pt x="16812" y="10967"/>
                    <a:pt x="16729" y="9883"/>
                    <a:pt x="17336" y="9145"/>
                  </a:cubicBezTo>
                  <a:cubicBezTo>
                    <a:pt x="17431" y="9038"/>
                    <a:pt x="17539" y="8942"/>
                    <a:pt x="17658" y="8847"/>
                  </a:cubicBezTo>
                  <a:cubicBezTo>
                    <a:pt x="17741" y="8776"/>
                    <a:pt x="17836" y="8692"/>
                    <a:pt x="17908" y="8609"/>
                  </a:cubicBezTo>
                  <a:cubicBezTo>
                    <a:pt x="18277" y="8216"/>
                    <a:pt x="18396" y="7645"/>
                    <a:pt x="18503" y="7121"/>
                  </a:cubicBezTo>
                  <a:cubicBezTo>
                    <a:pt x="18527" y="7061"/>
                    <a:pt x="18527" y="6990"/>
                    <a:pt x="18515" y="6918"/>
                  </a:cubicBezTo>
                  <a:cubicBezTo>
                    <a:pt x="18491" y="6859"/>
                    <a:pt x="18396" y="6811"/>
                    <a:pt x="18324" y="6776"/>
                  </a:cubicBezTo>
                  <a:lnTo>
                    <a:pt x="16312" y="5668"/>
                  </a:lnTo>
                  <a:cubicBezTo>
                    <a:pt x="16074" y="5573"/>
                    <a:pt x="15872" y="5406"/>
                    <a:pt x="15717" y="5204"/>
                  </a:cubicBezTo>
                  <a:cubicBezTo>
                    <a:pt x="15646" y="5109"/>
                    <a:pt x="15598" y="5002"/>
                    <a:pt x="15550" y="4894"/>
                  </a:cubicBezTo>
                  <a:cubicBezTo>
                    <a:pt x="15467" y="4716"/>
                    <a:pt x="15407" y="4597"/>
                    <a:pt x="15312" y="4561"/>
                  </a:cubicBezTo>
                  <a:cubicBezTo>
                    <a:pt x="15253" y="4549"/>
                    <a:pt x="15181" y="4549"/>
                    <a:pt x="15122" y="4549"/>
                  </a:cubicBezTo>
                  <a:cubicBezTo>
                    <a:pt x="15086" y="4555"/>
                    <a:pt x="15050" y="4558"/>
                    <a:pt x="15014" y="4558"/>
                  </a:cubicBezTo>
                  <a:cubicBezTo>
                    <a:pt x="14979" y="4558"/>
                    <a:pt x="14943" y="4555"/>
                    <a:pt x="14907" y="4549"/>
                  </a:cubicBezTo>
                  <a:cubicBezTo>
                    <a:pt x="14312" y="4466"/>
                    <a:pt x="14110" y="3751"/>
                    <a:pt x="14050" y="3513"/>
                  </a:cubicBezTo>
                  <a:cubicBezTo>
                    <a:pt x="13776" y="2585"/>
                    <a:pt x="13574" y="1632"/>
                    <a:pt x="13419" y="668"/>
                  </a:cubicBezTo>
                  <a:cubicBezTo>
                    <a:pt x="13327" y="601"/>
                    <a:pt x="13212" y="563"/>
                    <a:pt x="13098" y="563"/>
                  </a:cubicBezTo>
                  <a:cubicBezTo>
                    <a:pt x="13049" y="563"/>
                    <a:pt x="13001" y="570"/>
                    <a:pt x="12955" y="584"/>
                  </a:cubicBezTo>
                  <a:cubicBezTo>
                    <a:pt x="12776" y="620"/>
                    <a:pt x="12633" y="751"/>
                    <a:pt x="12574" y="918"/>
                  </a:cubicBezTo>
                  <a:lnTo>
                    <a:pt x="12538" y="1096"/>
                  </a:lnTo>
                  <a:lnTo>
                    <a:pt x="12359" y="1072"/>
                  </a:lnTo>
                  <a:cubicBezTo>
                    <a:pt x="11621" y="1001"/>
                    <a:pt x="10907" y="834"/>
                    <a:pt x="10216" y="596"/>
                  </a:cubicBezTo>
                  <a:cubicBezTo>
                    <a:pt x="9728" y="513"/>
                    <a:pt x="9240" y="394"/>
                    <a:pt x="8776" y="227"/>
                  </a:cubicBezTo>
                  <a:cubicBezTo>
                    <a:pt x="8597" y="168"/>
                    <a:pt x="8418" y="96"/>
                    <a:pt x="8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53"/>
            <p:cNvSpPr/>
            <p:nvPr/>
          </p:nvSpPr>
          <p:spPr>
            <a:xfrm>
              <a:off x="3903750" y="3204150"/>
              <a:ext cx="1011150" cy="528625"/>
            </a:xfrm>
            <a:custGeom>
              <a:avLst/>
              <a:gdLst/>
              <a:ahLst/>
              <a:cxnLst/>
              <a:rect l="l" t="t" r="r" b="b"/>
              <a:pathLst>
                <a:path w="40446" h="21145" extrusionOk="0">
                  <a:moveTo>
                    <a:pt x="23952" y="0"/>
                  </a:moveTo>
                  <a:cubicBezTo>
                    <a:pt x="23843" y="0"/>
                    <a:pt x="23733" y="4"/>
                    <a:pt x="23622" y="10"/>
                  </a:cubicBezTo>
                  <a:cubicBezTo>
                    <a:pt x="23432" y="22"/>
                    <a:pt x="23230" y="46"/>
                    <a:pt x="23027" y="82"/>
                  </a:cubicBezTo>
                  <a:cubicBezTo>
                    <a:pt x="22408" y="177"/>
                    <a:pt x="21789" y="320"/>
                    <a:pt x="21170" y="498"/>
                  </a:cubicBezTo>
                  <a:cubicBezTo>
                    <a:pt x="21170" y="510"/>
                    <a:pt x="21194" y="522"/>
                    <a:pt x="21194" y="534"/>
                  </a:cubicBezTo>
                  <a:lnTo>
                    <a:pt x="20825" y="701"/>
                  </a:lnTo>
                  <a:cubicBezTo>
                    <a:pt x="20801" y="641"/>
                    <a:pt x="20765" y="594"/>
                    <a:pt x="20729" y="558"/>
                  </a:cubicBezTo>
                  <a:lnTo>
                    <a:pt x="20372" y="582"/>
                  </a:lnTo>
                  <a:cubicBezTo>
                    <a:pt x="20420" y="796"/>
                    <a:pt x="20396" y="1022"/>
                    <a:pt x="20313" y="1225"/>
                  </a:cubicBezTo>
                  <a:cubicBezTo>
                    <a:pt x="20156" y="1703"/>
                    <a:pt x="19720" y="1990"/>
                    <a:pt x="19260" y="1990"/>
                  </a:cubicBezTo>
                  <a:cubicBezTo>
                    <a:pt x="19090" y="1990"/>
                    <a:pt x="18917" y="1951"/>
                    <a:pt x="18753" y="1868"/>
                  </a:cubicBezTo>
                  <a:cubicBezTo>
                    <a:pt x="18491" y="1749"/>
                    <a:pt x="18288" y="1546"/>
                    <a:pt x="18169" y="1296"/>
                  </a:cubicBezTo>
                  <a:cubicBezTo>
                    <a:pt x="18110" y="1281"/>
                    <a:pt x="18050" y="1275"/>
                    <a:pt x="17991" y="1275"/>
                  </a:cubicBezTo>
                  <a:cubicBezTo>
                    <a:pt x="17909" y="1275"/>
                    <a:pt x="17829" y="1287"/>
                    <a:pt x="17753" y="1308"/>
                  </a:cubicBezTo>
                  <a:cubicBezTo>
                    <a:pt x="17943" y="2010"/>
                    <a:pt x="17979" y="2737"/>
                    <a:pt x="17860" y="3439"/>
                  </a:cubicBezTo>
                  <a:lnTo>
                    <a:pt x="17848" y="3523"/>
                  </a:lnTo>
                  <a:lnTo>
                    <a:pt x="17777" y="3570"/>
                  </a:lnTo>
                  <a:cubicBezTo>
                    <a:pt x="16860" y="4225"/>
                    <a:pt x="15681" y="4237"/>
                    <a:pt x="14729" y="4261"/>
                  </a:cubicBezTo>
                  <a:lnTo>
                    <a:pt x="13264" y="4285"/>
                  </a:lnTo>
                  <a:cubicBezTo>
                    <a:pt x="13220" y="4287"/>
                    <a:pt x="13177" y="4288"/>
                    <a:pt x="13133" y="4288"/>
                  </a:cubicBezTo>
                  <a:cubicBezTo>
                    <a:pt x="12915" y="4288"/>
                    <a:pt x="12697" y="4263"/>
                    <a:pt x="12478" y="4213"/>
                  </a:cubicBezTo>
                  <a:cubicBezTo>
                    <a:pt x="12335" y="4165"/>
                    <a:pt x="12192" y="4106"/>
                    <a:pt x="12062" y="4035"/>
                  </a:cubicBezTo>
                  <a:cubicBezTo>
                    <a:pt x="11954" y="3975"/>
                    <a:pt x="11847" y="3915"/>
                    <a:pt x="11740" y="3880"/>
                  </a:cubicBezTo>
                  <a:cubicBezTo>
                    <a:pt x="11610" y="3838"/>
                    <a:pt x="11474" y="3821"/>
                    <a:pt x="11333" y="3821"/>
                  </a:cubicBezTo>
                  <a:cubicBezTo>
                    <a:pt x="11076" y="3821"/>
                    <a:pt x="10803" y="3878"/>
                    <a:pt x="10526" y="3939"/>
                  </a:cubicBezTo>
                  <a:cubicBezTo>
                    <a:pt x="10204" y="4023"/>
                    <a:pt x="9871" y="4070"/>
                    <a:pt x="9549" y="4082"/>
                  </a:cubicBezTo>
                  <a:cubicBezTo>
                    <a:pt x="8930" y="4058"/>
                    <a:pt x="8394" y="3784"/>
                    <a:pt x="7871" y="3511"/>
                  </a:cubicBezTo>
                  <a:cubicBezTo>
                    <a:pt x="7692" y="3415"/>
                    <a:pt x="7513" y="3332"/>
                    <a:pt x="7347" y="3249"/>
                  </a:cubicBezTo>
                  <a:cubicBezTo>
                    <a:pt x="7042" y="3109"/>
                    <a:pt x="6666" y="3006"/>
                    <a:pt x="6312" y="3006"/>
                  </a:cubicBezTo>
                  <a:cubicBezTo>
                    <a:pt x="5974" y="3006"/>
                    <a:pt x="5657" y="3100"/>
                    <a:pt x="5442" y="3344"/>
                  </a:cubicBezTo>
                  <a:lnTo>
                    <a:pt x="5025" y="3796"/>
                  </a:lnTo>
                  <a:lnTo>
                    <a:pt x="5084" y="3189"/>
                  </a:lnTo>
                  <a:cubicBezTo>
                    <a:pt x="5084" y="3177"/>
                    <a:pt x="5084" y="3142"/>
                    <a:pt x="5037" y="3106"/>
                  </a:cubicBezTo>
                  <a:cubicBezTo>
                    <a:pt x="4986" y="3077"/>
                    <a:pt x="4927" y="3061"/>
                    <a:pt x="4867" y="3061"/>
                  </a:cubicBezTo>
                  <a:cubicBezTo>
                    <a:pt x="4828" y="3061"/>
                    <a:pt x="4789" y="3068"/>
                    <a:pt x="4751" y="3082"/>
                  </a:cubicBezTo>
                  <a:cubicBezTo>
                    <a:pt x="4596" y="3177"/>
                    <a:pt x="4465" y="3308"/>
                    <a:pt x="4370" y="3463"/>
                  </a:cubicBezTo>
                  <a:cubicBezTo>
                    <a:pt x="4334" y="3511"/>
                    <a:pt x="4287" y="3570"/>
                    <a:pt x="4251" y="3630"/>
                  </a:cubicBezTo>
                  <a:cubicBezTo>
                    <a:pt x="3906" y="4035"/>
                    <a:pt x="3441" y="4308"/>
                    <a:pt x="2929" y="4404"/>
                  </a:cubicBezTo>
                  <a:cubicBezTo>
                    <a:pt x="2918" y="4427"/>
                    <a:pt x="2918" y="4451"/>
                    <a:pt x="2918" y="4475"/>
                  </a:cubicBezTo>
                  <a:cubicBezTo>
                    <a:pt x="2918" y="4737"/>
                    <a:pt x="3072" y="4999"/>
                    <a:pt x="3239" y="5237"/>
                  </a:cubicBezTo>
                  <a:cubicBezTo>
                    <a:pt x="4096" y="6594"/>
                    <a:pt x="4287" y="7690"/>
                    <a:pt x="3775" y="8499"/>
                  </a:cubicBezTo>
                  <a:cubicBezTo>
                    <a:pt x="3537" y="8880"/>
                    <a:pt x="3179" y="9130"/>
                    <a:pt x="2834" y="9369"/>
                  </a:cubicBezTo>
                  <a:cubicBezTo>
                    <a:pt x="2525" y="9559"/>
                    <a:pt x="2263" y="9797"/>
                    <a:pt x="2036" y="10071"/>
                  </a:cubicBezTo>
                  <a:cubicBezTo>
                    <a:pt x="1894" y="10273"/>
                    <a:pt x="1786" y="10500"/>
                    <a:pt x="1703" y="10726"/>
                  </a:cubicBezTo>
                  <a:lnTo>
                    <a:pt x="1358" y="11607"/>
                  </a:lnTo>
                  <a:cubicBezTo>
                    <a:pt x="905" y="12726"/>
                    <a:pt x="453" y="13881"/>
                    <a:pt x="60" y="15048"/>
                  </a:cubicBezTo>
                  <a:cubicBezTo>
                    <a:pt x="12" y="15155"/>
                    <a:pt x="0" y="15274"/>
                    <a:pt x="12" y="15381"/>
                  </a:cubicBezTo>
                  <a:cubicBezTo>
                    <a:pt x="48" y="15500"/>
                    <a:pt x="191" y="15595"/>
                    <a:pt x="441" y="15679"/>
                  </a:cubicBezTo>
                  <a:cubicBezTo>
                    <a:pt x="1370" y="15976"/>
                    <a:pt x="2358" y="16012"/>
                    <a:pt x="3120" y="16012"/>
                  </a:cubicBezTo>
                  <a:cubicBezTo>
                    <a:pt x="4775" y="16012"/>
                    <a:pt x="6430" y="15810"/>
                    <a:pt x="8049" y="15417"/>
                  </a:cubicBezTo>
                  <a:cubicBezTo>
                    <a:pt x="8323" y="15357"/>
                    <a:pt x="8609" y="15262"/>
                    <a:pt x="8704" y="15048"/>
                  </a:cubicBezTo>
                  <a:cubicBezTo>
                    <a:pt x="8728" y="14988"/>
                    <a:pt x="8752" y="14929"/>
                    <a:pt x="8763" y="14869"/>
                  </a:cubicBezTo>
                  <a:cubicBezTo>
                    <a:pt x="8775" y="14750"/>
                    <a:pt x="8823" y="14643"/>
                    <a:pt x="8883" y="14536"/>
                  </a:cubicBezTo>
                  <a:cubicBezTo>
                    <a:pt x="9097" y="14202"/>
                    <a:pt x="9502" y="14179"/>
                    <a:pt x="9823" y="14155"/>
                  </a:cubicBezTo>
                  <a:lnTo>
                    <a:pt x="9918" y="14155"/>
                  </a:lnTo>
                  <a:cubicBezTo>
                    <a:pt x="10395" y="14119"/>
                    <a:pt x="10859" y="13952"/>
                    <a:pt x="11335" y="13774"/>
                  </a:cubicBezTo>
                  <a:cubicBezTo>
                    <a:pt x="11764" y="13595"/>
                    <a:pt x="12204" y="13464"/>
                    <a:pt x="12657" y="13381"/>
                  </a:cubicBezTo>
                  <a:cubicBezTo>
                    <a:pt x="12757" y="13367"/>
                    <a:pt x="12857" y="13360"/>
                    <a:pt x="12957" y="13360"/>
                  </a:cubicBezTo>
                  <a:cubicBezTo>
                    <a:pt x="13543" y="13360"/>
                    <a:pt x="14107" y="13596"/>
                    <a:pt x="14514" y="14024"/>
                  </a:cubicBezTo>
                  <a:cubicBezTo>
                    <a:pt x="14729" y="14238"/>
                    <a:pt x="14848" y="14536"/>
                    <a:pt x="14848" y="14845"/>
                  </a:cubicBezTo>
                  <a:cubicBezTo>
                    <a:pt x="14905" y="14841"/>
                    <a:pt x="14963" y="14839"/>
                    <a:pt x="15021" y="14839"/>
                  </a:cubicBezTo>
                  <a:cubicBezTo>
                    <a:pt x="15311" y="14839"/>
                    <a:pt x="15604" y="14889"/>
                    <a:pt x="15872" y="14988"/>
                  </a:cubicBezTo>
                  <a:cubicBezTo>
                    <a:pt x="16288" y="15155"/>
                    <a:pt x="16705" y="15572"/>
                    <a:pt x="16657" y="16107"/>
                  </a:cubicBezTo>
                  <a:cubicBezTo>
                    <a:pt x="16645" y="16226"/>
                    <a:pt x="16610" y="16334"/>
                    <a:pt x="16574" y="16441"/>
                  </a:cubicBezTo>
                  <a:cubicBezTo>
                    <a:pt x="16526" y="16560"/>
                    <a:pt x="16503" y="16679"/>
                    <a:pt x="16526" y="16798"/>
                  </a:cubicBezTo>
                  <a:cubicBezTo>
                    <a:pt x="16574" y="16917"/>
                    <a:pt x="16657" y="17024"/>
                    <a:pt x="16753" y="17096"/>
                  </a:cubicBezTo>
                  <a:cubicBezTo>
                    <a:pt x="17812" y="18108"/>
                    <a:pt x="18646" y="19346"/>
                    <a:pt x="19193" y="20703"/>
                  </a:cubicBezTo>
                  <a:lnTo>
                    <a:pt x="19062" y="20751"/>
                  </a:lnTo>
                  <a:lnTo>
                    <a:pt x="19074" y="20751"/>
                  </a:lnTo>
                  <a:cubicBezTo>
                    <a:pt x="19330" y="20902"/>
                    <a:pt x="19563" y="21144"/>
                    <a:pt x="19851" y="21144"/>
                  </a:cubicBezTo>
                  <a:cubicBezTo>
                    <a:pt x="19858" y="21144"/>
                    <a:pt x="19865" y="21144"/>
                    <a:pt x="19872" y="21144"/>
                  </a:cubicBezTo>
                  <a:cubicBezTo>
                    <a:pt x="20527" y="21120"/>
                    <a:pt x="20396" y="20084"/>
                    <a:pt x="20039" y="19525"/>
                  </a:cubicBezTo>
                  <a:lnTo>
                    <a:pt x="22503" y="18572"/>
                  </a:lnTo>
                  <a:cubicBezTo>
                    <a:pt x="22551" y="18024"/>
                    <a:pt x="22789" y="17500"/>
                    <a:pt x="23182" y="17119"/>
                  </a:cubicBezTo>
                  <a:lnTo>
                    <a:pt x="23182" y="17119"/>
                  </a:lnTo>
                  <a:cubicBezTo>
                    <a:pt x="23825" y="18024"/>
                    <a:pt x="23825" y="19239"/>
                    <a:pt x="23170" y="20132"/>
                  </a:cubicBezTo>
                  <a:cubicBezTo>
                    <a:pt x="23215" y="20375"/>
                    <a:pt x="23420" y="20473"/>
                    <a:pt x="23664" y="20473"/>
                  </a:cubicBezTo>
                  <a:cubicBezTo>
                    <a:pt x="23933" y="20473"/>
                    <a:pt x="24250" y="20354"/>
                    <a:pt x="24456" y="20179"/>
                  </a:cubicBezTo>
                  <a:cubicBezTo>
                    <a:pt x="24757" y="19924"/>
                    <a:pt x="25150" y="19605"/>
                    <a:pt x="25510" y="19605"/>
                  </a:cubicBezTo>
                  <a:cubicBezTo>
                    <a:pt x="25619" y="19605"/>
                    <a:pt x="25725" y="19634"/>
                    <a:pt x="25825" y="19703"/>
                  </a:cubicBezTo>
                  <a:cubicBezTo>
                    <a:pt x="25992" y="19834"/>
                    <a:pt x="26075" y="20048"/>
                    <a:pt x="26218" y="20203"/>
                  </a:cubicBezTo>
                  <a:cubicBezTo>
                    <a:pt x="26402" y="20413"/>
                    <a:pt x="26626" y="20502"/>
                    <a:pt x="26844" y="20502"/>
                  </a:cubicBezTo>
                  <a:cubicBezTo>
                    <a:pt x="27419" y="20502"/>
                    <a:pt x="27953" y="19886"/>
                    <a:pt x="27599" y="19239"/>
                  </a:cubicBezTo>
                  <a:cubicBezTo>
                    <a:pt x="27848" y="19047"/>
                    <a:pt x="28139" y="18956"/>
                    <a:pt x="28426" y="18956"/>
                  </a:cubicBezTo>
                  <a:cubicBezTo>
                    <a:pt x="28855" y="18956"/>
                    <a:pt x="29276" y="19159"/>
                    <a:pt x="29540" y="19536"/>
                  </a:cubicBezTo>
                  <a:cubicBezTo>
                    <a:pt x="30278" y="19144"/>
                    <a:pt x="30707" y="18370"/>
                    <a:pt x="30647" y="17548"/>
                  </a:cubicBezTo>
                  <a:cubicBezTo>
                    <a:pt x="30668" y="17547"/>
                    <a:pt x="30689" y="17546"/>
                    <a:pt x="30710" y="17546"/>
                  </a:cubicBezTo>
                  <a:cubicBezTo>
                    <a:pt x="31205" y="17546"/>
                    <a:pt x="31600" y="17950"/>
                    <a:pt x="31600" y="18453"/>
                  </a:cubicBezTo>
                  <a:cubicBezTo>
                    <a:pt x="31642" y="18460"/>
                    <a:pt x="31683" y="18463"/>
                    <a:pt x="31723" y="18463"/>
                  </a:cubicBezTo>
                  <a:cubicBezTo>
                    <a:pt x="32624" y="18463"/>
                    <a:pt x="32917" y="16736"/>
                    <a:pt x="33886" y="16691"/>
                  </a:cubicBezTo>
                  <a:cubicBezTo>
                    <a:pt x="33899" y="16690"/>
                    <a:pt x="33912" y="16690"/>
                    <a:pt x="33926" y="16690"/>
                  </a:cubicBezTo>
                  <a:cubicBezTo>
                    <a:pt x="34113" y="16690"/>
                    <a:pt x="34301" y="16754"/>
                    <a:pt x="34488" y="16754"/>
                  </a:cubicBezTo>
                  <a:cubicBezTo>
                    <a:pt x="34514" y="16754"/>
                    <a:pt x="34539" y="16753"/>
                    <a:pt x="34564" y="16750"/>
                  </a:cubicBezTo>
                  <a:cubicBezTo>
                    <a:pt x="35112" y="16703"/>
                    <a:pt x="35374" y="16072"/>
                    <a:pt x="35684" y="15607"/>
                  </a:cubicBezTo>
                  <a:cubicBezTo>
                    <a:pt x="36029" y="15107"/>
                    <a:pt x="36505" y="14726"/>
                    <a:pt x="37065" y="14512"/>
                  </a:cubicBezTo>
                  <a:cubicBezTo>
                    <a:pt x="36779" y="13976"/>
                    <a:pt x="36684" y="13357"/>
                    <a:pt x="36803" y="12762"/>
                  </a:cubicBezTo>
                  <a:lnTo>
                    <a:pt x="36838" y="12655"/>
                  </a:lnTo>
                  <a:lnTo>
                    <a:pt x="36946" y="12619"/>
                  </a:lnTo>
                  <a:cubicBezTo>
                    <a:pt x="37922" y="12297"/>
                    <a:pt x="38803" y="11750"/>
                    <a:pt x="39494" y="11000"/>
                  </a:cubicBezTo>
                  <a:lnTo>
                    <a:pt x="39672" y="10821"/>
                  </a:lnTo>
                  <a:lnTo>
                    <a:pt x="39815" y="11012"/>
                  </a:lnTo>
                  <a:cubicBezTo>
                    <a:pt x="39833" y="11038"/>
                    <a:pt x="39857" y="11052"/>
                    <a:pt x="39884" y="11052"/>
                  </a:cubicBezTo>
                  <a:cubicBezTo>
                    <a:pt x="39892" y="11052"/>
                    <a:pt x="39901" y="11050"/>
                    <a:pt x="39910" y="11047"/>
                  </a:cubicBezTo>
                  <a:cubicBezTo>
                    <a:pt x="40089" y="10988"/>
                    <a:pt x="40244" y="10845"/>
                    <a:pt x="40303" y="10654"/>
                  </a:cubicBezTo>
                  <a:cubicBezTo>
                    <a:pt x="40446" y="10190"/>
                    <a:pt x="40422" y="9702"/>
                    <a:pt x="40232" y="9261"/>
                  </a:cubicBezTo>
                  <a:cubicBezTo>
                    <a:pt x="40136" y="9071"/>
                    <a:pt x="40029" y="8880"/>
                    <a:pt x="39910" y="8714"/>
                  </a:cubicBezTo>
                  <a:cubicBezTo>
                    <a:pt x="39803" y="8547"/>
                    <a:pt x="39708" y="8368"/>
                    <a:pt x="39613" y="8190"/>
                  </a:cubicBezTo>
                  <a:cubicBezTo>
                    <a:pt x="39363" y="7678"/>
                    <a:pt x="39351" y="7166"/>
                    <a:pt x="39589" y="6797"/>
                  </a:cubicBezTo>
                  <a:cubicBezTo>
                    <a:pt x="39648" y="6702"/>
                    <a:pt x="39720" y="6606"/>
                    <a:pt x="39791" y="6523"/>
                  </a:cubicBezTo>
                  <a:cubicBezTo>
                    <a:pt x="40005" y="6261"/>
                    <a:pt x="40089" y="6130"/>
                    <a:pt x="40017" y="6059"/>
                  </a:cubicBezTo>
                  <a:cubicBezTo>
                    <a:pt x="39982" y="6023"/>
                    <a:pt x="39934" y="5987"/>
                    <a:pt x="39875" y="5975"/>
                  </a:cubicBezTo>
                  <a:cubicBezTo>
                    <a:pt x="38900" y="5599"/>
                    <a:pt x="37915" y="5411"/>
                    <a:pt x="36965" y="5411"/>
                  </a:cubicBezTo>
                  <a:cubicBezTo>
                    <a:pt x="36441" y="5411"/>
                    <a:pt x="35928" y="5468"/>
                    <a:pt x="35433" y="5582"/>
                  </a:cubicBezTo>
                  <a:lnTo>
                    <a:pt x="34719" y="5749"/>
                  </a:lnTo>
                  <a:lnTo>
                    <a:pt x="34719" y="5749"/>
                  </a:lnTo>
                  <a:lnTo>
                    <a:pt x="35243" y="5237"/>
                  </a:lnTo>
                  <a:cubicBezTo>
                    <a:pt x="35170" y="5164"/>
                    <a:pt x="35070" y="5128"/>
                    <a:pt x="34974" y="5128"/>
                  </a:cubicBezTo>
                  <a:cubicBezTo>
                    <a:pt x="34960" y="5128"/>
                    <a:pt x="34947" y="5128"/>
                    <a:pt x="34933" y="5130"/>
                  </a:cubicBezTo>
                  <a:cubicBezTo>
                    <a:pt x="34850" y="5154"/>
                    <a:pt x="34779" y="5178"/>
                    <a:pt x="34707" y="5213"/>
                  </a:cubicBezTo>
                  <a:cubicBezTo>
                    <a:pt x="34552" y="5275"/>
                    <a:pt x="34372" y="5347"/>
                    <a:pt x="34186" y="5347"/>
                  </a:cubicBezTo>
                  <a:cubicBezTo>
                    <a:pt x="34086" y="5347"/>
                    <a:pt x="33985" y="5327"/>
                    <a:pt x="33886" y="5273"/>
                  </a:cubicBezTo>
                  <a:cubicBezTo>
                    <a:pt x="33743" y="5178"/>
                    <a:pt x="33624" y="5047"/>
                    <a:pt x="33540" y="4892"/>
                  </a:cubicBezTo>
                  <a:cubicBezTo>
                    <a:pt x="33457" y="4761"/>
                    <a:pt x="33398" y="4677"/>
                    <a:pt x="33338" y="4666"/>
                  </a:cubicBezTo>
                  <a:cubicBezTo>
                    <a:pt x="33290" y="4666"/>
                    <a:pt x="33255" y="4677"/>
                    <a:pt x="33219" y="4689"/>
                  </a:cubicBezTo>
                  <a:cubicBezTo>
                    <a:pt x="33168" y="4705"/>
                    <a:pt x="33117" y="4713"/>
                    <a:pt x="33066" y="4713"/>
                  </a:cubicBezTo>
                  <a:cubicBezTo>
                    <a:pt x="32854" y="4713"/>
                    <a:pt x="32655" y="4579"/>
                    <a:pt x="32588" y="4368"/>
                  </a:cubicBezTo>
                  <a:cubicBezTo>
                    <a:pt x="32564" y="4332"/>
                    <a:pt x="32552" y="4296"/>
                    <a:pt x="32528" y="4261"/>
                  </a:cubicBezTo>
                  <a:cubicBezTo>
                    <a:pt x="32493" y="4213"/>
                    <a:pt x="32433" y="4189"/>
                    <a:pt x="32385" y="4177"/>
                  </a:cubicBezTo>
                  <a:cubicBezTo>
                    <a:pt x="32195" y="4177"/>
                    <a:pt x="32016" y="4237"/>
                    <a:pt x="31874" y="4344"/>
                  </a:cubicBezTo>
                  <a:lnTo>
                    <a:pt x="31707" y="4487"/>
                  </a:lnTo>
                  <a:cubicBezTo>
                    <a:pt x="31481" y="4677"/>
                    <a:pt x="31219" y="4892"/>
                    <a:pt x="30873" y="4904"/>
                  </a:cubicBezTo>
                  <a:lnTo>
                    <a:pt x="30766" y="4904"/>
                  </a:lnTo>
                  <a:lnTo>
                    <a:pt x="30707" y="4820"/>
                  </a:lnTo>
                  <a:cubicBezTo>
                    <a:pt x="30476" y="4519"/>
                    <a:pt x="30054" y="4442"/>
                    <a:pt x="29603" y="4442"/>
                  </a:cubicBezTo>
                  <a:cubicBezTo>
                    <a:pt x="29448" y="4442"/>
                    <a:pt x="29290" y="4451"/>
                    <a:pt x="29135" y="4463"/>
                  </a:cubicBezTo>
                  <a:lnTo>
                    <a:pt x="28933" y="4487"/>
                  </a:lnTo>
                  <a:lnTo>
                    <a:pt x="28921" y="4273"/>
                  </a:lnTo>
                  <a:cubicBezTo>
                    <a:pt x="28873" y="3677"/>
                    <a:pt x="28706" y="2963"/>
                    <a:pt x="28194" y="2868"/>
                  </a:cubicBezTo>
                  <a:cubicBezTo>
                    <a:pt x="28147" y="2862"/>
                    <a:pt x="28098" y="2859"/>
                    <a:pt x="28050" y="2859"/>
                  </a:cubicBezTo>
                  <a:cubicBezTo>
                    <a:pt x="27904" y="2859"/>
                    <a:pt x="27757" y="2886"/>
                    <a:pt x="27623" y="2939"/>
                  </a:cubicBezTo>
                  <a:lnTo>
                    <a:pt x="27444" y="2975"/>
                  </a:lnTo>
                  <a:cubicBezTo>
                    <a:pt x="27203" y="3032"/>
                    <a:pt x="26953" y="3059"/>
                    <a:pt x="26704" y="3059"/>
                  </a:cubicBezTo>
                  <a:cubicBezTo>
                    <a:pt x="26536" y="3059"/>
                    <a:pt x="26369" y="3046"/>
                    <a:pt x="26206" y="3022"/>
                  </a:cubicBezTo>
                  <a:cubicBezTo>
                    <a:pt x="25766" y="2939"/>
                    <a:pt x="25480" y="2761"/>
                    <a:pt x="25349" y="2475"/>
                  </a:cubicBezTo>
                  <a:cubicBezTo>
                    <a:pt x="25277" y="2296"/>
                    <a:pt x="25254" y="2106"/>
                    <a:pt x="25277" y="1915"/>
                  </a:cubicBezTo>
                  <a:lnTo>
                    <a:pt x="25361" y="201"/>
                  </a:lnTo>
                  <a:cubicBezTo>
                    <a:pt x="24905" y="65"/>
                    <a:pt x="24433" y="0"/>
                    <a:pt x="239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10793" name="Google Shape;10793;p53"/>
            <p:cNvSpPr/>
            <p:nvPr/>
          </p:nvSpPr>
          <p:spPr>
            <a:xfrm>
              <a:off x="2378550" y="2576050"/>
              <a:ext cx="430750" cy="681150"/>
            </a:xfrm>
            <a:custGeom>
              <a:avLst/>
              <a:gdLst/>
              <a:ahLst/>
              <a:cxnLst/>
              <a:rect l="l" t="t" r="r" b="b"/>
              <a:pathLst>
                <a:path w="17230" h="27246" extrusionOk="0">
                  <a:moveTo>
                    <a:pt x="5077" y="18068"/>
                  </a:moveTo>
                  <a:cubicBezTo>
                    <a:pt x="5032" y="18070"/>
                    <a:pt x="4987" y="18076"/>
                    <a:pt x="4942" y="18086"/>
                  </a:cubicBezTo>
                  <a:lnTo>
                    <a:pt x="5077" y="18068"/>
                  </a:lnTo>
                  <a:close/>
                  <a:moveTo>
                    <a:pt x="10800" y="0"/>
                  </a:moveTo>
                  <a:lnTo>
                    <a:pt x="11133" y="1465"/>
                  </a:lnTo>
                  <a:lnTo>
                    <a:pt x="9716" y="1405"/>
                  </a:lnTo>
                  <a:lnTo>
                    <a:pt x="9716" y="1405"/>
                  </a:lnTo>
                  <a:cubicBezTo>
                    <a:pt x="9859" y="1667"/>
                    <a:pt x="10074" y="1881"/>
                    <a:pt x="10347" y="2012"/>
                  </a:cubicBezTo>
                  <a:cubicBezTo>
                    <a:pt x="10244" y="2399"/>
                    <a:pt x="9927" y="2581"/>
                    <a:pt x="9609" y="2581"/>
                  </a:cubicBezTo>
                  <a:cubicBezTo>
                    <a:pt x="9232" y="2581"/>
                    <a:pt x="8855" y="2324"/>
                    <a:pt x="8835" y="1846"/>
                  </a:cubicBezTo>
                  <a:cubicBezTo>
                    <a:pt x="8835" y="1881"/>
                    <a:pt x="8466" y="3227"/>
                    <a:pt x="8442" y="3334"/>
                  </a:cubicBezTo>
                  <a:cubicBezTo>
                    <a:pt x="8266" y="3816"/>
                    <a:pt x="8055" y="4275"/>
                    <a:pt x="7431" y="4275"/>
                  </a:cubicBezTo>
                  <a:cubicBezTo>
                    <a:pt x="7423" y="4275"/>
                    <a:pt x="7415" y="4275"/>
                    <a:pt x="7407" y="4275"/>
                  </a:cubicBezTo>
                  <a:lnTo>
                    <a:pt x="7407" y="4275"/>
                  </a:lnTo>
                  <a:cubicBezTo>
                    <a:pt x="7492" y="4636"/>
                    <a:pt x="7821" y="4883"/>
                    <a:pt x="8180" y="4883"/>
                  </a:cubicBezTo>
                  <a:cubicBezTo>
                    <a:pt x="8271" y="4883"/>
                    <a:pt x="8363" y="4868"/>
                    <a:pt x="8454" y="4834"/>
                  </a:cubicBezTo>
                  <a:lnTo>
                    <a:pt x="8454" y="4834"/>
                  </a:lnTo>
                  <a:cubicBezTo>
                    <a:pt x="8323" y="5906"/>
                    <a:pt x="8335" y="6977"/>
                    <a:pt x="8133" y="8049"/>
                  </a:cubicBezTo>
                  <a:cubicBezTo>
                    <a:pt x="7919" y="9108"/>
                    <a:pt x="7430" y="10168"/>
                    <a:pt x="6525" y="10740"/>
                  </a:cubicBezTo>
                  <a:cubicBezTo>
                    <a:pt x="6275" y="10906"/>
                    <a:pt x="5990" y="11037"/>
                    <a:pt x="5811" y="11287"/>
                  </a:cubicBezTo>
                  <a:cubicBezTo>
                    <a:pt x="5633" y="11525"/>
                    <a:pt x="5644" y="11942"/>
                    <a:pt x="5918" y="12061"/>
                  </a:cubicBezTo>
                  <a:cubicBezTo>
                    <a:pt x="5988" y="12089"/>
                    <a:pt x="6062" y="12101"/>
                    <a:pt x="6137" y="12101"/>
                  </a:cubicBezTo>
                  <a:cubicBezTo>
                    <a:pt x="6191" y="12101"/>
                    <a:pt x="6245" y="12095"/>
                    <a:pt x="6299" y="12085"/>
                  </a:cubicBezTo>
                  <a:lnTo>
                    <a:pt x="8252" y="11883"/>
                  </a:lnTo>
                  <a:cubicBezTo>
                    <a:pt x="8412" y="11865"/>
                    <a:pt x="8575" y="11848"/>
                    <a:pt x="8735" y="11848"/>
                  </a:cubicBezTo>
                  <a:cubicBezTo>
                    <a:pt x="8909" y="11848"/>
                    <a:pt x="9079" y="11868"/>
                    <a:pt x="9240" y="11930"/>
                  </a:cubicBezTo>
                  <a:cubicBezTo>
                    <a:pt x="9550" y="12049"/>
                    <a:pt x="9800" y="12383"/>
                    <a:pt x="9728" y="12704"/>
                  </a:cubicBezTo>
                  <a:cubicBezTo>
                    <a:pt x="9649" y="12673"/>
                    <a:pt x="9570" y="12658"/>
                    <a:pt x="9492" y="12658"/>
                  </a:cubicBezTo>
                  <a:cubicBezTo>
                    <a:pt x="8954" y="12658"/>
                    <a:pt x="8496" y="13359"/>
                    <a:pt x="8621" y="13942"/>
                  </a:cubicBezTo>
                  <a:cubicBezTo>
                    <a:pt x="8764" y="14597"/>
                    <a:pt x="9359" y="15062"/>
                    <a:pt x="9907" y="15454"/>
                  </a:cubicBezTo>
                  <a:cubicBezTo>
                    <a:pt x="9204" y="15669"/>
                    <a:pt x="8740" y="16312"/>
                    <a:pt x="8764" y="17038"/>
                  </a:cubicBezTo>
                  <a:cubicBezTo>
                    <a:pt x="8776" y="17526"/>
                    <a:pt x="8883" y="18241"/>
                    <a:pt x="8395" y="18288"/>
                  </a:cubicBezTo>
                  <a:lnTo>
                    <a:pt x="7895" y="17693"/>
                  </a:lnTo>
                  <a:lnTo>
                    <a:pt x="5077" y="18068"/>
                  </a:lnTo>
                  <a:lnTo>
                    <a:pt x="5077" y="18068"/>
                  </a:lnTo>
                  <a:cubicBezTo>
                    <a:pt x="5089" y="18067"/>
                    <a:pt x="5101" y="18067"/>
                    <a:pt x="5114" y="18067"/>
                  </a:cubicBezTo>
                  <a:cubicBezTo>
                    <a:pt x="5794" y="18067"/>
                    <a:pt x="6308" y="18953"/>
                    <a:pt x="6121" y="19645"/>
                  </a:cubicBezTo>
                  <a:cubicBezTo>
                    <a:pt x="5906" y="20384"/>
                    <a:pt x="5168" y="20884"/>
                    <a:pt x="4406" y="21038"/>
                  </a:cubicBezTo>
                  <a:cubicBezTo>
                    <a:pt x="4149" y="21091"/>
                    <a:pt x="3890" y="21112"/>
                    <a:pt x="3630" y="21112"/>
                  </a:cubicBezTo>
                  <a:cubicBezTo>
                    <a:pt x="3117" y="21112"/>
                    <a:pt x="2602" y="21030"/>
                    <a:pt x="2096" y="20943"/>
                  </a:cubicBezTo>
                  <a:lnTo>
                    <a:pt x="2096" y="20943"/>
                  </a:lnTo>
                  <a:cubicBezTo>
                    <a:pt x="3156" y="21419"/>
                    <a:pt x="4228" y="21896"/>
                    <a:pt x="5097" y="22646"/>
                  </a:cubicBezTo>
                  <a:cubicBezTo>
                    <a:pt x="5424" y="22939"/>
                    <a:pt x="5889" y="23282"/>
                    <a:pt x="6283" y="23282"/>
                  </a:cubicBezTo>
                  <a:cubicBezTo>
                    <a:pt x="6434" y="23282"/>
                    <a:pt x="6574" y="23232"/>
                    <a:pt x="6692" y="23110"/>
                  </a:cubicBezTo>
                  <a:cubicBezTo>
                    <a:pt x="6573" y="22789"/>
                    <a:pt x="6799" y="22455"/>
                    <a:pt x="7133" y="22443"/>
                  </a:cubicBezTo>
                  <a:lnTo>
                    <a:pt x="7133" y="22443"/>
                  </a:lnTo>
                  <a:cubicBezTo>
                    <a:pt x="7026" y="22670"/>
                    <a:pt x="6918" y="22896"/>
                    <a:pt x="6823" y="23110"/>
                  </a:cubicBezTo>
                  <a:cubicBezTo>
                    <a:pt x="7323" y="23289"/>
                    <a:pt x="7109" y="24134"/>
                    <a:pt x="6621" y="24336"/>
                  </a:cubicBezTo>
                  <a:cubicBezTo>
                    <a:pt x="6452" y="24401"/>
                    <a:pt x="6279" y="24423"/>
                    <a:pt x="6102" y="24423"/>
                  </a:cubicBezTo>
                  <a:cubicBezTo>
                    <a:pt x="5753" y="24423"/>
                    <a:pt x="5393" y="24336"/>
                    <a:pt x="5037" y="24313"/>
                  </a:cubicBezTo>
                  <a:cubicBezTo>
                    <a:pt x="4949" y="24306"/>
                    <a:pt x="4862" y="24302"/>
                    <a:pt x="4774" y="24302"/>
                  </a:cubicBezTo>
                  <a:cubicBezTo>
                    <a:pt x="3973" y="24302"/>
                    <a:pt x="3193" y="24582"/>
                    <a:pt x="2442" y="24872"/>
                  </a:cubicBezTo>
                  <a:lnTo>
                    <a:pt x="1" y="25777"/>
                  </a:lnTo>
                  <a:cubicBezTo>
                    <a:pt x="82" y="26133"/>
                    <a:pt x="436" y="26253"/>
                    <a:pt x="830" y="26253"/>
                  </a:cubicBezTo>
                  <a:cubicBezTo>
                    <a:pt x="1068" y="26253"/>
                    <a:pt x="1321" y="26209"/>
                    <a:pt x="1537" y="26146"/>
                  </a:cubicBezTo>
                  <a:cubicBezTo>
                    <a:pt x="1710" y="26099"/>
                    <a:pt x="1910" y="26071"/>
                    <a:pt x="2105" y="26071"/>
                  </a:cubicBezTo>
                  <a:cubicBezTo>
                    <a:pt x="2553" y="26071"/>
                    <a:pt x="2976" y="26220"/>
                    <a:pt x="3001" y="26634"/>
                  </a:cubicBezTo>
                  <a:cubicBezTo>
                    <a:pt x="3039" y="26640"/>
                    <a:pt x="3077" y="26643"/>
                    <a:pt x="3114" y="26643"/>
                  </a:cubicBezTo>
                  <a:cubicBezTo>
                    <a:pt x="3947" y="26643"/>
                    <a:pt x="4472" y="25279"/>
                    <a:pt x="5252" y="25279"/>
                  </a:cubicBezTo>
                  <a:cubicBezTo>
                    <a:pt x="5321" y="25279"/>
                    <a:pt x="5392" y="25290"/>
                    <a:pt x="5466" y="25313"/>
                  </a:cubicBezTo>
                  <a:cubicBezTo>
                    <a:pt x="5930" y="25456"/>
                    <a:pt x="6085" y="26039"/>
                    <a:pt x="6490" y="26313"/>
                  </a:cubicBezTo>
                  <a:cubicBezTo>
                    <a:pt x="6716" y="26444"/>
                    <a:pt x="6978" y="26527"/>
                    <a:pt x="7252" y="26551"/>
                  </a:cubicBezTo>
                  <a:lnTo>
                    <a:pt x="9931" y="26956"/>
                  </a:lnTo>
                  <a:cubicBezTo>
                    <a:pt x="10657" y="27075"/>
                    <a:pt x="11383" y="27182"/>
                    <a:pt x="12133" y="27230"/>
                  </a:cubicBezTo>
                  <a:cubicBezTo>
                    <a:pt x="12301" y="27239"/>
                    <a:pt x="12470" y="27245"/>
                    <a:pt x="12639" y="27245"/>
                  </a:cubicBezTo>
                  <a:cubicBezTo>
                    <a:pt x="13505" y="27245"/>
                    <a:pt x="14379" y="27099"/>
                    <a:pt x="15086" y="26611"/>
                  </a:cubicBezTo>
                  <a:lnTo>
                    <a:pt x="15086" y="26611"/>
                  </a:lnTo>
                  <a:cubicBezTo>
                    <a:pt x="15013" y="26632"/>
                    <a:pt x="14939" y="26643"/>
                    <a:pt x="14866" y="26643"/>
                  </a:cubicBezTo>
                  <a:cubicBezTo>
                    <a:pt x="14260" y="26643"/>
                    <a:pt x="13696" y="25945"/>
                    <a:pt x="13919" y="25360"/>
                  </a:cubicBezTo>
                  <a:cubicBezTo>
                    <a:pt x="14360" y="24170"/>
                    <a:pt x="16586" y="24646"/>
                    <a:pt x="17015" y="23455"/>
                  </a:cubicBezTo>
                  <a:cubicBezTo>
                    <a:pt x="17229" y="22872"/>
                    <a:pt x="16824" y="22217"/>
                    <a:pt x="16277" y="21931"/>
                  </a:cubicBezTo>
                  <a:cubicBezTo>
                    <a:pt x="15729" y="21646"/>
                    <a:pt x="15086" y="21646"/>
                    <a:pt x="14467" y="21646"/>
                  </a:cubicBezTo>
                  <a:cubicBezTo>
                    <a:pt x="14598" y="20967"/>
                    <a:pt x="14717" y="20265"/>
                    <a:pt x="14598" y="19574"/>
                  </a:cubicBezTo>
                  <a:cubicBezTo>
                    <a:pt x="14491" y="18895"/>
                    <a:pt x="14098" y="18205"/>
                    <a:pt x="13455" y="17943"/>
                  </a:cubicBezTo>
                  <a:lnTo>
                    <a:pt x="14229" y="17824"/>
                  </a:lnTo>
                  <a:cubicBezTo>
                    <a:pt x="14860" y="17276"/>
                    <a:pt x="14693" y="16276"/>
                    <a:pt x="14479" y="15466"/>
                  </a:cubicBezTo>
                  <a:lnTo>
                    <a:pt x="14324" y="14847"/>
                  </a:lnTo>
                  <a:cubicBezTo>
                    <a:pt x="14098" y="14002"/>
                    <a:pt x="13884" y="13168"/>
                    <a:pt x="13598" y="12359"/>
                  </a:cubicBezTo>
                  <a:cubicBezTo>
                    <a:pt x="13408" y="11820"/>
                    <a:pt x="13002" y="11196"/>
                    <a:pt x="12488" y="11196"/>
                  </a:cubicBezTo>
                  <a:cubicBezTo>
                    <a:pt x="12423" y="11196"/>
                    <a:pt x="12356" y="11206"/>
                    <a:pt x="12288" y="11228"/>
                  </a:cubicBezTo>
                  <a:cubicBezTo>
                    <a:pt x="12502" y="11156"/>
                    <a:pt x="12633" y="10906"/>
                    <a:pt x="12550" y="10692"/>
                  </a:cubicBezTo>
                  <a:cubicBezTo>
                    <a:pt x="12633" y="9978"/>
                    <a:pt x="12145" y="9335"/>
                    <a:pt x="11443" y="9227"/>
                  </a:cubicBezTo>
                  <a:cubicBezTo>
                    <a:pt x="10931" y="9168"/>
                    <a:pt x="10169" y="9251"/>
                    <a:pt x="10121" y="8739"/>
                  </a:cubicBezTo>
                  <a:cubicBezTo>
                    <a:pt x="10099" y="8445"/>
                    <a:pt x="10419" y="8237"/>
                    <a:pt x="10717" y="8237"/>
                  </a:cubicBezTo>
                  <a:cubicBezTo>
                    <a:pt x="10733" y="8237"/>
                    <a:pt x="10748" y="8238"/>
                    <a:pt x="10764" y="8239"/>
                  </a:cubicBezTo>
                  <a:cubicBezTo>
                    <a:pt x="11074" y="8275"/>
                    <a:pt x="11324" y="8489"/>
                    <a:pt x="11550" y="8692"/>
                  </a:cubicBezTo>
                  <a:cubicBezTo>
                    <a:pt x="11621" y="8370"/>
                    <a:pt x="11681" y="8049"/>
                    <a:pt x="11752" y="7727"/>
                  </a:cubicBezTo>
                  <a:cubicBezTo>
                    <a:pt x="11945" y="7818"/>
                    <a:pt x="12152" y="7859"/>
                    <a:pt x="12363" y="7859"/>
                  </a:cubicBezTo>
                  <a:cubicBezTo>
                    <a:pt x="12844" y="7859"/>
                    <a:pt x="13341" y="7645"/>
                    <a:pt x="13705" y="7322"/>
                  </a:cubicBezTo>
                  <a:cubicBezTo>
                    <a:pt x="14229" y="6858"/>
                    <a:pt x="14562" y="6215"/>
                    <a:pt x="14872" y="5584"/>
                  </a:cubicBezTo>
                  <a:cubicBezTo>
                    <a:pt x="14943" y="5465"/>
                    <a:pt x="14991" y="5334"/>
                    <a:pt x="15003" y="5203"/>
                  </a:cubicBezTo>
                  <a:cubicBezTo>
                    <a:pt x="15015" y="4870"/>
                    <a:pt x="14705" y="4620"/>
                    <a:pt x="14407" y="4465"/>
                  </a:cubicBezTo>
                  <a:cubicBezTo>
                    <a:pt x="13917" y="4224"/>
                    <a:pt x="13376" y="4101"/>
                    <a:pt x="12831" y="4101"/>
                  </a:cubicBezTo>
                  <a:cubicBezTo>
                    <a:pt x="12622" y="4101"/>
                    <a:pt x="12412" y="4119"/>
                    <a:pt x="12205" y="4155"/>
                  </a:cubicBezTo>
                  <a:cubicBezTo>
                    <a:pt x="12019" y="4191"/>
                    <a:pt x="11801" y="4223"/>
                    <a:pt x="11597" y="4223"/>
                  </a:cubicBezTo>
                  <a:cubicBezTo>
                    <a:pt x="11251" y="4223"/>
                    <a:pt x="10943" y="4132"/>
                    <a:pt x="10883" y="3810"/>
                  </a:cubicBezTo>
                  <a:cubicBezTo>
                    <a:pt x="10836" y="3548"/>
                    <a:pt x="11038" y="3310"/>
                    <a:pt x="11228" y="3132"/>
                  </a:cubicBezTo>
                  <a:cubicBezTo>
                    <a:pt x="12038" y="2393"/>
                    <a:pt x="13062" y="1917"/>
                    <a:pt x="14157" y="1786"/>
                  </a:cubicBezTo>
                  <a:cubicBezTo>
                    <a:pt x="14288" y="1227"/>
                    <a:pt x="13455" y="1048"/>
                    <a:pt x="12883" y="1000"/>
                  </a:cubicBezTo>
                  <a:cubicBezTo>
                    <a:pt x="12086" y="929"/>
                    <a:pt x="11348" y="572"/>
                    <a:pt x="108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3"/>
            <p:cNvSpPr/>
            <p:nvPr/>
          </p:nvSpPr>
          <p:spPr>
            <a:xfrm>
              <a:off x="3115250" y="1681575"/>
              <a:ext cx="967125" cy="1078800"/>
            </a:xfrm>
            <a:custGeom>
              <a:avLst/>
              <a:gdLst/>
              <a:ahLst/>
              <a:cxnLst/>
              <a:rect l="l" t="t" r="r" b="b"/>
              <a:pathLst>
                <a:path w="38685" h="43152" extrusionOk="0">
                  <a:moveTo>
                    <a:pt x="35184" y="1"/>
                  </a:moveTo>
                  <a:lnTo>
                    <a:pt x="35184" y="1"/>
                  </a:lnTo>
                  <a:cubicBezTo>
                    <a:pt x="34172" y="489"/>
                    <a:pt x="33541" y="1537"/>
                    <a:pt x="33565" y="2656"/>
                  </a:cubicBezTo>
                  <a:cubicBezTo>
                    <a:pt x="33556" y="2656"/>
                    <a:pt x="33547" y="2657"/>
                    <a:pt x="33538" y="2657"/>
                  </a:cubicBezTo>
                  <a:cubicBezTo>
                    <a:pt x="32980" y="2657"/>
                    <a:pt x="32569" y="1911"/>
                    <a:pt x="32886" y="1442"/>
                  </a:cubicBezTo>
                  <a:lnTo>
                    <a:pt x="32886" y="1442"/>
                  </a:lnTo>
                  <a:lnTo>
                    <a:pt x="31993" y="2501"/>
                  </a:lnTo>
                  <a:cubicBezTo>
                    <a:pt x="31505" y="1906"/>
                    <a:pt x="31850" y="846"/>
                    <a:pt x="32588" y="644"/>
                  </a:cubicBezTo>
                  <a:cubicBezTo>
                    <a:pt x="32478" y="607"/>
                    <a:pt x="32367" y="590"/>
                    <a:pt x="32257" y="590"/>
                  </a:cubicBezTo>
                  <a:cubicBezTo>
                    <a:pt x="31692" y="590"/>
                    <a:pt x="31151" y="1037"/>
                    <a:pt x="30802" y="1525"/>
                  </a:cubicBezTo>
                  <a:cubicBezTo>
                    <a:pt x="30386" y="2096"/>
                    <a:pt x="30064" y="2787"/>
                    <a:pt x="29445" y="3132"/>
                  </a:cubicBezTo>
                  <a:cubicBezTo>
                    <a:pt x="28826" y="3478"/>
                    <a:pt x="28016" y="3382"/>
                    <a:pt x="27361" y="3680"/>
                  </a:cubicBezTo>
                  <a:cubicBezTo>
                    <a:pt x="26695" y="3978"/>
                    <a:pt x="26409" y="5121"/>
                    <a:pt x="27099" y="5323"/>
                  </a:cubicBezTo>
                  <a:lnTo>
                    <a:pt x="24421" y="5835"/>
                  </a:lnTo>
                  <a:lnTo>
                    <a:pt x="25314" y="7073"/>
                  </a:lnTo>
                  <a:cubicBezTo>
                    <a:pt x="25124" y="7063"/>
                    <a:pt x="24928" y="7055"/>
                    <a:pt x="24731" y="7055"/>
                  </a:cubicBezTo>
                  <a:cubicBezTo>
                    <a:pt x="23989" y="7055"/>
                    <a:pt x="23231" y="7168"/>
                    <a:pt x="22742" y="7704"/>
                  </a:cubicBezTo>
                  <a:cubicBezTo>
                    <a:pt x="22456" y="8014"/>
                    <a:pt x="22325" y="8419"/>
                    <a:pt x="22182" y="8812"/>
                  </a:cubicBezTo>
                  <a:cubicBezTo>
                    <a:pt x="21920" y="9538"/>
                    <a:pt x="21634" y="10252"/>
                    <a:pt x="21325" y="10955"/>
                  </a:cubicBezTo>
                  <a:cubicBezTo>
                    <a:pt x="20968" y="11788"/>
                    <a:pt x="20515" y="12669"/>
                    <a:pt x="19706" y="13110"/>
                  </a:cubicBezTo>
                  <a:cubicBezTo>
                    <a:pt x="19456" y="12824"/>
                    <a:pt x="19098" y="12657"/>
                    <a:pt x="18729" y="12645"/>
                  </a:cubicBezTo>
                  <a:cubicBezTo>
                    <a:pt x="18670" y="13967"/>
                    <a:pt x="16396" y="14288"/>
                    <a:pt x="16348" y="15610"/>
                  </a:cubicBezTo>
                  <a:cubicBezTo>
                    <a:pt x="16336" y="15955"/>
                    <a:pt x="16491" y="16312"/>
                    <a:pt x="16396" y="16646"/>
                  </a:cubicBezTo>
                  <a:cubicBezTo>
                    <a:pt x="16277" y="17098"/>
                    <a:pt x="15777" y="17301"/>
                    <a:pt x="15419" y="17586"/>
                  </a:cubicBezTo>
                  <a:cubicBezTo>
                    <a:pt x="13955" y="18741"/>
                    <a:pt x="14550" y="21277"/>
                    <a:pt x="13276" y="22623"/>
                  </a:cubicBezTo>
                  <a:cubicBezTo>
                    <a:pt x="13183" y="22687"/>
                    <a:pt x="13076" y="22715"/>
                    <a:pt x="12968" y="22715"/>
                  </a:cubicBezTo>
                  <a:cubicBezTo>
                    <a:pt x="12631" y="22715"/>
                    <a:pt x="12279" y="22441"/>
                    <a:pt x="12288" y="22099"/>
                  </a:cubicBezTo>
                  <a:lnTo>
                    <a:pt x="12288" y="22099"/>
                  </a:lnTo>
                  <a:cubicBezTo>
                    <a:pt x="11764" y="22432"/>
                    <a:pt x="11336" y="22897"/>
                    <a:pt x="11038" y="23432"/>
                  </a:cubicBezTo>
                  <a:cubicBezTo>
                    <a:pt x="9931" y="25373"/>
                    <a:pt x="7680" y="27433"/>
                    <a:pt x="5525" y="27957"/>
                  </a:cubicBezTo>
                  <a:cubicBezTo>
                    <a:pt x="4561" y="28183"/>
                    <a:pt x="3525" y="28207"/>
                    <a:pt x="2656" y="28671"/>
                  </a:cubicBezTo>
                  <a:cubicBezTo>
                    <a:pt x="1513" y="29314"/>
                    <a:pt x="882" y="30600"/>
                    <a:pt x="1096" y="31898"/>
                  </a:cubicBezTo>
                  <a:cubicBezTo>
                    <a:pt x="1596" y="31981"/>
                    <a:pt x="1549" y="32707"/>
                    <a:pt x="1358" y="33172"/>
                  </a:cubicBezTo>
                  <a:cubicBezTo>
                    <a:pt x="1096" y="33827"/>
                    <a:pt x="846" y="34493"/>
                    <a:pt x="584" y="35160"/>
                  </a:cubicBezTo>
                  <a:lnTo>
                    <a:pt x="1525" y="35220"/>
                  </a:lnTo>
                  <a:cubicBezTo>
                    <a:pt x="1703" y="36172"/>
                    <a:pt x="1096" y="37089"/>
                    <a:pt x="144" y="37303"/>
                  </a:cubicBezTo>
                  <a:lnTo>
                    <a:pt x="1037" y="38101"/>
                  </a:lnTo>
                  <a:cubicBezTo>
                    <a:pt x="1001" y="38934"/>
                    <a:pt x="1" y="39482"/>
                    <a:pt x="1" y="40315"/>
                  </a:cubicBezTo>
                  <a:cubicBezTo>
                    <a:pt x="1" y="40827"/>
                    <a:pt x="382" y="41256"/>
                    <a:pt x="739" y="41625"/>
                  </a:cubicBezTo>
                  <a:cubicBezTo>
                    <a:pt x="1287" y="42161"/>
                    <a:pt x="1846" y="42697"/>
                    <a:pt x="2561" y="42982"/>
                  </a:cubicBezTo>
                  <a:cubicBezTo>
                    <a:pt x="2839" y="43091"/>
                    <a:pt x="3146" y="43151"/>
                    <a:pt x="3449" y="43151"/>
                  </a:cubicBezTo>
                  <a:cubicBezTo>
                    <a:pt x="3910" y="43151"/>
                    <a:pt x="4362" y="43013"/>
                    <a:pt x="4692" y="42697"/>
                  </a:cubicBezTo>
                  <a:cubicBezTo>
                    <a:pt x="5156" y="42232"/>
                    <a:pt x="5311" y="41494"/>
                    <a:pt x="5859" y="41149"/>
                  </a:cubicBezTo>
                  <a:cubicBezTo>
                    <a:pt x="6216" y="40923"/>
                    <a:pt x="6656" y="40911"/>
                    <a:pt x="7061" y="40780"/>
                  </a:cubicBezTo>
                  <a:cubicBezTo>
                    <a:pt x="8192" y="40411"/>
                    <a:pt x="8752" y="39149"/>
                    <a:pt x="9002" y="37994"/>
                  </a:cubicBezTo>
                  <a:cubicBezTo>
                    <a:pt x="9120" y="37474"/>
                    <a:pt x="9503" y="36810"/>
                    <a:pt x="9921" y="36810"/>
                  </a:cubicBezTo>
                  <a:cubicBezTo>
                    <a:pt x="10011" y="36810"/>
                    <a:pt x="10102" y="36841"/>
                    <a:pt x="10193" y="36910"/>
                  </a:cubicBezTo>
                  <a:cubicBezTo>
                    <a:pt x="10419" y="37089"/>
                    <a:pt x="10431" y="37410"/>
                    <a:pt x="10431" y="37696"/>
                  </a:cubicBezTo>
                  <a:lnTo>
                    <a:pt x="10383" y="40351"/>
                  </a:lnTo>
                  <a:cubicBezTo>
                    <a:pt x="10383" y="40506"/>
                    <a:pt x="10383" y="40649"/>
                    <a:pt x="10383" y="40792"/>
                  </a:cubicBezTo>
                  <a:lnTo>
                    <a:pt x="11395" y="38149"/>
                  </a:lnTo>
                  <a:cubicBezTo>
                    <a:pt x="11502" y="37851"/>
                    <a:pt x="11645" y="37494"/>
                    <a:pt x="11931" y="37244"/>
                  </a:cubicBezTo>
                  <a:cubicBezTo>
                    <a:pt x="12104" y="37097"/>
                    <a:pt x="12320" y="37019"/>
                    <a:pt x="12544" y="37019"/>
                  </a:cubicBezTo>
                  <a:cubicBezTo>
                    <a:pt x="12629" y="37019"/>
                    <a:pt x="12715" y="37030"/>
                    <a:pt x="12800" y="37053"/>
                  </a:cubicBezTo>
                  <a:cubicBezTo>
                    <a:pt x="12610" y="35458"/>
                    <a:pt x="12943" y="33838"/>
                    <a:pt x="13753" y="32457"/>
                  </a:cubicBezTo>
                  <a:cubicBezTo>
                    <a:pt x="13348" y="32231"/>
                    <a:pt x="12681" y="31779"/>
                    <a:pt x="12741" y="31100"/>
                  </a:cubicBezTo>
                  <a:cubicBezTo>
                    <a:pt x="12764" y="30921"/>
                    <a:pt x="12800" y="30767"/>
                    <a:pt x="12871" y="30612"/>
                  </a:cubicBezTo>
                  <a:cubicBezTo>
                    <a:pt x="12931" y="30505"/>
                    <a:pt x="12967" y="30386"/>
                    <a:pt x="12979" y="30267"/>
                  </a:cubicBezTo>
                  <a:cubicBezTo>
                    <a:pt x="13026" y="29981"/>
                    <a:pt x="12871" y="29695"/>
                    <a:pt x="12705" y="29397"/>
                  </a:cubicBezTo>
                  <a:cubicBezTo>
                    <a:pt x="12621" y="29255"/>
                    <a:pt x="12538" y="29100"/>
                    <a:pt x="12479" y="28945"/>
                  </a:cubicBezTo>
                  <a:cubicBezTo>
                    <a:pt x="12324" y="28564"/>
                    <a:pt x="12371" y="28123"/>
                    <a:pt x="12610" y="27778"/>
                  </a:cubicBezTo>
                  <a:cubicBezTo>
                    <a:pt x="12693" y="27671"/>
                    <a:pt x="12800" y="27588"/>
                    <a:pt x="12931" y="27540"/>
                  </a:cubicBezTo>
                  <a:cubicBezTo>
                    <a:pt x="12752" y="26778"/>
                    <a:pt x="12860" y="25980"/>
                    <a:pt x="13217" y="25290"/>
                  </a:cubicBezTo>
                  <a:cubicBezTo>
                    <a:pt x="13467" y="24802"/>
                    <a:pt x="13919" y="24444"/>
                    <a:pt x="14443" y="24290"/>
                  </a:cubicBezTo>
                  <a:cubicBezTo>
                    <a:pt x="14967" y="24147"/>
                    <a:pt x="15491" y="24242"/>
                    <a:pt x="15955" y="24171"/>
                  </a:cubicBezTo>
                  <a:cubicBezTo>
                    <a:pt x="16336" y="24111"/>
                    <a:pt x="16753" y="23885"/>
                    <a:pt x="16824" y="23551"/>
                  </a:cubicBezTo>
                  <a:lnTo>
                    <a:pt x="15527" y="22123"/>
                  </a:lnTo>
                  <a:lnTo>
                    <a:pt x="15789" y="22004"/>
                  </a:lnTo>
                  <a:cubicBezTo>
                    <a:pt x="16491" y="21706"/>
                    <a:pt x="16991" y="21087"/>
                    <a:pt x="17146" y="20349"/>
                  </a:cubicBezTo>
                  <a:cubicBezTo>
                    <a:pt x="17193" y="20087"/>
                    <a:pt x="17205" y="19825"/>
                    <a:pt x="17217" y="19551"/>
                  </a:cubicBezTo>
                  <a:cubicBezTo>
                    <a:pt x="17229" y="19003"/>
                    <a:pt x="17253" y="18444"/>
                    <a:pt x="17598" y="17979"/>
                  </a:cubicBezTo>
                  <a:cubicBezTo>
                    <a:pt x="17836" y="17682"/>
                    <a:pt x="18134" y="17444"/>
                    <a:pt x="18467" y="17265"/>
                  </a:cubicBezTo>
                  <a:cubicBezTo>
                    <a:pt x="18884" y="17003"/>
                    <a:pt x="19253" y="16777"/>
                    <a:pt x="19325" y="16384"/>
                  </a:cubicBezTo>
                  <a:cubicBezTo>
                    <a:pt x="19325" y="16324"/>
                    <a:pt x="19337" y="16265"/>
                    <a:pt x="19337" y="16205"/>
                  </a:cubicBezTo>
                  <a:cubicBezTo>
                    <a:pt x="19337" y="16074"/>
                    <a:pt x="19360" y="15955"/>
                    <a:pt x="19396" y="15836"/>
                  </a:cubicBezTo>
                  <a:cubicBezTo>
                    <a:pt x="19551" y="15455"/>
                    <a:pt x="19920" y="15289"/>
                    <a:pt x="20265" y="15158"/>
                  </a:cubicBezTo>
                  <a:cubicBezTo>
                    <a:pt x="20599" y="15015"/>
                    <a:pt x="20837" y="14896"/>
                    <a:pt x="20861" y="14693"/>
                  </a:cubicBezTo>
                  <a:cubicBezTo>
                    <a:pt x="20849" y="14562"/>
                    <a:pt x="20813" y="14443"/>
                    <a:pt x="20753" y="14324"/>
                  </a:cubicBezTo>
                  <a:cubicBezTo>
                    <a:pt x="20682" y="14205"/>
                    <a:pt x="20634" y="14062"/>
                    <a:pt x="20611" y="13919"/>
                  </a:cubicBezTo>
                  <a:cubicBezTo>
                    <a:pt x="20515" y="13241"/>
                    <a:pt x="21206" y="12812"/>
                    <a:pt x="21658" y="12526"/>
                  </a:cubicBezTo>
                  <a:cubicBezTo>
                    <a:pt x="21968" y="12336"/>
                    <a:pt x="22206" y="12038"/>
                    <a:pt x="22254" y="11800"/>
                  </a:cubicBezTo>
                  <a:cubicBezTo>
                    <a:pt x="22277" y="11705"/>
                    <a:pt x="22254" y="11610"/>
                    <a:pt x="22182" y="11526"/>
                  </a:cubicBezTo>
                  <a:lnTo>
                    <a:pt x="21980" y="11288"/>
                  </a:lnTo>
                  <a:lnTo>
                    <a:pt x="22289" y="11205"/>
                  </a:lnTo>
                  <a:cubicBezTo>
                    <a:pt x="22426" y="11169"/>
                    <a:pt x="22564" y="11152"/>
                    <a:pt x="22701" y="11152"/>
                  </a:cubicBezTo>
                  <a:cubicBezTo>
                    <a:pt x="22935" y="11152"/>
                    <a:pt x="23167" y="11202"/>
                    <a:pt x="23385" y="11300"/>
                  </a:cubicBezTo>
                  <a:cubicBezTo>
                    <a:pt x="23801" y="11026"/>
                    <a:pt x="24087" y="10598"/>
                    <a:pt x="24182" y="10097"/>
                  </a:cubicBezTo>
                  <a:lnTo>
                    <a:pt x="24230" y="9788"/>
                  </a:lnTo>
                  <a:lnTo>
                    <a:pt x="24504" y="9966"/>
                  </a:lnTo>
                  <a:cubicBezTo>
                    <a:pt x="24539" y="9994"/>
                    <a:pt x="24578" y="10006"/>
                    <a:pt x="24618" y="10006"/>
                  </a:cubicBezTo>
                  <a:cubicBezTo>
                    <a:pt x="24647" y="10006"/>
                    <a:pt x="24677" y="10000"/>
                    <a:pt x="24706" y="9990"/>
                  </a:cubicBezTo>
                  <a:cubicBezTo>
                    <a:pt x="24885" y="9931"/>
                    <a:pt x="25028" y="9800"/>
                    <a:pt x="25099" y="9621"/>
                  </a:cubicBezTo>
                  <a:cubicBezTo>
                    <a:pt x="25171" y="9466"/>
                    <a:pt x="25206" y="9300"/>
                    <a:pt x="25242" y="9133"/>
                  </a:cubicBezTo>
                  <a:cubicBezTo>
                    <a:pt x="25278" y="8919"/>
                    <a:pt x="25337" y="8704"/>
                    <a:pt x="25433" y="8502"/>
                  </a:cubicBezTo>
                  <a:cubicBezTo>
                    <a:pt x="25564" y="8228"/>
                    <a:pt x="25814" y="8038"/>
                    <a:pt x="26111" y="7966"/>
                  </a:cubicBezTo>
                  <a:cubicBezTo>
                    <a:pt x="25921" y="7585"/>
                    <a:pt x="25885" y="7180"/>
                    <a:pt x="26183" y="6930"/>
                  </a:cubicBezTo>
                  <a:cubicBezTo>
                    <a:pt x="26305" y="6818"/>
                    <a:pt x="26453" y="6759"/>
                    <a:pt x="26613" y="6759"/>
                  </a:cubicBezTo>
                  <a:cubicBezTo>
                    <a:pt x="26640" y="6759"/>
                    <a:pt x="26667" y="6760"/>
                    <a:pt x="26695" y="6764"/>
                  </a:cubicBezTo>
                  <a:cubicBezTo>
                    <a:pt x="27064" y="6799"/>
                    <a:pt x="27433" y="7121"/>
                    <a:pt x="27659" y="7407"/>
                  </a:cubicBezTo>
                  <a:lnTo>
                    <a:pt x="27719" y="7490"/>
                  </a:lnTo>
                  <a:cubicBezTo>
                    <a:pt x="27933" y="7811"/>
                    <a:pt x="28183" y="8085"/>
                    <a:pt x="28481" y="8323"/>
                  </a:cubicBezTo>
                  <a:cubicBezTo>
                    <a:pt x="28668" y="8459"/>
                    <a:pt x="28927" y="8577"/>
                    <a:pt x="29191" y="8577"/>
                  </a:cubicBezTo>
                  <a:cubicBezTo>
                    <a:pt x="29296" y="8577"/>
                    <a:pt x="29402" y="8558"/>
                    <a:pt x="29505" y="8514"/>
                  </a:cubicBezTo>
                  <a:lnTo>
                    <a:pt x="29635" y="8466"/>
                  </a:lnTo>
                  <a:lnTo>
                    <a:pt x="29731" y="8562"/>
                  </a:lnTo>
                  <a:cubicBezTo>
                    <a:pt x="29899" y="8729"/>
                    <a:pt x="30116" y="8824"/>
                    <a:pt x="30348" y="8824"/>
                  </a:cubicBezTo>
                  <a:cubicBezTo>
                    <a:pt x="30396" y="8824"/>
                    <a:pt x="30444" y="8820"/>
                    <a:pt x="30493" y="8812"/>
                  </a:cubicBezTo>
                  <a:cubicBezTo>
                    <a:pt x="30683" y="8776"/>
                    <a:pt x="30862" y="8704"/>
                    <a:pt x="31029" y="8597"/>
                  </a:cubicBezTo>
                  <a:cubicBezTo>
                    <a:pt x="31481" y="8371"/>
                    <a:pt x="31993" y="8109"/>
                    <a:pt x="32314" y="7704"/>
                  </a:cubicBezTo>
                  <a:cubicBezTo>
                    <a:pt x="32600" y="7359"/>
                    <a:pt x="32755" y="6799"/>
                    <a:pt x="32505" y="6407"/>
                  </a:cubicBezTo>
                  <a:cubicBezTo>
                    <a:pt x="32493" y="6371"/>
                    <a:pt x="32469" y="6347"/>
                    <a:pt x="32445" y="6323"/>
                  </a:cubicBezTo>
                  <a:cubicBezTo>
                    <a:pt x="32386" y="6228"/>
                    <a:pt x="32338" y="6133"/>
                    <a:pt x="32302" y="6026"/>
                  </a:cubicBezTo>
                  <a:cubicBezTo>
                    <a:pt x="32255" y="5847"/>
                    <a:pt x="32279" y="5656"/>
                    <a:pt x="32338" y="5478"/>
                  </a:cubicBezTo>
                  <a:cubicBezTo>
                    <a:pt x="32517" y="4954"/>
                    <a:pt x="32767" y="4454"/>
                    <a:pt x="33100" y="4001"/>
                  </a:cubicBezTo>
                  <a:lnTo>
                    <a:pt x="33315" y="3716"/>
                  </a:lnTo>
                  <a:lnTo>
                    <a:pt x="33457" y="4049"/>
                  </a:lnTo>
                  <a:cubicBezTo>
                    <a:pt x="33541" y="4216"/>
                    <a:pt x="33696" y="4335"/>
                    <a:pt x="33886" y="4359"/>
                  </a:cubicBezTo>
                  <a:cubicBezTo>
                    <a:pt x="33930" y="4370"/>
                    <a:pt x="33974" y="4375"/>
                    <a:pt x="34017" y="4375"/>
                  </a:cubicBezTo>
                  <a:cubicBezTo>
                    <a:pt x="34161" y="4375"/>
                    <a:pt x="34297" y="4316"/>
                    <a:pt x="34398" y="4216"/>
                  </a:cubicBezTo>
                  <a:cubicBezTo>
                    <a:pt x="34446" y="4168"/>
                    <a:pt x="34481" y="4121"/>
                    <a:pt x="34517" y="4061"/>
                  </a:cubicBezTo>
                  <a:cubicBezTo>
                    <a:pt x="34577" y="3990"/>
                    <a:pt x="34636" y="3906"/>
                    <a:pt x="34696" y="3847"/>
                  </a:cubicBezTo>
                  <a:cubicBezTo>
                    <a:pt x="34864" y="3686"/>
                    <a:pt x="35082" y="3604"/>
                    <a:pt x="35305" y="3604"/>
                  </a:cubicBezTo>
                  <a:cubicBezTo>
                    <a:pt x="35428" y="3604"/>
                    <a:pt x="35553" y="3629"/>
                    <a:pt x="35672" y="3680"/>
                  </a:cubicBezTo>
                  <a:lnTo>
                    <a:pt x="35767" y="3728"/>
                  </a:lnTo>
                  <a:lnTo>
                    <a:pt x="35874" y="4335"/>
                  </a:lnTo>
                  <a:cubicBezTo>
                    <a:pt x="35885" y="4334"/>
                    <a:pt x="35895" y="4334"/>
                    <a:pt x="35906" y="4334"/>
                  </a:cubicBezTo>
                  <a:cubicBezTo>
                    <a:pt x="36251" y="4334"/>
                    <a:pt x="36570" y="4523"/>
                    <a:pt x="36744" y="4835"/>
                  </a:cubicBezTo>
                  <a:cubicBezTo>
                    <a:pt x="36851" y="5049"/>
                    <a:pt x="36910" y="5275"/>
                    <a:pt x="36910" y="5514"/>
                  </a:cubicBezTo>
                  <a:cubicBezTo>
                    <a:pt x="37422" y="5085"/>
                    <a:pt x="38029" y="4799"/>
                    <a:pt x="38684" y="4656"/>
                  </a:cubicBezTo>
                  <a:cubicBezTo>
                    <a:pt x="38315" y="3906"/>
                    <a:pt x="38208" y="3061"/>
                    <a:pt x="38387" y="2251"/>
                  </a:cubicBezTo>
                  <a:cubicBezTo>
                    <a:pt x="38458" y="1965"/>
                    <a:pt x="38303" y="1989"/>
                    <a:pt x="38232" y="1715"/>
                  </a:cubicBezTo>
                  <a:cubicBezTo>
                    <a:pt x="38066" y="1869"/>
                    <a:pt x="37850" y="1939"/>
                    <a:pt x="37628" y="1939"/>
                  </a:cubicBezTo>
                  <a:cubicBezTo>
                    <a:pt x="37164" y="1939"/>
                    <a:pt x="36677" y="1635"/>
                    <a:pt x="36589" y="1168"/>
                  </a:cubicBezTo>
                  <a:cubicBezTo>
                    <a:pt x="36562" y="1166"/>
                    <a:pt x="36535" y="1165"/>
                    <a:pt x="36508" y="1165"/>
                  </a:cubicBezTo>
                  <a:cubicBezTo>
                    <a:pt x="35865" y="1165"/>
                    <a:pt x="35328" y="1707"/>
                    <a:pt x="35362" y="2358"/>
                  </a:cubicBezTo>
                  <a:lnTo>
                    <a:pt x="34196" y="2168"/>
                  </a:lnTo>
                  <a:lnTo>
                    <a:pt x="351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53"/>
            <p:cNvSpPr/>
            <p:nvPr/>
          </p:nvSpPr>
          <p:spPr>
            <a:xfrm>
              <a:off x="3377500" y="1890425"/>
              <a:ext cx="531925" cy="1134200"/>
            </a:xfrm>
            <a:custGeom>
              <a:avLst/>
              <a:gdLst/>
              <a:ahLst/>
              <a:cxnLst/>
              <a:rect l="l" t="t" r="r" b="b"/>
              <a:pathLst>
                <a:path w="21277" h="45368" extrusionOk="0">
                  <a:moveTo>
                    <a:pt x="15760" y="1"/>
                  </a:moveTo>
                  <a:cubicBezTo>
                    <a:pt x="15744" y="1"/>
                    <a:pt x="15730" y="2"/>
                    <a:pt x="15716" y="5"/>
                  </a:cubicBezTo>
                  <a:cubicBezTo>
                    <a:pt x="15538" y="53"/>
                    <a:pt x="15383" y="172"/>
                    <a:pt x="15300" y="327"/>
                  </a:cubicBezTo>
                  <a:cubicBezTo>
                    <a:pt x="15228" y="505"/>
                    <a:pt x="15169" y="684"/>
                    <a:pt x="15145" y="862"/>
                  </a:cubicBezTo>
                  <a:cubicBezTo>
                    <a:pt x="15109" y="1053"/>
                    <a:pt x="15062" y="1243"/>
                    <a:pt x="14990" y="1434"/>
                  </a:cubicBezTo>
                  <a:cubicBezTo>
                    <a:pt x="14871" y="1720"/>
                    <a:pt x="14621" y="1934"/>
                    <a:pt x="14323" y="2041"/>
                  </a:cubicBezTo>
                  <a:cubicBezTo>
                    <a:pt x="14254" y="2059"/>
                    <a:pt x="14178" y="2070"/>
                    <a:pt x="14104" y="2070"/>
                  </a:cubicBezTo>
                  <a:cubicBezTo>
                    <a:pt x="14078" y="2070"/>
                    <a:pt x="14051" y="2068"/>
                    <a:pt x="14026" y="2065"/>
                  </a:cubicBezTo>
                  <a:cubicBezTo>
                    <a:pt x="13859" y="2613"/>
                    <a:pt x="13490" y="3089"/>
                    <a:pt x="12990" y="3363"/>
                  </a:cubicBezTo>
                  <a:lnTo>
                    <a:pt x="12883" y="3422"/>
                  </a:lnTo>
                  <a:lnTo>
                    <a:pt x="12788" y="3363"/>
                  </a:lnTo>
                  <a:cubicBezTo>
                    <a:pt x="12605" y="3266"/>
                    <a:pt x="12404" y="3218"/>
                    <a:pt x="12209" y="3218"/>
                  </a:cubicBezTo>
                  <a:cubicBezTo>
                    <a:pt x="12188" y="3218"/>
                    <a:pt x="12166" y="3219"/>
                    <a:pt x="12145" y="3220"/>
                  </a:cubicBezTo>
                  <a:cubicBezTo>
                    <a:pt x="12168" y="3315"/>
                    <a:pt x="12168" y="3410"/>
                    <a:pt x="12157" y="3517"/>
                  </a:cubicBezTo>
                  <a:cubicBezTo>
                    <a:pt x="12073" y="3946"/>
                    <a:pt x="11692" y="4339"/>
                    <a:pt x="11371" y="4529"/>
                  </a:cubicBezTo>
                  <a:cubicBezTo>
                    <a:pt x="10883" y="4827"/>
                    <a:pt x="10454" y="5137"/>
                    <a:pt x="10513" y="5518"/>
                  </a:cubicBezTo>
                  <a:cubicBezTo>
                    <a:pt x="10537" y="5613"/>
                    <a:pt x="10573" y="5720"/>
                    <a:pt x="10621" y="5815"/>
                  </a:cubicBezTo>
                  <a:cubicBezTo>
                    <a:pt x="10716" y="5982"/>
                    <a:pt x="10763" y="6173"/>
                    <a:pt x="10763" y="6375"/>
                  </a:cubicBezTo>
                  <a:cubicBezTo>
                    <a:pt x="10728" y="6851"/>
                    <a:pt x="10299" y="7030"/>
                    <a:pt x="9930" y="7185"/>
                  </a:cubicBezTo>
                  <a:cubicBezTo>
                    <a:pt x="9632" y="7304"/>
                    <a:pt x="9370" y="7423"/>
                    <a:pt x="9287" y="7625"/>
                  </a:cubicBezTo>
                  <a:cubicBezTo>
                    <a:pt x="9263" y="7708"/>
                    <a:pt x="9251" y="7792"/>
                    <a:pt x="9251" y="7887"/>
                  </a:cubicBezTo>
                  <a:cubicBezTo>
                    <a:pt x="9251" y="7958"/>
                    <a:pt x="9239" y="8030"/>
                    <a:pt x="9228" y="8101"/>
                  </a:cubicBezTo>
                  <a:cubicBezTo>
                    <a:pt x="9120" y="8673"/>
                    <a:pt x="8656" y="8971"/>
                    <a:pt x="8192" y="9256"/>
                  </a:cubicBezTo>
                  <a:cubicBezTo>
                    <a:pt x="7906" y="9411"/>
                    <a:pt x="7644" y="9625"/>
                    <a:pt x="7430" y="9875"/>
                  </a:cubicBezTo>
                  <a:cubicBezTo>
                    <a:pt x="7168" y="10233"/>
                    <a:pt x="7144" y="10721"/>
                    <a:pt x="7132" y="11221"/>
                  </a:cubicBezTo>
                  <a:cubicBezTo>
                    <a:pt x="7132" y="11507"/>
                    <a:pt x="7108" y="11792"/>
                    <a:pt x="7061" y="12078"/>
                  </a:cubicBezTo>
                  <a:cubicBezTo>
                    <a:pt x="6906" y="12852"/>
                    <a:pt x="6418" y="13519"/>
                    <a:pt x="5715" y="13912"/>
                  </a:cubicBezTo>
                  <a:lnTo>
                    <a:pt x="6763" y="15055"/>
                  </a:lnTo>
                  <a:lnTo>
                    <a:pt x="6763" y="15138"/>
                  </a:lnTo>
                  <a:cubicBezTo>
                    <a:pt x="6739" y="15745"/>
                    <a:pt x="6132" y="16138"/>
                    <a:pt x="5537" y="16233"/>
                  </a:cubicBezTo>
                  <a:cubicBezTo>
                    <a:pt x="5025" y="16305"/>
                    <a:pt x="4525" y="16221"/>
                    <a:pt x="4072" y="16340"/>
                  </a:cubicBezTo>
                  <a:cubicBezTo>
                    <a:pt x="3655" y="16460"/>
                    <a:pt x="3298" y="16745"/>
                    <a:pt x="3096" y="17138"/>
                  </a:cubicBezTo>
                  <a:cubicBezTo>
                    <a:pt x="2762" y="17817"/>
                    <a:pt x="2691" y="18591"/>
                    <a:pt x="2905" y="19317"/>
                  </a:cubicBezTo>
                  <a:lnTo>
                    <a:pt x="3001" y="19627"/>
                  </a:lnTo>
                  <a:lnTo>
                    <a:pt x="2679" y="19579"/>
                  </a:lnTo>
                  <a:cubicBezTo>
                    <a:pt x="2669" y="19577"/>
                    <a:pt x="2658" y="19577"/>
                    <a:pt x="2647" y="19577"/>
                  </a:cubicBezTo>
                  <a:cubicBezTo>
                    <a:pt x="2572" y="19577"/>
                    <a:pt x="2494" y="19612"/>
                    <a:pt x="2453" y="19674"/>
                  </a:cubicBezTo>
                  <a:cubicBezTo>
                    <a:pt x="2310" y="19900"/>
                    <a:pt x="2286" y="20186"/>
                    <a:pt x="2381" y="20448"/>
                  </a:cubicBezTo>
                  <a:cubicBezTo>
                    <a:pt x="2441" y="20579"/>
                    <a:pt x="2501" y="20722"/>
                    <a:pt x="2584" y="20841"/>
                  </a:cubicBezTo>
                  <a:cubicBezTo>
                    <a:pt x="2774" y="21198"/>
                    <a:pt x="2965" y="21555"/>
                    <a:pt x="2917" y="21972"/>
                  </a:cubicBezTo>
                  <a:cubicBezTo>
                    <a:pt x="2882" y="22127"/>
                    <a:pt x="2846" y="22270"/>
                    <a:pt x="2774" y="22413"/>
                  </a:cubicBezTo>
                  <a:cubicBezTo>
                    <a:pt x="2727" y="22532"/>
                    <a:pt x="2691" y="22651"/>
                    <a:pt x="2667" y="22782"/>
                  </a:cubicBezTo>
                  <a:cubicBezTo>
                    <a:pt x="2643" y="23151"/>
                    <a:pt x="2965" y="23496"/>
                    <a:pt x="3655" y="23841"/>
                  </a:cubicBezTo>
                  <a:lnTo>
                    <a:pt x="3858" y="23949"/>
                  </a:lnTo>
                  <a:lnTo>
                    <a:pt x="3727" y="24139"/>
                  </a:lnTo>
                  <a:cubicBezTo>
                    <a:pt x="2691" y="25794"/>
                    <a:pt x="2405" y="27806"/>
                    <a:pt x="2929" y="29687"/>
                  </a:cubicBezTo>
                  <a:lnTo>
                    <a:pt x="2965" y="29806"/>
                  </a:lnTo>
                  <a:cubicBezTo>
                    <a:pt x="3155" y="30473"/>
                    <a:pt x="3394" y="31295"/>
                    <a:pt x="2905" y="31878"/>
                  </a:cubicBezTo>
                  <a:lnTo>
                    <a:pt x="2715" y="32116"/>
                  </a:lnTo>
                  <a:lnTo>
                    <a:pt x="2572" y="31842"/>
                  </a:lnTo>
                  <a:cubicBezTo>
                    <a:pt x="2120" y="30997"/>
                    <a:pt x="1989" y="30021"/>
                    <a:pt x="2215" y="29092"/>
                  </a:cubicBezTo>
                  <a:cubicBezTo>
                    <a:pt x="2164" y="29078"/>
                    <a:pt x="2112" y="29072"/>
                    <a:pt x="2060" y="29072"/>
                  </a:cubicBezTo>
                  <a:cubicBezTo>
                    <a:pt x="1931" y="29072"/>
                    <a:pt x="1805" y="29114"/>
                    <a:pt x="1703" y="29199"/>
                  </a:cubicBezTo>
                  <a:cubicBezTo>
                    <a:pt x="1500" y="29390"/>
                    <a:pt x="1381" y="29675"/>
                    <a:pt x="1286" y="29937"/>
                  </a:cubicBezTo>
                  <a:lnTo>
                    <a:pt x="131" y="32962"/>
                  </a:lnTo>
                  <a:lnTo>
                    <a:pt x="0" y="32914"/>
                  </a:lnTo>
                  <a:lnTo>
                    <a:pt x="0" y="32914"/>
                  </a:lnTo>
                  <a:cubicBezTo>
                    <a:pt x="12" y="32950"/>
                    <a:pt x="24" y="32985"/>
                    <a:pt x="48" y="33021"/>
                  </a:cubicBezTo>
                  <a:cubicBezTo>
                    <a:pt x="167" y="33271"/>
                    <a:pt x="381" y="33462"/>
                    <a:pt x="548" y="33676"/>
                  </a:cubicBezTo>
                  <a:cubicBezTo>
                    <a:pt x="1846" y="35319"/>
                    <a:pt x="405" y="38046"/>
                    <a:pt x="1679" y="39724"/>
                  </a:cubicBezTo>
                  <a:cubicBezTo>
                    <a:pt x="1822" y="39867"/>
                    <a:pt x="1929" y="40034"/>
                    <a:pt x="2000" y="40224"/>
                  </a:cubicBezTo>
                  <a:cubicBezTo>
                    <a:pt x="2072" y="40582"/>
                    <a:pt x="1798" y="40891"/>
                    <a:pt x="1631" y="41213"/>
                  </a:cubicBezTo>
                  <a:cubicBezTo>
                    <a:pt x="1238" y="42010"/>
                    <a:pt x="1572" y="42951"/>
                    <a:pt x="1917" y="43772"/>
                  </a:cubicBezTo>
                  <a:cubicBezTo>
                    <a:pt x="2120" y="44296"/>
                    <a:pt x="2358" y="44832"/>
                    <a:pt x="2810" y="45154"/>
                  </a:cubicBezTo>
                  <a:cubicBezTo>
                    <a:pt x="3001" y="45293"/>
                    <a:pt x="3252" y="45367"/>
                    <a:pt x="3497" y="45367"/>
                  </a:cubicBezTo>
                  <a:cubicBezTo>
                    <a:pt x="3817" y="45367"/>
                    <a:pt x="4126" y="45240"/>
                    <a:pt x="4275" y="44963"/>
                  </a:cubicBezTo>
                  <a:cubicBezTo>
                    <a:pt x="4537" y="44475"/>
                    <a:pt x="4203" y="43868"/>
                    <a:pt x="4370" y="43356"/>
                  </a:cubicBezTo>
                  <a:cubicBezTo>
                    <a:pt x="4489" y="43082"/>
                    <a:pt x="4667" y="42832"/>
                    <a:pt x="4906" y="42641"/>
                  </a:cubicBezTo>
                  <a:cubicBezTo>
                    <a:pt x="5224" y="42339"/>
                    <a:pt x="5713" y="42042"/>
                    <a:pt x="6116" y="42042"/>
                  </a:cubicBezTo>
                  <a:cubicBezTo>
                    <a:pt x="6315" y="42042"/>
                    <a:pt x="6494" y="42115"/>
                    <a:pt x="6620" y="42296"/>
                  </a:cubicBezTo>
                  <a:cubicBezTo>
                    <a:pt x="6739" y="42451"/>
                    <a:pt x="6775" y="42677"/>
                    <a:pt x="6942" y="42784"/>
                  </a:cubicBezTo>
                  <a:cubicBezTo>
                    <a:pt x="6996" y="42816"/>
                    <a:pt x="7052" y="42830"/>
                    <a:pt x="7108" y="42830"/>
                  </a:cubicBezTo>
                  <a:cubicBezTo>
                    <a:pt x="7348" y="42830"/>
                    <a:pt x="7592" y="42573"/>
                    <a:pt x="7727" y="42332"/>
                  </a:cubicBezTo>
                  <a:cubicBezTo>
                    <a:pt x="9251" y="39677"/>
                    <a:pt x="9859" y="36593"/>
                    <a:pt x="9478" y="33557"/>
                  </a:cubicBezTo>
                  <a:lnTo>
                    <a:pt x="9478" y="33557"/>
                  </a:lnTo>
                  <a:lnTo>
                    <a:pt x="10323" y="33997"/>
                  </a:lnTo>
                  <a:cubicBezTo>
                    <a:pt x="10490" y="33628"/>
                    <a:pt x="10668" y="33247"/>
                    <a:pt x="10990" y="33009"/>
                  </a:cubicBezTo>
                  <a:cubicBezTo>
                    <a:pt x="11147" y="32893"/>
                    <a:pt x="11350" y="32828"/>
                    <a:pt x="11545" y="32828"/>
                  </a:cubicBezTo>
                  <a:cubicBezTo>
                    <a:pt x="11749" y="32828"/>
                    <a:pt x="11945" y="32899"/>
                    <a:pt x="12073" y="33057"/>
                  </a:cubicBezTo>
                  <a:cubicBezTo>
                    <a:pt x="12418" y="32688"/>
                    <a:pt x="12514" y="32152"/>
                    <a:pt x="12323" y="31688"/>
                  </a:cubicBezTo>
                  <a:lnTo>
                    <a:pt x="13752" y="30854"/>
                  </a:lnTo>
                  <a:cubicBezTo>
                    <a:pt x="13490" y="30223"/>
                    <a:pt x="13347" y="29556"/>
                    <a:pt x="13323" y="28878"/>
                  </a:cubicBezTo>
                  <a:cubicBezTo>
                    <a:pt x="11597" y="28759"/>
                    <a:pt x="10728" y="26663"/>
                    <a:pt x="10799" y="24937"/>
                  </a:cubicBezTo>
                  <a:cubicBezTo>
                    <a:pt x="10835" y="23782"/>
                    <a:pt x="11121" y="22639"/>
                    <a:pt x="11633" y="21591"/>
                  </a:cubicBezTo>
                  <a:cubicBezTo>
                    <a:pt x="11168" y="21579"/>
                    <a:pt x="10752" y="21353"/>
                    <a:pt x="10490" y="20984"/>
                  </a:cubicBezTo>
                  <a:cubicBezTo>
                    <a:pt x="12228" y="20567"/>
                    <a:pt x="13800" y="19603"/>
                    <a:pt x="14966" y="18234"/>
                  </a:cubicBezTo>
                  <a:cubicBezTo>
                    <a:pt x="15408" y="17713"/>
                    <a:pt x="15914" y="17073"/>
                    <a:pt x="16577" y="17073"/>
                  </a:cubicBezTo>
                  <a:cubicBezTo>
                    <a:pt x="16611" y="17073"/>
                    <a:pt x="16646" y="17075"/>
                    <a:pt x="16681" y="17079"/>
                  </a:cubicBezTo>
                  <a:cubicBezTo>
                    <a:pt x="17300" y="15959"/>
                    <a:pt x="17586" y="14686"/>
                    <a:pt x="17514" y="13400"/>
                  </a:cubicBezTo>
                  <a:cubicBezTo>
                    <a:pt x="17455" y="12435"/>
                    <a:pt x="17217" y="11364"/>
                    <a:pt x="17800" y="10590"/>
                  </a:cubicBezTo>
                  <a:cubicBezTo>
                    <a:pt x="18199" y="10062"/>
                    <a:pt x="18820" y="9886"/>
                    <a:pt x="19495" y="9886"/>
                  </a:cubicBezTo>
                  <a:cubicBezTo>
                    <a:pt x="20069" y="9886"/>
                    <a:pt x="20682" y="10013"/>
                    <a:pt x="21229" y="10161"/>
                  </a:cubicBezTo>
                  <a:cubicBezTo>
                    <a:pt x="21146" y="9816"/>
                    <a:pt x="21146" y="9447"/>
                    <a:pt x="21205" y="9101"/>
                  </a:cubicBezTo>
                  <a:cubicBezTo>
                    <a:pt x="21265" y="8566"/>
                    <a:pt x="21277" y="8220"/>
                    <a:pt x="21003" y="8018"/>
                  </a:cubicBezTo>
                  <a:cubicBezTo>
                    <a:pt x="20943" y="7982"/>
                    <a:pt x="20872" y="7947"/>
                    <a:pt x="20800" y="7923"/>
                  </a:cubicBezTo>
                  <a:cubicBezTo>
                    <a:pt x="20634" y="7863"/>
                    <a:pt x="20491" y="7756"/>
                    <a:pt x="20372" y="7625"/>
                  </a:cubicBezTo>
                  <a:cubicBezTo>
                    <a:pt x="20146" y="7304"/>
                    <a:pt x="20288" y="6970"/>
                    <a:pt x="20408" y="6673"/>
                  </a:cubicBezTo>
                  <a:cubicBezTo>
                    <a:pt x="20467" y="6530"/>
                    <a:pt x="20515" y="6363"/>
                    <a:pt x="20539" y="6208"/>
                  </a:cubicBezTo>
                  <a:cubicBezTo>
                    <a:pt x="20539" y="5982"/>
                    <a:pt x="20384" y="5780"/>
                    <a:pt x="20205" y="5565"/>
                  </a:cubicBezTo>
                  <a:cubicBezTo>
                    <a:pt x="20110" y="5446"/>
                    <a:pt x="20027" y="5327"/>
                    <a:pt x="19943" y="5196"/>
                  </a:cubicBezTo>
                  <a:cubicBezTo>
                    <a:pt x="19836" y="4982"/>
                    <a:pt x="19753" y="4768"/>
                    <a:pt x="19705" y="4541"/>
                  </a:cubicBezTo>
                  <a:lnTo>
                    <a:pt x="19657" y="4399"/>
                  </a:lnTo>
                  <a:cubicBezTo>
                    <a:pt x="19407" y="3565"/>
                    <a:pt x="18979" y="2791"/>
                    <a:pt x="18395" y="2136"/>
                  </a:cubicBezTo>
                  <a:cubicBezTo>
                    <a:pt x="17848" y="1898"/>
                    <a:pt x="17324" y="1517"/>
                    <a:pt x="16705" y="910"/>
                  </a:cubicBezTo>
                  <a:cubicBezTo>
                    <a:pt x="16431" y="636"/>
                    <a:pt x="16169" y="350"/>
                    <a:pt x="15919" y="65"/>
                  </a:cubicBezTo>
                  <a:lnTo>
                    <a:pt x="15907" y="65"/>
                  </a:lnTo>
                  <a:cubicBezTo>
                    <a:pt x="15870" y="19"/>
                    <a:pt x="15812" y="1"/>
                    <a:pt x="157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53"/>
            <p:cNvSpPr/>
            <p:nvPr/>
          </p:nvSpPr>
          <p:spPr>
            <a:xfrm>
              <a:off x="3439700" y="2634675"/>
              <a:ext cx="8950" cy="37525"/>
            </a:xfrm>
            <a:custGeom>
              <a:avLst/>
              <a:gdLst/>
              <a:ahLst/>
              <a:cxnLst/>
              <a:rect l="l" t="t" r="r" b="b"/>
              <a:pathLst>
                <a:path w="358" h="1501" extrusionOk="0">
                  <a:moveTo>
                    <a:pt x="36" y="1"/>
                  </a:moveTo>
                  <a:cubicBezTo>
                    <a:pt x="1" y="513"/>
                    <a:pt x="84" y="1025"/>
                    <a:pt x="263" y="1501"/>
                  </a:cubicBezTo>
                  <a:cubicBezTo>
                    <a:pt x="358" y="1108"/>
                    <a:pt x="215" y="608"/>
                    <a:pt x="84" y="155"/>
                  </a:cubicBezTo>
                  <a:lnTo>
                    <a:pt x="48" y="36"/>
                  </a:lnTo>
                  <a:cubicBezTo>
                    <a:pt x="48" y="25"/>
                    <a:pt x="48" y="13"/>
                    <a:pt x="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53"/>
            <p:cNvSpPr/>
            <p:nvPr/>
          </p:nvSpPr>
          <p:spPr>
            <a:xfrm>
              <a:off x="2167225" y="2798350"/>
              <a:ext cx="328050" cy="272300"/>
            </a:xfrm>
            <a:custGeom>
              <a:avLst/>
              <a:gdLst/>
              <a:ahLst/>
              <a:cxnLst/>
              <a:rect l="l" t="t" r="r" b="b"/>
              <a:pathLst>
                <a:path w="13122" h="10892" extrusionOk="0">
                  <a:moveTo>
                    <a:pt x="9426" y="0"/>
                  </a:moveTo>
                  <a:cubicBezTo>
                    <a:pt x="9046" y="0"/>
                    <a:pt x="8666" y="24"/>
                    <a:pt x="8287" y="74"/>
                  </a:cubicBezTo>
                  <a:cubicBezTo>
                    <a:pt x="7942" y="121"/>
                    <a:pt x="7573" y="193"/>
                    <a:pt x="7323" y="431"/>
                  </a:cubicBezTo>
                  <a:cubicBezTo>
                    <a:pt x="7073" y="681"/>
                    <a:pt x="7001" y="1145"/>
                    <a:pt x="7275" y="1359"/>
                  </a:cubicBezTo>
                  <a:cubicBezTo>
                    <a:pt x="7728" y="1729"/>
                    <a:pt x="7870" y="2419"/>
                    <a:pt x="7061" y="2645"/>
                  </a:cubicBezTo>
                  <a:cubicBezTo>
                    <a:pt x="6996" y="2664"/>
                    <a:pt x="6934" y="2672"/>
                    <a:pt x="6876" y="2672"/>
                  </a:cubicBezTo>
                  <a:cubicBezTo>
                    <a:pt x="6405" y="2672"/>
                    <a:pt x="6155" y="2115"/>
                    <a:pt x="5858" y="1776"/>
                  </a:cubicBezTo>
                  <a:cubicBezTo>
                    <a:pt x="5513" y="1389"/>
                    <a:pt x="5168" y="1118"/>
                    <a:pt x="4890" y="1118"/>
                  </a:cubicBezTo>
                  <a:cubicBezTo>
                    <a:pt x="4622" y="1118"/>
                    <a:pt x="4416" y="1371"/>
                    <a:pt x="4334" y="2014"/>
                  </a:cubicBezTo>
                  <a:cubicBezTo>
                    <a:pt x="4239" y="2693"/>
                    <a:pt x="3406" y="2967"/>
                    <a:pt x="2727" y="3086"/>
                  </a:cubicBezTo>
                  <a:cubicBezTo>
                    <a:pt x="2869" y="3610"/>
                    <a:pt x="3351" y="3964"/>
                    <a:pt x="3880" y="3964"/>
                  </a:cubicBezTo>
                  <a:cubicBezTo>
                    <a:pt x="3928" y="3964"/>
                    <a:pt x="3976" y="3961"/>
                    <a:pt x="4025" y="3955"/>
                  </a:cubicBezTo>
                  <a:lnTo>
                    <a:pt x="4025" y="3955"/>
                  </a:lnTo>
                  <a:cubicBezTo>
                    <a:pt x="4700" y="5116"/>
                    <a:pt x="3814" y="6491"/>
                    <a:pt x="2584" y="6491"/>
                  </a:cubicBezTo>
                  <a:cubicBezTo>
                    <a:pt x="2426" y="6491"/>
                    <a:pt x="2263" y="6468"/>
                    <a:pt x="2096" y="6420"/>
                  </a:cubicBezTo>
                  <a:lnTo>
                    <a:pt x="2096" y="6420"/>
                  </a:lnTo>
                  <a:cubicBezTo>
                    <a:pt x="2024" y="6860"/>
                    <a:pt x="2275" y="7301"/>
                    <a:pt x="2691" y="7444"/>
                  </a:cubicBezTo>
                  <a:cubicBezTo>
                    <a:pt x="2543" y="7531"/>
                    <a:pt x="2379" y="7562"/>
                    <a:pt x="2206" y="7562"/>
                  </a:cubicBezTo>
                  <a:cubicBezTo>
                    <a:pt x="1760" y="7562"/>
                    <a:pt x="1257" y="7352"/>
                    <a:pt x="833" y="7352"/>
                  </a:cubicBezTo>
                  <a:cubicBezTo>
                    <a:pt x="616" y="7352"/>
                    <a:pt x="420" y="7407"/>
                    <a:pt x="262" y="7574"/>
                  </a:cubicBezTo>
                  <a:cubicBezTo>
                    <a:pt x="0" y="7860"/>
                    <a:pt x="48" y="8325"/>
                    <a:pt x="119" y="8706"/>
                  </a:cubicBezTo>
                  <a:cubicBezTo>
                    <a:pt x="203" y="9158"/>
                    <a:pt x="322" y="9658"/>
                    <a:pt x="727" y="9884"/>
                  </a:cubicBezTo>
                  <a:cubicBezTo>
                    <a:pt x="1191" y="10134"/>
                    <a:pt x="1834" y="9872"/>
                    <a:pt x="2275" y="10182"/>
                  </a:cubicBezTo>
                  <a:cubicBezTo>
                    <a:pt x="2417" y="10313"/>
                    <a:pt x="2548" y="10456"/>
                    <a:pt x="2679" y="10599"/>
                  </a:cubicBezTo>
                  <a:cubicBezTo>
                    <a:pt x="2900" y="10807"/>
                    <a:pt x="3168" y="10892"/>
                    <a:pt x="3453" y="10892"/>
                  </a:cubicBezTo>
                  <a:cubicBezTo>
                    <a:pt x="3982" y="10892"/>
                    <a:pt x="4569" y="10602"/>
                    <a:pt x="5025" y="10277"/>
                  </a:cubicBezTo>
                  <a:cubicBezTo>
                    <a:pt x="5604" y="9865"/>
                    <a:pt x="6208" y="9428"/>
                    <a:pt x="6903" y="9428"/>
                  </a:cubicBezTo>
                  <a:cubicBezTo>
                    <a:pt x="7050" y="9428"/>
                    <a:pt x="7202" y="9448"/>
                    <a:pt x="7358" y="9491"/>
                  </a:cubicBezTo>
                  <a:cubicBezTo>
                    <a:pt x="7854" y="9622"/>
                    <a:pt x="8248" y="9949"/>
                    <a:pt x="8712" y="9949"/>
                  </a:cubicBezTo>
                  <a:cubicBezTo>
                    <a:pt x="8884" y="9949"/>
                    <a:pt x="9064" y="9905"/>
                    <a:pt x="9263" y="9789"/>
                  </a:cubicBezTo>
                  <a:cubicBezTo>
                    <a:pt x="9668" y="9563"/>
                    <a:pt x="9930" y="9182"/>
                    <a:pt x="10192" y="8801"/>
                  </a:cubicBezTo>
                  <a:cubicBezTo>
                    <a:pt x="10430" y="8456"/>
                    <a:pt x="10680" y="8086"/>
                    <a:pt x="10716" y="7670"/>
                  </a:cubicBezTo>
                  <a:cubicBezTo>
                    <a:pt x="10752" y="7182"/>
                    <a:pt x="10490" y="6693"/>
                    <a:pt x="10549" y="6205"/>
                  </a:cubicBezTo>
                  <a:cubicBezTo>
                    <a:pt x="10585" y="5979"/>
                    <a:pt x="10657" y="5765"/>
                    <a:pt x="10764" y="5562"/>
                  </a:cubicBezTo>
                  <a:cubicBezTo>
                    <a:pt x="11038" y="4931"/>
                    <a:pt x="11335" y="4276"/>
                    <a:pt x="11907" y="3884"/>
                  </a:cubicBezTo>
                  <a:cubicBezTo>
                    <a:pt x="12145" y="3717"/>
                    <a:pt x="12454" y="3550"/>
                    <a:pt x="12466" y="3253"/>
                  </a:cubicBezTo>
                  <a:cubicBezTo>
                    <a:pt x="12466" y="3002"/>
                    <a:pt x="12216" y="2776"/>
                    <a:pt x="12288" y="2526"/>
                  </a:cubicBezTo>
                  <a:cubicBezTo>
                    <a:pt x="12347" y="2288"/>
                    <a:pt x="12669" y="2229"/>
                    <a:pt x="12835" y="2062"/>
                  </a:cubicBezTo>
                  <a:cubicBezTo>
                    <a:pt x="13121" y="1764"/>
                    <a:pt x="12859" y="1228"/>
                    <a:pt x="12478" y="1062"/>
                  </a:cubicBezTo>
                  <a:cubicBezTo>
                    <a:pt x="12239" y="957"/>
                    <a:pt x="11981" y="942"/>
                    <a:pt x="11720" y="942"/>
                  </a:cubicBezTo>
                  <a:cubicBezTo>
                    <a:pt x="11609" y="942"/>
                    <a:pt x="11497" y="944"/>
                    <a:pt x="11386" y="944"/>
                  </a:cubicBezTo>
                  <a:cubicBezTo>
                    <a:pt x="11341" y="944"/>
                    <a:pt x="11297" y="944"/>
                    <a:pt x="11252" y="943"/>
                  </a:cubicBezTo>
                  <a:cubicBezTo>
                    <a:pt x="10799" y="943"/>
                    <a:pt x="10347" y="847"/>
                    <a:pt x="9918" y="657"/>
                  </a:cubicBezTo>
                  <a:cubicBezTo>
                    <a:pt x="10264" y="597"/>
                    <a:pt x="10573" y="395"/>
                    <a:pt x="10752" y="97"/>
                  </a:cubicBezTo>
                  <a:cubicBezTo>
                    <a:pt x="10315" y="33"/>
                    <a:pt x="9871" y="0"/>
                    <a:pt x="9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3"/>
            <p:cNvSpPr/>
            <p:nvPr/>
          </p:nvSpPr>
          <p:spPr>
            <a:xfrm>
              <a:off x="2178225" y="1689625"/>
              <a:ext cx="386400" cy="313350"/>
            </a:xfrm>
            <a:custGeom>
              <a:avLst/>
              <a:gdLst/>
              <a:ahLst/>
              <a:cxnLst/>
              <a:rect l="l" t="t" r="r" b="b"/>
              <a:pathLst>
                <a:path w="15456" h="12534" extrusionOk="0">
                  <a:moveTo>
                    <a:pt x="5299" y="0"/>
                  </a:moveTo>
                  <a:cubicBezTo>
                    <a:pt x="5275" y="453"/>
                    <a:pt x="5252" y="893"/>
                    <a:pt x="5228" y="1346"/>
                  </a:cubicBezTo>
                  <a:cubicBezTo>
                    <a:pt x="4930" y="1084"/>
                    <a:pt x="4621" y="810"/>
                    <a:pt x="4228" y="727"/>
                  </a:cubicBezTo>
                  <a:cubicBezTo>
                    <a:pt x="4172" y="716"/>
                    <a:pt x="4115" y="711"/>
                    <a:pt x="4058" y="711"/>
                  </a:cubicBezTo>
                  <a:cubicBezTo>
                    <a:pt x="3717" y="711"/>
                    <a:pt x="3357" y="889"/>
                    <a:pt x="3275" y="1215"/>
                  </a:cubicBezTo>
                  <a:cubicBezTo>
                    <a:pt x="3763" y="1298"/>
                    <a:pt x="4311" y="1417"/>
                    <a:pt x="4561" y="1846"/>
                  </a:cubicBezTo>
                  <a:cubicBezTo>
                    <a:pt x="4779" y="2209"/>
                    <a:pt x="4481" y="2791"/>
                    <a:pt x="4116" y="2791"/>
                  </a:cubicBezTo>
                  <a:cubicBezTo>
                    <a:pt x="4063" y="2791"/>
                    <a:pt x="4008" y="2778"/>
                    <a:pt x="3954" y="2751"/>
                  </a:cubicBezTo>
                  <a:lnTo>
                    <a:pt x="3954" y="2751"/>
                  </a:lnTo>
                  <a:cubicBezTo>
                    <a:pt x="4466" y="3156"/>
                    <a:pt x="5073" y="3429"/>
                    <a:pt x="5716" y="3537"/>
                  </a:cubicBezTo>
                  <a:cubicBezTo>
                    <a:pt x="5796" y="4062"/>
                    <a:pt x="5238" y="4374"/>
                    <a:pt x="4687" y="4374"/>
                  </a:cubicBezTo>
                  <a:cubicBezTo>
                    <a:pt x="4501" y="4374"/>
                    <a:pt x="4316" y="4338"/>
                    <a:pt x="4156" y="4263"/>
                  </a:cubicBezTo>
                  <a:cubicBezTo>
                    <a:pt x="3513" y="3953"/>
                    <a:pt x="3049" y="3346"/>
                    <a:pt x="2370" y="3132"/>
                  </a:cubicBezTo>
                  <a:cubicBezTo>
                    <a:pt x="2313" y="3117"/>
                    <a:pt x="2248" y="3109"/>
                    <a:pt x="2183" y="3109"/>
                  </a:cubicBezTo>
                  <a:cubicBezTo>
                    <a:pt x="1990" y="3109"/>
                    <a:pt x="1793" y="3180"/>
                    <a:pt x="1775" y="3358"/>
                  </a:cubicBezTo>
                  <a:cubicBezTo>
                    <a:pt x="1775" y="3441"/>
                    <a:pt x="1799" y="3525"/>
                    <a:pt x="1846" y="3596"/>
                  </a:cubicBezTo>
                  <a:cubicBezTo>
                    <a:pt x="2144" y="4084"/>
                    <a:pt x="2704" y="4358"/>
                    <a:pt x="3132" y="4763"/>
                  </a:cubicBezTo>
                  <a:cubicBezTo>
                    <a:pt x="3549" y="5156"/>
                    <a:pt x="3847" y="5846"/>
                    <a:pt x="3478" y="6299"/>
                  </a:cubicBezTo>
                  <a:cubicBezTo>
                    <a:pt x="3323" y="6454"/>
                    <a:pt x="3132" y="6585"/>
                    <a:pt x="2918" y="6656"/>
                  </a:cubicBezTo>
                  <a:lnTo>
                    <a:pt x="1" y="7954"/>
                  </a:lnTo>
                  <a:lnTo>
                    <a:pt x="2597" y="8097"/>
                  </a:lnTo>
                  <a:cubicBezTo>
                    <a:pt x="2616" y="8096"/>
                    <a:pt x="2635" y="8095"/>
                    <a:pt x="2654" y="8095"/>
                  </a:cubicBezTo>
                  <a:cubicBezTo>
                    <a:pt x="2859" y="8095"/>
                    <a:pt x="3054" y="8153"/>
                    <a:pt x="3239" y="8251"/>
                  </a:cubicBezTo>
                  <a:cubicBezTo>
                    <a:pt x="3537" y="8454"/>
                    <a:pt x="3597" y="8859"/>
                    <a:pt x="3644" y="9216"/>
                  </a:cubicBezTo>
                  <a:cubicBezTo>
                    <a:pt x="3799" y="10311"/>
                    <a:pt x="4251" y="11597"/>
                    <a:pt x="5335" y="11800"/>
                  </a:cubicBezTo>
                  <a:cubicBezTo>
                    <a:pt x="5740" y="11871"/>
                    <a:pt x="6156" y="11776"/>
                    <a:pt x="6526" y="11907"/>
                  </a:cubicBezTo>
                  <a:cubicBezTo>
                    <a:pt x="6871" y="12026"/>
                    <a:pt x="7121" y="12323"/>
                    <a:pt x="7466" y="12454"/>
                  </a:cubicBezTo>
                  <a:cubicBezTo>
                    <a:pt x="7607" y="12509"/>
                    <a:pt x="7752" y="12534"/>
                    <a:pt x="7899" y="12534"/>
                  </a:cubicBezTo>
                  <a:cubicBezTo>
                    <a:pt x="8322" y="12534"/>
                    <a:pt x="8752" y="12330"/>
                    <a:pt x="9097" y="12073"/>
                  </a:cubicBezTo>
                  <a:cubicBezTo>
                    <a:pt x="9562" y="11728"/>
                    <a:pt x="9966" y="11288"/>
                    <a:pt x="10502" y="11038"/>
                  </a:cubicBezTo>
                  <a:cubicBezTo>
                    <a:pt x="11729" y="10466"/>
                    <a:pt x="13467" y="11049"/>
                    <a:pt x="14372" y="10025"/>
                  </a:cubicBezTo>
                  <a:cubicBezTo>
                    <a:pt x="15455" y="8775"/>
                    <a:pt x="14074" y="6513"/>
                    <a:pt x="15181" y="5299"/>
                  </a:cubicBezTo>
                  <a:cubicBezTo>
                    <a:pt x="14980" y="5107"/>
                    <a:pt x="14743" y="5039"/>
                    <a:pt x="14485" y="5039"/>
                  </a:cubicBezTo>
                  <a:cubicBezTo>
                    <a:pt x="13887" y="5039"/>
                    <a:pt x="13176" y="5399"/>
                    <a:pt x="12528" y="5399"/>
                  </a:cubicBezTo>
                  <a:cubicBezTo>
                    <a:pt x="12381" y="5399"/>
                    <a:pt x="12236" y="5380"/>
                    <a:pt x="12098" y="5334"/>
                  </a:cubicBezTo>
                  <a:cubicBezTo>
                    <a:pt x="11717" y="5203"/>
                    <a:pt x="11443" y="4894"/>
                    <a:pt x="11121" y="4644"/>
                  </a:cubicBezTo>
                  <a:cubicBezTo>
                    <a:pt x="10592" y="4236"/>
                    <a:pt x="9954" y="4045"/>
                    <a:pt x="9312" y="4045"/>
                  </a:cubicBezTo>
                  <a:cubicBezTo>
                    <a:pt x="8642" y="4045"/>
                    <a:pt x="7967" y="4254"/>
                    <a:pt x="7407" y="4644"/>
                  </a:cubicBezTo>
                  <a:cubicBezTo>
                    <a:pt x="6514" y="3882"/>
                    <a:pt x="6930" y="2786"/>
                    <a:pt x="7276" y="1858"/>
                  </a:cubicBezTo>
                  <a:cubicBezTo>
                    <a:pt x="7514" y="1227"/>
                    <a:pt x="7561" y="334"/>
                    <a:pt x="6966" y="48"/>
                  </a:cubicBezTo>
                  <a:lnTo>
                    <a:pt x="6537" y="2155"/>
                  </a:lnTo>
                  <a:cubicBezTo>
                    <a:pt x="6002" y="1513"/>
                    <a:pt x="5585" y="786"/>
                    <a:pt x="5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3"/>
            <p:cNvSpPr/>
            <p:nvPr/>
          </p:nvSpPr>
          <p:spPr>
            <a:xfrm>
              <a:off x="3027750" y="4034550"/>
              <a:ext cx="79150" cy="111475"/>
            </a:xfrm>
            <a:custGeom>
              <a:avLst/>
              <a:gdLst/>
              <a:ahLst/>
              <a:cxnLst/>
              <a:rect l="l" t="t" r="r" b="b"/>
              <a:pathLst>
                <a:path w="3166" h="4459" extrusionOk="0">
                  <a:moveTo>
                    <a:pt x="1636" y="1"/>
                  </a:moveTo>
                  <a:cubicBezTo>
                    <a:pt x="1568" y="1"/>
                    <a:pt x="1499" y="8"/>
                    <a:pt x="1429" y="24"/>
                  </a:cubicBezTo>
                  <a:cubicBezTo>
                    <a:pt x="191" y="310"/>
                    <a:pt x="0" y="2203"/>
                    <a:pt x="215" y="3180"/>
                  </a:cubicBezTo>
                  <a:cubicBezTo>
                    <a:pt x="239" y="3346"/>
                    <a:pt x="310" y="3501"/>
                    <a:pt x="429" y="3644"/>
                  </a:cubicBezTo>
                  <a:cubicBezTo>
                    <a:pt x="548" y="3763"/>
                    <a:pt x="750" y="3823"/>
                    <a:pt x="798" y="4001"/>
                  </a:cubicBezTo>
                  <a:cubicBezTo>
                    <a:pt x="834" y="4120"/>
                    <a:pt x="774" y="4263"/>
                    <a:pt x="846" y="4370"/>
                  </a:cubicBezTo>
                  <a:cubicBezTo>
                    <a:pt x="880" y="4433"/>
                    <a:pt x="933" y="4459"/>
                    <a:pt x="993" y="4459"/>
                  </a:cubicBezTo>
                  <a:cubicBezTo>
                    <a:pt x="1140" y="4459"/>
                    <a:pt x="1329" y="4304"/>
                    <a:pt x="1405" y="4144"/>
                  </a:cubicBezTo>
                  <a:cubicBezTo>
                    <a:pt x="1560" y="3823"/>
                    <a:pt x="1632" y="3477"/>
                    <a:pt x="1632" y="3120"/>
                  </a:cubicBezTo>
                  <a:cubicBezTo>
                    <a:pt x="1632" y="2870"/>
                    <a:pt x="1584" y="2608"/>
                    <a:pt x="1715" y="2394"/>
                  </a:cubicBezTo>
                  <a:cubicBezTo>
                    <a:pt x="1846" y="2180"/>
                    <a:pt x="2155" y="2072"/>
                    <a:pt x="2370" y="1906"/>
                  </a:cubicBezTo>
                  <a:cubicBezTo>
                    <a:pt x="3166" y="1287"/>
                    <a:pt x="2514" y="1"/>
                    <a:pt x="16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3"/>
            <p:cNvSpPr/>
            <p:nvPr/>
          </p:nvSpPr>
          <p:spPr>
            <a:xfrm>
              <a:off x="2976250" y="4169075"/>
              <a:ext cx="117000" cy="173875"/>
            </a:xfrm>
            <a:custGeom>
              <a:avLst/>
              <a:gdLst/>
              <a:ahLst/>
              <a:cxnLst/>
              <a:rect l="l" t="t" r="r" b="b"/>
              <a:pathLst>
                <a:path w="4680" h="6955" extrusionOk="0">
                  <a:moveTo>
                    <a:pt x="3509" y="0"/>
                  </a:moveTo>
                  <a:cubicBezTo>
                    <a:pt x="2869" y="0"/>
                    <a:pt x="1783" y="412"/>
                    <a:pt x="1215" y="620"/>
                  </a:cubicBezTo>
                  <a:cubicBezTo>
                    <a:pt x="60" y="1037"/>
                    <a:pt x="1" y="1573"/>
                    <a:pt x="60" y="2823"/>
                  </a:cubicBezTo>
                  <a:cubicBezTo>
                    <a:pt x="334" y="2942"/>
                    <a:pt x="584" y="2930"/>
                    <a:pt x="858" y="3014"/>
                  </a:cubicBezTo>
                  <a:cubicBezTo>
                    <a:pt x="1120" y="3097"/>
                    <a:pt x="1370" y="3406"/>
                    <a:pt x="1215" y="3645"/>
                  </a:cubicBezTo>
                  <a:cubicBezTo>
                    <a:pt x="1120" y="3787"/>
                    <a:pt x="917" y="3823"/>
                    <a:pt x="810" y="3966"/>
                  </a:cubicBezTo>
                  <a:cubicBezTo>
                    <a:pt x="763" y="4049"/>
                    <a:pt x="727" y="4133"/>
                    <a:pt x="715" y="4228"/>
                  </a:cubicBezTo>
                  <a:lnTo>
                    <a:pt x="334" y="6312"/>
                  </a:lnTo>
                  <a:cubicBezTo>
                    <a:pt x="310" y="6383"/>
                    <a:pt x="310" y="6466"/>
                    <a:pt x="334" y="6538"/>
                  </a:cubicBezTo>
                  <a:cubicBezTo>
                    <a:pt x="382" y="6657"/>
                    <a:pt x="536" y="6693"/>
                    <a:pt x="667" y="6693"/>
                  </a:cubicBezTo>
                  <a:cubicBezTo>
                    <a:pt x="726" y="6697"/>
                    <a:pt x="787" y="6699"/>
                    <a:pt x="849" y="6699"/>
                  </a:cubicBezTo>
                  <a:cubicBezTo>
                    <a:pt x="1139" y="6699"/>
                    <a:pt x="1445" y="6640"/>
                    <a:pt x="1572" y="6395"/>
                  </a:cubicBezTo>
                  <a:cubicBezTo>
                    <a:pt x="1656" y="6228"/>
                    <a:pt x="1667" y="6002"/>
                    <a:pt x="1834" y="5942"/>
                  </a:cubicBezTo>
                  <a:cubicBezTo>
                    <a:pt x="1864" y="5937"/>
                    <a:pt x="1894" y="5934"/>
                    <a:pt x="1923" y="5934"/>
                  </a:cubicBezTo>
                  <a:cubicBezTo>
                    <a:pt x="1953" y="5934"/>
                    <a:pt x="1983" y="5937"/>
                    <a:pt x="2013" y="5942"/>
                  </a:cubicBezTo>
                  <a:cubicBezTo>
                    <a:pt x="2477" y="6073"/>
                    <a:pt x="2810" y="6478"/>
                    <a:pt x="2846" y="6955"/>
                  </a:cubicBezTo>
                  <a:cubicBezTo>
                    <a:pt x="3191" y="6538"/>
                    <a:pt x="3561" y="6062"/>
                    <a:pt x="3513" y="5526"/>
                  </a:cubicBezTo>
                  <a:cubicBezTo>
                    <a:pt x="3501" y="5311"/>
                    <a:pt x="3418" y="5121"/>
                    <a:pt x="3382" y="4907"/>
                  </a:cubicBezTo>
                  <a:cubicBezTo>
                    <a:pt x="3358" y="4573"/>
                    <a:pt x="3382" y="4240"/>
                    <a:pt x="3453" y="3918"/>
                  </a:cubicBezTo>
                  <a:cubicBezTo>
                    <a:pt x="3549" y="3418"/>
                    <a:pt x="3561" y="2799"/>
                    <a:pt x="3751" y="2323"/>
                  </a:cubicBezTo>
                  <a:cubicBezTo>
                    <a:pt x="3930" y="1906"/>
                    <a:pt x="4454" y="1525"/>
                    <a:pt x="4525" y="1097"/>
                  </a:cubicBezTo>
                  <a:cubicBezTo>
                    <a:pt x="4680" y="299"/>
                    <a:pt x="4215" y="37"/>
                    <a:pt x="3561" y="1"/>
                  </a:cubicBezTo>
                  <a:cubicBezTo>
                    <a:pt x="3544" y="1"/>
                    <a:pt x="3526" y="0"/>
                    <a:pt x="35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53"/>
            <p:cNvSpPr/>
            <p:nvPr/>
          </p:nvSpPr>
          <p:spPr>
            <a:xfrm>
              <a:off x="3226975" y="4425575"/>
              <a:ext cx="234175" cy="139000"/>
            </a:xfrm>
            <a:custGeom>
              <a:avLst/>
              <a:gdLst/>
              <a:ahLst/>
              <a:cxnLst/>
              <a:rect l="l" t="t" r="r" b="b"/>
              <a:pathLst>
                <a:path w="9367" h="5560" extrusionOk="0">
                  <a:moveTo>
                    <a:pt x="1307" y="1"/>
                  </a:moveTo>
                  <a:cubicBezTo>
                    <a:pt x="553" y="1"/>
                    <a:pt x="1" y="310"/>
                    <a:pt x="521" y="1409"/>
                  </a:cubicBezTo>
                  <a:cubicBezTo>
                    <a:pt x="556" y="1517"/>
                    <a:pt x="628" y="1612"/>
                    <a:pt x="711" y="1683"/>
                  </a:cubicBezTo>
                  <a:cubicBezTo>
                    <a:pt x="842" y="1767"/>
                    <a:pt x="985" y="1802"/>
                    <a:pt x="1140" y="1814"/>
                  </a:cubicBezTo>
                  <a:cubicBezTo>
                    <a:pt x="2199" y="1981"/>
                    <a:pt x="3140" y="2588"/>
                    <a:pt x="3723" y="3493"/>
                  </a:cubicBezTo>
                  <a:cubicBezTo>
                    <a:pt x="3783" y="3612"/>
                    <a:pt x="3866" y="3719"/>
                    <a:pt x="3973" y="3803"/>
                  </a:cubicBezTo>
                  <a:cubicBezTo>
                    <a:pt x="4095" y="3888"/>
                    <a:pt x="4242" y="3905"/>
                    <a:pt x="4394" y="3905"/>
                  </a:cubicBezTo>
                  <a:cubicBezTo>
                    <a:pt x="4496" y="3905"/>
                    <a:pt x="4600" y="3898"/>
                    <a:pt x="4700" y="3898"/>
                  </a:cubicBezTo>
                  <a:cubicBezTo>
                    <a:pt x="4716" y="3897"/>
                    <a:pt x="4733" y="3897"/>
                    <a:pt x="4750" y="3897"/>
                  </a:cubicBezTo>
                  <a:cubicBezTo>
                    <a:pt x="5415" y="3897"/>
                    <a:pt x="6129" y="4355"/>
                    <a:pt x="6164" y="5017"/>
                  </a:cubicBezTo>
                  <a:cubicBezTo>
                    <a:pt x="6176" y="5207"/>
                    <a:pt x="6152" y="5434"/>
                    <a:pt x="6319" y="5529"/>
                  </a:cubicBezTo>
                  <a:cubicBezTo>
                    <a:pt x="6366" y="5550"/>
                    <a:pt x="6417" y="5559"/>
                    <a:pt x="6470" y="5559"/>
                  </a:cubicBezTo>
                  <a:cubicBezTo>
                    <a:pt x="6536" y="5559"/>
                    <a:pt x="6604" y="5544"/>
                    <a:pt x="6664" y="5517"/>
                  </a:cubicBezTo>
                  <a:cubicBezTo>
                    <a:pt x="7307" y="5315"/>
                    <a:pt x="8081" y="4957"/>
                    <a:pt x="8105" y="4279"/>
                  </a:cubicBezTo>
                  <a:cubicBezTo>
                    <a:pt x="8117" y="4005"/>
                    <a:pt x="7998" y="3755"/>
                    <a:pt x="7962" y="3481"/>
                  </a:cubicBezTo>
                  <a:cubicBezTo>
                    <a:pt x="7795" y="2231"/>
                    <a:pt x="9367" y="1302"/>
                    <a:pt x="9319" y="40"/>
                  </a:cubicBezTo>
                  <a:cubicBezTo>
                    <a:pt x="8540" y="40"/>
                    <a:pt x="7864" y="822"/>
                    <a:pt x="7133" y="822"/>
                  </a:cubicBezTo>
                  <a:cubicBezTo>
                    <a:pt x="7037" y="822"/>
                    <a:pt x="6941" y="809"/>
                    <a:pt x="6843" y="778"/>
                  </a:cubicBezTo>
                  <a:cubicBezTo>
                    <a:pt x="6664" y="731"/>
                    <a:pt x="6509" y="624"/>
                    <a:pt x="6331" y="564"/>
                  </a:cubicBezTo>
                  <a:cubicBezTo>
                    <a:pt x="6194" y="522"/>
                    <a:pt x="6050" y="506"/>
                    <a:pt x="5900" y="506"/>
                  </a:cubicBezTo>
                  <a:cubicBezTo>
                    <a:pt x="5427" y="506"/>
                    <a:pt x="4904" y="666"/>
                    <a:pt x="4433" y="666"/>
                  </a:cubicBezTo>
                  <a:cubicBezTo>
                    <a:pt x="4378" y="666"/>
                    <a:pt x="4324" y="664"/>
                    <a:pt x="4271" y="659"/>
                  </a:cubicBezTo>
                  <a:cubicBezTo>
                    <a:pt x="3676" y="612"/>
                    <a:pt x="3211" y="362"/>
                    <a:pt x="2652" y="219"/>
                  </a:cubicBezTo>
                  <a:cubicBezTo>
                    <a:pt x="2249" y="105"/>
                    <a:pt x="1744" y="1"/>
                    <a:pt x="1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3"/>
            <p:cNvSpPr/>
            <p:nvPr/>
          </p:nvSpPr>
          <p:spPr>
            <a:xfrm>
              <a:off x="2570550" y="4205100"/>
              <a:ext cx="69975" cy="35450"/>
            </a:xfrm>
            <a:custGeom>
              <a:avLst/>
              <a:gdLst/>
              <a:ahLst/>
              <a:cxnLst/>
              <a:rect l="l" t="t" r="r" b="b"/>
              <a:pathLst>
                <a:path w="2799" h="1418" extrusionOk="0">
                  <a:moveTo>
                    <a:pt x="2215" y="1"/>
                  </a:moveTo>
                  <a:cubicBezTo>
                    <a:pt x="2166" y="66"/>
                    <a:pt x="2176" y="126"/>
                    <a:pt x="2215" y="185"/>
                  </a:cubicBezTo>
                  <a:lnTo>
                    <a:pt x="2215" y="185"/>
                  </a:lnTo>
                  <a:lnTo>
                    <a:pt x="2215" y="1"/>
                  </a:lnTo>
                  <a:close/>
                  <a:moveTo>
                    <a:pt x="1507" y="114"/>
                  </a:moveTo>
                  <a:cubicBezTo>
                    <a:pt x="989" y="114"/>
                    <a:pt x="475" y="236"/>
                    <a:pt x="0" y="465"/>
                  </a:cubicBezTo>
                  <a:cubicBezTo>
                    <a:pt x="98" y="455"/>
                    <a:pt x="196" y="450"/>
                    <a:pt x="293" y="450"/>
                  </a:cubicBezTo>
                  <a:cubicBezTo>
                    <a:pt x="1104" y="450"/>
                    <a:pt x="1874" y="801"/>
                    <a:pt x="2405" y="1418"/>
                  </a:cubicBezTo>
                  <a:cubicBezTo>
                    <a:pt x="2596" y="1168"/>
                    <a:pt x="2798" y="787"/>
                    <a:pt x="2584" y="525"/>
                  </a:cubicBezTo>
                  <a:cubicBezTo>
                    <a:pt x="2482" y="407"/>
                    <a:pt x="2291" y="299"/>
                    <a:pt x="2215" y="185"/>
                  </a:cubicBezTo>
                  <a:lnTo>
                    <a:pt x="2215" y="185"/>
                  </a:lnTo>
                  <a:lnTo>
                    <a:pt x="2215" y="191"/>
                  </a:lnTo>
                  <a:cubicBezTo>
                    <a:pt x="1980" y="139"/>
                    <a:pt x="1743" y="114"/>
                    <a:pt x="1507" y="11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53"/>
            <p:cNvSpPr/>
            <p:nvPr/>
          </p:nvSpPr>
          <p:spPr>
            <a:xfrm>
              <a:off x="3990075" y="4380950"/>
              <a:ext cx="115200" cy="65925"/>
            </a:xfrm>
            <a:custGeom>
              <a:avLst/>
              <a:gdLst/>
              <a:ahLst/>
              <a:cxnLst/>
              <a:rect l="l" t="t" r="r" b="b"/>
              <a:pathLst>
                <a:path w="4608" h="2637" extrusionOk="0">
                  <a:moveTo>
                    <a:pt x="1361" y="0"/>
                  </a:moveTo>
                  <a:cubicBezTo>
                    <a:pt x="882" y="0"/>
                    <a:pt x="312" y="143"/>
                    <a:pt x="0" y="242"/>
                  </a:cubicBezTo>
                  <a:cubicBezTo>
                    <a:pt x="417" y="468"/>
                    <a:pt x="1024" y="504"/>
                    <a:pt x="1500" y="635"/>
                  </a:cubicBezTo>
                  <a:cubicBezTo>
                    <a:pt x="2477" y="896"/>
                    <a:pt x="2894" y="1337"/>
                    <a:pt x="3572" y="2075"/>
                  </a:cubicBezTo>
                  <a:cubicBezTo>
                    <a:pt x="3835" y="2372"/>
                    <a:pt x="4174" y="2636"/>
                    <a:pt x="4559" y="2636"/>
                  </a:cubicBezTo>
                  <a:cubicBezTo>
                    <a:pt x="4575" y="2636"/>
                    <a:pt x="4592" y="2636"/>
                    <a:pt x="4608" y="2635"/>
                  </a:cubicBezTo>
                  <a:cubicBezTo>
                    <a:pt x="3822" y="1742"/>
                    <a:pt x="2953" y="920"/>
                    <a:pt x="2024" y="170"/>
                  </a:cubicBezTo>
                  <a:cubicBezTo>
                    <a:pt x="1874" y="46"/>
                    <a:pt x="1632" y="0"/>
                    <a:pt x="1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53"/>
            <p:cNvSpPr/>
            <p:nvPr/>
          </p:nvSpPr>
          <p:spPr>
            <a:xfrm>
              <a:off x="4480300" y="3713725"/>
              <a:ext cx="298000" cy="136075"/>
            </a:xfrm>
            <a:custGeom>
              <a:avLst/>
              <a:gdLst/>
              <a:ahLst/>
              <a:cxnLst/>
              <a:rect l="l" t="t" r="r" b="b"/>
              <a:pathLst>
                <a:path w="11920" h="5443" extrusionOk="0">
                  <a:moveTo>
                    <a:pt x="5831" y="1"/>
                  </a:moveTo>
                  <a:cubicBezTo>
                    <a:pt x="5624" y="1"/>
                    <a:pt x="5385" y="40"/>
                    <a:pt x="5097" y="130"/>
                  </a:cubicBezTo>
                  <a:cubicBezTo>
                    <a:pt x="4168" y="392"/>
                    <a:pt x="3275" y="737"/>
                    <a:pt x="2418" y="1177"/>
                  </a:cubicBezTo>
                  <a:cubicBezTo>
                    <a:pt x="1" y="2523"/>
                    <a:pt x="4394" y="2190"/>
                    <a:pt x="4799" y="3106"/>
                  </a:cubicBezTo>
                  <a:cubicBezTo>
                    <a:pt x="5109" y="3833"/>
                    <a:pt x="4323" y="4690"/>
                    <a:pt x="4621" y="5416"/>
                  </a:cubicBezTo>
                  <a:cubicBezTo>
                    <a:pt x="4708" y="5434"/>
                    <a:pt x="4795" y="5442"/>
                    <a:pt x="4882" y="5442"/>
                  </a:cubicBezTo>
                  <a:cubicBezTo>
                    <a:pt x="5320" y="5442"/>
                    <a:pt x="5743" y="5226"/>
                    <a:pt x="6002" y="4868"/>
                  </a:cubicBezTo>
                  <a:cubicBezTo>
                    <a:pt x="6145" y="4654"/>
                    <a:pt x="6228" y="4392"/>
                    <a:pt x="6406" y="4225"/>
                  </a:cubicBezTo>
                  <a:cubicBezTo>
                    <a:pt x="6526" y="4118"/>
                    <a:pt x="6668" y="4035"/>
                    <a:pt x="6811" y="3975"/>
                  </a:cubicBezTo>
                  <a:lnTo>
                    <a:pt x="9157" y="2844"/>
                  </a:lnTo>
                  <a:cubicBezTo>
                    <a:pt x="9145" y="2618"/>
                    <a:pt x="9121" y="2392"/>
                    <a:pt x="9109" y="2166"/>
                  </a:cubicBezTo>
                  <a:cubicBezTo>
                    <a:pt x="9812" y="2070"/>
                    <a:pt x="10514" y="1904"/>
                    <a:pt x="11193" y="1666"/>
                  </a:cubicBezTo>
                  <a:cubicBezTo>
                    <a:pt x="11407" y="1618"/>
                    <a:pt x="11598" y="1511"/>
                    <a:pt x="11752" y="1344"/>
                  </a:cubicBezTo>
                  <a:cubicBezTo>
                    <a:pt x="11895" y="1177"/>
                    <a:pt x="11919" y="904"/>
                    <a:pt x="11752" y="749"/>
                  </a:cubicBezTo>
                  <a:cubicBezTo>
                    <a:pt x="11683" y="692"/>
                    <a:pt x="11602" y="669"/>
                    <a:pt x="11516" y="669"/>
                  </a:cubicBezTo>
                  <a:cubicBezTo>
                    <a:pt x="11352" y="669"/>
                    <a:pt x="11170" y="750"/>
                    <a:pt x="11014" y="820"/>
                  </a:cubicBezTo>
                  <a:cubicBezTo>
                    <a:pt x="10341" y="1147"/>
                    <a:pt x="9618" y="1317"/>
                    <a:pt x="8879" y="1317"/>
                  </a:cubicBezTo>
                  <a:cubicBezTo>
                    <a:pt x="8730" y="1317"/>
                    <a:pt x="8581" y="1311"/>
                    <a:pt x="8431" y="1297"/>
                  </a:cubicBezTo>
                  <a:cubicBezTo>
                    <a:pt x="8228" y="1297"/>
                    <a:pt x="8026" y="1237"/>
                    <a:pt x="7835" y="1154"/>
                  </a:cubicBezTo>
                  <a:cubicBezTo>
                    <a:pt x="6967" y="638"/>
                    <a:pt x="6664" y="1"/>
                    <a:pt x="5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3"/>
            <p:cNvSpPr/>
            <p:nvPr/>
          </p:nvSpPr>
          <p:spPr>
            <a:xfrm>
              <a:off x="3265275" y="2807775"/>
              <a:ext cx="61050" cy="43850"/>
            </a:xfrm>
            <a:custGeom>
              <a:avLst/>
              <a:gdLst/>
              <a:ahLst/>
              <a:cxnLst/>
              <a:rect l="l" t="t" r="r" b="b"/>
              <a:pathLst>
                <a:path w="2442" h="1754" extrusionOk="0">
                  <a:moveTo>
                    <a:pt x="1754" y="1"/>
                  </a:moveTo>
                  <a:cubicBezTo>
                    <a:pt x="1403" y="1"/>
                    <a:pt x="1056" y="94"/>
                    <a:pt x="751" y="280"/>
                  </a:cubicBezTo>
                  <a:lnTo>
                    <a:pt x="1429" y="185"/>
                  </a:lnTo>
                  <a:lnTo>
                    <a:pt x="1429" y="185"/>
                  </a:lnTo>
                  <a:cubicBezTo>
                    <a:pt x="941" y="363"/>
                    <a:pt x="465" y="566"/>
                    <a:pt x="1" y="804"/>
                  </a:cubicBezTo>
                  <a:cubicBezTo>
                    <a:pt x="465" y="1101"/>
                    <a:pt x="1013" y="1280"/>
                    <a:pt x="1572" y="1328"/>
                  </a:cubicBezTo>
                  <a:cubicBezTo>
                    <a:pt x="1572" y="1435"/>
                    <a:pt x="1596" y="1542"/>
                    <a:pt x="1644" y="1649"/>
                  </a:cubicBezTo>
                  <a:cubicBezTo>
                    <a:pt x="1685" y="1716"/>
                    <a:pt x="1756" y="1754"/>
                    <a:pt x="1832" y="1754"/>
                  </a:cubicBezTo>
                  <a:cubicBezTo>
                    <a:pt x="1864" y="1754"/>
                    <a:pt x="1897" y="1747"/>
                    <a:pt x="1929" y="1733"/>
                  </a:cubicBezTo>
                  <a:cubicBezTo>
                    <a:pt x="1965" y="1709"/>
                    <a:pt x="1989" y="1673"/>
                    <a:pt x="2013" y="1637"/>
                  </a:cubicBezTo>
                  <a:cubicBezTo>
                    <a:pt x="2310" y="1185"/>
                    <a:pt x="2441" y="637"/>
                    <a:pt x="2382" y="101"/>
                  </a:cubicBezTo>
                  <a:cubicBezTo>
                    <a:pt x="2176" y="34"/>
                    <a:pt x="1964" y="1"/>
                    <a:pt x="1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3"/>
            <p:cNvSpPr/>
            <p:nvPr/>
          </p:nvSpPr>
          <p:spPr>
            <a:xfrm>
              <a:off x="3319750" y="2947525"/>
              <a:ext cx="71150" cy="74725"/>
            </a:xfrm>
            <a:custGeom>
              <a:avLst/>
              <a:gdLst/>
              <a:ahLst/>
              <a:cxnLst/>
              <a:rect l="l" t="t" r="r" b="b"/>
              <a:pathLst>
                <a:path w="2846" h="2989" extrusionOk="0">
                  <a:moveTo>
                    <a:pt x="2810" y="0"/>
                  </a:moveTo>
                  <a:lnTo>
                    <a:pt x="2810" y="0"/>
                  </a:lnTo>
                  <a:cubicBezTo>
                    <a:pt x="2382" y="155"/>
                    <a:pt x="2072" y="786"/>
                    <a:pt x="1786" y="1143"/>
                  </a:cubicBezTo>
                  <a:cubicBezTo>
                    <a:pt x="1703" y="1274"/>
                    <a:pt x="1584" y="1381"/>
                    <a:pt x="1453" y="1453"/>
                  </a:cubicBezTo>
                  <a:cubicBezTo>
                    <a:pt x="1395" y="1487"/>
                    <a:pt x="1331" y="1503"/>
                    <a:pt x="1267" y="1503"/>
                  </a:cubicBezTo>
                  <a:cubicBezTo>
                    <a:pt x="1174" y="1503"/>
                    <a:pt x="1083" y="1469"/>
                    <a:pt x="1012" y="1405"/>
                  </a:cubicBezTo>
                  <a:cubicBezTo>
                    <a:pt x="905" y="1286"/>
                    <a:pt x="929" y="1096"/>
                    <a:pt x="905" y="929"/>
                  </a:cubicBezTo>
                  <a:cubicBezTo>
                    <a:pt x="885" y="790"/>
                    <a:pt x="783" y="635"/>
                    <a:pt x="660" y="635"/>
                  </a:cubicBezTo>
                  <a:cubicBezTo>
                    <a:pt x="635" y="635"/>
                    <a:pt x="610" y="641"/>
                    <a:pt x="584" y="655"/>
                  </a:cubicBezTo>
                  <a:cubicBezTo>
                    <a:pt x="536" y="679"/>
                    <a:pt x="500" y="715"/>
                    <a:pt x="477" y="762"/>
                  </a:cubicBezTo>
                  <a:lnTo>
                    <a:pt x="155" y="1226"/>
                  </a:lnTo>
                  <a:cubicBezTo>
                    <a:pt x="72" y="1322"/>
                    <a:pt x="24" y="1429"/>
                    <a:pt x="0" y="1536"/>
                  </a:cubicBezTo>
                  <a:cubicBezTo>
                    <a:pt x="0" y="1679"/>
                    <a:pt x="36" y="1810"/>
                    <a:pt x="96" y="1917"/>
                  </a:cubicBezTo>
                  <a:cubicBezTo>
                    <a:pt x="262" y="2310"/>
                    <a:pt x="489" y="2750"/>
                    <a:pt x="905" y="2858"/>
                  </a:cubicBezTo>
                  <a:cubicBezTo>
                    <a:pt x="1001" y="2870"/>
                    <a:pt x="1084" y="2893"/>
                    <a:pt x="1179" y="2929"/>
                  </a:cubicBezTo>
                  <a:cubicBezTo>
                    <a:pt x="1215" y="2965"/>
                    <a:pt x="1251" y="2977"/>
                    <a:pt x="1298" y="2989"/>
                  </a:cubicBezTo>
                  <a:cubicBezTo>
                    <a:pt x="1358" y="2989"/>
                    <a:pt x="1417" y="2965"/>
                    <a:pt x="1453" y="2917"/>
                  </a:cubicBezTo>
                  <a:cubicBezTo>
                    <a:pt x="2263" y="2215"/>
                    <a:pt x="2846" y="1084"/>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3"/>
            <p:cNvSpPr/>
            <p:nvPr/>
          </p:nvSpPr>
          <p:spPr>
            <a:xfrm>
              <a:off x="3268550" y="2990450"/>
              <a:ext cx="41400" cy="35750"/>
            </a:xfrm>
            <a:custGeom>
              <a:avLst/>
              <a:gdLst/>
              <a:ahLst/>
              <a:cxnLst/>
              <a:rect l="l" t="t" r="r" b="b"/>
              <a:pathLst>
                <a:path w="1656" h="1430" extrusionOk="0">
                  <a:moveTo>
                    <a:pt x="414" y="1"/>
                  </a:moveTo>
                  <a:cubicBezTo>
                    <a:pt x="251" y="1"/>
                    <a:pt x="96" y="109"/>
                    <a:pt x="48" y="271"/>
                  </a:cubicBezTo>
                  <a:cubicBezTo>
                    <a:pt x="1" y="486"/>
                    <a:pt x="72" y="700"/>
                    <a:pt x="227" y="843"/>
                  </a:cubicBezTo>
                  <a:cubicBezTo>
                    <a:pt x="382" y="986"/>
                    <a:pt x="560" y="1093"/>
                    <a:pt x="751" y="1176"/>
                  </a:cubicBezTo>
                  <a:lnTo>
                    <a:pt x="1120" y="1367"/>
                  </a:lnTo>
                  <a:cubicBezTo>
                    <a:pt x="1199" y="1406"/>
                    <a:pt x="1278" y="1429"/>
                    <a:pt x="1356" y="1429"/>
                  </a:cubicBezTo>
                  <a:cubicBezTo>
                    <a:pt x="1373" y="1429"/>
                    <a:pt x="1389" y="1428"/>
                    <a:pt x="1405" y="1426"/>
                  </a:cubicBezTo>
                  <a:cubicBezTo>
                    <a:pt x="1656" y="1379"/>
                    <a:pt x="1656" y="1022"/>
                    <a:pt x="1560" y="795"/>
                  </a:cubicBezTo>
                  <a:cubicBezTo>
                    <a:pt x="1441" y="522"/>
                    <a:pt x="1239" y="283"/>
                    <a:pt x="965" y="141"/>
                  </a:cubicBezTo>
                  <a:cubicBezTo>
                    <a:pt x="869" y="94"/>
                    <a:pt x="765" y="72"/>
                    <a:pt x="662" y="72"/>
                  </a:cubicBezTo>
                  <a:cubicBezTo>
                    <a:pt x="568" y="72"/>
                    <a:pt x="474" y="91"/>
                    <a:pt x="387" y="128"/>
                  </a:cubicBezTo>
                  <a:lnTo>
                    <a:pt x="387" y="128"/>
                  </a:lnTo>
                  <a:lnTo>
                    <a:pt x="536" y="21"/>
                  </a:lnTo>
                  <a:cubicBezTo>
                    <a:pt x="496" y="7"/>
                    <a:pt x="455"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53"/>
            <p:cNvSpPr/>
            <p:nvPr/>
          </p:nvSpPr>
          <p:spPr>
            <a:xfrm>
              <a:off x="3307850" y="3042825"/>
              <a:ext cx="34550" cy="23775"/>
            </a:xfrm>
            <a:custGeom>
              <a:avLst/>
              <a:gdLst/>
              <a:ahLst/>
              <a:cxnLst/>
              <a:rect l="l" t="t" r="r" b="b"/>
              <a:pathLst>
                <a:path w="1382" h="951" extrusionOk="0">
                  <a:moveTo>
                    <a:pt x="131" y="1"/>
                  </a:moveTo>
                  <a:cubicBezTo>
                    <a:pt x="88" y="1"/>
                    <a:pt x="44" y="4"/>
                    <a:pt x="0" y="10"/>
                  </a:cubicBezTo>
                  <a:cubicBezTo>
                    <a:pt x="357" y="451"/>
                    <a:pt x="834" y="772"/>
                    <a:pt x="1369" y="951"/>
                  </a:cubicBezTo>
                  <a:cubicBezTo>
                    <a:pt x="1381" y="701"/>
                    <a:pt x="1215" y="474"/>
                    <a:pt x="965" y="415"/>
                  </a:cubicBezTo>
                  <a:lnTo>
                    <a:pt x="965" y="415"/>
                  </a:lnTo>
                  <a:lnTo>
                    <a:pt x="1036" y="593"/>
                  </a:lnTo>
                  <a:cubicBezTo>
                    <a:pt x="876" y="230"/>
                    <a:pt x="514"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53"/>
            <p:cNvSpPr/>
            <p:nvPr/>
          </p:nvSpPr>
          <p:spPr>
            <a:xfrm>
              <a:off x="3858500" y="2732025"/>
              <a:ext cx="54500" cy="41225"/>
            </a:xfrm>
            <a:custGeom>
              <a:avLst/>
              <a:gdLst/>
              <a:ahLst/>
              <a:cxnLst/>
              <a:rect l="l" t="t" r="r" b="b"/>
              <a:pathLst>
                <a:path w="2180" h="1649" extrusionOk="0">
                  <a:moveTo>
                    <a:pt x="1834" y="0"/>
                  </a:moveTo>
                  <a:lnTo>
                    <a:pt x="1640" y="125"/>
                  </a:lnTo>
                  <a:lnTo>
                    <a:pt x="1640" y="125"/>
                  </a:lnTo>
                  <a:cubicBezTo>
                    <a:pt x="1613" y="137"/>
                    <a:pt x="1587" y="154"/>
                    <a:pt x="1563" y="174"/>
                  </a:cubicBezTo>
                  <a:lnTo>
                    <a:pt x="1563" y="174"/>
                  </a:lnTo>
                  <a:lnTo>
                    <a:pt x="406" y="917"/>
                  </a:lnTo>
                  <a:cubicBezTo>
                    <a:pt x="275" y="1000"/>
                    <a:pt x="167" y="1095"/>
                    <a:pt x="84" y="1214"/>
                  </a:cubicBezTo>
                  <a:cubicBezTo>
                    <a:pt x="1" y="1345"/>
                    <a:pt x="36" y="1512"/>
                    <a:pt x="156" y="1607"/>
                  </a:cubicBezTo>
                  <a:cubicBezTo>
                    <a:pt x="198" y="1637"/>
                    <a:pt x="244" y="1649"/>
                    <a:pt x="293" y="1649"/>
                  </a:cubicBezTo>
                  <a:cubicBezTo>
                    <a:pt x="381" y="1649"/>
                    <a:pt x="476" y="1610"/>
                    <a:pt x="560" y="1572"/>
                  </a:cubicBezTo>
                  <a:lnTo>
                    <a:pt x="1501" y="1167"/>
                  </a:lnTo>
                  <a:cubicBezTo>
                    <a:pt x="1727" y="1072"/>
                    <a:pt x="1953" y="964"/>
                    <a:pt x="2072" y="750"/>
                  </a:cubicBezTo>
                  <a:cubicBezTo>
                    <a:pt x="2180" y="583"/>
                    <a:pt x="2168" y="357"/>
                    <a:pt x="2037" y="202"/>
                  </a:cubicBezTo>
                  <a:cubicBezTo>
                    <a:pt x="1964" y="129"/>
                    <a:pt x="1872" y="93"/>
                    <a:pt x="1782" y="93"/>
                  </a:cubicBezTo>
                  <a:cubicBezTo>
                    <a:pt x="1747" y="93"/>
                    <a:pt x="1712" y="99"/>
                    <a:pt x="1679" y="110"/>
                  </a:cubicBezTo>
                  <a:lnTo>
                    <a:pt x="1679" y="110"/>
                  </a:lnTo>
                  <a:lnTo>
                    <a:pt x="1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3"/>
            <p:cNvSpPr/>
            <p:nvPr/>
          </p:nvSpPr>
          <p:spPr>
            <a:xfrm>
              <a:off x="4642525" y="1654925"/>
              <a:ext cx="68500" cy="89200"/>
            </a:xfrm>
            <a:custGeom>
              <a:avLst/>
              <a:gdLst/>
              <a:ahLst/>
              <a:cxnLst/>
              <a:rect l="l" t="t" r="r" b="b"/>
              <a:pathLst>
                <a:path w="2740" h="3568" extrusionOk="0">
                  <a:moveTo>
                    <a:pt x="523" y="1"/>
                  </a:moveTo>
                  <a:cubicBezTo>
                    <a:pt x="484" y="1"/>
                    <a:pt x="445" y="3"/>
                    <a:pt x="406" y="7"/>
                  </a:cubicBezTo>
                  <a:cubicBezTo>
                    <a:pt x="501" y="710"/>
                    <a:pt x="1" y="1817"/>
                    <a:pt x="441" y="2424"/>
                  </a:cubicBezTo>
                  <a:cubicBezTo>
                    <a:pt x="644" y="2686"/>
                    <a:pt x="1001" y="2793"/>
                    <a:pt x="1203" y="3043"/>
                  </a:cubicBezTo>
                  <a:cubicBezTo>
                    <a:pt x="1379" y="3254"/>
                    <a:pt x="1497" y="3568"/>
                    <a:pt x="1760" y="3568"/>
                  </a:cubicBezTo>
                  <a:cubicBezTo>
                    <a:pt x="1765" y="3568"/>
                    <a:pt x="1770" y="3567"/>
                    <a:pt x="1775" y="3567"/>
                  </a:cubicBezTo>
                  <a:cubicBezTo>
                    <a:pt x="2037" y="3543"/>
                    <a:pt x="2108" y="3186"/>
                    <a:pt x="2192" y="2924"/>
                  </a:cubicBezTo>
                  <a:cubicBezTo>
                    <a:pt x="2275" y="2674"/>
                    <a:pt x="2453" y="2424"/>
                    <a:pt x="2573" y="2162"/>
                  </a:cubicBezTo>
                  <a:cubicBezTo>
                    <a:pt x="2692" y="1900"/>
                    <a:pt x="2739" y="1579"/>
                    <a:pt x="2584" y="1329"/>
                  </a:cubicBezTo>
                  <a:cubicBezTo>
                    <a:pt x="2370" y="984"/>
                    <a:pt x="1846" y="972"/>
                    <a:pt x="1549" y="686"/>
                  </a:cubicBezTo>
                  <a:cubicBezTo>
                    <a:pt x="1418" y="567"/>
                    <a:pt x="1334" y="412"/>
                    <a:pt x="1227" y="293"/>
                  </a:cubicBezTo>
                  <a:cubicBezTo>
                    <a:pt x="1040" y="106"/>
                    <a:pt x="789"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3"/>
            <p:cNvSpPr/>
            <p:nvPr/>
          </p:nvSpPr>
          <p:spPr>
            <a:xfrm>
              <a:off x="2523225" y="2563250"/>
              <a:ext cx="58350" cy="42275"/>
            </a:xfrm>
            <a:custGeom>
              <a:avLst/>
              <a:gdLst/>
              <a:ahLst/>
              <a:cxnLst/>
              <a:rect l="l" t="t" r="r" b="b"/>
              <a:pathLst>
                <a:path w="2334" h="1691" extrusionOk="0">
                  <a:moveTo>
                    <a:pt x="1834" y="0"/>
                  </a:moveTo>
                  <a:lnTo>
                    <a:pt x="1834" y="0"/>
                  </a:lnTo>
                  <a:cubicBezTo>
                    <a:pt x="1572" y="191"/>
                    <a:pt x="1298" y="345"/>
                    <a:pt x="1000" y="465"/>
                  </a:cubicBezTo>
                  <a:cubicBezTo>
                    <a:pt x="512" y="703"/>
                    <a:pt x="0" y="1155"/>
                    <a:pt x="119" y="1691"/>
                  </a:cubicBezTo>
                  <a:cubicBezTo>
                    <a:pt x="477" y="1298"/>
                    <a:pt x="1072" y="1227"/>
                    <a:pt x="1608" y="1215"/>
                  </a:cubicBezTo>
                  <a:cubicBezTo>
                    <a:pt x="1703" y="1215"/>
                    <a:pt x="1798" y="1203"/>
                    <a:pt x="1881" y="1167"/>
                  </a:cubicBezTo>
                  <a:cubicBezTo>
                    <a:pt x="1989" y="1084"/>
                    <a:pt x="2060" y="977"/>
                    <a:pt x="2096" y="857"/>
                  </a:cubicBezTo>
                  <a:lnTo>
                    <a:pt x="2334" y="215"/>
                  </a:lnTo>
                  <a:lnTo>
                    <a:pt x="2334" y="215"/>
                  </a:lnTo>
                  <a:cubicBezTo>
                    <a:pt x="2096" y="238"/>
                    <a:pt x="1870" y="334"/>
                    <a:pt x="1691" y="476"/>
                  </a:cubicBezTo>
                  <a:lnTo>
                    <a:pt x="183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3"/>
            <p:cNvSpPr/>
            <p:nvPr/>
          </p:nvSpPr>
          <p:spPr>
            <a:xfrm>
              <a:off x="2526500" y="2923100"/>
              <a:ext cx="30975" cy="20425"/>
            </a:xfrm>
            <a:custGeom>
              <a:avLst/>
              <a:gdLst/>
              <a:ahLst/>
              <a:cxnLst/>
              <a:rect l="l" t="t" r="r" b="b"/>
              <a:pathLst>
                <a:path w="1239" h="817" extrusionOk="0">
                  <a:moveTo>
                    <a:pt x="691" y="1"/>
                  </a:moveTo>
                  <a:lnTo>
                    <a:pt x="691" y="1"/>
                  </a:lnTo>
                  <a:cubicBezTo>
                    <a:pt x="381" y="191"/>
                    <a:pt x="143" y="465"/>
                    <a:pt x="0" y="787"/>
                  </a:cubicBezTo>
                  <a:cubicBezTo>
                    <a:pt x="105" y="808"/>
                    <a:pt x="214" y="817"/>
                    <a:pt x="323" y="817"/>
                  </a:cubicBezTo>
                  <a:cubicBezTo>
                    <a:pt x="463" y="817"/>
                    <a:pt x="605" y="801"/>
                    <a:pt x="738" y="775"/>
                  </a:cubicBezTo>
                  <a:cubicBezTo>
                    <a:pt x="988" y="715"/>
                    <a:pt x="1191" y="525"/>
                    <a:pt x="1239" y="275"/>
                  </a:cubicBezTo>
                  <a:cubicBezTo>
                    <a:pt x="1012" y="275"/>
                    <a:pt x="774" y="263"/>
                    <a:pt x="536" y="227"/>
                  </a:cubicBezTo>
                  <a:lnTo>
                    <a:pt x="6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53"/>
            <p:cNvSpPr/>
            <p:nvPr/>
          </p:nvSpPr>
          <p:spPr>
            <a:xfrm>
              <a:off x="2538700" y="2626475"/>
              <a:ext cx="21450" cy="38000"/>
            </a:xfrm>
            <a:custGeom>
              <a:avLst/>
              <a:gdLst/>
              <a:ahLst/>
              <a:cxnLst/>
              <a:rect l="l" t="t" r="r" b="b"/>
              <a:pathLst>
                <a:path w="858" h="1520" extrusionOk="0">
                  <a:moveTo>
                    <a:pt x="200" y="0"/>
                  </a:moveTo>
                  <a:cubicBezTo>
                    <a:pt x="130" y="0"/>
                    <a:pt x="60" y="22"/>
                    <a:pt x="0" y="67"/>
                  </a:cubicBezTo>
                  <a:lnTo>
                    <a:pt x="131" y="79"/>
                  </a:lnTo>
                  <a:cubicBezTo>
                    <a:pt x="131" y="186"/>
                    <a:pt x="155" y="293"/>
                    <a:pt x="215" y="388"/>
                  </a:cubicBezTo>
                  <a:cubicBezTo>
                    <a:pt x="393" y="769"/>
                    <a:pt x="584" y="1138"/>
                    <a:pt x="762" y="1519"/>
                  </a:cubicBezTo>
                  <a:cubicBezTo>
                    <a:pt x="858" y="1222"/>
                    <a:pt x="774" y="900"/>
                    <a:pt x="691" y="603"/>
                  </a:cubicBezTo>
                  <a:cubicBezTo>
                    <a:pt x="655" y="424"/>
                    <a:pt x="584" y="257"/>
                    <a:pt x="465" y="126"/>
                  </a:cubicBezTo>
                  <a:cubicBezTo>
                    <a:pt x="395" y="43"/>
                    <a:pt x="298" y="0"/>
                    <a:pt x="2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53"/>
            <p:cNvSpPr/>
            <p:nvPr/>
          </p:nvSpPr>
          <p:spPr>
            <a:xfrm>
              <a:off x="2675325" y="4180175"/>
              <a:ext cx="49600" cy="42600"/>
            </a:xfrm>
            <a:custGeom>
              <a:avLst/>
              <a:gdLst/>
              <a:ahLst/>
              <a:cxnLst/>
              <a:rect l="l" t="t" r="r" b="b"/>
              <a:pathLst>
                <a:path w="1984" h="1704" extrusionOk="0">
                  <a:moveTo>
                    <a:pt x="477" y="1"/>
                  </a:moveTo>
                  <a:cubicBezTo>
                    <a:pt x="423" y="1"/>
                    <a:pt x="369" y="15"/>
                    <a:pt x="322" y="45"/>
                  </a:cubicBezTo>
                  <a:cubicBezTo>
                    <a:pt x="203" y="141"/>
                    <a:pt x="119" y="272"/>
                    <a:pt x="84" y="415"/>
                  </a:cubicBezTo>
                  <a:lnTo>
                    <a:pt x="274" y="367"/>
                  </a:lnTo>
                  <a:lnTo>
                    <a:pt x="274" y="367"/>
                  </a:lnTo>
                  <a:cubicBezTo>
                    <a:pt x="0" y="748"/>
                    <a:pt x="334" y="1403"/>
                    <a:pt x="810" y="1403"/>
                  </a:cubicBezTo>
                  <a:cubicBezTo>
                    <a:pt x="888" y="1403"/>
                    <a:pt x="966" y="1392"/>
                    <a:pt x="1040" y="1392"/>
                  </a:cubicBezTo>
                  <a:cubicBezTo>
                    <a:pt x="1102" y="1392"/>
                    <a:pt x="1161" y="1400"/>
                    <a:pt x="1215" y="1427"/>
                  </a:cubicBezTo>
                  <a:cubicBezTo>
                    <a:pt x="1334" y="1498"/>
                    <a:pt x="1382" y="1617"/>
                    <a:pt x="1477" y="1677"/>
                  </a:cubicBezTo>
                  <a:cubicBezTo>
                    <a:pt x="1513" y="1695"/>
                    <a:pt x="1549" y="1704"/>
                    <a:pt x="1585" y="1704"/>
                  </a:cubicBezTo>
                  <a:cubicBezTo>
                    <a:pt x="1797" y="1704"/>
                    <a:pt x="1984" y="1401"/>
                    <a:pt x="1882" y="1177"/>
                  </a:cubicBezTo>
                  <a:cubicBezTo>
                    <a:pt x="1774" y="915"/>
                    <a:pt x="1477" y="796"/>
                    <a:pt x="1203" y="712"/>
                  </a:cubicBezTo>
                  <a:cubicBezTo>
                    <a:pt x="1024" y="653"/>
                    <a:pt x="810" y="569"/>
                    <a:pt x="762" y="379"/>
                  </a:cubicBezTo>
                  <a:cubicBezTo>
                    <a:pt x="750" y="295"/>
                    <a:pt x="739" y="212"/>
                    <a:pt x="715" y="129"/>
                  </a:cubicBezTo>
                  <a:cubicBezTo>
                    <a:pt x="662" y="45"/>
                    <a:pt x="570" y="1"/>
                    <a:pt x="4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3"/>
            <p:cNvSpPr/>
            <p:nvPr/>
          </p:nvSpPr>
          <p:spPr>
            <a:xfrm>
              <a:off x="2464575" y="4239925"/>
              <a:ext cx="58375" cy="44975"/>
            </a:xfrm>
            <a:custGeom>
              <a:avLst/>
              <a:gdLst/>
              <a:ahLst/>
              <a:cxnLst/>
              <a:rect l="l" t="t" r="r" b="b"/>
              <a:pathLst>
                <a:path w="2335" h="1799" extrusionOk="0">
                  <a:moveTo>
                    <a:pt x="1763" y="1"/>
                  </a:moveTo>
                  <a:lnTo>
                    <a:pt x="1132" y="596"/>
                  </a:lnTo>
                  <a:cubicBezTo>
                    <a:pt x="1168" y="574"/>
                    <a:pt x="1204" y="553"/>
                    <a:pt x="1241" y="534"/>
                  </a:cubicBezTo>
                  <a:lnTo>
                    <a:pt x="1241" y="534"/>
                  </a:lnTo>
                  <a:lnTo>
                    <a:pt x="1763" y="1"/>
                  </a:lnTo>
                  <a:close/>
                  <a:moveTo>
                    <a:pt x="2287" y="287"/>
                  </a:moveTo>
                  <a:cubicBezTo>
                    <a:pt x="1924" y="287"/>
                    <a:pt x="1561" y="363"/>
                    <a:pt x="1241" y="534"/>
                  </a:cubicBezTo>
                  <a:lnTo>
                    <a:pt x="1241" y="534"/>
                  </a:lnTo>
                  <a:lnTo>
                    <a:pt x="1" y="1799"/>
                  </a:lnTo>
                  <a:cubicBezTo>
                    <a:pt x="513" y="1775"/>
                    <a:pt x="1049" y="1739"/>
                    <a:pt x="1501" y="1501"/>
                  </a:cubicBezTo>
                  <a:cubicBezTo>
                    <a:pt x="1953" y="1275"/>
                    <a:pt x="2334" y="799"/>
                    <a:pt x="2287" y="28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3"/>
            <p:cNvSpPr/>
            <p:nvPr/>
          </p:nvSpPr>
          <p:spPr>
            <a:xfrm>
              <a:off x="2725325" y="2550750"/>
              <a:ext cx="18725" cy="20550"/>
            </a:xfrm>
            <a:custGeom>
              <a:avLst/>
              <a:gdLst/>
              <a:ahLst/>
              <a:cxnLst/>
              <a:rect l="l" t="t" r="r" b="b"/>
              <a:pathLst>
                <a:path w="749" h="822" extrusionOk="0">
                  <a:moveTo>
                    <a:pt x="346" y="0"/>
                  </a:moveTo>
                  <a:lnTo>
                    <a:pt x="263" y="107"/>
                  </a:lnTo>
                  <a:cubicBezTo>
                    <a:pt x="269" y="109"/>
                    <a:pt x="276" y="110"/>
                    <a:pt x="282" y="112"/>
                  </a:cubicBezTo>
                  <a:lnTo>
                    <a:pt x="282" y="112"/>
                  </a:lnTo>
                  <a:cubicBezTo>
                    <a:pt x="303" y="75"/>
                    <a:pt x="324" y="37"/>
                    <a:pt x="346" y="0"/>
                  </a:cubicBezTo>
                  <a:close/>
                  <a:moveTo>
                    <a:pt x="282" y="112"/>
                  </a:moveTo>
                  <a:cubicBezTo>
                    <a:pt x="158" y="340"/>
                    <a:pt x="62" y="576"/>
                    <a:pt x="1" y="822"/>
                  </a:cubicBezTo>
                  <a:lnTo>
                    <a:pt x="667" y="810"/>
                  </a:lnTo>
                  <a:cubicBezTo>
                    <a:pt x="749" y="507"/>
                    <a:pt x="580" y="193"/>
                    <a:pt x="282" y="11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3"/>
            <p:cNvSpPr/>
            <p:nvPr/>
          </p:nvSpPr>
          <p:spPr>
            <a:xfrm>
              <a:off x="5482225" y="2968350"/>
              <a:ext cx="2400" cy="2700"/>
            </a:xfrm>
            <a:custGeom>
              <a:avLst/>
              <a:gdLst/>
              <a:ahLst/>
              <a:cxnLst/>
              <a:rect l="l" t="t" r="r" b="b"/>
              <a:pathLst>
                <a:path w="96" h="108" extrusionOk="0">
                  <a:moveTo>
                    <a:pt x="0" y="1"/>
                  </a:moveTo>
                  <a:lnTo>
                    <a:pt x="0" y="1"/>
                  </a:lnTo>
                  <a:cubicBezTo>
                    <a:pt x="24" y="36"/>
                    <a:pt x="60" y="72"/>
                    <a:pt x="96" y="108"/>
                  </a:cubicBezTo>
                  <a:cubicBezTo>
                    <a:pt x="72" y="60"/>
                    <a:pt x="36" y="3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3"/>
            <p:cNvSpPr/>
            <p:nvPr/>
          </p:nvSpPr>
          <p:spPr>
            <a:xfrm>
              <a:off x="4018350" y="4506650"/>
              <a:ext cx="5075" cy="4175"/>
            </a:xfrm>
            <a:custGeom>
              <a:avLst/>
              <a:gdLst/>
              <a:ahLst/>
              <a:cxnLst/>
              <a:rect l="l" t="t" r="r" b="b"/>
              <a:pathLst>
                <a:path w="203" h="167" extrusionOk="0">
                  <a:moveTo>
                    <a:pt x="0" y="0"/>
                  </a:moveTo>
                  <a:lnTo>
                    <a:pt x="0" y="0"/>
                  </a:lnTo>
                  <a:cubicBezTo>
                    <a:pt x="60" y="60"/>
                    <a:pt x="119" y="119"/>
                    <a:pt x="203" y="167"/>
                  </a:cubicBezTo>
                  <a:cubicBezTo>
                    <a:pt x="131" y="107"/>
                    <a:pt x="60" y="6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3"/>
            <p:cNvSpPr/>
            <p:nvPr/>
          </p:nvSpPr>
          <p:spPr>
            <a:xfrm>
              <a:off x="3771300" y="1781450"/>
              <a:ext cx="465250" cy="855600"/>
            </a:xfrm>
            <a:custGeom>
              <a:avLst/>
              <a:gdLst/>
              <a:ahLst/>
              <a:cxnLst/>
              <a:rect l="l" t="t" r="r" b="b"/>
              <a:pathLst>
                <a:path w="18610" h="34224" extrusionOk="0">
                  <a:moveTo>
                    <a:pt x="9077" y="0"/>
                  </a:moveTo>
                  <a:cubicBezTo>
                    <a:pt x="8949" y="0"/>
                    <a:pt x="8826" y="47"/>
                    <a:pt x="8727" y="126"/>
                  </a:cubicBezTo>
                  <a:cubicBezTo>
                    <a:pt x="8680" y="173"/>
                    <a:pt x="8644" y="233"/>
                    <a:pt x="8597" y="292"/>
                  </a:cubicBezTo>
                  <a:cubicBezTo>
                    <a:pt x="8561" y="352"/>
                    <a:pt x="8501" y="423"/>
                    <a:pt x="8454" y="483"/>
                  </a:cubicBezTo>
                  <a:cubicBezTo>
                    <a:pt x="8267" y="669"/>
                    <a:pt x="8023" y="768"/>
                    <a:pt x="7771" y="768"/>
                  </a:cubicBezTo>
                  <a:cubicBezTo>
                    <a:pt x="7701" y="768"/>
                    <a:pt x="7631" y="760"/>
                    <a:pt x="7561" y="745"/>
                  </a:cubicBezTo>
                  <a:cubicBezTo>
                    <a:pt x="7346" y="709"/>
                    <a:pt x="7156" y="614"/>
                    <a:pt x="7013" y="471"/>
                  </a:cubicBezTo>
                  <a:cubicBezTo>
                    <a:pt x="6787" y="816"/>
                    <a:pt x="6608" y="1185"/>
                    <a:pt x="6477" y="1590"/>
                  </a:cubicBezTo>
                  <a:cubicBezTo>
                    <a:pt x="6441" y="1685"/>
                    <a:pt x="6418" y="1792"/>
                    <a:pt x="6441" y="1900"/>
                  </a:cubicBezTo>
                  <a:cubicBezTo>
                    <a:pt x="6465" y="1959"/>
                    <a:pt x="6501" y="2019"/>
                    <a:pt x="6537" y="2066"/>
                  </a:cubicBezTo>
                  <a:cubicBezTo>
                    <a:pt x="6561" y="2102"/>
                    <a:pt x="6584" y="2138"/>
                    <a:pt x="6608" y="2173"/>
                  </a:cubicBezTo>
                  <a:cubicBezTo>
                    <a:pt x="6965" y="2757"/>
                    <a:pt x="6751" y="3507"/>
                    <a:pt x="6382" y="3959"/>
                  </a:cubicBezTo>
                  <a:cubicBezTo>
                    <a:pt x="6013" y="4400"/>
                    <a:pt x="5453" y="4709"/>
                    <a:pt x="4965" y="4959"/>
                  </a:cubicBezTo>
                  <a:cubicBezTo>
                    <a:pt x="4763" y="5079"/>
                    <a:pt x="4536" y="5162"/>
                    <a:pt x="4310" y="5209"/>
                  </a:cubicBezTo>
                  <a:cubicBezTo>
                    <a:pt x="4239" y="5221"/>
                    <a:pt x="4167" y="5227"/>
                    <a:pt x="4096" y="5227"/>
                  </a:cubicBezTo>
                  <a:cubicBezTo>
                    <a:pt x="3801" y="5227"/>
                    <a:pt x="3517" y="5128"/>
                    <a:pt x="3286" y="4936"/>
                  </a:cubicBezTo>
                  <a:cubicBezTo>
                    <a:pt x="3173" y="4959"/>
                    <a:pt x="3059" y="4971"/>
                    <a:pt x="2945" y="4971"/>
                  </a:cubicBezTo>
                  <a:cubicBezTo>
                    <a:pt x="2602" y="4971"/>
                    <a:pt x="2265" y="4864"/>
                    <a:pt x="1989" y="4650"/>
                  </a:cubicBezTo>
                  <a:cubicBezTo>
                    <a:pt x="1667" y="4388"/>
                    <a:pt x="1381" y="4078"/>
                    <a:pt x="1143" y="3733"/>
                  </a:cubicBezTo>
                  <a:lnTo>
                    <a:pt x="1084" y="3650"/>
                  </a:lnTo>
                  <a:cubicBezTo>
                    <a:pt x="869" y="3388"/>
                    <a:pt x="596" y="3185"/>
                    <a:pt x="405" y="3162"/>
                  </a:cubicBezTo>
                  <a:cubicBezTo>
                    <a:pt x="396" y="3160"/>
                    <a:pt x="387" y="3159"/>
                    <a:pt x="377" y="3159"/>
                  </a:cubicBezTo>
                  <a:cubicBezTo>
                    <a:pt x="316" y="3159"/>
                    <a:pt x="256" y="3193"/>
                    <a:pt x="215" y="3245"/>
                  </a:cubicBezTo>
                  <a:cubicBezTo>
                    <a:pt x="0" y="3424"/>
                    <a:pt x="226" y="3864"/>
                    <a:pt x="441" y="4102"/>
                  </a:cubicBezTo>
                  <a:cubicBezTo>
                    <a:pt x="691" y="4400"/>
                    <a:pt x="953" y="4698"/>
                    <a:pt x="1238" y="4971"/>
                  </a:cubicBezTo>
                  <a:cubicBezTo>
                    <a:pt x="1834" y="5555"/>
                    <a:pt x="2334" y="5912"/>
                    <a:pt x="2846" y="6138"/>
                  </a:cubicBezTo>
                  <a:lnTo>
                    <a:pt x="2917" y="6186"/>
                  </a:lnTo>
                  <a:cubicBezTo>
                    <a:pt x="3560" y="6900"/>
                    <a:pt x="4025" y="7734"/>
                    <a:pt x="4298" y="8638"/>
                  </a:cubicBezTo>
                  <a:lnTo>
                    <a:pt x="4346" y="8781"/>
                  </a:lnTo>
                  <a:cubicBezTo>
                    <a:pt x="4394" y="8984"/>
                    <a:pt x="4453" y="9174"/>
                    <a:pt x="4548" y="9353"/>
                  </a:cubicBezTo>
                  <a:cubicBezTo>
                    <a:pt x="4620" y="9460"/>
                    <a:pt x="4703" y="9567"/>
                    <a:pt x="4787" y="9674"/>
                  </a:cubicBezTo>
                  <a:cubicBezTo>
                    <a:pt x="4977" y="9924"/>
                    <a:pt x="5191" y="10210"/>
                    <a:pt x="5191" y="10567"/>
                  </a:cubicBezTo>
                  <a:cubicBezTo>
                    <a:pt x="5179" y="10782"/>
                    <a:pt x="5120" y="10996"/>
                    <a:pt x="5025" y="11186"/>
                  </a:cubicBezTo>
                  <a:cubicBezTo>
                    <a:pt x="4929" y="11448"/>
                    <a:pt x="4870" y="11615"/>
                    <a:pt x="4953" y="11746"/>
                  </a:cubicBezTo>
                  <a:cubicBezTo>
                    <a:pt x="5025" y="11817"/>
                    <a:pt x="5120" y="11877"/>
                    <a:pt x="5215" y="11913"/>
                  </a:cubicBezTo>
                  <a:cubicBezTo>
                    <a:pt x="5310" y="11948"/>
                    <a:pt x="5406" y="11996"/>
                    <a:pt x="5489" y="12056"/>
                  </a:cubicBezTo>
                  <a:cubicBezTo>
                    <a:pt x="5977" y="12401"/>
                    <a:pt x="5918" y="12996"/>
                    <a:pt x="5858" y="13532"/>
                  </a:cubicBezTo>
                  <a:cubicBezTo>
                    <a:pt x="5822" y="13913"/>
                    <a:pt x="5775" y="14318"/>
                    <a:pt x="5930" y="14592"/>
                  </a:cubicBezTo>
                  <a:lnTo>
                    <a:pt x="5834" y="14651"/>
                  </a:lnTo>
                  <a:cubicBezTo>
                    <a:pt x="6251" y="14794"/>
                    <a:pt x="6656" y="14973"/>
                    <a:pt x="6918" y="15318"/>
                  </a:cubicBezTo>
                  <a:cubicBezTo>
                    <a:pt x="7430" y="16044"/>
                    <a:pt x="7025" y="17056"/>
                    <a:pt x="6513" y="17794"/>
                  </a:cubicBezTo>
                  <a:cubicBezTo>
                    <a:pt x="6096" y="18390"/>
                    <a:pt x="5608" y="18949"/>
                    <a:pt x="5072" y="19437"/>
                  </a:cubicBezTo>
                  <a:cubicBezTo>
                    <a:pt x="4846" y="19628"/>
                    <a:pt x="4656" y="19842"/>
                    <a:pt x="4489" y="20068"/>
                  </a:cubicBezTo>
                  <a:cubicBezTo>
                    <a:pt x="4275" y="20414"/>
                    <a:pt x="4215" y="20830"/>
                    <a:pt x="4096" y="21211"/>
                  </a:cubicBezTo>
                  <a:cubicBezTo>
                    <a:pt x="3739" y="22283"/>
                    <a:pt x="2882" y="23093"/>
                    <a:pt x="1798" y="23390"/>
                  </a:cubicBezTo>
                  <a:cubicBezTo>
                    <a:pt x="2084" y="25140"/>
                    <a:pt x="2084" y="26926"/>
                    <a:pt x="1798" y="28689"/>
                  </a:cubicBezTo>
                  <a:cubicBezTo>
                    <a:pt x="1631" y="29629"/>
                    <a:pt x="1477" y="30820"/>
                    <a:pt x="2274" y="31367"/>
                  </a:cubicBezTo>
                  <a:cubicBezTo>
                    <a:pt x="2596" y="31594"/>
                    <a:pt x="3012" y="31641"/>
                    <a:pt x="3370" y="31832"/>
                  </a:cubicBezTo>
                  <a:cubicBezTo>
                    <a:pt x="3715" y="32022"/>
                    <a:pt x="3989" y="32475"/>
                    <a:pt x="3763" y="32808"/>
                  </a:cubicBezTo>
                  <a:cubicBezTo>
                    <a:pt x="4298" y="32808"/>
                    <a:pt x="4667" y="33332"/>
                    <a:pt x="5025" y="33737"/>
                  </a:cubicBezTo>
                  <a:cubicBezTo>
                    <a:pt x="5268" y="34004"/>
                    <a:pt x="5651" y="34224"/>
                    <a:pt x="5982" y="34224"/>
                  </a:cubicBezTo>
                  <a:cubicBezTo>
                    <a:pt x="6154" y="34224"/>
                    <a:pt x="6312" y="34165"/>
                    <a:pt x="6430" y="34023"/>
                  </a:cubicBezTo>
                  <a:cubicBezTo>
                    <a:pt x="6608" y="33796"/>
                    <a:pt x="6596" y="33463"/>
                    <a:pt x="6763" y="33237"/>
                  </a:cubicBezTo>
                  <a:cubicBezTo>
                    <a:pt x="7013" y="32891"/>
                    <a:pt x="7525" y="32927"/>
                    <a:pt x="7942" y="32808"/>
                  </a:cubicBezTo>
                  <a:cubicBezTo>
                    <a:pt x="8287" y="32713"/>
                    <a:pt x="8573" y="32499"/>
                    <a:pt x="8882" y="32308"/>
                  </a:cubicBezTo>
                  <a:cubicBezTo>
                    <a:pt x="9835" y="31713"/>
                    <a:pt x="10918" y="31391"/>
                    <a:pt x="12037" y="31367"/>
                  </a:cubicBezTo>
                  <a:cubicBezTo>
                    <a:pt x="12128" y="30832"/>
                    <a:pt x="12656" y="30648"/>
                    <a:pt x="13235" y="30648"/>
                  </a:cubicBezTo>
                  <a:cubicBezTo>
                    <a:pt x="13339" y="30648"/>
                    <a:pt x="13445" y="30654"/>
                    <a:pt x="13550" y="30665"/>
                  </a:cubicBezTo>
                  <a:lnTo>
                    <a:pt x="13371" y="30558"/>
                  </a:lnTo>
                  <a:lnTo>
                    <a:pt x="15276" y="27248"/>
                  </a:lnTo>
                  <a:cubicBezTo>
                    <a:pt x="15371" y="27034"/>
                    <a:pt x="15526" y="26867"/>
                    <a:pt x="15716" y="26748"/>
                  </a:cubicBezTo>
                  <a:cubicBezTo>
                    <a:pt x="15824" y="26688"/>
                    <a:pt x="15931" y="26653"/>
                    <a:pt x="16050" y="26617"/>
                  </a:cubicBezTo>
                  <a:cubicBezTo>
                    <a:pt x="16157" y="26593"/>
                    <a:pt x="16252" y="26545"/>
                    <a:pt x="16347" y="26486"/>
                  </a:cubicBezTo>
                  <a:cubicBezTo>
                    <a:pt x="16336" y="26450"/>
                    <a:pt x="16312" y="26414"/>
                    <a:pt x="16288" y="26379"/>
                  </a:cubicBezTo>
                  <a:cubicBezTo>
                    <a:pt x="16228" y="26307"/>
                    <a:pt x="16181" y="26224"/>
                    <a:pt x="16157" y="26129"/>
                  </a:cubicBezTo>
                  <a:cubicBezTo>
                    <a:pt x="16133" y="25962"/>
                    <a:pt x="16169" y="25795"/>
                    <a:pt x="16276" y="25652"/>
                  </a:cubicBezTo>
                  <a:cubicBezTo>
                    <a:pt x="16693" y="24879"/>
                    <a:pt x="17181" y="24128"/>
                    <a:pt x="17705" y="23426"/>
                  </a:cubicBezTo>
                  <a:cubicBezTo>
                    <a:pt x="17931" y="23093"/>
                    <a:pt x="18241" y="22831"/>
                    <a:pt x="18598" y="22652"/>
                  </a:cubicBezTo>
                  <a:cubicBezTo>
                    <a:pt x="18610" y="22235"/>
                    <a:pt x="17979" y="21902"/>
                    <a:pt x="17776" y="21795"/>
                  </a:cubicBezTo>
                  <a:lnTo>
                    <a:pt x="14454" y="20199"/>
                  </a:lnTo>
                  <a:lnTo>
                    <a:pt x="14800" y="19164"/>
                  </a:lnTo>
                  <a:lnTo>
                    <a:pt x="15026" y="19354"/>
                  </a:lnTo>
                  <a:cubicBezTo>
                    <a:pt x="15098" y="19396"/>
                    <a:pt x="15175" y="19416"/>
                    <a:pt x="15251" y="19416"/>
                  </a:cubicBezTo>
                  <a:cubicBezTo>
                    <a:pt x="15471" y="19416"/>
                    <a:pt x="15675" y="19249"/>
                    <a:pt x="15693" y="19009"/>
                  </a:cubicBezTo>
                  <a:cubicBezTo>
                    <a:pt x="15681" y="18783"/>
                    <a:pt x="15478" y="18580"/>
                    <a:pt x="15276" y="18378"/>
                  </a:cubicBezTo>
                  <a:lnTo>
                    <a:pt x="15252" y="18354"/>
                  </a:lnTo>
                  <a:cubicBezTo>
                    <a:pt x="14466" y="17580"/>
                    <a:pt x="13871" y="16639"/>
                    <a:pt x="13502" y="15604"/>
                  </a:cubicBezTo>
                  <a:cubicBezTo>
                    <a:pt x="13383" y="15306"/>
                    <a:pt x="13323" y="14984"/>
                    <a:pt x="13347" y="14663"/>
                  </a:cubicBezTo>
                  <a:cubicBezTo>
                    <a:pt x="13371" y="14473"/>
                    <a:pt x="13430" y="14270"/>
                    <a:pt x="13514" y="14080"/>
                  </a:cubicBezTo>
                  <a:cubicBezTo>
                    <a:pt x="13561" y="13961"/>
                    <a:pt x="13597" y="13841"/>
                    <a:pt x="13633" y="13722"/>
                  </a:cubicBezTo>
                  <a:cubicBezTo>
                    <a:pt x="13704" y="13318"/>
                    <a:pt x="13657" y="12901"/>
                    <a:pt x="13490" y="12532"/>
                  </a:cubicBezTo>
                  <a:cubicBezTo>
                    <a:pt x="13192" y="11806"/>
                    <a:pt x="12704" y="11174"/>
                    <a:pt x="12061" y="10710"/>
                  </a:cubicBezTo>
                  <a:lnTo>
                    <a:pt x="12026" y="10674"/>
                  </a:lnTo>
                  <a:cubicBezTo>
                    <a:pt x="11883" y="10591"/>
                    <a:pt x="11764" y="10484"/>
                    <a:pt x="11668" y="10353"/>
                  </a:cubicBezTo>
                  <a:cubicBezTo>
                    <a:pt x="11573" y="10210"/>
                    <a:pt x="11514" y="10055"/>
                    <a:pt x="11490" y="9889"/>
                  </a:cubicBezTo>
                  <a:cubicBezTo>
                    <a:pt x="11371" y="9269"/>
                    <a:pt x="11442" y="8627"/>
                    <a:pt x="11692" y="8055"/>
                  </a:cubicBezTo>
                  <a:lnTo>
                    <a:pt x="11764" y="7900"/>
                  </a:lnTo>
                  <a:cubicBezTo>
                    <a:pt x="11847" y="7746"/>
                    <a:pt x="11906" y="7579"/>
                    <a:pt x="11918" y="7400"/>
                  </a:cubicBezTo>
                  <a:cubicBezTo>
                    <a:pt x="11918" y="7055"/>
                    <a:pt x="11561" y="6769"/>
                    <a:pt x="11252" y="6507"/>
                  </a:cubicBezTo>
                  <a:cubicBezTo>
                    <a:pt x="10192" y="5662"/>
                    <a:pt x="9632" y="4757"/>
                    <a:pt x="9585" y="3828"/>
                  </a:cubicBezTo>
                  <a:cubicBezTo>
                    <a:pt x="9561" y="3126"/>
                    <a:pt x="9799" y="2447"/>
                    <a:pt x="10251" y="1911"/>
                  </a:cubicBezTo>
                  <a:cubicBezTo>
                    <a:pt x="10251" y="1614"/>
                    <a:pt x="10263" y="1280"/>
                    <a:pt x="10132" y="1030"/>
                  </a:cubicBezTo>
                  <a:cubicBezTo>
                    <a:pt x="10038" y="870"/>
                    <a:pt x="9847" y="740"/>
                    <a:pt x="9682" y="740"/>
                  </a:cubicBezTo>
                  <a:cubicBezTo>
                    <a:pt x="9639" y="740"/>
                    <a:pt x="9598" y="749"/>
                    <a:pt x="9561" y="768"/>
                  </a:cubicBezTo>
                  <a:lnTo>
                    <a:pt x="9311" y="899"/>
                  </a:lnTo>
                  <a:lnTo>
                    <a:pt x="9156" y="6"/>
                  </a:lnTo>
                  <a:cubicBezTo>
                    <a:pt x="9130" y="2"/>
                    <a:pt x="9103" y="0"/>
                    <a:pt x="90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3"/>
            <p:cNvSpPr/>
            <p:nvPr/>
          </p:nvSpPr>
          <p:spPr>
            <a:xfrm>
              <a:off x="3812975" y="2787800"/>
              <a:ext cx="351850" cy="174950"/>
            </a:xfrm>
            <a:custGeom>
              <a:avLst/>
              <a:gdLst/>
              <a:ahLst/>
              <a:cxnLst/>
              <a:rect l="l" t="t" r="r" b="b"/>
              <a:pathLst>
                <a:path w="14074" h="6998" extrusionOk="0">
                  <a:moveTo>
                    <a:pt x="8481" y="1"/>
                  </a:moveTo>
                  <a:cubicBezTo>
                    <a:pt x="8397" y="1"/>
                    <a:pt x="8319" y="10"/>
                    <a:pt x="8263" y="19"/>
                  </a:cubicBezTo>
                  <a:cubicBezTo>
                    <a:pt x="8180" y="31"/>
                    <a:pt x="8084" y="55"/>
                    <a:pt x="8001" y="79"/>
                  </a:cubicBezTo>
                  <a:cubicBezTo>
                    <a:pt x="7822" y="138"/>
                    <a:pt x="7632" y="162"/>
                    <a:pt x="7441" y="174"/>
                  </a:cubicBezTo>
                  <a:cubicBezTo>
                    <a:pt x="7299" y="174"/>
                    <a:pt x="7156" y="162"/>
                    <a:pt x="7025" y="138"/>
                  </a:cubicBezTo>
                  <a:cubicBezTo>
                    <a:pt x="7001" y="1293"/>
                    <a:pt x="6703" y="2436"/>
                    <a:pt x="6168" y="3460"/>
                  </a:cubicBezTo>
                  <a:cubicBezTo>
                    <a:pt x="5334" y="3401"/>
                    <a:pt x="4798" y="2603"/>
                    <a:pt x="4334" y="1912"/>
                  </a:cubicBezTo>
                  <a:cubicBezTo>
                    <a:pt x="3923" y="1302"/>
                    <a:pt x="3308" y="664"/>
                    <a:pt x="2620" y="664"/>
                  </a:cubicBezTo>
                  <a:cubicBezTo>
                    <a:pt x="2530" y="664"/>
                    <a:pt x="2438" y="674"/>
                    <a:pt x="2346" y="698"/>
                  </a:cubicBezTo>
                  <a:cubicBezTo>
                    <a:pt x="1215" y="996"/>
                    <a:pt x="1274" y="2615"/>
                    <a:pt x="679" y="3627"/>
                  </a:cubicBezTo>
                  <a:cubicBezTo>
                    <a:pt x="500" y="3936"/>
                    <a:pt x="226" y="4210"/>
                    <a:pt x="95" y="4556"/>
                  </a:cubicBezTo>
                  <a:cubicBezTo>
                    <a:pt x="36" y="4710"/>
                    <a:pt x="12" y="4889"/>
                    <a:pt x="0" y="5068"/>
                  </a:cubicBezTo>
                  <a:cubicBezTo>
                    <a:pt x="43" y="5102"/>
                    <a:pt x="97" y="5116"/>
                    <a:pt x="157" y="5116"/>
                  </a:cubicBezTo>
                  <a:cubicBezTo>
                    <a:pt x="328" y="5116"/>
                    <a:pt x="547" y="4997"/>
                    <a:pt x="714" y="4865"/>
                  </a:cubicBezTo>
                  <a:cubicBezTo>
                    <a:pt x="935" y="4692"/>
                    <a:pt x="1256" y="4435"/>
                    <a:pt x="1610" y="4435"/>
                  </a:cubicBezTo>
                  <a:cubicBezTo>
                    <a:pt x="1695" y="4435"/>
                    <a:pt x="1782" y="4449"/>
                    <a:pt x="1869" y="4484"/>
                  </a:cubicBezTo>
                  <a:cubicBezTo>
                    <a:pt x="1977" y="4532"/>
                    <a:pt x="2072" y="4591"/>
                    <a:pt x="2155" y="4663"/>
                  </a:cubicBezTo>
                  <a:cubicBezTo>
                    <a:pt x="2203" y="4698"/>
                    <a:pt x="2262" y="4734"/>
                    <a:pt x="2310" y="4770"/>
                  </a:cubicBezTo>
                  <a:cubicBezTo>
                    <a:pt x="2366" y="4797"/>
                    <a:pt x="2424" y="4808"/>
                    <a:pt x="2485" y="4808"/>
                  </a:cubicBezTo>
                  <a:cubicBezTo>
                    <a:pt x="2695" y="4808"/>
                    <a:pt x="2930" y="4668"/>
                    <a:pt x="3179" y="4520"/>
                  </a:cubicBezTo>
                  <a:cubicBezTo>
                    <a:pt x="3286" y="4460"/>
                    <a:pt x="3381" y="4389"/>
                    <a:pt x="3489" y="4341"/>
                  </a:cubicBezTo>
                  <a:cubicBezTo>
                    <a:pt x="3861" y="4149"/>
                    <a:pt x="4275" y="4088"/>
                    <a:pt x="4681" y="4088"/>
                  </a:cubicBezTo>
                  <a:cubicBezTo>
                    <a:pt x="5107" y="4088"/>
                    <a:pt x="5523" y="4155"/>
                    <a:pt x="5870" y="4210"/>
                  </a:cubicBezTo>
                  <a:cubicBezTo>
                    <a:pt x="7239" y="4437"/>
                    <a:pt x="8537" y="4710"/>
                    <a:pt x="9370" y="5675"/>
                  </a:cubicBezTo>
                  <a:lnTo>
                    <a:pt x="9406" y="5710"/>
                  </a:lnTo>
                  <a:cubicBezTo>
                    <a:pt x="9466" y="5794"/>
                    <a:pt x="9549" y="5865"/>
                    <a:pt x="9644" y="5913"/>
                  </a:cubicBezTo>
                  <a:cubicBezTo>
                    <a:pt x="9674" y="5919"/>
                    <a:pt x="9704" y="5922"/>
                    <a:pt x="9733" y="5922"/>
                  </a:cubicBezTo>
                  <a:cubicBezTo>
                    <a:pt x="9763" y="5922"/>
                    <a:pt x="9793" y="5919"/>
                    <a:pt x="9823" y="5913"/>
                  </a:cubicBezTo>
                  <a:cubicBezTo>
                    <a:pt x="9894" y="5901"/>
                    <a:pt x="9966" y="5901"/>
                    <a:pt x="10037" y="5901"/>
                  </a:cubicBezTo>
                  <a:cubicBezTo>
                    <a:pt x="10430" y="5937"/>
                    <a:pt x="10632" y="6246"/>
                    <a:pt x="10823" y="6520"/>
                  </a:cubicBezTo>
                  <a:cubicBezTo>
                    <a:pt x="10966" y="6711"/>
                    <a:pt x="11085" y="6889"/>
                    <a:pt x="11251" y="6961"/>
                  </a:cubicBezTo>
                  <a:cubicBezTo>
                    <a:pt x="11309" y="6986"/>
                    <a:pt x="11370" y="6997"/>
                    <a:pt x="11433" y="6997"/>
                  </a:cubicBezTo>
                  <a:cubicBezTo>
                    <a:pt x="11604" y="6997"/>
                    <a:pt x="11796" y="6917"/>
                    <a:pt x="12013" y="6830"/>
                  </a:cubicBezTo>
                  <a:cubicBezTo>
                    <a:pt x="12216" y="6734"/>
                    <a:pt x="12430" y="6675"/>
                    <a:pt x="12656" y="6639"/>
                  </a:cubicBezTo>
                  <a:cubicBezTo>
                    <a:pt x="12716" y="6633"/>
                    <a:pt x="12773" y="6630"/>
                    <a:pt x="12828" y="6630"/>
                  </a:cubicBezTo>
                  <a:cubicBezTo>
                    <a:pt x="12883" y="6630"/>
                    <a:pt x="12936" y="6633"/>
                    <a:pt x="12990" y="6639"/>
                  </a:cubicBezTo>
                  <a:cubicBezTo>
                    <a:pt x="13031" y="6645"/>
                    <a:pt x="13072" y="6648"/>
                    <a:pt x="13113" y="6648"/>
                  </a:cubicBezTo>
                  <a:cubicBezTo>
                    <a:pt x="13233" y="6648"/>
                    <a:pt x="13347" y="6621"/>
                    <a:pt x="13454" y="6568"/>
                  </a:cubicBezTo>
                  <a:cubicBezTo>
                    <a:pt x="13645" y="6449"/>
                    <a:pt x="13657" y="6163"/>
                    <a:pt x="13668" y="5865"/>
                  </a:cubicBezTo>
                  <a:cubicBezTo>
                    <a:pt x="13668" y="5782"/>
                    <a:pt x="13668" y="5687"/>
                    <a:pt x="13680" y="5615"/>
                  </a:cubicBezTo>
                  <a:cubicBezTo>
                    <a:pt x="13704" y="5329"/>
                    <a:pt x="13847" y="5079"/>
                    <a:pt x="14073" y="4901"/>
                  </a:cubicBezTo>
                  <a:cubicBezTo>
                    <a:pt x="13990" y="4806"/>
                    <a:pt x="13930" y="4698"/>
                    <a:pt x="13895" y="4591"/>
                  </a:cubicBezTo>
                  <a:cubicBezTo>
                    <a:pt x="13811" y="4306"/>
                    <a:pt x="13799" y="4008"/>
                    <a:pt x="13859" y="3710"/>
                  </a:cubicBezTo>
                  <a:cubicBezTo>
                    <a:pt x="13907" y="3341"/>
                    <a:pt x="13918" y="3115"/>
                    <a:pt x="13752" y="2984"/>
                  </a:cubicBezTo>
                  <a:cubicBezTo>
                    <a:pt x="13716" y="2960"/>
                    <a:pt x="13692" y="2948"/>
                    <a:pt x="13668" y="2936"/>
                  </a:cubicBezTo>
                  <a:cubicBezTo>
                    <a:pt x="13561" y="2877"/>
                    <a:pt x="13466" y="2793"/>
                    <a:pt x="13407" y="2686"/>
                  </a:cubicBezTo>
                  <a:cubicBezTo>
                    <a:pt x="13335" y="2508"/>
                    <a:pt x="13347" y="2329"/>
                    <a:pt x="13430" y="2162"/>
                  </a:cubicBezTo>
                  <a:cubicBezTo>
                    <a:pt x="13621" y="1639"/>
                    <a:pt x="13478" y="948"/>
                    <a:pt x="13037" y="650"/>
                  </a:cubicBezTo>
                  <a:lnTo>
                    <a:pt x="13014" y="722"/>
                  </a:lnTo>
                  <a:cubicBezTo>
                    <a:pt x="12563" y="577"/>
                    <a:pt x="12150" y="451"/>
                    <a:pt x="11764" y="451"/>
                  </a:cubicBezTo>
                  <a:cubicBezTo>
                    <a:pt x="11608" y="451"/>
                    <a:pt x="11458" y="472"/>
                    <a:pt x="11311" y="519"/>
                  </a:cubicBezTo>
                  <a:cubicBezTo>
                    <a:pt x="11156" y="579"/>
                    <a:pt x="11001" y="650"/>
                    <a:pt x="10859" y="734"/>
                  </a:cubicBezTo>
                  <a:cubicBezTo>
                    <a:pt x="10740" y="805"/>
                    <a:pt x="10597" y="865"/>
                    <a:pt x="10466" y="924"/>
                  </a:cubicBezTo>
                  <a:cubicBezTo>
                    <a:pt x="10299" y="996"/>
                    <a:pt x="10132" y="1031"/>
                    <a:pt x="9954" y="1031"/>
                  </a:cubicBezTo>
                  <a:cubicBezTo>
                    <a:pt x="9938" y="1032"/>
                    <a:pt x="9923" y="1033"/>
                    <a:pt x="9908" y="1033"/>
                  </a:cubicBezTo>
                  <a:cubicBezTo>
                    <a:pt x="9709" y="1033"/>
                    <a:pt x="9513" y="962"/>
                    <a:pt x="9358" y="829"/>
                  </a:cubicBezTo>
                  <a:cubicBezTo>
                    <a:pt x="9227" y="710"/>
                    <a:pt x="9132" y="567"/>
                    <a:pt x="9061" y="400"/>
                  </a:cubicBezTo>
                  <a:cubicBezTo>
                    <a:pt x="9013" y="293"/>
                    <a:pt x="8942" y="198"/>
                    <a:pt x="8858" y="103"/>
                  </a:cubicBezTo>
                  <a:cubicBezTo>
                    <a:pt x="8757" y="23"/>
                    <a:pt x="8612" y="1"/>
                    <a:pt x="84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3"/>
            <p:cNvSpPr/>
            <p:nvPr/>
          </p:nvSpPr>
          <p:spPr>
            <a:xfrm>
              <a:off x="3944525" y="2639450"/>
              <a:ext cx="205400" cy="163775"/>
            </a:xfrm>
            <a:custGeom>
              <a:avLst/>
              <a:gdLst/>
              <a:ahLst/>
              <a:cxnLst/>
              <a:rect l="l" t="t" r="r" b="b"/>
              <a:pathLst>
                <a:path w="8216" h="6551" extrusionOk="0">
                  <a:moveTo>
                    <a:pt x="7656" y="0"/>
                  </a:moveTo>
                  <a:lnTo>
                    <a:pt x="7656" y="0"/>
                  </a:lnTo>
                  <a:cubicBezTo>
                    <a:pt x="6704" y="584"/>
                    <a:pt x="5394" y="631"/>
                    <a:pt x="4227" y="631"/>
                  </a:cubicBezTo>
                  <a:cubicBezTo>
                    <a:pt x="2715" y="631"/>
                    <a:pt x="953" y="798"/>
                    <a:pt x="132" y="2060"/>
                  </a:cubicBezTo>
                  <a:lnTo>
                    <a:pt x="775" y="2453"/>
                  </a:lnTo>
                  <a:cubicBezTo>
                    <a:pt x="215" y="3120"/>
                    <a:pt x="1" y="4001"/>
                    <a:pt x="191" y="4846"/>
                  </a:cubicBezTo>
                  <a:cubicBezTo>
                    <a:pt x="465" y="4751"/>
                    <a:pt x="727" y="4584"/>
                    <a:pt x="941" y="4382"/>
                  </a:cubicBezTo>
                  <a:cubicBezTo>
                    <a:pt x="1001" y="4350"/>
                    <a:pt x="1059" y="4336"/>
                    <a:pt x="1115" y="4336"/>
                  </a:cubicBezTo>
                  <a:cubicBezTo>
                    <a:pt x="1441" y="4336"/>
                    <a:pt x="1698" y="4819"/>
                    <a:pt x="1739" y="5215"/>
                  </a:cubicBezTo>
                  <a:cubicBezTo>
                    <a:pt x="1751" y="5358"/>
                    <a:pt x="1751" y="5501"/>
                    <a:pt x="1763" y="5644"/>
                  </a:cubicBezTo>
                  <a:cubicBezTo>
                    <a:pt x="1894" y="5679"/>
                    <a:pt x="2037" y="5691"/>
                    <a:pt x="2179" y="5691"/>
                  </a:cubicBezTo>
                  <a:cubicBezTo>
                    <a:pt x="2334" y="5679"/>
                    <a:pt x="2489" y="5656"/>
                    <a:pt x="2644" y="5608"/>
                  </a:cubicBezTo>
                  <a:cubicBezTo>
                    <a:pt x="2739" y="5584"/>
                    <a:pt x="2834" y="5560"/>
                    <a:pt x="2930" y="5548"/>
                  </a:cubicBezTo>
                  <a:cubicBezTo>
                    <a:pt x="3037" y="5529"/>
                    <a:pt x="3138" y="5519"/>
                    <a:pt x="3232" y="5519"/>
                  </a:cubicBezTo>
                  <a:cubicBezTo>
                    <a:pt x="3485" y="5519"/>
                    <a:pt x="3694" y="5589"/>
                    <a:pt x="3858" y="5727"/>
                  </a:cubicBezTo>
                  <a:cubicBezTo>
                    <a:pt x="3989" y="5846"/>
                    <a:pt x="4084" y="5989"/>
                    <a:pt x="4156" y="6156"/>
                  </a:cubicBezTo>
                  <a:cubicBezTo>
                    <a:pt x="4204" y="6263"/>
                    <a:pt x="4275" y="6358"/>
                    <a:pt x="4358" y="6453"/>
                  </a:cubicBezTo>
                  <a:cubicBezTo>
                    <a:pt x="4445" y="6523"/>
                    <a:pt x="4560" y="6550"/>
                    <a:pt x="4681" y="6550"/>
                  </a:cubicBezTo>
                  <a:cubicBezTo>
                    <a:pt x="4807" y="6550"/>
                    <a:pt x="4939" y="6520"/>
                    <a:pt x="5049" y="6477"/>
                  </a:cubicBezTo>
                  <a:cubicBezTo>
                    <a:pt x="5168" y="6418"/>
                    <a:pt x="5287" y="6358"/>
                    <a:pt x="5406" y="6299"/>
                  </a:cubicBezTo>
                  <a:cubicBezTo>
                    <a:pt x="5573" y="6203"/>
                    <a:pt x="5739" y="6120"/>
                    <a:pt x="5918" y="6060"/>
                  </a:cubicBezTo>
                  <a:cubicBezTo>
                    <a:pt x="6107" y="6000"/>
                    <a:pt x="6302" y="5976"/>
                    <a:pt x="6497" y="5976"/>
                  </a:cubicBezTo>
                  <a:cubicBezTo>
                    <a:pt x="6842" y="5976"/>
                    <a:pt x="7185" y="6053"/>
                    <a:pt x="7490" y="6144"/>
                  </a:cubicBezTo>
                  <a:lnTo>
                    <a:pt x="7537" y="6108"/>
                  </a:lnTo>
                  <a:cubicBezTo>
                    <a:pt x="8014" y="5810"/>
                    <a:pt x="8216" y="5203"/>
                    <a:pt x="8025" y="4679"/>
                  </a:cubicBezTo>
                  <a:lnTo>
                    <a:pt x="7990" y="4584"/>
                  </a:lnTo>
                  <a:cubicBezTo>
                    <a:pt x="7930" y="4465"/>
                    <a:pt x="7894" y="4334"/>
                    <a:pt x="7883" y="4203"/>
                  </a:cubicBezTo>
                  <a:cubicBezTo>
                    <a:pt x="7883" y="4120"/>
                    <a:pt x="7883" y="4048"/>
                    <a:pt x="7894" y="3977"/>
                  </a:cubicBezTo>
                  <a:cubicBezTo>
                    <a:pt x="7906" y="3917"/>
                    <a:pt x="7918" y="3870"/>
                    <a:pt x="7918" y="3822"/>
                  </a:cubicBezTo>
                  <a:cubicBezTo>
                    <a:pt x="7894" y="3727"/>
                    <a:pt x="7835" y="3632"/>
                    <a:pt x="7764" y="3548"/>
                  </a:cubicBezTo>
                  <a:cubicBezTo>
                    <a:pt x="7740" y="3513"/>
                    <a:pt x="7704" y="3477"/>
                    <a:pt x="7680" y="3441"/>
                  </a:cubicBezTo>
                  <a:cubicBezTo>
                    <a:pt x="7240" y="2798"/>
                    <a:pt x="7394" y="1965"/>
                    <a:pt x="7704" y="1381"/>
                  </a:cubicBezTo>
                  <a:lnTo>
                    <a:pt x="7764" y="1262"/>
                  </a:lnTo>
                  <a:cubicBezTo>
                    <a:pt x="7859" y="1119"/>
                    <a:pt x="7918" y="965"/>
                    <a:pt x="7954" y="810"/>
                  </a:cubicBezTo>
                  <a:cubicBezTo>
                    <a:pt x="7978" y="548"/>
                    <a:pt x="7835" y="298"/>
                    <a:pt x="7585" y="215"/>
                  </a:cubicBezTo>
                  <a:lnTo>
                    <a:pt x="76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3"/>
            <p:cNvSpPr/>
            <p:nvPr/>
          </p:nvSpPr>
          <p:spPr>
            <a:xfrm>
              <a:off x="4020425" y="1446725"/>
              <a:ext cx="1922300" cy="2426225"/>
            </a:xfrm>
            <a:custGeom>
              <a:avLst/>
              <a:gdLst/>
              <a:ahLst/>
              <a:cxnLst/>
              <a:rect l="l" t="t" r="r" b="b"/>
              <a:pathLst>
                <a:path w="76892" h="97049" extrusionOk="0">
                  <a:moveTo>
                    <a:pt x="42482" y="1"/>
                  </a:moveTo>
                  <a:lnTo>
                    <a:pt x="40220" y="84"/>
                  </a:lnTo>
                  <a:cubicBezTo>
                    <a:pt x="39660" y="108"/>
                    <a:pt x="39101" y="132"/>
                    <a:pt x="38601" y="382"/>
                  </a:cubicBezTo>
                  <a:cubicBezTo>
                    <a:pt x="38113" y="620"/>
                    <a:pt x="37708" y="1144"/>
                    <a:pt x="37779" y="1680"/>
                  </a:cubicBezTo>
                  <a:cubicBezTo>
                    <a:pt x="37875" y="2323"/>
                    <a:pt x="38517" y="2704"/>
                    <a:pt x="38922" y="3192"/>
                  </a:cubicBezTo>
                  <a:cubicBezTo>
                    <a:pt x="39327" y="3692"/>
                    <a:pt x="39303" y="4692"/>
                    <a:pt x="38660" y="4716"/>
                  </a:cubicBezTo>
                  <a:cubicBezTo>
                    <a:pt x="39589" y="4906"/>
                    <a:pt x="39780" y="6454"/>
                    <a:pt x="38922" y="6859"/>
                  </a:cubicBezTo>
                  <a:cubicBezTo>
                    <a:pt x="37946" y="6478"/>
                    <a:pt x="37410" y="5418"/>
                    <a:pt x="37672" y="4394"/>
                  </a:cubicBezTo>
                  <a:lnTo>
                    <a:pt x="37672" y="4394"/>
                  </a:lnTo>
                  <a:cubicBezTo>
                    <a:pt x="36767" y="5144"/>
                    <a:pt x="36458" y="6395"/>
                    <a:pt x="36922" y="7466"/>
                  </a:cubicBezTo>
                  <a:lnTo>
                    <a:pt x="35196" y="7478"/>
                  </a:lnTo>
                  <a:cubicBezTo>
                    <a:pt x="34946" y="8014"/>
                    <a:pt x="34922" y="8621"/>
                    <a:pt x="34815" y="9204"/>
                  </a:cubicBezTo>
                  <a:cubicBezTo>
                    <a:pt x="34696" y="9776"/>
                    <a:pt x="34446" y="10395"/>
                    <a:pt x="33934" y="10669"/>
                  </a:cubicBezTo>
                  <a:cubicBezTo>
                    <a:pt x="33789" y="10748"/>
                    <a:pt x="33621" y="10785"/>
                    <a:pt x="33453" y="10785"/>
                  </a:cubicBezTo>
                  <a:cubicBezTo>
                    <a:pt x="33014" y="10785"/>
                    <a:pt x="32575" y="10531"/>
                    <a:pt x="32541" y="10109"/>
                  </a:cubicBezTo>
                  <a:cubicBezTo>
                    <a:pt x="32481" y="9466"/>
                    <a:pt x="33267" y="8788"/>
                    <a:pt x="32874" y="8276"/>
                  </a:cubicBezTo>
                  <a:cubicBezTo>
                    <a:pt x="32743" y="8133"/>
                    <a:pt x="32564" y="8050"/>
                    <a:pt x="32374" y="8038"/>
                  </a:cubicBezTo>
                  <a:cubicBezTo>
                    <a:pt x="32327" y="8032"/>
                    <a:pt x="32280" y="8029"/>
                    <a:pt x="32233" y="8029"/>
                  </a:cubicBezTo>
                  <a:cubicBezTo>
                    <a:pt x="31455" y="8029"/>
                    <a:pt x="30764" y="8846"/>
                    <a:pt x="30921" y="9621"/>
                  </a:cubicBezTo>
                  <a:cubicBezTo>
                    <a:pt x="31076" y="10288"/>
                    <a:pt x="31636" y="11169"/>
                    <a:pt x="31028" y="11490"/>
                  </a:cubicBezTo>
                  <a:cubicBezTo>
                    <a:pt x="30950" y="11532"/>
                    <a:pt x="30871" y="11550"/>
                    <a:pt x="30794" y="11550"/>
                  </a:cubicBezTo>
                  <a:cubicBezTo>
                    <a:pt x="30402" y="11550"/>
                    <a:pt x="30039" y="11076"/>
                    <a:pt x="29850" y="10669"/>
                  </a:cubicBezTo>
                  <a:lnTo>
                    <a:pt x="28302" y="13026"/>
                  </a:lnTo>
                  <a:cubicBezTo>
                    <a:pt x="28183" y="13193"/>
                    <a:pt x="28088" y="13384"/>
                    <a:pt x="28040" y="13586"/>
                  </a:cubicBezTo>
                  <a:cubicBezTo>
                    <a:pt x="28040" y="13824"/>
                    <a:pt x="28076" y="14050"/>
                    <a:pt x="28171" y="14265"/>
                  </a:cubicBezTo>
                  <a:cubicBezTo>
                    <a:pt x="28564" y="15336"/>
                    <a:pt x="28754" y="16789"/>
                    <a:pt x="27778" y="17384"/>
                  </a:cubicBezTo>
                  <a:cubicBezTo>
                    <a:pt x="27470" y="17572"/>
                    <a:pt x="27110" y="17619"/>
                    <a:pt x="26734" y="17619"/>
                  </a:cubicBezTo>
                  <a:cubicBezTo>
                    <a:pt x="26360" y="17619"/>
                    <a:pt x="25971" y="17572"/>
                    <a:pt x="25601" y="17572"/>
                  </a:cubicBezTo>
                  <a:cubicBezTo>
                    <a:pt x="25164" y="17572"/>
                    <a:pt x="24755" y="17637"/>
                    <a:pt x="24432" y="17920"/>
                  </a:cubicBezTo>
                  <a:cubicBezTo>
                    <a:pt x="23718" y="17432"/>
                    <a:pt x="23349" y="16586"/>
                    <a:pt x="23468" y="15729"/>
                  </a:cubicBezTo>
                  <a:cubicBezTo>
                    <a:pt x="24313" y="15729"/>
                    <a:pt x="25373" y="15574"/>
                    <a:pt x="25611" y="14777"/>
                  </a:cubicBezTo>
                  <a:cubicBezTo>
                    <a:pt x="24576" y="14000"/>
                    <a:pt x="23248" y="13259"/>
                    <a:pt x="22033" y="13259"/>
                  </a:cubicBezTo>
                  <a:cubicBezTo>
                    <a:pt x="21516" y="13259"/>
                    <a:pt x="21019" y="13393"/>
                    <a:pt x="20575" y="13717"/>
                  </a:cubicBezTo>
                  <a:cubicBezTo>
                    <a:pt x="20801" y="14110"/>
                    <a:pt x="21218" y="14324"/>
                    <a:pt x="21551" y="14622"/>
                  </a:cubicBezTo>
                  <a:cubicBezTo>
                    <a:pt x="22682" y="15658"/>
                    <a:pt x="22563" y="17432"/>
                    <a:pt x="22361" y="18956"/>
                  </a:cubicBezTo>
                  <a:cubicBezTo>
                    <a:pt x="22687" y="18860"/>
                    <a:pt x="23062" y="18775"/>
                    <a:pt x="23412" y="18775"/>
                  </a:cubicBezTo>
                  <a:cubicBezTo>
                    <a:pt x="23801" y="18775"/>
                    <a:pt x="24159" y="18880"/>
                    <a:pt x="24385" y="19194"/>
                  </a:cubicBezTo>
                  <a:cubicBezTo>
                    <a:pt x="24871" y="19876"/>
                    <a:pt x="24345" y="21087"/>
                    <a:pt x="25003" y="21548"/>
                  </a:cubicBezTo>
                  <a:lnTo>
                    <a:pt x="25003" y="21548"/>
                  </a:lnTo>
                  <a:cubicBezTo>
                    <a:pt x="24612" y="21309"/>
                    <a:pt x="24169" y="21185"/>
                    <a:pt x="23718" y="21185"/>
                  </a:cubicBezTo>
                  <a:cubicBezTo>
                    <a:pt x="23467" y="21185"/>
                    <a:pt x="23215" y="21223"/>
                    <a:pt x="22968" y="21301"/>
                  </a:cubicBezTo>
                  <a:lnTo>
                    <a:pt x="22789" y="20242"/>
                  </a:lnTo>
                  <a:cubicBezTo>
                    <a:pt x="22713" y="20228"/>
                    <a:pt x="22638" y="20221"/>
                    <a:pt x="22564" y="20221"/>
                  </a:cubicBezTo>
                  <a:cubicBezTo>
                    <a:pt x="21856" y="20221"/>
                    <a:pt x="21226" y="20807"/>
                    <a:pt x="20849" y="21432"/>
                  </a:cubicBezTo>
                  <a:cubicBezTo>
                    <a:pt x="20432" y="22123"/>
                    <a:pt x="20158" y="22944"/>
                    <a:pt x="19539" y="23456"/>
                  </a:cubicBezTo>
                  <a:cubicBezTo>
                    <a:pt x="19015" y="23897"/>
                    <a:pt x="18205" y="24313"/>
                    <a:pt x="18372" y="24968"/>
                  </a:cubicBezTo>
                  <a:cubicBezTo>
                    <a:pt x="18426" y="24960"/>
                    <a:pt x="18479" y="24957"/>
                    <a:pt x="18533" y="24957"/>
                  </a:cubicBezTo>
                  <a:cubicBezTo>
                    <a:pt x="19283" y="24957"/>
                    <a:pt x="19972" y="25713"/>
                    <a:pt x="19860" y="26468"/>
                  </a:cubicBezTo>
                  <a:cubicBezTo>
                    <a:pt x="20765" y="26754"/>
                    <a:pt x="21515" y="27385"/>
                    <a:pt x="21968" y="28231"/>
                  </a:cubicBezTo>
                  <a:cubicBezTo>
                    <a:pt x="20039" y="27897"/>
                    <a:pt x="17420" y="27992"/>
                    <a:pt x="15526" y="27504"/>
                  </a:cubicBezTo>
                  <a:cubicBezTo>
                    <a:pt x="15384" y="27838"/>
                    <a:pt x="15241" y="28183"/>
                    <a:pt x="15098" y="28528"/>
                  </a:cubicBezTo>
                  <a:cubicBezTo>
                    <a:pt x="16491" y="28671"/>
                    <a:pt x="18265" y="29183"/>
                    <a:pt x="18348" y="30588"/>
                  </a:cubicBezTo>
                  <a:cubicBezTo>
                    <a:pt x="18372" y="30779"/>
                    <a:pt x="18313" y="30969"/>
                    <a:pt x="18182" y="31100"/>
                  </a:cubicBezTo>
                  <a:cubicBezTo>
                    <a:pt x="18053" y="31186"/>
                    <a:pt x="17905" y="31233"/>
                    <a:pt x="17756" y="31233"/>
                  </a:cubicBezTo>
                  <a:cubicBezTo>
                    <a:pt x="17739" y="31233"/>
                    <a:pt x="17722" y="31232"/>
                    <a:pt x="17705" y="31231"/>
                  </a:cubicBezTo>
                  <a:cubicBezTo>
                    <a:pt x="16896" y="31219"/>
                    <a:pt x="16098" y="30981"/>
                    <a:pt x="15419" y="30552"/>
                  </a:cubicBezTo>
                  <a:cubicBezTo>
                    <a:pt x="15102" y="30341"/>
                    <a:pt x="14660" y="30115"/>
                    <a:pt x="14313" y="30115"/>
                  </a:cubicBezTo>
                  <a:cubicBezTo>
                    <a:pt x="14112" y="30115"/>
                    <a:pt x="13943" y="30190"/>
                    <a:pt x="13848" y="30386"/>
                  </a:cubicBezTo>
                  <a:cubicBezTo>
                    <a:pt x="12776" y="29755"/>
                    <a:pt x="12050" y="28683"/>
                    <a:pt x="11847" y="27469"/>
                  </a:cubicBezTo>
                  <a:cubicBezTo>
                    <a:pt x="11752" y="26861"/>
                    <a:pt x="11788" y="26207"/>
                    <a:pt x="11502" y="25659"/>
                  </a:cubicBezTo>
                  <a:cubicBezTo>
                    <a:pt x="11313" y="25280"/>
                    <a:pt x="10873" y="24993"/>
                    <a:pt x="10471" y="24993"/>
                  </a:cubicBezTo>
                  <a:cubicBezTo>
                    <a:pt x="10291" y="24993"/>
                    <a:pt x="10118" y="25050"/>
                    <a:pt x="9978" y="25183"/>
                  </a:cubicBezTo>
                  <a:cubicBezTo>
                    <a:pt x="10109" y="24552"/>
                    <a:pt x="9311" y="24182"/>
                    <a:pt x="8692" y="24016"/>
                  </a:cubicBezTo>
                  <a:cubicBezTo>
                    <a:pt x="8073" y="23849"/>
                    <a:pt x="7299" y="23361"/>
                    <a:pt x="7549" y="22766"/>
                  </a:cubicBezTo>
                  <a:cubicBezTo>
                    <a:pt x="7659" y="22502"/>
                    <a:pt x="7945" y="22382"/>
                    <a:pt x="8246" y="22382"/>
                  </a:cubicBezTo>
                  <a:cubicBezTo>
                    <a:pt x="8434" y="22382"/>
                    <a:pt x="8627" y="22429"/>
                    <a:pt x="8788" y="22516"/>
                  </a:cubicBezTo>
                  <a:cubicBezTo>
                    <a:pt x="9216" y="22730"/>
                    <a:pt x="9538" y="23111"/>
                    <a:pt x="9954" y="23337"/>
                  </a:cubicBezTo>
                  <a:cubicBezTo>
                    <a:pt x="10299" y="23517"/>
                    <a:pt x="10676" y="23574"/>
                    <a:pt x="11069" y="23574"/>
                  </a:cubicBezTo>
                  <a:cubicBezTo>
                    <a:pt x="11762" y="23574"/>
                    <a:pt x="12502" y="23396"/>
                    <a:pt x="13186" y="23396"/>
                  </a:cubicBezTo>
                  <a:cubicBezTo>
                    <a:pt x="13629" y="23396"/>
                    <a:pt x="14050" y="23471"/>
                    <a:pt x="14419" y="23718"/>
                  </a:cubicBezTo>
                  <a:cubicBezTo>
                    <a:pt x="14705" y="23909"/>
                    <a:pt x="14919" y="24194"/>
                    <a:pt x="15229" y="24325"/>
                  </a:cubicBezTo>
                  <a:cubicBezTo>
                    <a:pt x="15373" y="24388"/>
                    <a:pt x="15523" y="24417"/>
                    <a:pt x="15673" y="24417"/>
                  </a:cubicBezTo>
                  <a:cubicBezTo>
                    <a:pt x="16122" y="24417"/>
                    <a:pt x="16578" y="24167"/>
                    <a:pt x="16908" y="23837"/>
                  </a:cubicBezTo>
                  <a:cubicBezTo>
                    <a:pt x="17360" y="23409"/>
                    <a:pt x="17658" y="22849"/>
                    <a:pt x="18110" y="22432"/>
                  </a:cubicBezTo>
                  <a:cubicBezTo>
                    <a:pt x="18610" y="21956"/>
                    <a:pt x="19301" y="21611"/>
                    <a:pt x="19551" y="20968"/>
                  </a:cubicBezTo>
                  <a:cubicBezTo>
                    <a:pt x="19706" y="20551"/>
                    <a:pt x="19658" y="20099"/>
                    <a:pt x="19587" y="19658"/>
                  </a:cubicBezTo>
                  <a:cubicBezTo>
                    <a:pt x="19425" y="18503"/>
                    <a:pt x="18893" y="17023"/>
                    <a:pt x="17763" y="17023"/>
                  </a:cubicBezTo>
                  <a:cubicBezTo>
                    <a:pt x="17729" y="17023"/>
                    <a:pt x="17693" y="17024"/>
                    <a:pt x="17658" y="17027"/>
                  </a:cubicBezTo>
                  <a:cubicBezTo>
                    <a:pt x="17324" y="17051"/>
                    <a:pt x="17027" y="17217"/>
                    <a:pt x="16693" y="17277"/>
                  </a:cubicBezTo>
                  <a:cubicBezTo>
                    <a:pt x="16582" y="17298"/>
                    <a:pt x="16472" y="17308"/>
                    <a:pt x="16365" y="17308"/>
                  </a:cubicBezTo>
                  <a:cubicBezTo>
                    <a:pt x="15078" y="17308"/>
                    <a:pt x="14088" y="15886"/>
                    <a:pt x="12824" y="15336"/>
                  </a:cubicBezTo>
                  <a:cubicBezTo>
                    <a:pt x="12302" y="15112"/>
                    <a:pt x="11749" y="15047"/>
                    <a:pt x="11182" y="15047"/>
                  </a:cubicBezTo>
                  <a:cubicBezTo>
                    <a:pt x="10404" y="15047"/>
                    <a:pt x="9599" y="15169"/>
                    <a:pt x="8814" y="15169"/>
                  </a:cubicBezTo>
                  <a:cubicBezTo>
                    <a:pt x="8409" y="15169"/>
                    <a:pt x="8009" y="15137"/>
                    <a:pt x="7621" y="15039"/>
                  </a:cubicBezTo>
                  <a:cubicBezTo>
                    <a:pt x="6542" y="14776"/>
                    <a:pt x="5506" y="14002"/>
                    <a:pt x="4448" y="14002"/>
                  </a:cubicBezTo>
                  <a:cubicBezTo>
                    <a:pt x="4256" y="14002"/>
                    <a:pt x="4064" y="14028"/>
                    <a:pt x="3870" y="14086"/>
                  </a:cubicBezTo>
                  <a:cubicBezTo>
                    <a:pt x="3477" y="14205"/>
                    <a:pt x="3144" y="14443"/>
                    <a:pt x="2906" y="14765"/>
                  </a:cubicBezTo>
                  <a:cubicBezTo>
                    <a:pt x="2823" y="14658"/>
                    <a:pt x="2739" y="14550"/>
                    <a:pt x="2656" y="14431"/>
                  </a:cubicBezTo>
                  <a:cubicBezTo>
                    <a:pt x="1977" y="14550"/>
                    <a:pt x="1346" y="14860"/>
                    <a:pt x="834" y="15312"/>
                  </a:cubicBezTo>
                  <a:cubicBezTo>
                    <a:pt x="298" y="15801"/>
                    <a:pt x="1" y="16491"/>
                    <a:pt x="13" y="17217"/>
                  </a:cubicBezTo>
                  <a:cubicBezTo>
                    <a:pt x="60" y="18015"/>
                    <a:pt x="572" y="18813"/>
                    <a:pt x="1537" y="19599"/>
                  </a:cubicBezTo>
                  <a:cubicBezTo>
                    <a:pt x="1906" y="19896"/>
                    <a:pt x="2358" y="20265"/>
                    <a:pt x="2358" y="20801"/>
                  </a:cubicBezTo>
                  <a:cubicBezTo>
                    <a:pt x="2346" y="21039"/>
                    <a:pt x="2275" y="21277"/>
                    <a:pt x="2156" y="21480"/>
                  </a:cubicBezTo>
                  <a:lnTo>
                    <a:pt x="2096" y="21611"/>
                  </a:lnTo>
                  <a:cubicBezTo>
                    <a:pt x="1870" y="22111"/>
                    <a:pt x="1810" y="22670"/>
                    <a:pt x="1918" y="23206"/>
                  </a:cubicBezTo>
                  <a:cubicBezTo>
                    <a:pt x="1930" y="23313"/>
                    <a:pt x="1965" y="23420"/>
                    <a:pt x="2025" y="23516"/>
                  </a:cubicBezTo>
                  <a:cubicBezTo>
                    <a:pt x="2096" y="23599"/>
                    <a:pt x="2191" y="23682"/>
                    <a:pt x="2287" y="23742"/>
                  </a:cubicBezTo>
                  <a:lnTo>
                    <a:pt x="2334" y="23778"/>
                  </a:lnTo>
                  <a:cubicBezTo>
                    <a:pt x="3025" y="24278"/>
                    <a:pt x="3573" y="24980"/>
                    <a:pt x="3894" y="25778"/>
                  </a:cubicBezTo>
                  <a:cubicBezTo>
                    <a:pt x="4096" y="26230"/>
                    <a:pt x="4156" y="26730"/>
                    <a:pt x="4061" y="27219"/>
                  </a:cubicBezTo>
                  <a:cubicBezTo>
                    <a:pt x="4025" y="27361"/>
                    <a:pt x="3977" y="27492"/>
                    <a:pt x="3930" y="27635"/>
                  </a:cubicBezTo>
                  <a:cubicBezTo>
                    <a:pt x="3858" y="27790"/>
                    <a:pt x="3811" y="27945"/>
                    <a:pt x="3775" y="28112"/>
                  </a:cubicBezTo>
                  <a:cubicBezTo>
                    <a:pt x="3763" y="28373"/>
                    <a:pt x="3811" y="28635"/>
                    <a:pt x="3918" y="28874"/>
                  </a:cubicBezTo>
                  <a:cubicBezTo>
                    <a:pt x="4275" y="29838"/>
                    <a:pt x="4835" y="30719"/>
                    <a:pt x="5573" y="31445"/>
                  </a:cubicBezTo>
                  <a:lnTo>
                    <a:pt x="5609" y="31481"/>
                  </a:lnTo>
                  <a:cubicBezTo>
                    <a:pt x="5847" y="31719"/>
                    <a:pt x="6109" y="31981"/>
                    <a:pt x="6144" y="32374"/>
                  </a:cubicBezTo>
                  <a:cubicBezTo>
                    <a:pt x="6156" y="32695"/>
                    <a:pt x="5978" y="32993"/>
                    <a:pt x="5680" y="33124"/>
                  </a:cubicBezTo>
                  <a:cubicBezTo>
                    <a:pt x="5558" y="33193"/>
                    <a:pt x="5420" y="33227"/>
                    <a:pt x="5281" y="33227"/>
                  </a:cubicBezTo>
                  <a:cubicBezTo>
                    <a:pt x="5204" y="33227"/>
                    <a:pt x="5126" y="33217"/>
                    <a:pt x="5049" y="33196"/>
                  </a:cubicBezTo>
                  <a:lnTo>
                    <a:pt x="4989" y="33374"/>
                  </a:lnTo>
                  <a:lnTo>
                    <a:pt x="7990" y="34827"/>
                  </a:lnTo>
                  <a:cubicBezTo>
                    <a:pt x="8788" y="35220"/>
                    <a:pt x="9157" y="35732"/>
                    <a:pt x="9002" y="36255"/>
                  </a:cubicBezTo>
                  <a:lnTo>
                    <a:pt x="8966" y="36363"/>
                  </a:lnTo>
                  <a:lnTo>
                    <a:pt x="8859" y="36386"/>
                  </a:lnTo>
                  <a:cubicBezTo>
                    <a:pt x="8538" y="36482"/>
                    <a:pt x="8287" y="36767"/>
                    <a:pt x="8061" y="37053"/>
                  </a:cubicBezTo>
                  <a:cubicBezTo>
                    <a:pt x="7537" y="37756"/>
                    <a:pt x="7073" y="38482"/>
                    <a:pt x="6656" y="39244"/>
                  </a:cubicBezTo>
                  <a:cubicBezTo>
                    <a:pt x="6633" y="39280"/>
                    <a:pt x="6573" y="39375"/>
                    <a:pt x="6585" y="39422"/>
                  </a:cubicBezTo>
                  <a:cubicBezTo>
                    <a:pt x="6597" y="39458"/>
                    <a:pt x="6621" y="39482"/>
                    <a:pt x="6644" y="39518"/>
                  </a:cubicBezTo>
                  <a:cubicBezTo>
                    <a:pt x="6704" y="39589"/>
                    <a:pt x="6752" y="39684"/>
                    <a:pt x="6775" y="39792"/>
                  </a:cubicBezTo>
                  <a:cubicBezTo>
                    <a:pt x="6847" y="40184"/>
                    <a:pt x="6442" y="40304"/>
                    <a:pt x="6204" y="40387"/>
                  </a:cubicBezTo>
                  <a:cubicBezTo>
                    <a:pt x="6121" y="40411"/>
                    <a:pt x="6037" y="40434"/>
                    <a:pt x="5954" y="40482"/>
                  </a:cubicBezTo>
                  <a:cubicBezTo>
                    <a:pt x="5823" y="40565"/>
                    <a:pt x="5728" y="40685"/>
                    <a:pt x="5668" y="40827"/>
                  </a:cubicBezTo>
                  <a:lnTo>
                    <a:pt x="3799" y="44066"/>
                  </a:lnTo>
                  <a:cubicBezTo>
                    <a:pt x="3942" y="44090"/>
                    <a:pt x="4085" y="44125"/>
                    <a:pt x="4227" y="44161"/>
                  </a:cubicBezTo>
                  <a:lnTo>
                    <a:pt x="4942" y="44375"/>
                  </a:lnTo>
                  <a:lnTo>
                    <a:pt x="5097" y="45257"/>
                  </a:lnTo>
                  <a:cubicBezTo>
                    <a:pt x="5552" y="45067"/>
                    <a:pt x="6030" y="44974"/>
                    <a:pt x="6506" y="44974"/>
                  </a:cubicBezTo>
                  <a:cubicBezTo>
                    <a:pt x="7374" y="44974"/>
                    <a:pt x="8230" y="45283"/>
                    <a:pt x="8907" y="45876"/>
                  </a:cubicBezTo>
                  <a:cubicBezTo>
                    <a:pt x="7645" y="45971"/>
                    <a:pt x="6430" y="46388"/>
                    <a:pt x="5359" y="47066"/>
                  </a:cubicBezTo>
                  <a:cubicBezTo>
                    <a:pt x="5204" y="47269"/>
                    <a:pt x="5025" y="47447"/>
                    <a:pt x="4811" y="47590"/>
                  </a:cubicBezTo>
                  <a:cubicBezTo>
                    <a:pt x="5168" y="47781"/>
                    <a:pt x="5370" y="48174"/>
                    <a:pt x="5335" y="48566"/>
                  </a:cubicBezTo>
                  <a:cubicBezTo>
                    <a:pt x="5299" y="48781"/>
                    <a:pt x="5216" y="48995"/>
                    <a:pt x="5097" y="49174"/>
                  </a:cubicBezTo>
                  <a:lnTo>
                    <a:pt x="5037" y="49293"/>
                  </a:lnTo>
                  <a:cubicBezTo>
                    <a:pt x="4787" y="49757"/>
                    <a:pt x="4644" y="50436"/>
                    <a:pt x="4989" y="50924"/>
                  </a:cubicBezTo>
                  <a:cubicBezTo>
                    <a:pt x="5013" y="50948"/>
                    <a:pt x="5037" y="50983"/>
                    <a:pt x="5061" y="51019"/>
                  </a:cubicBezTo>
                  <a:cubicBezTo>
                    <a:pt x="5263" y="51210"/>
                    <a:pt x="5347" y="51495"/>
                    <a:pt x="5275" y="51757"/>
                  </a:cubicBezTo>
                  <a:cubicBezTo>
                    <a:pt x="5275" y="51805"/>
                    <a:pt x="5263" y="51864"/>
                    <a:pt x="5263" y="51912"/>
                  </a:cubicBezTo>
                  <a:cubicBezTo>
                    <a:pt x="5275" y="51995"/>
                    <a:pt x="5299" y="52067"/>
                    <a:pt x="5335" y="52150"/>
                  </a:cubicBezTo>
                  <a:lnTo>
                    <a:pt x="5382" y="52245"/>
                  </a:lnTo>
                  <a:cubicBezTo>
                    <a:pt x="5597" y="52853"/>
                    <a:pt x="5454" y="53519"/>
                    <a:pt x="5001" y="53984"/>
                  </a:cubicBezTo>
                  <a:cubicBezTo>
                    <a:pt x="5597" y="54400"/>
                    <a:pt x="5763" y="55270"/>
                    <a:pt x="5537" y="55936"/>
                  </a:cubicBezTo>
                  <a:cubicBezTo>
                    <a:pt x="5501" y="56020"/>
                    <a:pt x="5466" y="56115"/>
                    <a:pt x="5478" y="56151"/>
                  </a:cubicBezTo>
                  <a:cubicBezTo>
                    <a:pt x="5513" y="56186"/>
                    <a:pt x="5549" y="56210"/>
                    <a:pt x="5585" y="56234"/>
                  </a:cubicBezTo>
                  <a:cubicBezTo>
                    <a:pt x="5632" y="56258"/>
                    <a:pt x="5668" y="56282"/>
                    <a:pt x="5704" y="56305"/>
                  </a:cubicBezTo>
                  <a:cubicBezTo>
                    <a:pt x="6073" y="56591"/>
                    <a:pt x="6013" y="57032"/>
                    <a:pt x="5978" y="57413"/>
                  </a:cubicBezTo>
                  <a:cubicBezTo>
                    <a:pt x="5930" y="57639"/>
                    <a:pt x="5930" y="57865"/>
                    <a:pt x="5990" y="58091"/>
                  </a:cubicBezTo>
                  <a:cubicBezTo>
                    <a:pt x="6097" y="58389"/>
                    <a:pt x="6466" y="58544"/>
                    <a:pt x="6763" y="58639"/>
                  </a:cubicBezTo>
                  <a:cubicBezTo>
                    <a:pt x="7871" y="58937"/>
                    <a:pt x="8990" y="59211"/>
                    <a:pt x="10109" y="59461"/>
                  </a:cubicBezTo>
                  <a:cubicBezTo>
                    <a:pt x="10228" y="59211"/>
                    <a:pt x="10454" y="59044"/>
                    <a:pt x="10728" y="58984"/>
                  </a:cubicBezTo>
                  <a:cubicBezTo>
                    <a:pt x="10807" y="58961"/>
                    <a:pt x="10887" y="58950"/>
                    <a:pt x="10966" y="58950"/>
                  </a:cubicBezTo>
                  <a:cubicBezTo>
                    <a:pt x="11211" y="58950"/>
                    <a:pt x="11450" y="59057"/>
                    <a:pt x="11621" y="59246"/>
                  </a:cubicBezTo>
                  <a:lnTo>
                    <a:pt x="11669" y="59282"/>
                  </a:lnTo>
                  <a:lnTo>
                    <a:pt x="11669" y="59342"/>
                  </a:lnTo>
                  <a:cubicBezTo>
                    <a:pt x="11824" y="60306"/>
                    <a:pt x="12038" y="61270"/>
                    <a:pt x="12300" y="62211"/>
                  </a:cubicBezTo>
                  <a:cubicBezTo>
                    <a:pt x="12431" y="62675"/>
                    <a:pt x="12598" y="62913"/>
                    <a:pt x="12824" y="62949"/>
                  </a:cubicBezTo>
                  <a:lnTo>
                    <a:pt x="12979" y="62949"/>
                  </a:lnTo>
                  <a:cubicBezTo>
                    <a:pt x="13005" y="62946"/>
                    <a:pt x="13033" y="62945"/>
                    <a:pt x="13061" y="62945"/>
                  </a:cubicBezTo>
                  <a:cubicBezTo>
                    <a:pt x="13144" y="62945"/>
                    <a:pt x="13232" y="62958"/>
                    <a:pt x="13312" y="62985"/>
                  </a:cubicBezTo>
                  <a:cubicBezTo>
                    <a:pt x="13586" y="63068"/>
                    <a:pt x="13693" y="63330"/>
                    <a:pt x="13788" y="63533"/>
                  </a:cubicBezTo>
                  <a:cubicBezTo>
                    <a:pt x="13824" y="63616"/>
                    <a:pt x="13860" y="63699"/>
                    <a:pt x="13919" y="63783"/>
                  </a:cubicBezTo>
                  <a:cubicBezTo>
                    <a:pt x="14038" y="63925"/>
                    <a:pt x="14193" y="64045"/>
                    <a:pt x="14372" y="64116"/>
                  </a:cubicBezTo>
                  <a:lnTo>
                    <a:pt x="16384" y="65223"/>
                  </a:lnTo>
                  <a:cubicBezTo>
                    <a:pt x="16717" y="65330"/>
                    <a:pt x="16896" y="65688"/>
                    <a:pt x="16777" y="66021"/>
                  </a:cubicBezTo>
                  <a:cubicBezTo>
                    <a:pt x="16658" y="66557"/>
                    <a:pt x="16527" y="67223"/>
                    <a:pt x="16086" y="67688"/>
                  </a:cubicBezTo>
                  <a:cubicBezTo>
                    <a:pt x="15991" y="67783"/>
                    <a:pt x="15884" y="67878"/>
                    <a:pt x="15788" y="67962"/>
                  </a:cubicBezTo>
                  <a:cubicBezTo>
                    <a:pt x="15693" y="68045"/>
                    <a:pt x="15598" y="68128"/>
                    <a:pt x="15515" y="68212"/>
                  </a:cubicBezTo>
                  <a:cubicBezTo>
                    <a:pt x="15050" y="68771"/>
                    <a:pt x="15122" y="69581"/>
                    <a:pt x="15657" y="70057"/>
                  </a:cubicBezTo>
                  <a:cubicBezTo>
                    <a:pt x="15741" y="70117"/>
                    <a:pt x="15824" y="70176"/>
                    <a:pt x="15907" y="70236"/>
                  </a:cubicBezTo>
                  <a:cubicBezTo>
                    <a:pt x="16027" y="70307"/>
                    <a:pt x="16134" y="70379"/>
                    <a:pt x="16229" y="70462"/>
                  </a:cubicBezTo>
                  <a:cubicBezTo>
                    <a:pt x="16908" y="70248"/>
                    <a:pt x="17598" y="70093"/>
                    <a:pt x="18301" y="69986"/>
                  </a:cubicBezTo>
                  <a:cubicBezTo>
                    <a:pt x="18515" y="69950"/>
                    <a:pt x="18717" y="69926"/>
                    <a:pt x="18932" y="69902"/>
                  </a:cubicBezTo>
                  <a:cubicBezTo>
                    <a:pt x="19034" y="69897"/>
                    <a:pt x="19137" y="69894"/>
                    <a:pt x="19240" y="69894"/>
                  </a:cubicBezTo>
                  <a:cubicBezTo>
                    <a:pt x="19827" y="69894"/>
                    <a:pt x="20410" y="69982"/>
                    <a:pt x="20968" y="70164"/>
                  </a:cubicBezTo>
                  <a:lnTo>
                    <a:pt x="21122" y="70212"/>
                  </a:lnTo>
                  <a:lnTo>
                    <a:pt x="21027" y="72236"/>
                  </a:lnTo>
                  <a:cubicBezTo>
                    <a:pt x="21003" y="72367"/>
                    <a:pt x="21015" y="72498"/>
                    <a:pt x="21063" y="72617"/>
                  </a:cubicBezTo>
                  <a:cubicBezTo>
                    <a:pt x="21146" y="72808"/>
                    <a:pt x="21396" y="72879"/>
                    <a:pt x="21599" y="72915"/>
                  </a:cubicBezTo>
                  <a:cubicBezTo>
                    <a:pt x="21758" y="72940"/>
                    <a:pt x="21918" y="72953"/>
                    <a:pt x="22076" y="72953"/>
                  </a:cubicBezTo>
                  <a:cubicBezTo>
                    <a:pt x="22285" y="72953"/>
                    <a:pt x="22491" y="72931"/>
                    <a:pt x="22694" y="72891"/>
                  </a:cubicBezTo>
                  <a:lnTo>
                    <a:pt x="22849" y="72843"/>
                  </a:lnTo>
                  <a:cubicBezTo>
                    <a:pt x="23024" y="72785"/>
                    <a:pt x="23199" y="72756"/>
                    <a:pt x="23378" y="72756"/>
                  </a:cubicBezTo>
                  <a:cubicBezTo>
                    <a:pt x="23455" y="72756"/>
                    <a:pt x="23532" y="72761"/>
                    <a:pt x="23611" y="72772"/>
                  </a:cubicBezTo>
                  <a:cubicBezTo>
                    <a:pt x="24004" y="72843"/>
                    <a:pt x="24504" y="73189"/>
                    <a:pt x="24635" y="74343"/>
                  </a:cubicBezTo>
                  <a:cubicBezTo>
                    <a:pt x="24737" y="74338"/>
                    <a:pt x="24840" y="74334"/>
                    <a:pt x="24942" y="74334"/>
                  </a:cubicBezTo>
                  <a:cubicBezTo>
                    <a:pt x="25456" y="74334"/>
                    <a:pt x="25952" y="74426"/>
                    <a:pt x="26290" y="74784"/>
                  </a:cubicBezTo>
                  <a:cubicBezTo>
                    <a:pt x="26468" y="74713"/>
                    <a:pt x="26647" y="74605"/>
                    <a:pt x="26778" y="74474"/>
                  </a:cubicBezTo>
                  <a:cubicBezTo>
                    <a:pt x="26837" y="74415"/>
                    <a:pt x="26897" y="74367"/>
                    <a:pt x="26956" y="74320"/>
                  </a:cubicBezTo>
                  <a:cubicBezTo>
                    <a:pt x="27170" y="74159"/>
                    <a:pt x="27423" y="74066"/>
                    <a:pt x="27679" y="74066"/>
                  </a:cubicBezTo>
                  <a:cubicBezTo>
                    <a:pt x="27708" y="74066"/>
                    <a:pt x="27737" y="74067"/>
                    <a:pt x="27766" y="74070"/>
                  </a:cubicBezTo>
                  <a:cubicBezTo>
                    <a:pt x="27933" y="74093"/>
                    <a:pt x="28088" y="74177"/>
                    <a:pt x="28183" y="74320"/>
                  </a:cubicBezTo>
                  <a:cubicBezTo>
                    <a:pt x="28219" y="74367"/>
                    <a:pt x="28254" y="74427"/>
                    <a:pt x="28278" y="74474"/>
                  </a:cubicBezTo>
                  <a:cubicBezTo>
                    <a:pt x="28290" y="74522"/>
                    <a:pt x="28314" y="74558"/>
                    <a:pt x="28350" y="74593"/>
                  </a:cubicBezTo>
                  <a:cubicBezTo>
                    <a:pt x="28385" y="74593"/>
                    <a:pt x="28421" y="74593"/>
                    <a:pt x="28469" y="74582"/>
                  </a:cubicBezTo>
                  <a:cubicBezTo>
                    <a:pt x="28540" y="74558"/>
                    <a:pt x="28623" y="74558"/>
                    <a:pt x="28707" y="74558"/>
                  </a:cubicBezTo>
                  <a:cubicBezTo>
                    <a:pt x="28969" y="74582"/>
                    <a:pt x="29112" y="74796"/>
                    <a:pt x="29219" y="74974"/>
                  </a:cubicBezTo>
                  <a:cubicBezTo>
                    <a:pt x="29266" y="75070"/>
                    <a:pt x="29338" y="75153"/>
                    <a:pt x="29409" y="75213"/>
                  </a:cubicBezTo>
                  <a:cubicBezTo>
                    <a:pt x="29442" y="75231"/>
                    <a:pt x="29477" y="75239"/>
                    <a:pt x="29518" y="75239"/>
                  </a:cubicBezTo>
                  <a:cubicBezTo>
                    <a:pt x="29611" y="75239"/>
                    <a:pt x="29728" y="75196"/>
                    <a:pt x="29885" y="75129"/>
                  </a:cubicBezTo>
                  <a:cubicBezTo>
                    <a:pt x="29969" y="75094"/>
                    <a:pt x="30052" y="75058"/>
                    <a:pt x="30147" y="75034"/>
                  </a:cubicBezTo>
                  <a:cubicBezTo>
                    <a:pt x="30202" y="75021"/>
                    <a:pt x="30257" y="75015"/>
                    <a:pt x="30311" y="75015"/>
                  </a:cubicBezTo>
                  <a:cubicBezTo>
                    <a:pt x="30554" y="75015"/>
                    <a:pt x="30785" y="75139"/>
                    <a:pt x="30921" y="75344"/>
                  </a:cubicBezTo>
                  <a:cubicBezTo>
                    <a:pt x="30933" y="75367"/>
                    <a:pt x="30945" y="75391"/>
                    <a:pt x="30957" y="75415"/>
                  </a:cubicBezTo>
                  <a:cubicBezTo>
                    <a:pt x="31404" y="75339"/>
                    <a:pt x="31855" y="75302"/>
                    <a:pt x="32305" y="75302"/>
                  </a:cubicBezTo>
                  <a:cubicBezTo>
                    <a:pt x="33344" y="75302"/>
                    <a:pt x="34379" y="75501"/>
                    <a:pt x="35350" y="75891"/>
                  </a:cubicBezTo>
                  <a:cubicBezTo>
                    <a:pt x="35469" y="75927"/>
                    <a:pt x="35577" y="75998"/>
                    <a:pt x="35660" y="76082"/>
                  </a:cubicBezTo>
                  <a:cubicBezTo>
                    <a:pt x="35970" y="76439"/>
                    <a:pt x="35660" y="76808"/>
                    <a:pt x="35446" y="77082"/>
                  </a:cubicBezTo>
                  <a:cubicBezTo>
                    <a:pt x="35374" y="77153"/>
                    <a:pt x="35315" y="77237"/>
                    <a:pt x="35267" y="77320"/>
                  </a:cubicBezTo>
                  <a:cubicBezTo>
                    <a:pt x="35112" y="77558"/>
                    <a:pt x="35124" y="77927"/>
                    <a:pt x="35315" y="78308"/>
                  </a:cubicBezTo>
                  <a:cubicBezTo>
                    <a:pt x="35398" y="78475"/>
                    <a:pt x="35493" y="78630"/>
                    <a:pt x="35589" y="78784"/>
                  </a:cubicBezTo>
                  <a:cubicBezTo>
                    <a:pt x="35731" y="78987"/>
                    <a:pt x="35839" y="79189"/>
                    <a:pt x="35946" y="79404"/>
                  </a:cubicBezTo>
                  <a:cubicBezTo>
                    <a:pt x="36172" y="79927"/>
                    <a:pt x="36208" y="80535"/>
                    <a:pt x="36029" y="81082"/>
                  </a:cubicBezTo>
                  <a:cubicBezTo>
                    <a:pt x="35910" y="81416"/>
                    <a:pt x="35636" y="81666"/>
                    <a:pt x="35303" y="81761"/>
                  </a:cubicBezTo>
                  <a:cubicBezTo>
                    <a:pt x="35277" y="81764"/>
                    <a:pt x="35253" y="81765"/>
                    <a:pt x="35229" y="81765"/>
                  </a:cubicBezTo>
                  <a:cubicBezTo>
                    <a:pt x="35151" y="81765"/>
                    <a:pt x="35078" y="81750"/>
                    <a:pt x="35005" y="81713"/>
                  </a:cubicBezTo>
                  <a:cubicBezTo>
                    <a:pt x="34303" y="82416"/>
                    <a:pt x="33445" y="82952"/>
                    <a:pt x="32517" y="83273"/>
                  </a:cubicBezTo>
                  <a:cubicBezTo>
                    <a:pt x="32433" y="83749"/>
                    <a:pt x="32529" y="84237"/>
                    <a:pt x="32767" y="84666"/>
                  </a:cubicBezTo>
                  <a:cubicBezTo>
                    <a:pt x="33469" y="84452"/>
                    <a:pt x="34195" y="84309"/>
                    <a:pt x="34934" y="84237"/>
                  </a:cubicBezTo>
                  <a:lnTo>
                    <a:pt x="34934" y="84237"/>
                  </a:lnTo>
                  <a:cubicBezTo>
                    <a:pt x="34934" y="84773"/>
                    <a:pt x="34565" y="85250"/>
                    <a:pt x="34041" y="85357"/>
                  </a:cubicBezTo>
                  <a:cubicBezTo>
                    <a:pt x="34124" y="85619"/>
                    <a:pt x="34207" y="85869"/>
                    <a:pt x="34303" y="86119"/>
                  </a:cubicBezTo>
                  <a:cubicBezTo>
                    <a:pt x="34082" y="86314"/>
                    <a:pt x="33804" y="86413"/>
                    <a:pt x="33527" y="86413"/>
                  </a:cubicBezTo>
                  <a:cubicBezTo>
                    <a:pt x="33280" y="86413"/>
                    <a:pt x="33033" y="86335"/>
                    <a:pt x="32826" y="86178"/>
                  </a:cubicBezTo>
                  <a:cubicBezTo>
                    <a:pt x="32624" y="86333"/>
                    <a:pt x="32469" y="86547"/>
                    <a:pt x="32410" y="86797"/>
                  </a:cubicBezTo>
                  <a:cubicBezTo>
                    <a:pt x="33267" y="87095"/>
                    <a:pt x="33731" y="88036"/>
                    <a:pt x="33445" y="88905"/>
                  </a:cubicBezTo>
                  <a:cubicBezTo>
                    <a:pt x="33396" y="88879"/>
                    <a:pt x="33346" y="88868"/>
                    <a:pt x="33296" y="88868"/>
                  </a:cubicBezTo>
                  <a:cubicBezTo>
                    <a:pt x="33045" y="88868"/>
                    <a:pt x="32806" y="89162"/>
                    <a:pt x="32767" y="89441"/>
                  </a:cubicBezTo>
                  <a:cubicBezTo>
                    <a:pt x="32707" y="89774"/>
                    <a:pt x="32779" y="90143"/>
                    <a:pt x="32612" y="90429"/>
                  </a:cubicBezTo>
                  <a:cubicBezTo>
                    <a:pt x="32445" y="90726"/>
                    <a:pt x="32064" y="90881"/>
                    <a:pt x="31945" y="91191"/>
                  </a:cubicBezTo>
                  <a:cubicBezTo>
                    <a:pt x="31731" y="91750"/>
                    <a:pt x="32445" y="92215"/>
                    <a:pt x="33029" y="92369"/>
                  </a:cubicBezTo>
                  <a:cubicBezTo>
                    <a:pt x="33624" y="92524"/>
                    <a:pt x="34374" y="92822"/>
                    <a:pt x="34303" y="93429"/>
                  </a:cubicBezTo>
                  <a:cubicBezTo>
                    <a:pt x="34561" y="93326"/>
                    <a:pt x="34837" y="93280"/>
                    <a:pt x="35122" y="93280"/>
                  </a:cubicBezTo>
                  <a:cubicBezTo>
                    <a:pt x="36193" y="93280"/>
                    <a:pt x="37387" y="93932"/>
                    <a:pt x="38196" y="94703"/>
                  </a:cubicBezTo>
                  <a:cubicBezTo>
                    <a:pt x="38244" y="94679"/>
                    <a:pt x="38279" y="94667"/>
                    <a:pt x="38327" y="94655"/>
                  </a:cubicBezTo>
                  <a:cubicBezTo>
                    <a:pt x="38401" y="94637"/>
                    <a:pt x="38478" y="94628"/>
                    <a:pt x="38555" y="94628"/>
                  </a:cubicBezTo>
                  <a:cubicBezTo>
                    <a:pt x="38724" y="94628"/>
                    <a:pt x="38894" y="94673"/>
                    <a:pt x="39041" y="94763"/>
                  </a:cubicBezTo>
                  <a:cubicBezTo>
                    <a:pt x="39291" y="94941"/>
                    <a:pt x="39482" y="95191"/>
                    <a:pt x="39613" y="95465"/>
                  </a:cubicBezTo>
                  <a:cubicBezTo>
                    <a:pt x="40196" y="95298"/>
                    <a:pt x="40637" y="94810"/>
                    <a:pt x="40744" y="94203"/>
                  </a:cubicBezTo>
                  <a:lnTo>
                    <a:pt x="40780" y="93965"/>
                  </a:lnTo>
                  <a:lnTo>
                    <a:pt x="41006" y="94036"/>
                  </a:lnTo>
                  <a:cubicBezTo>
                    <a:pt x="41075" y="94056"/>
                    <a:pt x="41146" y="94066"/>
                    <a:pt x="41216" y="94066"/>
                  </a:cubicBezTo>
                  <a:cubicBezTo>
                    <a:pt x="41482" y="94066"/>
                    <a:pt x="41739" y="93929"/>
                    <a:pt x="41899" y="93703"/>
                  </a:cubicBezTo>
                  <a:lnTo>
                    <a:pt x="41946" y="93620"/>
                  </a:lnTo>
                  <a:lnTo>
                    <a:pt x="42054" y="93620"/>
                  </a:lnTo>
                  <a:cubicBezTo>
                    <a:pt x="42067" y="93619"/>
                    <a:pt x="42080" y="93619"/>
                    <a:pt x="42092" y="93619"/>
                  </a:cubicBezTo>
                  <a:cubicBezTo>
                    <a:pt x="42538" y="93619"/>
                    <a:pt x="42688" y="94022"/>
                    <a:pt x="42816" y="94358"/>
                  </a:cubicBezTo>
                  <a:cubicBezTo>
                    <a:pt x="42875" y="94548"/>
                    <a:pt x="42958" y="94715"/>
                    <a:pt x="43078" y="94870"/>
                  </a:cubicBezTo>
                  <a:cubicBezTo>
                    <a:pt x="43212" y="95004"/>
                    <a:pt x="43422" y="95038"/>
                    <a:pt x="43647" y="95038"/>
                  </a:cubicBezTo>
                  <a:cubicBezTo>
                    <a:pt x="43742" y="95038"/>
                    <a:pt x="43839" y="95032"/>
                    <a:pt x="43935" y="95025"/>
                  </a:cubicBezTo>
                  <a:lnTo>
                    <a:pt x="46721" y="94810"/>
                  </a:lnTo>
                  <a:cubicBezTo>
                    <a:pt x="47125" y="94777"/>
                    <a:pt x="47568" y="94743"/>
                    <a:pt x="48023" y="94743"/>
                  </a:cubicBezTo>
                  <a:cubicBezTo>
                    <a:pt x="48721" y="94743"/>
                    <a:pt x="49446" y="94824"/>
                    <a:pt x="50102" y="95120"/>
                  </a:cubicBezTo>
                  <a:lnTo>
                    <a:pt x="50364" y="95251"/>
                  </a:lnTo>
                  <a:lnTo>
                    <a:pt x="50162" y="95453"/>
                  </a:lnTo>
                  <a:cubicBezTo>
                    <a:pt x="50150" y="95465"/>
                    <a:pt x="50126" y="95489"/>
                    <a:pt x="50150" y="95548"/>
                  </a:cubicBezTo>
                  <a:cubicBezTo>
                    <a:pt x="50209" y="95656"/>
                    <a:pt x="50305" y="95727"/>
                    <a:pt x="50424" y="95751"/>
                  </a:cubicBezTo>
                  <a:cubicBezTo>
                    <a:pt x="50590" y="95739"/>
                    <a:pt x="50757" y="95703"/>
                    <a:pt x="50912" y="95644"/>
                  </a:cubicBezTo>
                  <a:cubicBezTo>
                    <a:pt x="51174" y="95537"/>
                    <a:pt x="51448" y="95489"/>
                    <a:pt x="51721" y="95489"/>
                  </a:cubicBezTo>
                  <a:cubicBezTo>
                    <a:pt x="51748" y="95491"/>
                    <a:pt x="51775" y="95492"/>
                    <a:pt x="51801" y="95492"/>
                  </a:cubicBezTo>
                  <a:cubicBezTo>
                    <a:pt x="51929" y="95492"/>
                    <a:pt x="52056" y="95469"/>
                    <a:pt x="52174" y="95429"/>
                  </a:cubicBezTo>
                  <a:cubicBezTo>
                    <a:pt x="52341" y="95358"/>
                    <a:pt x="52495" y="95251"/>
                    <a:pt x="52626" y="95120"/>
                  </a:cubicBezTo>
                  <a:cubicBezTo>
                    <a:pt x="52769" y="94989"/>
                    <a:pt x="52924" y="94870"/>
                    <a:pt x="53103" y="94775"/>
                  </a:cubicBezTo>
                  <a:cubicBezTo>
                    <a:pt x="53213" y="94728"/>
                    <a:pt x="53329" y="94705"/>
                    <a:pt x="53444" y="94705"/>
                  </a:cubicBezTo>
                  <a:cubicBezTo>
                    <a:pt x="53654" y="94705"/>
                    <a:pt x="53862" y="94779"/>
                    <a:pt x="54031" y="94917"/>
                  </a:cubicBezTo>
                  <a:cubicBezTo>
                    <a:pt x="54055" y="94941"/>
                    <a:pt x="54067" y="94965"/>
                    <a:pt x="54091" y="94989"/>
                  </a:cubicBezTo>
                  <a:cubicBezTo>
                    <a:pt x="54138" y="94965"/>
                    <a:pt x="54198" y="94953"/>
                    <a:pt x="54258" y="94929"/>
                  </a:cubicBezTo>
                  <a:cubicBezTo>
                    <a:pt x="54325" y="94913"/>
                    <a:pt x="54396" y="94906"/>
                    <a:pt x="54467" y="94906"/>
                  </a:cubicBezTo>
                  <a:cubicBezTo>
                    <a:pt x="54824" y="94906"/>
                    <a:pt x="55212" y="95086"/>
                    <a:pt x="55460" y="95275"/>
                  </a:cubicBezTo>
                  <a:lnTo>
                    <a:pt x="55531" y="95346"/>
                  </a:lnTo>
                  <a:cubicBezTo>
                    <a:pt x="55828" y="95583"/>
                    <a:pt x="56158" y="95845"/>
                    <a:pt x="56459" y="95845"/>
                  </a:cubicBezTo>
                  <a:cubicBezTo>
                    <a:pt x="56520" y="95845"/>
                    <a:pt x="56580" y="95835"/>
                    <a:pt x="56639" y="95810"/>
                  </a:cubicBezTo>
                  <a:lnTo>
                    <a:pt x="56805" y="95739"/>
                  </a:lnTo>
                  <a:lnTo>
                    <a:pt x="57532" y="97049"/>
                  </a:lnTo>
                  <a:cubicBezTo>
                    <a:pt x="57591" y="96930"/>
                    <a:pt x="57639" y="96799"/>
                    <a:pt x="57663" y="96668"/>
                  </a:cubicBezTo>
                  <a:cubicBezTo>
                    <a:pt x="57698" y="96441"/>
                    <a:pt x="57794" y="96227"/>
                    <a:pt x="57925" y="96025"/>
                  </a:cubicBezTo>
                  <a:cubicBezTo>
                    <a:pt x="58077" y="95848"/>
                    <a:pt x="58280" y="95760"/>
                    <a:pt x="58518" y="95760"/>
                  </a:cubicBezTo>
                  <a:cubicBezTo>
                    <a:pt x="58857" y="95760"/>
                    <a:pt x="59265" y="95937"/>
                    <a:pt x="59699" y="96287"/>
                  </a:cubicBezTo>
                  <a:cubicBezTo>
                    <a:pt x="59977" y="96522"/>
                    <a:pt x="60322" y="96661"/>
                    <a:pt x="60562" y="96661"/>
                  </a:cubicBezTo>
                  <a:cubicBezTo>
                    <a:pt x="60589" y="96661"/>
                    <a:pt x="60615" y="96659"/>
                    <a:pt x="60639" y="96656"/>
                  </a:cubicBezTo>
                  <a:cubicBezTo>
                    <a:pt x="60735" y="96644"/>
                    <a:pt x="60818" y="96584"/>
                    <a:pt x="60854" y="96501"/>
                  </a:cubicBezTo>
                  <a:lnTo>
                    <a:pt x="61270" y="95798"/>
                  </a:lnTo>
                  <a:lnTo>
                    <a:pt x="61235" y="96620"/>
                  </a:lnTo>
                  <a:cubicBezTo>
                    <a:pt x="61235" y="96715"/>
                    <a:pt x="61282" y="96810"/>
                    <a:pt x="61354" y="96882"/>
                  </a:cubicBezTo>
                  <a:cubicBezTo>
                    <a:pt x="61422" y="96950"/>
                    <a:pt x="61508" y="96984"/>
                    <a:pt x="61593" y="96984"/>
                  </a:cubicBezTo>
                  <a:cubicBezTo>
                    <a:pt x="61701" y="96984"/>
                    <a:pt x="61806" y="96929"/>
                    <a:pt x="61866" y="96822"/>
                  </a:cubicBezTo>
                  <a:cubicBezTo>
                    <a:pt x="61925" y="96739"/>
                    <a:pt x="61949" y="96644"/>
                    <a:pt x="61925" y="96537"/>
                  </a:cubicBezTo>
                  <a:cubicBezTo>
                    <a:pt x="61913" y="96489"/>
                    <a:pt x="61901" y="96441"/>
                    <a:pt x="61878" y="96394"/>
                  </a:cubicBezTo>
                  <a:cubicBezTo>
                    <a:pt x="61806" y="96275"/>
                    <a:pt x="61782" y="96132"/>
                    <a:pt x="61782" y="95989"/>
                  </a:cubicBezTo>
                  <a:cubicBezTo>
                    <a:pt x="61818" y="95691"/>
                    <a:pt x="62068" y="95537"/>
                    <a:pt x="62270" y="95417"/>
                  </a:cubicBezTo>
                  <a:cubicBezTo>
                    <a:pt x="62413" y="95322"/>
                    <a:pt x="62544" y="95251"/>
                    <a:pt x="62568" y="95144"/>
                  </a:cubicBezTo>
                  <a:cubicBezTo>
                    <a:pt x="62568" y="95048"/>
                    <a:pt x="62532" y="94953"/>
                    <a:pt x="62473" y="94870"/>
                  </a:cubicBezTo>
                  <a:cubicBezTo>
                    <a:pt x="62449" y="94798"/>
                    <a:pt x="62413" y="94739"/>
                    <a:pt x="62389" y="94667"/>
                  </a:cubicBezTo>
                  <a:cubicBezTo>
                    <a:pt x="62330" y="94465"/>
                    <a:pt x="62366" y="94251"/>
                    <a:pt x="62497" y="94096"/>
                  </a:cubicBezTo>
                  <a:cubicBezTo>
                    <a:pt x="61342" y="93477"/>
                    <a:pt x="60103" y="93024"/>
                    <a:pt x="59187" y="92108"/>
                  </a:cubicBezTo>
                  <a:cubicBezTo>
                    <a:pt x="58913" y="91834"/>
                    <a:pt x="58675" y="91512"/>
                    <a:pt x="58472" y="91179"/>
                  </a:cubicBezTo>
                  <a:cubicBezTo>
                    <a:pt x="58020" y="90381"/>
                    <a:pt x="57817" y="89441"/>
                    <a:pt x="57282" y="88679"/>
                  </a:cubicBezTo>
                  <a:cubicBezTo>
                    <a:pt x="56899" y="88131"/>
                    <a:pt x="56226" y="87698"/>
                    <a:pt x="55584" y="87698"/>
                  </a:cubicBezTo>
                  <a:cubicBezTo>
                    <a:pt x="55346" y="87698"/>
                    <a:pt x="55113" y="87758"/>
                    <a:pt x="54900" y="87893"/>
                  </a:cubicBezTo>
                  <a:lnTo>
                    <a:pt x="55317" y="82344"/>
                  </a:lnTo>
                  <a:cubicBezTo>
                    <a:pt x="55722" y="82344"/>
                    <a:pt x="56115" y="82475"/>
                    <a:pt x="56436" y="82713"/>
                  </a:cubicBezTo>
                  <a:lnTo>
                    <a:pt x="58020" y="79951"/>
                  </a:lnTo>
                  <a:cubicBezTo>
                    <a:pt x="57246" y="79904"/>
                    <a:pt x="56639" y="79273"/>
                    <a:pt x="56627" y="78499"/>
                  </a:cubicBezTo>
                  <a:lnTo>
                    <a:pt x="56627" y="78499"/>
                  </a:lnTo>
                  <a:lnTo>
                    <a:pt x="57841" y="78630"/>
                  </a:lnTo>
                  <a:cubicBezTo>
                    <a:pt x="56472" y="77689"/>
                    <a:pt x="55281" y="76534"/>
                    <a:pt x="54305" y="75189"/>
                  </a:cubicBezTo>
                  <a:cubicBezTo>
                    <a:pt x="54031" y="75534"/>
                    <a:pt x="53888" y="75975"/>
                    <a:pt x="53912" y="76415"/>
                  </a:cubicBezTo>
                  <a:cubicBezTo>
                    <a:pt x="53814" y="76520"/>
                    <a:pt x="53694" y="76564"/>
                    <a:pt x="53566" y="76564"/>
                  </a:cubicBezTo>
                  <a:cubicBezTo>
                    <a:pt x="53227" y="76564"/>
                    <a:pt x="52835" y="76252"/>
                    <a:pt x="52662" y="75915"/>
                  </a:cubicBezTo>
                  <a:cubicBezTo>
                    <a:pt x="52424" y="75439"/>
                    <a:pt x="52245" y="74843"/>
                    <a:pt x="51733" y="74689"/>
                  </a:cubicBezTo>
                  <a:cubicBezTo>
                    <a:pt x="51644" y="74664"/>
                    <a:pt x="51552" y="74656"/>
                    <a:pt x="51460" y="74656"/>
                  </a:cubicBezTo>
                  <a:cubicBezTo>
                    <a:pt x="51305" y="74656"/>
                    <a:pt x="51148" y="74678"/>
                    <a:pt x="50995" y="74678"/>
                  </a:cubicBezTo>
                  <a:cubicBezTo>
                    <a:pt x="50935" y="74678"/>
                    <a:pt x="50875" y="74674"/>
                    <a:pt x="50817" y="74665"/>
                  </a:cubicBezTo>
                  <a:cubicBezTo>
                    <a:pt x="50055" y="74522"/>
                    <a:pt x="49995" y="73189"/>
                    <a:pt x="50745" y="72986"/>
                  </a:cubicBezTo>
                  <a:cubicBezTo>
                    <a:pt x="49816" y="72022"/>
                    <a:pt x="49709" y="70545"/>
                    <a:pt x="49674" y="69200"/>
                  </a:cubicBezTo>
                  <a:cubicBezTo>
                    <a:pt x="49662" y="68843"/>
                    <a:pt x="49674" y="68426"/>
                    <a:pt x="49936" y="68176"/>
                  </a:cubicBezTo>
                  <a:cubicBezTo>
                    <a:pt x="50061" y="68059"/>
                    <a:pt x="50220" y="68008"/>
                    <a:pt x="50386" y="68008"/>
                  </a:cubicBezTo>
                  <a:cubicBezTo>
                    <a:pt x="50675" y="68008"/>
                    <a:pt x="50984" y="68163"/>
                    <a:pt x="51174" y="68390"/>
                  </a:cubicBezTo>
                  <a:cubicBezTo>
                    <a:pt x="51460" y="68759"/>
                    <a:pt x="51531" y="69259"/>
                    <a:pt x="51579" y="69736"/>
                  </a:cubicBezTo>
                  <a:cubicBezTo>
                    <a:pt x="51672" y="69908"/>
                    <a:pt x="51847" y="69984"/>
                    <a:pt x="52036" y="69984"/>
                  </a:cubicBezTo>
                  <a:cubicBezTo>
                    <a:pt x="52331" y="69984"/>
                    <a:pt x="52660" y="69800"/>
                    <a:pt x="52769" y="69509"/>
                  </a:cubicBezTo>
                  <a:cubicBezTo>
                    <a:pt x="52948" y="69033"/>
                    <a:pt x="52745" y="68497"/>
                    <a:pt x="52483" y="68057"/>
                  </a:cubicBezTo>
                  <a:cubicBezTo>
                    <a:pt x="52233" y="67616"/>
                    <a:pt x="51924" y="67164"/>
                    <a:pt x="51912" y="66664"/>
                  </a:cubicBezTo>
                  <a:cubicBezTo>
                    <a:pt x="52049" y="66626"/>
                    <a:pt x="52188" y="66607"/>
                    <a:pt x="52326" y="66607"/>
                  </a:cubicBezTo>
                  <a:cubicBezTo>
                    <a:pt x="52621" y="66607"/>
                    <a:pt x="52911" y="66692"/>
                    <a:pt x="53162" y="66854"/>
                  </a:cubicBezTo>
                  <a:cubicBezTo>
                    <a:pt x="52495" y="66176"/>
                    <a:pt x="52900" y="65045"/>
                    <a:pt x="53388" y="64247"/>
                  </a:cubicBezTo>
                  <a:cubicBezTo>
                    <a:pt x="53972" y="63318"/>
                    <a:pt x="54627" y="62425"/>
                    <a:pt x="55353" y="61616"/>
                  </a:cubicBezTo>
                  <a:lnTo>
                    <a:pt x="55948" y="62640"/>
                  </a:lnTo>
                  <a:cubicBezTo>
                    <a:pt x="56222" y="61687"/>
                    <a:pt x="56805" y="60854"/>
                    <a:pt x="57615" y="60294"/>
                  </a:cubicBezTo>
                  <a:cubicBezTo>
                    <a:pt x="57948" y="60401"/>
                    <a:pt x="58234" y="60604"/>
                    <a:pt x="58460" y="60877"/>
                  </a:cubicBezTo>
                  <a:cubicBezTo>
                    <a:pt x="58306" y="60616"/>
                    <a:pt x="58508" y="60199"/>
                    <a:pt x="58818" y="60080"/>
                  </a:cubicBezTo>
                  <a:cubicBezTo>
                    <a:pt x="58922" y="60041"/>
                    <a:pt x="59030" y="60026"/>
                    <a:pt x="59139" y="60026"/>
                  </a:cubicBezTo>
                  <a:cubicBezTo>
                    <a:pt x="59402" y="60026"/>
                    <a:pt x="59672" y="60118"/>
                    <a:pt x="59925" y="60211"/>
                  </a:cubicBezTo>
                  <a:lnTo>
                    <a:pt x="64437" y="61901"/>
                  </a:lnTo>
                  <a:cubicBezTo>
                    <a:pt x="64021" y="61354"/>
                    <a:pt x="63604" y="60806"/>
                    <a:pt x="63175" y="60258"/>
                  </a:cubicBezTo>
                  <a:lnTo>
                    <a:pt x="63175" y="60258"/>
                  </a:lnTo>
                  <a:lnTo>
                    <a:pt x="66057" y="60651"/>
                  </a:lnTo>
                  <a:cubicBezTo>
                    <a:pt x="66366" y="59496"/>
                    <a:pt x="67188" y="58544"/>
                    <a:pt x="68283" y="58056"/>
                  </a:cubicBezTo>
                  <a:lnTo>
                    <a:pt x="68914" y="58210"/>
                  </a:lnTo>
                  <a:cubicBezTo>
                    <a:pt x="68618" y="57205"/>
                    <a:pt x="69573" y="56096"/>
                    <a:pt x="70591" y="56096"/>
                  </a:cubicBezTo>
                  <a:cubicBezTo>
                    <a:pt x="70718" y="56096"/>
                    <a:pt x="70847" y="56114"/>
                    <a:pt x="70974" y="56151"/>
                  </a:cubicBezTo>
                  <a:cubicBezTo>
                    <a:pt x="71033" y="56389"/>
                    <a:pt x="71105" y="56627"/>
                    <a:pt x="71176" y="56865"/>
                  </a:cubicBezTo>
                  <a:cubicBezTo>
                    <a:pt x="71754" y="56608"/>
                    <a:pt x="72380" y="56467"/>
                    <a:pt x="73020" y="56467"/>
                  </a:cubicBezTo>
                  <a:cubicBezTo>
                    <a:pt x="73092" y="56467"/>
                    <a:pt x="73164" y="56469"/>
                    <a:pt x="73236" y="56472"/>
                  </a:cubicBezTo>
                  <a:cubicBezTo>
                    <a:pt x="73236" y="56163"/>
                    <a:pt x="73248" y="55865"/>
                    <a:pt x="73260" y="55555"/>
                  </a:cubicBezTo>
                  <a:lnTo>
                    <a:pt x="75213" y="54960"/>
                  </a:lnTo>
                  <a:cubicBezTo>
                    <a:pt x="75855" y="54067"/>
                    <a:pt x="76891" y="52769"/>
                    <a:pt x="76034" y="52103"/>
                  </a:cubicBezTo>
                  <a:cubicBezTo>
                    <a:pt x="75806" y="51926"/>
                    <a:pt x="75550" y="51857"/>
                    <a:pt x="75276" y="51857"/>
                  </a:cubicBezTo>
                  <a:cubicBezTo>
                    <a:pt x="74335" y="51857"/>
                    <a:pt x="73191" y="52669"/>
                    <a:pt x="72299" y="52669"/>
                  </a:cubicBezTo>
                  <a:cubicBezTo>
                    <a:pt x="72003" y="52669"/>
                    <a:pt x="71734" y="52580"/>
                    <a:pt x="71510" y="52341"/>
                  </a:cubicBezTo>
                  <a:cubicBezTo>
                    <a:pt x="71105" y="51864"/>
                    <a:pt x="71212" y="51138"/>
                    <a:pt x="71736" y="50793"/>
                  </a:cubicBezTo>
                  <a:cubicBezTo>
                    <a:pt x="70641" y="50793"/>
                    <a:pt x="69617" y="51364"/>
                    <a:pt x="69033" y="52293"/>
                  </a:cubicBezTo>
                  <a:cubicBezTo>
                    <a:pt x="67700" y="50376"/>
                    <a:pt x="66926" y="48138"/>
                    <a:pt x="66807" y="45804"/>
                  </a:cubicBezTo>
                  <a:cubicBezTo>
                    <a:pt x="66199" y="45387"/>
                    <a:pt x="65854" y="44709"/>
                    <a:pt x="65866" y="43983"/>
                  </a:cubicBezTo>
                  <a:lnTo>
                    <a:pt x="65866" y="43983"/>
                  </a:lnTo>
                  <a:cubicBezTo>
                    <a:pt x="65759" y="45221"/>
                    <a:pt x="64568" y="46066"/>
                    <a:pt x="63497" y="46697"/>
                  </a:cubicBezTo>
                  <a:cubicBezTo>
                    <a:pt x="63282" y="46852"/>
                    <a:pt x="63021" y="46959"/>
                    <a:pt x="62759" y="47019"/>
                  </a:cubicBezTo>
                  <a:cubicBezTo>
                    <a:pt x="62714" y="47026"/>
                    <a:pt x="62669" y="47029"/>
                    <a:pt x="62625" y="47029"/>
                  </a:cubicBezTo>
                  <a:cubicBezTo>
                    <a:pt x="61932" y="47029"/>
                    <a:pt x="61361" y="46180"/>
                    <a:pt x="61663" y="45542"/>
                  </a:cubicBezTo>
                  <a:cubicBezTo>
                    <a:pt x="61836" y="45191"/>
                    <a:pt x="62222" y="45012"/>
                    <a:pt x="62606" y="45012"/>
                  </a:cubicBezTo>
                  <a:cubicBezTo>
                    <a:pt x="62964" y="45012"/>
                    <a:pt x="63319" y="45167"/>
                    <a:pt x="63497" y="45483"/>
                  </a:cubicBezTo>
                  <a:cubicBezTo>
                    <a:pt x="63592" y="44602"/>
                    <a:pt x="63675" y="43733"/>
                    <a:pt x="63771" y="42851"/>
                  </a:cubicBezTo>
                  <a:cubicBezTo>
                    <a:pt x="63794" y="42673"/>
                    <a:pt x="63794" y="42482"/>
                    <a:pt x="63735" y="42316"/>
                  </a:cubicBezTo>
                  <a:cubicBezTo>
                    <a:pt x="63617" y="41997"/>
                    <a:pt x="63322" y="41894"/>
                    <a:pt x="62976" y="41894"/>
                  </a:cubicBezTo>
                  <a:cubicBezTo>
                    <a:pt x="62624" y="41894"/>
                    <a:pt x="62219" y="42000"/>
                    <a:pt x="61889" y="42089"/>
                  </a:cubicBezTo>
                  <a:cubicBezTo>
                    <a:pt x="61629" y="42149"/>
                    <a:pt x="61367" y="42178"/>
                    <a:pt x="61108" y="42178"/>
                  </a:cubicBezTo>
                  <a:cubicBezTo>
                    <a:pt x="59965" y="42178"/>
                    <a:pt x="58872" y="41617"/>
                    <a:pt x="58222" y="40637"/>
                  </a:cubicBezTo>
                  <a:lnTo>
                    <a:pt x="59270" y="40494"/>
                  </a:lnTo>
                  <a:cubicBezTo>
                    <a:pt x="58437" y="39232"/>
                    <a:pt x="58079" y="37708"/>
                    <a:pt x="58270" y="36208"/>
                  </a:cubicBezTo>
                  <a:cubicBezTo>
                    <a:pt x="58365" y="35482"/>
                    <a:pt x="58770" y="34493"/>
                    <a:pt x="58282" y="33946"/>
                  </a:cubicBezTo>
                  <a:lnTo>
                    <a:pt x="58282" y="33946"/>
                  </a:lnTo>
                  <a:cubicBezTo>
                    <a:pt x="58190" y="34068"/>
                    <a:pt x="58037" y="34129"/>
                    <a:pt x="57883" y="34129"/>
                  </a:cubicBezTo>
                  <a:cubicBezTo>
                    <a:pt x="57857" y="34129"/>
                    <a:pt x="57831" y="34128"/>
                    <a:pt x="57806" y="34124"/>
                  </a:cubicBezTo>
                  <a:cubicBezTo>
                    <a:pt x="57329" y="33326"/>
                    <a:pt x="57258" y="32303"/>
                    <a:pt x="56615" y="31636"/>
                  </a:cubicBezTo>
                  <a:cubicBezTo>
                    <a:pt x="56377" y="31421"/>
                    <a:pt x="56127" y="31219"/>
                    <a:pt x="55865" y="31029"/>
                  </a:cubicBezTo>
                  <a:cubicBezTo>
                    <a:pt x="55127" y="30409"/>
                    <a:pt x="54698" y="29481"/>
                    <a:pt x="54710" y="28516"/>
                  </a:cubicBezTo>
                  <a:cubicBezTo>
                    <a:pt x="54734" y="28338"/>
                    <a:pt x="54722" y="28159"/>
                    <a:pt x="54674" y="27981"/>
                  </a:cubicBezTo>
                  <a:cubicBezTo>
                    <a:pt x="54543" y="27659"/>
                    <a:pt x="54162" y="27528"/>
                    <a:pt x="53853" y="27338"/>
                  </a:cubicBezTo>
                  <a:cubicBezTo>
                    <a:pt x="53555" y="27147"/>
                    <a:pt x="53317" y="26707"/>
                    <a:pt x="53579" y="26468"/>
                  </a:cubicBezTo>
                  <a:cubicBezTo>
                    <a:pt x="53269" y="25433"/>
                    <a:pt x="52412" y="24028"/>
                    <a:pt x="52102" y="23004"/>
                  </a:cubicBezTo>
                  <a:cubicBezTo>
                    <a:pt x="51960" y="22480"/>
                    <a:pt x="51781" y="21956"/>
                    <a:pt x="51424" y="21551"/>
                  </a:cubicBezTo>
                  <a:cubicBezTo>
                    <a:pt x="51007" y="21075"/>
                    <a:pt x="50376" y="20849"/>
                    <a:pt x="49876" y="20456"/>
                  </a:cubicBezTo>
                  <a:cubicBezTo>
                    <a:pt x="48995" y="19753"/>
                    <a:pt x="48638" y="18598"/>
                    <a:pt x="48173" y="17575"/>
                  </a:cubicBezTo>
                  <a:cubicBezTo>
                    <a:pt x="47709" y="16551"/>
                    <a:pt x="46947" y="15491"/>
                    <a:pt x="45828" y="15348"/>
                  </a:cubicBezTo>
                  <a:cubicBezTo>
                    <a:pt x="46061" y="15253"/>
                    <a:pt x="46308" y="15204"/>
                    <a:pt x="46555" y="15204"/>
                  </a:cubicBezTo>
                  <a:cubicBezTo>
                    <a:pt x="46863" y="15204"/>
                    <a:pt x="47170" y="15279"/>
                    <a:pt x="47447" y="15431"/>
                  </a:cubicBezTo>
                  <a:cubicBezTo>
                    <a:pt x="46876" y="14134"/>
                    <a:pt x="46995" y="12633"/>
                    <a:pt x="47745" y="11431"/>
                  </a:cubicBezTo>
                  <a:cubicBezTo>
                    <a:pt x="48090" y="10907"/>
                    <a:pt x="48566" y="10300"/>
                    <a:pt x="48292" y="9728"/>
                  </a:cubicBezTo>
                  <a:cubicBezTo>
                    <a:pt x="48138" y="9395"/>
                    <a:pt x="47757" y="9228"/>
                    <a:pt x="47542" y="8931"/>
                  </a:cubicBezTo>
                  <a:cubicBezTo>
                    <a:pt x="47090" y="8300"/>
                    <a:pt x="47471" y="7442"/>
                    <a:pt x="47840" y="6752"/>
                  </a:cubicBezTo>
                  <a:cubicBezTo>
                    <a:pt x="48209" y="6061"/>
                    <a:pt x="48519" y="5144"/>
                    <a:pt x="47983" y="4585"/>
                  </a:cubicBezTo>
                  <a:cubicBezTo>
                    <a:pt x="48311" y="3839"/>
                    <a:pt x="47492" y="2826"/>
                    <a:pt x="46742" y="2826"/>
                  </a:cubicBezTo>
                  <a:cubicBezTo>
                    <a:pt x="46594" y="2826"/>
                    <a:pt x="46449" y="2866"/>
                    <a:pt x="46316" y="2954"/>
                  </a:cubicBezTo>
                  <a:cubicBezTo>
                    <a:pt x="46072" y="2015"/>
                    <a:pt x="45103" y="1365"/>
                    <a:pt x="44150" y="1365"/>
                  </a:cubicBezTo>
                  <a:cubicBezTo>
                    <a:pt x="43894" y="1365"/>
                    <a:pt x="43639" y="1412"/>
                    <a:pt x="43399" y="1513"/>
                  </a:cubicBezTo>
                  <a:cubicBezTo>
                    <a:pt x="42744" y="1323"/>
                    <a:pt x="42351" y="668"/>
                    <a:pt x="424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3"/>
            <p:cNvSpPr/>
            <p:nvPr/>
          </p:nvSpPr>
          <p:spPr>
            <a:xfrm>
              <a:off x="4983650" y="3797625"/>
              <a:ext cx="483700" cy="171575"/>
            </a:xfrm>
            <a:custGeom>
              <a:avLst/>
              <a:gdLst/>
              <a:ahLst/>
              <a:cxnLst/>
              <a:rect l="l" t="t" r="r" b="b"/>
              <a:pathLst>
                <a:path w="19348" h="6863" extrusionOk="0">
                  <a:moveTo>
                    <a:pt x="3644" y="0"/>
                  </a:moveTo>
                  <a:cubicBezTo>
                    <a:pt x="3405" y="282"/>
                    <a:pt x="3058" y="446"/>
                    <a:pt x="2692" y="446"/>
                  </a:cubicBezTo>
                  <a:cubicBezTo>
                    <a:pt x="2656" y="446"/>
                    <a:pt x="2620" y="444"/>
                    <a:pt x="2584" y="441"/>
                  </a:cubicBezTo>
                  <a:cubicBezTo>
                    <a:pt x="2370" y="1179"/>
                    <a:pt x="1762" y="1739"/>
                    <a:pt x="1000" y="1870"/>
                  </a:cubicBezTo>
                  <a:lnTo>
                    <a:pt x="858" y="1893"/>
                  </a:lnTo>
                  <a:lnTo>
                    <a:pt x="786" y="1762"/>
                  </a:lnTo>
                  <a:cubicBezTo>
                    <a:pt x="643" y="1465"/>
                    <a:pt x="500" y="1215"/>
                    <a:pt x="286" y="1084"/>
                  </a:cubicBezTo>
                  <a:cubicBezTo>
                    <a:pt x="217" y="1044"/>
                    <a:pt x="140" y="1021"/>
                    <a:pt x="54" y="1021"/>
                  </a:cubicBezTo>
                  <a:cubicBezTo>
                    <a:pt x="37" y="1021"/>
                    <a:pt x="19" y="1022"/>
                    <a:pt x="0" y="1024"/>
                  </a:cubicBezTo>
                  <a:lnTo>
                    <a:pt x="60" y="1072"/>
                  </a:lnTo>
                  <a:cubicBezTo>
                    <a:pt x="393" y="1489"/>
                    <a:pt x="667" y="1989"/>
                    <a:pt x="1167" y="2191"/>
                  </a:cubicBezTo>
                  <a:cubicBezTo>
                    <a:pt x="1342" y="2256"/>
                    <a:pt x="1527" y="2275"/>
                    <a:pt x="1716" y="2275"/>
                  </a:cubicBezTo>
                  <a:cubicBezTo>
                    <a:pt x="1977" y="2275"/>
                    <a:pt x="2245" y="2239"/>
                    <a:pt x="2501" y="2239"/>
                  </a:cubicBezTo>
                  <a:cubicBezTo>
                    <a:pt x="3620" y="2239"/>
                    <a:pt x="4620" y="2882"/>
                    <a:pt x="5549" y="3489"/>
                  </a:cubicBezTo>
                  <a:cubicBezTo>
                    <a:pt x="6132" y="3882"/>
                    <a:pt x="6727" y="4287"/>
                    <a:pt x="7049" y="4894"/>
                  </a:cubicBezTo>
                  <a:cubicBezTo>
                    <a:pt x="7382" y="5513"/>
                    <a:pt x="7311" y="6382"/>
                    <a:pt x="6727" y="6763"/>
                  </a:cubicBezTo>
                  <a:cubicBezTo>
                    <a:pt x="7428" y="6486"/>
                    <a:pt x="8219" y="6208"/>
                    <a:pt x="8961" y="6208"/>
                  </a:cubicBezTo>
                  <a:cubicBezTo>
                    <a:pt x="9366" y="6208"/>
                    <a:pt x="9756" y="6291"/>
                    <a:pt x="10109" y="6501"/>
                  </a:cubicBezTo>
                  <a:cubicBezTo>
                    <a:pt x="10335" y="6632"/>
                    <a:pt x="10525" y="6799"/>
                    <a:pt x="10776" y="6846"/>
                  </a:cubicBezTo>
                  <a:cubicBezTo>
                    <a:pt x="10833" y="6858"/>
                    <a:pt x="10891" y="6863"/>
                    <a:pt x="10949" y="6863"/>
                  </a:cubicBezTo>
                  <a:cubicBezTo>
                    <a:pt x="11188" y="6863"/>
                    <a:pt x="11426" y="6780"/>
                    <a:pt x="11657" y="6751"/>
                  </a:cubicBezTo>
                  <a:cubicBezTo>
                    <a:pt x="11706" y="6746"/>
                    <a:pt x="11757" y="6743"/>
                    <a:pt x="11809" y="6743"/>
                  </a:cubicBezTo>
                  <a:cubicBezTo>
                    <a:pt x="11882" y="6743"/>
                    <a:pt x="11956" y="6749"/>
                    <a:pt x="12026" y="6763"/>
                  </a:cubicBezTo>
                  <a:lnTo>
                    <a:pt x="12121" y="6573"/>
                  </a:lnTo>
                  <a:cubicBezTo>
                    <a:pt x="12146" y="6589"/>
                    <a:pt x="12174" y="6596"/>
                    <a:pt x="12204" y="6596"/>
                  </a:cubicBezTo>
                  <a:cubicBezTo>
                    <a:pt x="12331" y="6596"/>
                    <a:pt x="12494" y="6467"/>
                    <a:pt x="12609" y="6323"/>
                  </a:cubicBezTo>
                  <a:lnTo>
                    <a:pt x="12669" y="6239"/>
                  </a:lnTo>
                  <a:cubicBezTo>
                    <a:pt x="12835" y="6013"/>
                    <a:pt x="13050" y="5739"/>
                    <a:pt x="13383" y="5691"/>
                  </a:cubicBezTo>
                  <a:cubicBezTo>
                    <a:pt x="13437" y="5680"/>
                    <a:pt x="13490" y="5674"/>
                    <a:pt x="13544" y="5674"/>
                  </a:cubicBezTo>
                  <a:cubicBezTo>
                    <a:pt x="13597" y="5674"/>
                    <a:pt x="13651" y="5680"/>
                    <a:pt x="13704" y="5691"/>
                  </a:cubicBezTo>
                  <a:lnTo>
                    <a:pt x="13800" y="5691"/>
                  </a:lnTo>
                  <a:cubicBezTo>
                    <a:pt x="14074" y="5691"/>
                    <a:pt x="14347" y="5632"/>
                    <a:pt x="14597" y="5537"/>
                  </a:cubicBezTo>
                  <a:lnTo>
                    <a:pt x="16145" y="5001"/>
                  </a:lnTo>
                  <a:cubicBezTo>
                    <a:pt x="16240" y="4977"/>
                    <a:pt x="16324" y="4929"/>
                    <a:pt x="16395" y="4846"/>
                  </a:cubicBezTo>
                  <a:lnTo>
                    <a:pt x="16324" y="4787"/>
                  </a:lnTo>
                  <a:cubicBezTo>
                    <a:pt x="16300" y="4775"/>
                    <a:pt x="16276" y="4739"/>
                    <a:pt x="16252" y="4715"/>
                  </a:cubicBezTo>
                  <a:cubicBezTo>
                    <a:pt x="15828" y="4321"/>
                    <a:pt x="16167" y="3686"/>
                    <a:pt x="16659" y="3686"/>
                  </a:cubicBezTo>
                  <a:cubicBezTo>
                    <a:pt x="16746" y="3686"/>
                    <a:pt x="16838" y="3706"/>
                    <a:pt x="16931" y="3751"/>
                  </a:cubicBezTo>
                  <a:cubicBezTo>
                    <a:pt x="17026" y="3810"/>
                    <a:pt x="17110" y="3870"/>
                    <a:pt x="17193" y="3941"/>
                  </a:cubicBezTo>
                  <a:cubicBezTo>
                    <a:pt x="17229" y="3989"/>
                    <a:pt x="17264" y="4025"/>
                    <a:pt x="17312" y="4048"/>
                  </a:cubicBezTo>
                  <a:cubicBezTo>
                    <a:pt x="17395" y="4096"/>
                    <a:pt x="17479" y="4120"/>
                    <a:pt x="17562" y="4132"/>
                  </a:cubicBezTo>
                  <a:lnTo>
                    <a:pt x="19181" y="4525"/>
                  </a:lnTo>
                  <a:cubicBezTo>
                    <a:pt x="19348" y="4179"/>
                    <a:pt x="19336" y="3751"/>
                    <a:pt x="19122" y="3417"/>
                  </a:cubicBezTo>
                  <a:cubicBezTo>
                    <a:pt x="19074" y="3441"/>
                    <a:pt x="19015" y="3465"/>
                    <a:pt x="18967" y="3465"/>
                  </a:cubicBezTo>
                  <a:lnTo>
                    <a:pt x="18824" y="3489"/>
                  </a:lnTo>
                  <a:lnTo>
                    <a:pt x="18098" y="2191"/>
                  </a:lnTo>
                  <a:cubicBezTo>
                    <a:pt x="18045" y="2201"/>
                    <a:pt x="17992" y="2206"/>
                    <a:pt x="17939" y="2206"/>
                  </a:cubicBezTo>
                  <a:cubicBezTo>
                    <a:pt x="17502" y="2206"/>
                    <a:pt x="17105" y="1874"/>
                    <a:pt x="16764" y="1608"/>
                  </a:cubicBezTo>
                  <a:lnTo>
                    <a:pt x="16681" y="1536"/>
                  </a:lnTo>
                  <a:cubicBezTo>
                    <a:pt x="16471" y="1366"/>
                    <a:pt x="16176" y="1263"/>
                    <a:pt x="15953" y="1263"/>
                  </a:cubicBezTo>
                  <a:cubicBezTo>
                    <a:pt x="15911" y="1263"/>
                    <a:pt x="15872" y="1267"/>
                    <a:pt x="15836" y="1274"/>
                  </a:cubicBezTo>
                  <a:cubicBezTo>
                    <a:pt x="15752" y="1298"/>
                    <a:pt x="15669" y="1358"/>
                    <a:pt x="15633" y="1441"/>
                  </a:cubicBezTo>
                  <a:lnTo>
                    <a:pt x="15264" y="1274"/>
                  </a:lnTo>
                  <a:cubicBezTo>
                    <a:pt x="15276" y="1250"/>
                    <a:pt x="15288" y="1215"/>
                    <a:pt x="15228" y="1167"/>
                  </a:cubicBezTo>
                  <a:cubicBezTo>
                    <a:pt x="15144" y="1098"/>
                    <a:pt x="15039" y="1059"/>
                    <a:pt x="14934" y="1059"/>
                  </a:cubicBezTo>
                  <a:cubicBezTo>
                    <a:pt x="14877" y="1059"/>
                    <a:pt x="14819" y="1070"/>
                    <a:pt x="14764" y="1096"/>
                  </a:cubicBezTo>
                  <a:cubicBezTo>
                    <a:pt x="14621" y="1167"/>
                    <a:pt x="14490" y="1262"/>
                    <a:pt x="14383" y="1381"/>
                  </a:cubicBezTo>
                  <a:cubicBezTo>
                    <a:pt x="14111" y="1676"/>
                    <a:pt x="13718" y="1850"/>
                    <a:pt x="13316" y="1850"/>
                  </a:cubicBezTo>
                  <a:cubicBezTo>
                    <a:pt x="13279" y="1850"/>
                    <a:pt x="13242" y="1849"/>
                    <a:pt x="13204" y="1846"/>
                  </a:cubicBezTo>
                  <a:cubicBezTo>
                    <a:pt x="12966" y="1846"/>
                    <a:pt x="12740" y="1882"/>
                    <a:pt x="12526" y="1977"/>
                  </a:cubicBezTo>
                  <a:cubicBezTo>
                    <a:pt x="12323" y="2060"/>
                    <a:pt x="12109" y="2108"/>
                    <a:pt x="11883" y="2108"/>
                  </a:cubicBezTo>
                  <a:cubicBezTo>
                    <a:pt x="11597" y="2084"/>
                    <a:pt x="11359" y="1905"/>
                    <a:pt x="11252" y="1643"/>
                  </a:cubicBezTo>
                  <a:cubicBezTo>
                    <a:pt x="11216" y="1548"/>
                    <a:pt x="11204" y="1453"/>
                    <a:pt x="11216" y="1358"/>
                  </a:cubicBezTo>
                  <a:cubicBezTo>
                    <a:pt x="10675" y="1152"/>
                    <a:pt x="10086" y="1092"/>
                    <a:pt x="9502" y="1092"/>
                  </a:cubicBezTo>
                  <a:cubicBezTo>
                    <a:pt x="9072" y="1092"/>
                    <a:pt x="8644" y="1125"/>
                    <a:pt x="8239" y="1155"/>
                  </a:cubicBezTo>
                  <a:lnTo>
                    <a:pt x="5442" y="1381"/>
                  </a:lnTo>
                  <a:cubicBezTo>
                    <a:pt x="5332" y="1391"/>
                    <a:pt x="5217" y="1399"/>
                    <a:pt x="5103" y="1399"/>
                  </a:cubicBezTo>
                  <a:cubicBezTo>
                    <a:pt x="4796" y="1399"/>
                    <a:pt x="4488" y="1342"/>
                    <a:pt x="4263" y="1108"/>
                  </a:cubicBezTo>
                  <a:cubicBezTo>
                    <a:pt x="4108" y="917"/>
                    <a:pt x="3989" y="703"/>
                    <a:pt x="3918" y="465"/>
                  </a:cubicBezTo>
                  <a:cubicBezTo>
                    <a:pt x="3798" y="167"/>
                    <a:pt x="3739" y="36"/>
                    <a:pt x="3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53"/>
            <p:cNvSpPr/>
            <p:nvPr/>
          </p:nvSpPr>
          <p:spPr>
            <a:xfrm>
              <a:off x="5295600" y="3931775"/>
              <a:ext cx="243800" cy="167200"/>
            </a:xfrm>
            <a:custGeom>
              <a:avLst/>
              <a:gdLst/>
              <a:ahLst/>
              <a:cxnLst/>
              <a:rect l="l" t="t" r="r" b="b"/>
              <a:pathLst>
                <a:path w="9752" h="6688" extrusionOk="0">
                  <a:moveTo>
                    <a:pt x="4078" y="1"/>
                  </a:moveTo>
                  <a:cubicBezTo>
                    <a:pt x="4018" y="1"/>
                    <a:pt x="3956" y="2"/>
                    <a:pt x="3893" y="4"/>
                  </a:cubicBezTo>
                  <a:cubicBezTo>
                    <a:pt x="3858" y="16"/>
                    <a:pt x="3822" y="28"/>
                    <a:pt x="3786" y="40"/>
                  </a:cubicBezTo>
                  <a:lnTo>
                    <a:pt x="2250" y="576"/>
                  </a:lnTo>
                  <a:cubicBezTo>
                    <a:pt x="1941" y="695"/>
                    <a:pt x="1619" y="754"/>
                    <a:pt x="1286" y="754"/>
                  </a:cubicBezTo>
                  <a:lnTo>
                    <a:pt x="1167" y="742"/>
                  </a:lnTo>
                  <a:cubicBezTo>
                    <a:pt x="1107" y="730"/>
                    <a:pt x="1036" y="730"/>
                    <a:pt x="965" y="730"/>
                  </a:cubicBezTo>
                  <a:cubicBezTo>
                    <a:pt x="798" y="766"/>
                    <a:pt x="667" y="933"/>
                    <a:pt x="524" y="1123"/>
                  </a:cubicBezTo>
                  <a:lnTo>
                    <a:pt x="453" y="1218"/>
                  </a:lnTo>
                  <a:cubicBezTo>
                    <a:pt x="333" y="1373"/>
                    <a:pt x="179" y="1492"/>
                    <a:pt x="0" y="1576"/>
                  </a:cubicBezTo>
                  <a:cubicBezTo>
                    <a:pt x="774" y="2064"/>
                    <a:pt x="1143" y="3278"/>
                    <a:pt x="488" y="3969"/>
                  </a:cubicBezTo>
                  <a:cubicBezTo>
                    <a:pt x="619" y="4207"/>
                    <a:pt x="860" y="4275"/>
                    <a:pt x="1136" y="4275"/>
                  </a:cubicBezTo>
                  <a:cubicBezTo>
                    <a:pt x="1411" y="4275"/>
                    <a:pt x="1721" y="4207"/>
                    <a:pt x="1988" y="4171"/>
                  </a:cubicBezTo>
                  <a:cubicBezTo>
                    <a:pt x="2082" y="4160"/>
                    <a:pt x="2176" y="4154"/>
                    <a:pt x="2268" y="4154"/>
                  </a:cubicBezTo>
                  <a:cubicBezTo>
                    <a:pt x="4237" y="4154"/>
                    <a:pt x="5816" y="6687"/>
                    <a:pt x="7675" y="6687"/>
                  </a:cubicBezTo>
                  <a:cubicBezTo>
                    <a:pt x="7868" y="6687"/>
                    <a:pt x="8064" y="6660"/>
                    <a:pt x="8263" y="6600"/>
                  </a:cubicBezTo>
                  <a:cubicBezTo>
                    <a:pt x="8906" y="6398"/>
                    <a:pt x="9394" y="5886"/>
                    <a:pt x="9751" y="5302"/>
                  </a:cubicBezTo>
                  <a:cubicBezTo>
                    <a:pt x="9406" y="5148"/>
                    <a:pt x="9108" y="4897"/>
                    <a:pt x="8894" y="4588"/>
                  </a:cubicBezTo>
                  <a:cubicBezTo>
                    <a:pt x="8846" y="4528"/>
                    <a:pt x="8811" y="4469"/>
                    <a:pt x="8775" y="4421"/>
                  </a:cubicBezTo>
                  <a:cubicBezTo>
                    <a:pt x="8704" y="4278"/>
                    <a:pt x="8608" y="4171"/>
                    <a:pt x="8489" y="4064"/>
                  </a:cubicBezTo>
                  <a:cubicBezTo>
                    <a:pt x="8299" y="3909"/>
                    <a:pt x="8025" y="3885"/>
                    <a:pt x="7739" y="3850"/>
                  </a:cubicBezTo>
                  <a:cubicBezTo>
                    <a:pt x="7465" y="3838"/>
                    <a:pt x="7203" y="3778"/>
                    <a:pt x="6953" y="3683"/>
                  </a:cubicBezTo>
                  <a:lnTo>
                    <a:pt x="6918" y="3659"/>
                  </a:lnTo>
                  <a:lnTo>
                    <a:pt x="6882" y="3624"/>
                  </a:lnTo>
                  <a:cubicBezTo>
                    <a:pt x="6810" y="3528"/>
                    <a:pt x="6787" y="3409"/>
                    <a:pt x="6834" y="3302"/>
                  </a:cubicBezTo>
                  <a:cubicBezTo>
                    <a:pt x="6882" y="3147"/>
                    <a:pt x="7013" y="3028"/>
                    <a:pt x="7180" y="2981"/>
                  </a:cubicBezTo>
                  <a:cubicBezTo>
                    <a:pt x="7215" y="2969"/>
                    <a:pt x="7263" y="2957"/>
                    <a:pt x="7299" y="2945"/>
                  </a:cubicBezTo>
                  <a:cubicBezTo>
                    <a:pt x="7358" y="2945"/>
                    <a:pt x="7418" y="2921"/>
                    <a:pt x="7477" y="2885"/>
                  </a:cubicBezTo>
                  <a:cubicBezTo>
                    <a:pt x="7465" y="2826"/>
                    <a:pt x="7430" y="2766"/>
                    <a:pt x="7370" y="2742"/>
                  </a:cubicBezTo>
                  <a:cubicBezTo>
                    <a:pt x="7330" y="2737"/>
                    <a:pt x="7290" y="2734"/>
                    <a:pt x="7251" y="2734"/>
                  </a:cubicBezTo>
                  <a:cubicBezTo>
                    <a:pt x="7129" y="2734"/>
                    <a:pt x="7014" y="2763"/>
                    <a:pt x="6906" y="2826"/>
                  </a:cubicBezTo>
                  <a:lnTo>
                    <a:pt x="6251" y="3064"/>
                  </a:lnTo>
                  <a:lnTo>
                    <a:pt x="6680" y="2504"/>
                  </a:lnTo>
                  <a:cubicBezTo>
                    <a:pt x="6727" y="2433"/>
                    <a:pt x="6739" y="2338"/>
                    <a:pt x="6715" y="2242"/>
                  </a:cubicBezTo>
                  <a:cubicBezTo>
                    <a:pt x="6668" y="2064"/>
                    <a:pt x="6537" y="1909"/>
                    <a:pt x="6370" y="1826"/>
                  </a:cubicBezTo>
                  <a:cubicBezTo>
                    <a:pt x="6132" y="1730"/>
                    <a:pt x="5870" y="1683"/>
                    <a:pt x="5608" y="1683"/>
                  </a:cubicBezTo>
                  <a:cubicBezTo>
                    <a:pt x="5489" y="1671"/>
                    <a:pt x="5370" y="1659"/>
                    <a:pt x="5251" y="1647"/>
                  </a:cubicBezTo>
                  <a:cubicBezTo>
                    <a:pt x="5084" y="1623"/>
                    <a:pt x="4929" y="1540"/>
                    <a:pt x="4834" y="1421"/>
                  </a:cubicBezTo>
                  <a:cubicBezTo>
                    <a:pt x="4775" y="1338"/>
                    <a:pt x="4751" y="1230"/>
                    <a:pt x="4763" y="1135"/>
                  </a:cubicBezTo>
                  <a:cubicBezTo>
                    <a:pt x="4798" y="1028"/>
                    <a:pt x="4870" y="921"/>
                    <a:pt x="4965" y="861"/>
                  </a:cubicBezTo>
                  <a:lnTo>
                    <a:pt x="5001" y="826"/>
                  </a:lnTo>
                  <a:cubicBezTo>
                    <a:pt x="5060" y="766"/>
                    <a:pt x="5084" y="671"/>
                    <a:pt x="5072" y="587"/>
                  </a:cubicBezTo>
                  <a:cubicBezTo>
                    <a:pt x="5060" y="421"/>
                    <a:pt x="4965" y="266"/>
                    <a:pt x="4834" y="171"/>
                  </a:cubicBezTo>
                  <a:cubicBezTo>
                    <a:pt x="4627" y="32"/>
                    <a:pt x="4370" y="1"/>
                    <a:pt x="40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53"/>
            <p:cNvSpPr/>
            <p:nvPr/>
          </p:nvSpPr>
          <p:spPr>
            <a:xfrm>
              <a:off x="5394325" y="3803275"/>
              <a:ext cx="332900" cy="262250"/>
            </a:xfrm>
            <a:custGeom>
              <a:avLst/>
              <a:gdLst/>
              <a:ahLst/>
              <a:cxnLst/>
              <a:rect l="l" t="t" r="r" b="b"/>
              <a:pathLst>
                <a:path w="13316" h="10490" extrusionOk="0">
                  <a:moveTo>
                    <a:pt x="13315" y="3251"/>
                  </a:moveTo>
                  <a:cubicBezTo>
                    <a:pt x="13279" y="3255"/>
                    <a:pt x="13244" y="3260"/>
                    <a:pt x="13210" y="3267"/>
                  </a:cubicBezTo>
                  <a:lnTo>
                    <a:pt x="13210" y="3267"/>
                  </a:lnTo>
                  <a:cubicBezTo>
                    <a:pt x="13245" y="3262"/>
                    <a:pt x="13280" y="3257"/>
                    <a:pt x="13315" y="3251"/>
                  </a:cubicBezTo>
                  <a:close/>
                  <a:moveTo>
                    <a:pt x="7850" y="1"/>
                  </a:moveTo>
                  <a:lnTo>
                    <a:pt x="7826" y="84"/>
                  </a:lnTo>
                  <a:cubicBezTo>
                    <a:pt x="7838" y="108"/>
                    <a:pt x="7803" y="203"/>
                    <a:pt x="7826" y="262"/>
                  </a:cubicBezTo>
                  <a:cubicBezTo>
                    <a:pt x="7850" y="310"/>
                    <a:pt x="7874" y="370"/>
                    <a:pt x="7898" y="417"/>
                  </a:cubicBezTo>
                  <a:cubicBezTo>
                    <a:pt x="8005" y="584"/>
                    <a:pt x="8041" y="774"/>
                    <a:pt x="8029" y="953"/>
                  </a:cubicBezTo>
                  <a:cubicBezTo>
                    <a:pt x="7969" y="1239"/>
                    <a:pt x="7731" y="1382"/>
                    <a:pt x="7541" y="1501"/>
                  </a:cubicBezTo>
                  <a:cubicBezTo>
                    <a:pt x="7350" y="1608"/>
                    <a:pt x="7255" y="1667"/>
                    <a:pt x="7255" y="1763"/>
                  </a:cubicBezTo>
                  <a:cubicBezTo>
                    <a:pt x="7255" y="1834"/>
                    <a:pt x="7279" y="1906"/>
                    <a:pt x="7314" y="1965"/>
                  </a:cubicBezTo>
                  <a:cubicBezTo>
                    <a:pt x="7338" y="2025"/>
                    <a:pt x="7362" y="2096"/>
                    <a:pt x="7386" y="2167"/>
                  </a:cubicBezTo>
                  <a:cubicBezTo>
                    <a:pt x="7539" y="2697"/>
                    <a:pt x="7112" y="3128"/>
                    <a:pt x="6656" y="3128"/>
                  </a:cubicBezTo>
                  <a:cubicBezTo>
                    <a:pt x="6475" y="3128"/>
                    <a:pt x="6291" y="3061"/>
                    <a:pt x="6136" y="2906"/>
                  </a:cubicBezTo>
                  <a:cubicBezTo>
                    <a:pt x="6076" y="2846"/>
                    <a:pt x="6029" y="2787"/>
                    <a:pt x="5981" y="2715"/>
                  </a:cubicBezTo>
                  <a:cubicBezTo>
                    <a:pt x="5921" y="2751"/>
                    <a:pt x="5850" y="2775"/>
                    <a:pt x="5779" y="2787"/>
                  </a:cubicBezTo>
                  <a:cubicBezTo>
                    <a:pt x="5722" y="2797"/>
                    <a:pt x="5665" y="2802"/>
                    <a:pt x="5607" y="2802"/>
                  </a:cubicBezTo>
                  <a:cubicBezTo>
                    <a:pt x="5202" y="2802"/>
                    <a:pt x="4775" y="2563"/>
                    <a:pt x="4505" y="2334"/>
                  </a:cubicBezTo>
                  <a:cubicBezTo>
                    <a:pt x="4431" y="2279"/>
                    <a:pt x="3951" y="1902"/>
                    <a:pt x="3587" y="1902"/>
                  </a:cubicBezTo>
                  <a:cubicBezTo>
                    <a:pt x="3476" y="1902"/>
                    <a:pt x="3377" y="1936"/>
                    <a:pt x="3302" y="2025"/>
                  </a:cubicBezTo>
                  <a:cubicBezTo>
                    <a:pt x="3207" y="2167"/>
                    <a:pt x="3147" y="2334"/>
                    <a:pt x="3123" y="2501"/>
                  </a:cubicBezTo>
                  <a:cubicBezTo>
                    <a:pt x="3088" y="2632"/>
                    <a:pt x="3052" y="2775"/>
                    <a:pt x="2992" y="2906"/>
                  </a:cubicBezTo>
                  <a:cubicBezTo>
                    <a:pt x="3373" y="3430"/>
                    <a:pt x="3373" y="4132"/>
                    <a:pt x="3016" y="4680"/>
                  </a:cubicBezTo>
                  <a:lnTo>
                    <a:pt x="2945" y="4787"/>
                  </a:lnTo>
                  <a:lnTo>
                    <a:pt x="1040" y="4322"/>
                  </a:lnTo>
                  <a:cubicBezTo>
                    <a:pt x="909" y="4299"/>
                    <a:pt x="790" y="4251"/>
                    <a:pt x="671" y="4192"/>
                  </a:cubicBezTo>
                  <a:cubicBezTo>
                    <a:pt x="599" y="4144"/>
                    <a:pt x="540" y="4096"/>
                    <a:pt x="492" y="4037"/>
                  </a:cubicBezTo>
                  <a:cubicBezTo>
                    <a:pt x="445" y="3989"/>
                    <a:pt x="397" y="3953"/>
                    <a:pt x="337" y="3918"/>
                  </a:cubicBezTo>
                  <a:cubicBezTo>
                    <a:pt x="310" y="3906"/>
                    <a:pt x="284" y="3900"/>
                    <a:pt x="258" y="3900"/>
                  </a:cubicBezTo>
                  <a:cubicBezTo>
                    <a:pt x="106" y="3900"/>
                    <a:pt x="1" y="4095"/>
                    <a:pt x="123" y="4227"/>
                  </a:cubicBezTo>
                  <a:cubicBezTo>
                    <a:pt x="135" y="4239"/>
                    <a:pt x="159" y="4251"/>
                    <a:pt x="171" y="4275"/>
                  </a:cubicBezTo>
                  <a:cubicBezTo>
                    <a:pt x="242" y="4322"/>
                    <a:pt x="302" y="4394"/>
                    <a:pt x="337" y="4477"/>
                  </a:cubicBezTo>
                  <a:cubicBezTo>
                    <a:pt x="373" y="4561"/>
                    <a:pt x="385" y="4656"/>
                    <a:pt x="349" y="4739"/>
                  </a:cubicBezTo>
                  <a:cubicBezTo>
                    <a:pt x="623" y="4751"/>
                    <a:pt x="885" y="4834"/>
                    <a:pt x="1123" y="4977"/>
                  </a:cubicBezTo>
                  <a:cubicBezTo>
                    <a:pt x="1361" y="5144"/>
                    <a:pt x="1516" y="5406"/>
                    <a:pt x="1552" y="5692"/>
                  </a:cubicBezTo>
                  <a:cubicBezTo>
                    <a:pt x="1576" y="5906"/>
                    <a:pt x="1492" y="6120"/>
                    <a:pt x="1337" y="6275"/>
                  </a:cubicBezTo>
                  <a:cubicBezTo>
                    <a:pt x="1326" y="6287"/>
                    <a:pt x="1302" y="6311"/>
                    <a:pt x="1278" y="6323"/>
                  </a:cubicBezTo>
                  <a:lnTo>
                    <a:pt x="1254" y="6347"/>
                  </a:lnTo>
                  <a:cubicBezTo>
                    <a:pt x="1290" y="6370"/>
                    <a:pt x="1326" y="6382"/>
                    <a:pt x="1373" y="6382"/>
                  </a:cubicBezTo>
                  <a:cubicBezTo>
                    <a:pt x="1480" y="6406"/>
                    <a:pt x="1599" y="6406"/>
                    <a:pt x="1707" y="6418"/>
                  </a:cubicBezTo>
                  <a:cubicBezTo>
                    <a:pt x="2016" y="6430"/>
                    <a:pt x="2326" y="6489"/>
                    <a:pt x="2611" y="6608"/>
                  </a:cubicBezTo>
                  <a:cubicBezTo>
                    <a:pt x="2885" y="6751"/>
                    <a:pt x="3100" y="7001"/>
                    <a:pt x="3171" y="7299"/>
                  </a:cubicBezTo>
                  <a:cubicBezTo>
                    <a:pt x="3183" y="7359"/>
                    <a:pt x="3195" y="7418"/>
                    <a:pt x="3195" y="7478"/>
                  </a:cubicBezTo>
                  <a:cubicBezTo>
                    <a:pt x="3237" y="7469"/>
                    <a:pt x="3279" y="7465"/>
                    <a:pt x="3321" y="7465"/>
                  </a:cubicBezTo>
                  <a:cubicBezTo>
                    <a:pt x="3397" y="7465"/>
                    <a:pt x="3471" y="7478"/>
                    <a:pt x="3540" y="7501"/>
                  </a:cubicBezTo>
                  <a:cubicBezTo>
                    <a:pt x="3719" y="7561"/>
                    <a:pt x="3862" y="7704"/>
                    <a:pt x="3921" y="7882"/>
                  </a:cubicBezTo>
                  <a:cubicBezTo>
                    <a:pt x="3969" y="8025"/>
                    <a:pt x="3945" y="8180"/>
                    <a:pt x="3850" y="8287"/>
                  </a:cubicBezTo>
                  <a:cubicBezTo>
                    <a:pt x="3743" y="8406"/>
                    <a:pt x="3600" y="8478"/>
                    <a:pt x="3445" y="8490"/>
                  </a:cubicBezTo>
                  <a:lnTo>
                    <a:pt x="3362" y="8513"/>
                  </a:lnTo>
                  <a:cubicBezTo>
                    <a:pt x="3516" y="8549"/>
                    <a:pt x="3683" y="8573"/>
                    <a:pt x="3838" y="8585"/>
                  </a:cubicBezTo>
                  <a:cubicBezTo>
                    <a:pt x="4171" y="8621"/>
                    <a:pt x="4516" y="8656"/>
                    <a:pt x="4814" y="8883"/>
                  </a:cubicBezTo>
                  <a:cubicBezTo>
                    <a:pt x="4957" y="9014"/>
                    <a:pt x="5076" y="9168"/>
                    <a:pt x="5171" y="9335"/>
                  </a:cubicBezTo>
                  <a:cubicBezTo>
                    <a:pt x="5207" y="9383"/>
                    <a:pt x="5243" y="9442"/>
                    <a:pt x="5278" y="9490"/>
                  </a:cubicBezTo>
                  <a:cubicBezTo>
                    <a:pt x="5469" y="9740"/>
                    <a:pt x="5719" y="9954"/>
                    <a:pt x="6005" y="10085"/>
                  </a:cubicBezTo>
                  <a:cubicBezTo>
                    <a:pt x="6040" y="10002"/>
                    <a:pt x="6088" y="9930"/>
                    <a:pt x="6124" y="9847"/>
                  </a:cubicBezTo>
                  <a:cubicBezTo>
                    <a:pt x="6517" y="9049"/>
                    <a:pt x="6814" y="8168"/>
                    <a:pt x="7433" y="7525"/>
                  </a:cubicBezTo>
                  <a:cubicBezTo>
                    <a:pt x="7833" y="7110"/>
                    <a:pt x="8426" y="6829"/>
                    <a:pt x="8988" y="6829"/>
                  </a:cubicBezTo>
                  <a:cubicBezTo>
                    <a:pt x="9297" y="6829"/>
                    <a:pt x="9597" y="6914"/>
                    <a:pt x="9850" y="7109"/>
                  </a:cubicBezTo>
                  <a:cubicBezTo>
                    <a:pt x="10422" y="8132"/>
                    <a:pt x="10601" y="9335"/>
                    <a:pt x="10351" y="10490"/>
                  </a:cubicBezTo>
                  <a:cubicBezTo>
                    <a:pt x="10885" y="10370"/>
                    <a:pt x="11420" y="10310"/>
                    <a:pt x="11964" y="10310"/>
                  </a:cubicBezTo>
                  <a:cubicBezTo>
                    <a:pt x="12013" y="10310"/>
                    <a:pt x="12063" y="10310"/>
                    <a:pt x="12113" y="10311"/>
                  </a:cubicBezTo>
                  <a:cubicBezTo>
                    <a:pt x="12029" y="8811"/>
                    <a:pt x="12089" y="7525"/>
                    <a:pt x="12005" y="6013"/>
                  </a:cubicBezTo>
                  <a:cubicBezTo>
                    <a:pt x="11948" y="4930"/>
                    <a:pt x="12180" y="3467"/>
                    <a:pt x="13210" y="3267"/>
                  </a:cubicBezTo>
                  <a:lnTo>
                    <a:pt x="13210" y="3267"/>
                  </a:lnTo>
                  <a:cubicBezTo>
                    <a:pt x="13109" y="3280"/>
                    <a:pt x="13009" y="3286"/>
                    <a:pt x="12910" y="3286"/>
                  </a:cubicBezTo>
                  <a:cubicBezTo>
                    <a:pt x="11247" y="3286"/>
                    <a:pt x="9988" y="1513"/>
                    <a:pt x="8576" y="465"/>
                  </a:cubicBezTo>
                  <a:cubicBezTo>
                    <a:pt x="8350" y="298"/>
                    <a:pt x="8100" y="143"/>
                    <a:pt x="78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3"/>
            <p:cNvSpPr/>
            <p:nvPr/>
          </p:nvSpPr>
          <p:spPr>
            <a:xfrm>
              <a:off x="4159150" y="3548700"/>
              <a:ext cx="203300" cy="159275"/>
            </a:xfrm>
            <a:custGeom>
              <a:avLst/>
              <a:gdLst/>
              <a:ahLst/>
              <a:cxnLst/>
              <a:rect l="l" t="t" r="r" b="b"/>
              <a:pathLst>
                <a:path w="8132" h="6371" extrusionOk="0">
                  <a:moveTo>
                    <a:pt x="2726" y="0"/>
                  </a:moveTo>
                  <a:cubicBezTo>
                    <a:pt x="2647" y="0"/>
                    <a:pt x="2568" y="5"/>
                    <a:pt x="2488" y="16"/>
                  </a:cubicBezTo>
                  <a:cubicBezTo>
                    <a:pt x="2072" y="87"/>
                    <a:pt x="1655" y="206"/>
                    <a:pt x="1250" y="385"/>
                  </a:cubicBezTo>
                  <a:cubicBezTo>
                    <a:pt x="845" y="551"/>
                    <a:pt x="429" y="670"/>
                    <a:pt x="0" y="754"/>
                  </a:cubicBezTo>
                  <a:cubicBezTo>
                    <a:pt x="310" y="920"/>
                    <a:pt x="583" y="1147"/>
                    <a:pt x="810" y="1432"/>
                  </a:cubicBezTo>
                  <a:cubicBezTo>
                    <a:pt x="905" y="1552"/>
                    <a:pt x="1012" y="1682"/>
                    <a:pt x="1107" y="1813"/>
                  </a:cubicBezTo>
                  <a:cubicBezTo>
                    <a:pt x="1405" y="2218"/>
                    <a:pt x="1679" y="2599"/>
                    <a:pt x="2084" y="2790"/>
                  </a:cubicBezTo>
                  <a:cubicBezTo>
                    <a:pt x="2143" y="2814"/>
                    <a:pt x="2203" y="2837"/>
                    <a:pt x="2262" y="2861"/>
                  </a:cubicBezTo>
                  <a:cubicBezTo>
                    <a:pt x="2500" y="2956"/>
                    <a:pt x="2774" y="3076"/>
                    <a:pt x="2905" y="3349"/>
                  </a:cubicBezTo>
                  <a:cubicBezTo>
                    <a:pt x="2953" y="3433"/>
                    <a:pt x="2977" y="3528"/>
                    <a:pt x="2989" y="3623"/>
                  </a:cubicBezTo>
                  <a:cubicBezTo>
                    <a:pt x="3000" y="3695"/>
                    <a:pt x="3024" y="3766"/>
                    <a:pt x="3060" y="3826"/>
                  </a:cubicBezTo>
                  <a:cubicBezTo>
                    <a:pt x="3108" y="3885"/>
                    <a:pt x="3179" y="3933"/>
                    <a:pt x="3250" y="3957"/>
                  </a:cubicBezTo>
                  <a:lnTo>
                    <a:pt x="3370" y="4016"/>
                  </a:lnTo>
                  <a:cubicBezTo>
                    <a:pt x="3965" y="4349"/>
                    <a:pt x="4155" y="5076"/>
                    <a:pt x="4262" y="5743"/>
                  </a:cubicBezTo>
                  <a:cubicBezTo>
                    <a:pt x="4286" y="5945"/>
                    <a:pt x="4310" y="6147"/>
                    <a:pt x="4346" y="6362"/>
                  </a:cubicBezTo>
                  <a:lnTo>
                    <a:pt x="4405" y="6278"/>
                  </a:lnTo>
                  <a:cubicBezTo>
                    <a:pt x="4484" y="6346"/>
                    <a:pt x="4587" y="6371"/>
                    <a:pt x="4695" y="6371"/>
                  </a:cubicBezTo>
                  <a:cubicBezTo>
                    <a:pt x="4815" y="6371"/>
                    <a:pt x="4942" y="6340"/>
                    <a:pt x="5048" y="6302"/>
                  </a:cubicBezTo>
                  <a:cubicBezTo>
                    <a:pt x="5155" y="6254"/>
                    <a:pt x="5263" y="6207"/>
                    <a:pt x="5370" y="6147"/>
                  </a:cubicBezTo>
                  <a:cubicBezTo>
                    <a:pt x="5705" y="5946"/>
                    <a:pt x="6087" y="5840"/>
                    <a:pt x="6475" y="5840"/>
                  </a:cubicBezTo>
                  <a:cubicBezTo>
                    <a:pt x="6638" y="5840"/>
                    <a:pt x="6803" y="5858"/>
                    <a:pt x="6965" y="5897"/>
                  </a:cubicBezTo>
                  <a:cubicBezTo>
                    <a:pt x="7180" y="5909"/>
                    <a:pt x="7394" y="5933"/>
                    <a:pt x="7608" y="5969"/>
                  </a:cubicBezTo>
                  <a:cubicBezTo>
                    <a:pt x="7787" y="6004"/>
                    <a:pt x="7965" y="6052"/>
                    <a:pt x="8132" y="6124"/>
                  </a:cubicBezTo>
                  <a:cubicBezTo>
                    <a:pt x="7644" y="5195"/>
                    <a:pt x="7001" y="4349"/>
                    <a:pt x="6251" y="3623"/>
                  </a:cubicBezTo>
                  <a:cubicBezTo>
                    <a:pt x="6084" y="3504"/>
                    <a:pt x="5965" y="3326"/>
                    <a:pt x="5906" y="3135"/>
                  </a:cubicBezTo>
                  <a:cubicBezTo>
                    <a:pt x="5858" y="2933"/>
                    <a:pt x="5882" y="2730"/>
                    <a:pt x="5953" y="2552"/>
                  </a:cubicBezTo>
                  <a:cubicBezTo>
                    <a:pt x="5989" y="2468"/>
                    <a:pt x="6013" y="2385"/>
                    <a:pt x="6025" y="2290"/>
                  </a:cubicBezTo>
                  <a:cubicBezTo>
                    <a:pt x="6048" y="1980"/>
                    <a:pt x="5775" y="1706"/>
                    <a:pt x="5501" y="1599"/>
                  </a:cubicBezTo>
                  <a:cubicBezTo>
                    <a:pt x="5271" y="1504"/>
                    <a:pt x="5014" y="1483"/>
                    <a:pt x="4763" y="1483"/>
                  </a:cubicBezTo>
                  <a:cubicBezTo>
                    <a:pt x="4637" y="1483"/>
                    <a:pt x="4513" y="1488"/>
                    <a:pt x="4393" y="1492"/>
                  </a:cubicBezTo>
                  <a:lnTo>
                    <a:pt x="4120" y="1504"/>
                  </a:lnTo>
                  <a:lnTo>
                    <a:pt x="4191" y="1242"/>
                  </a:lnTo>
                  <a:cubicBezTo>
                    <a:pt x="4251" y="980"/>
                    <a:pt x="4179" y="706"/>
                    <a:pt x="3989" y="516"/>
                  </a:cubicBezTo>
                  <a:cubicBezTo>
                    <a:pt x="3652" y="179"/>
                    <a:pt x="3194" y="0"/>
                    <a:pt x="2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3"/>
            <p:cNvSpPr/>
            <p:nvPr/>
          </p:nvSpPr>
          <p:spPr>
            <a:xfrm>
              <a:off x="4268975" y="3704725"/>
              <a:ext cx="128900" cy="96025"/>
            </a:xfrm>
            <a:custGeom>
              <a:avLst/>
              <a:gdLst/>
              <a:ahLst/>
              <a:cxnLst/>
              <a:rect l="l" t="t" r="r" b="b"/>
              <a:pathLst>
                <a:path w="5156" h="3841" extrusionOk="0">
                  <a:moveTo>
                    <a:pt x="2107" y="1"/>
                  </a:moveTo>
                  <a:cubicBezTo>
                    <a:pt x="1774" y="1"/>
                    <a:pt x="1447" y="88"/>
                    <a:pt x="1155" y="264"/>
                  </a:cubicBezTo>
                  <a:cubicBezTo>
                    <a:pt x="1048" y="335"/>
                    <a:pt x="929" y="383"/>
                    <a:pt x="798" y="442"/>
                  </a:cubicBezTo>
                  <a:cubicBezTo>
                    <a:pt x="652" y="505"/>
                    <a:pt x="494" y="535"/>
                    <a:pt x="336" y="535"/>
                  </a:cubicBezTo>
                  <a:cubicBezTo>
                    <a:pt x="223" y="535"/>
                    <a:pt x="109" y="519"/>
                    <a:pt x="0" y="490"/>
                  </a:cubicBezTo>
                  <a:lnTo>
                    <a:pt x="0" y="490"/>
                  </a:lnTo>
                  <a:cubicBezTo>
                    <a:pt x="155" y="1585"/>
                    <a:pt x="262" y="2692"/>
                    <a:pt x="346" y="3788"/>
                  </a:cubicBezTo>
                  <a:cubicBezTo>
                    <a:pt x="405" y="3825"/>
                    <a:pt x="477" y="3841"/>
                    <a:pt x="558" y="3841"/>
                  </a:cubicBezTo>
                  <a:cubicBezTo>
                    <a:pt x="736" y="3841"/>
                    <a:pt x="951" y="3760"/>
                    <a:pt x="1132" y="3645"/>
                  </a:cubicBezTo>
                  <a:lnTo>
                    <a:pt x="1274" y="3562"/>
                  </a:lnTo>
                  <a:cubicBezTo>
                    <a:pt x="1550" y="3382"/>
                    <a:pt x="1853" y="3183"/>
                    <a:pt x="2210" y="3183"/>
                  </a:cubicBezTo>
                  <a:cubicBezTo>
                    <a:pt x="2254" y="3183"/>
                    <a:pt x="2300" y="3186"/>
                    <a:pt x="2346" y="3192"/>
                  </a:cubicBezTo>
                  <a:cubicBezTo>
                    <a:pt x="2513" y="3216"/>
                    <a:pt x="2667" y="3276"/>
                    <a:pt x="2810" y="3347"/>
                  </a:cubicBezTo>
                  <a:lnTo>
                    <a:pt x="3703" y="3776"/>
                  </a:lnTo>
                  <a:cubicBezTo>
                    <a:pt x="3537" y="3312"/>
                    <a:pt x="3322" y="2859"/>
                    <a:pt x="3084" y="2430"/>
                  </a:cubicBezTo>
                  <a:lnTo>
                    <a:pt x="5156" y="2264"/>
                  </a:lnTo>
                  <a:lnTo>
                    <a:pt x="3751" y="954"/>
                  </a:lnTo>
                  <a:cubicBezTo>
                    <a:pt x="3751" y="775"/>
                    <a:pt x="3918" y="668"/>
                    <a:pt x="4120" y="656"/>
                  </a:cubicBezTo>
                  <a:cubicBezTo>
                    <a:pt x="4096" y="609"/>
                    <a:pt x="4072" y="573"/>
                    <a:pt x="4049" y="525"/>
                  </a:cubicBezTo>
                  <a:lnTo>
                    <a:pt x="4013" y="549"/>
                  </a:lnTo>
                  <a:cubicBezTo>
                    <a:pt x="3870" y="335"/>
                    <a:pt x="3572" y="204"/>
                    <a:pt x="3144" y="133"/>
                  </a:cubicBezTo>
                  <a:cubicBezTo>
                    <a:pt x="2941" y="97"/>
                    <a:pt x="2739" y="73"/>
                    <a:pt x="2536" y="49"/>
                  </a:cubicBezTo>
                  <a:cubicBezTo>
                    <a:pt x="2394" y="17"/>
                    <a:pt x="2250" y="1"/>
                    <a:pt x="2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3"/>
            <p:cNvSpPr/>
            <p:nvPr/>
          </p:nvSpPr>
          <p:spPr>
            <a:xfrm>
              <a:off x="3785575" y="4045700"/>
              <a:ext cx="173575" cy="167000"/>
            </a:xfrm>
            <a:custGeom>
              <a:avLst/>
              <a:gdLst/>
              <a:ahLst/>
              <a:cxnLst/>
              <a:rect l="l" t="t" r="r" b="b"/>
              <a:pathLst>
                <a:path w="6943" h="6680" extrusionOk="0">
                  <a:moveTo>
                    <a:pt x="1351" y="0"/>
                  </a:moveTo>
                  <a:cubicBezTo>
                    <a:pt x="1093" y="0"/>
                    <a:pt x="842" y="104"/>
                    <a:pt x="656" y="281"/>
                  </a:cubicBezTo>
                  <a:cubicBezTo>
                    <a:pt x="632" y="305"/>
                    <a:pt x="620" y="329"/>
                    <a:pt x="596" y="352"/>
                  </a:cubicBezTo>
                  <a:lnTo>
                    <a:pt x="560" y="471"/>
                  </a:lnTo>
                  <a:cubicBezTo>
                    <a:pt x="548" y="471"/>
                    <a:pt x="525" y="460"/>
                    <a:pt x="513" y="460"/>
                  </a:cubicBezTo>
                  <a:cubicBezTo>
                    <a:pt x="477" y="519"/>
                    <a:pt x="441" y="579"/>
                    <a:pt x="394" y="638"/>
                  </a:cubicBezTo>
                  <a:cubicBezTo>
                    <a:pt x="275" y="841"/>
                    <a:pt x="144" y="1043"/>
                    <a:pt x="1" y="1233"/>
                  </a:cubicBezTo>
                  <a:lnTo>
                    <a:pt x="108" y="1388"/>
                  </a:lnTo>
                  <a:cubicBezTo>
                    <a:pt x="108" y="1388"/>
                    <a:pt x="96" y="1388"/>
                    <a:pt x="84" y="1424"/>
                  </a:cubicBezTo>
                  <a:cubicBezTo>
                    <a:pt x="84" y="1495"/>
                    <a:pt x="108" y="1555"/>
                    <a:pt x="144" y="1614"/>
                  </a:cubicBezTo>
                  <a:cubicBezTo>
                    <a:pt x="215" y="1686"/>
                    <a:pt x="298" y="1745"/>
                    <a:pt x="394" y="1805"/>
                  </a:cubicBezTo>
                  <a:cubicBezTo>
                    <a:pt x="465" y="1853"/>
                    <a:pt x="536" y="1900"/>
                    <a:pt x="596" y="1948"/>
                  </a:cubicBezTo>
                  <a:cubicBezTo>
                    <a:pt x="929" y="2222"/>
                    <a:pt x="1096" y="2626"/>
                    <a:pt x="1227" y="3019"/>
                  </a:cubicBezTo>
                  <a:cubicBezTo>
                    <a:pt x="1632" y="4186"/>
                    <a:pt x="1965" y="5377"/>
                    <a:pt x="2227" y="6591"/>
                  </a:cubicBezTo>
                  <a:cubicBezTo>
                    <a:pt x="2370" y="6591"/>
                    <a:pt x="2513" y="6603"/>
                    <a:pt x="2644" y="6627"/>
                  </a:cubicBezTo>
                  <a:lnTo>
                    <a:pt x="2727" y="6639"/>
                  </a:lnTo>
                  <a:cubicBezTo>
                    <a:pt x="2894" y="6667"/>
                    <a:pt x="3061" y="6680"/>
                    <a:pt x="3228" y="6680"/>
                  </a:cubicBezTo>
                  <a:cubicBezTo>
                    <a:pt x="3985" y="6680"/>
                    <a:pt x="4755" y="6419"/>
                    <a:pt x="5525" y="6127"/>
                  </a:cubicBezTo>
                  <a:cubicBezTo>
                    <a:pt x="6037" y="5936"/>
                    <a:pt x="6549" y="5722"/>
                    <a:pt x="6752" y="5282"/>
                  </a:cubicBezTo>
                  <a:cubicBezTo>
                    <a:pt x="6942" y="4912"/>
                    <a:pt x="6859" y="4448"/>
                    <a:pt x="6752" y="3972"/>
                  </a:cubicBezTo>
                  <a:cubicBezTo>
                    <a:pt x="6621" y="3329"/>
                    <a:pt x="6430" y="2865"/>
                    <a:pt x="6192" y="2555"/>
                  </a:cubicBezTo>
                  <a:cubicBezTo>
                    <a:pt x="6158" y="2541"/>
                    <a:pt x="6120" y="2535"/>
                    <a:pt x="6079" y="2535"/>
                  </a:cubicBezTo>
                  <a:cubicBezTo>
                    <a:pt x="5906" y="2535"/>
                    <a:pt x="5687" y="2647"/>
                    <a:pt x="5513" y="2781"/>
                  </a:cubicBezTo>
                  <a:cubicBezTo>
                    <a:pt x="5236" y="3009"/>
                    <a:pt x="4910" y="3269"/>
                    <a:pt x="4549" y="3269"/>
                  </a:cubicBezTo>
                  <a:cubicBezTo>
                    <a:pt x="4475" y="3269"/>
                    <a:pt x="4399" y="3258"/>
                    <a:pt x="4323" y="3234"/>
                  </a:cubicBezTo>
                  <a:lnTo>
                    <a:pt x="4156" y="3174"/>
                  </a:lnTo>
                  <a:lnTo>
                    <a:pt x="4192" y="2996"/>
                  </a:lnTo>
                  <a:cubicBezTo>
                    <a:pt x="4192" y="2948"/>
                    <a:pt x="4108" y="2877"/>
                    <a:pt x="4037" y="2805"/>
                  </a:cubicBezTo>
                  <a:cubicBezTo>
                    <a:pt x="3906" y="2698"/>
                    <a:pt x="3811" y="2555"/>
                    <a:pt x="3751" y="2400"/>
                  </a:cubicBezTo>
                  <a:cubicBezTo>
                    <a:pt x="3739" y="2305"/>
                    <a:pt x="3727" y="2222"/>
                    <a:pt x="3739" y="2126"/>
                  </a:cubicBezTo>
                  <a:cubicBezTo>
                    <a:pt x="3751" y="2091"/>
                    <a:pt x="3751" y="2043"/>
                    <a:pt x="3739" y="2007"/>
                  </a:cubicBezTo>
                  <a:cubicBezTo>
                    <a:pt x="3727" y="1853"/>
                    <a:pt x="3561" y="1781"/>
                    <a:pt x="3299" y="1662"/>
                  </a:cubicBezTo>
                  <a:cubicBezTo>
                    <a:pt x="3132" y="1603"/>
                    <a:pt x="2965" y="1519"/>
                    <a:pt x="2822" y="1412"/>
                  </a:cubicBezTo>
                  <a:cubicBezTo>
                    <a:pt x="2632" y="1233"/>
                    <a:pt x="2477" y="1007"/>
                    <a:pt x="2382" y="757"/>
                  </a:cubicBezTo>
                  <a:cubicBezTo>
                    <a:pt x="2334" y="638"/>
                    <a:pt x="2275" y="519"/>
                    <a:pt x="2203" y="412"/>
                  </a:cubicBezTo>
                  <a:cubicBezTo>
                    <a:pt x="2025" y="174"/>
                    <a:pt x="1751" y="19"/>
                    <a:pt x="1465" y="7"/>
                  </a:cubicBezTo>
                  <a:cubicBezTo>
                    <a:pt x="1427" y="3"/>
                    <a:pt x="1389"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3"/>
            <p:cNvSpPr/>
            <p:nvPr/>
          </p:nvSpPr>
          <p:spPr>
            <a:xfrm>
              <a:off x="3565325" y="3575450"/>
              <a:ext cx="368225" cy="236600"/>
            </a:xfrm>
            <a:custGeom>
              <a:avLst/>
              <a:gdLst/>
              <a:ahLst/>
              <a:cxnLst/>
              <a:rect l="l" t="t" r="r" b="b"/>
              <a:pathLst>
                <a:path w="14729" h="9464" extrusionOk="0">
                  <a:moveTo>
                    <a:pt x="9735" y="1"/>
                  </a:moveTo>
                  <a:cubicBezTo>
                    <a:pt x="9617" y="1"/>
                    <a:pt x="9510" y="33"/>
                    <a:pt x="9442" y="112"/>
                  </a:cubicBezTo>
                  <a:cubicBezTo>
                    <a:pt x="9406" y="148"/>
                    <a:pt x="9382" y="184"/>
                    <a:pt x="9358" y="220"/>
                  </a:cubicBezTo>
                  <a:cubicBezTo>
                    <a:pt x="9251" y="444"/>
                    <a:pt x="9032" y="572"/>
                    <a:pt x="8800" y="572"/>
                  </a:cubicBezTo>
                  <a:cubicBezTo>
                    <a:pt x="8748" y="572"/>
                    <a:pt x="8696" y="566"/>
                    <a:pt x="8644" y="553"/>
                  </a:cubicBezTo>
                  <a:lnTo>
                    <a:pt x="8454" y="553"/>
                  </a:lnTo>
                  <a:cubicBezTo>
                    <a:pt x="8263" y="589"/>
                    <a:pt x="8180" y="815"/>
                    <a:pt x="8073" y="1172"/>
                  </a:cubicBezTo>
                  <a:cubicBezTo>
                    <a:pt x="7965" y="1529"/>
                    <a:pt x="7846" y="1934"/>
                    <a:pt x="7465" y="2089"/>
                  </a:cubicBezTo>
                  <a:cubicBezTo>
                    <a:pt x="7334" y="2136"/>
                    <a:pt x="7191" y="2160"/>
                    <a:pt x="7060" y="2160"/>
                  </a:cubicBezTo>
                  <a:lnTo>
                    <a:pt x="5477" y="2232"/>
                  </a:lnTo>
                  <a:cubicBezTo>
                    <a:pt x="5501" y="2422"/>
                    <a:pt x="5477" y="2613"/>
                    <a:pt x="5394" y="2779"/>
                  </a:cubicBezTo>
                  <a:cubicBezTo>
                    <a:pt x="5227" y="3149"/>
                    <a:pt x="4905" y="3422"/>
                    <a:pt x="4513" y="3530"/>
                  </a:cubicBezTo>
                  <a:cubicBezTo>
                    <a:pt x="4382" y="3565"/>
                    <a:pt x="4239" y="3577"/>
                    <a:pt x="4096" y="3577"/>
                  </a:cubicBezTo>
                  <a:cubicBezTo>
                    <a:pt x="3620" y="3565"/>
                    <a:pt x="3155" y="3434"/>
                    <a:pt x="2727" y="3220"/>
                  </a:cubicBezTo>
                  <a:lnTo>
                    <a:pt x="2560" y="3149"/>
                  </a:lnTo>
                  <a:cubicBezTo>
                    <a:pt x="2119" y="2934"/>
                    <a:pt x="1667" y="2732"/>
                    <a:pt x="1203" y="2732"/>
                  </a:cubicBezTo>
                  <a:lnTo>
                    <a:pt x="1203" y="2720"/>
                  </a:lnTo>
                  <a:cubicBezTo>
                    <a:pt x="941" y="2982"/>
                    <a:pt x="583" y="3137"/>
                    <a:pt x="202" y="3137"/>
                  </a:cubicBezTo>
                  <a:cubicBezTo>
                    <a:pt x="143" y="3291"/>
                    <a:pt x="155" y="3458"/>
                    <a:pt x="238" y="3601"/>
                  </a:cubicBezTo>
                  <a:cubicBezTo>
                    <a:pt x="393" y="3791"/>
                    <a:pt x="583" y="3958"/>
                    <a:pt x="798" y="4077"/>
                  </a:cubicBezTo>
                  <a:lnTo>
                    <a:pt x="1060" y="4232"/>
                  </a:lnTo>
                  <a:lnTo>
                    <a:pt x="822" y="4411"/>
                  </a:lnTo>
                  <a:cubicBezTo>
                    <a:pt x="274" y="4839"/>
                    <a:pt x="0" y="5530"/>
                    <a:pt x="83" y="6208"/>
                  </a:cubicBezTo>
                  <a:cubicBezTo>
                    <a:pt x="322" y="6220"/>
                    <a:pt x="548" y="6316"/>
                    <a:pt x="726" y="6470"/>
                  </a:cubicBezTo>
                  <a:cubicBezTo>
                    <a:pt x="953" y="6685"/>
                    <a:pt x="1131" y="6959"/>
                    <a:pt x="1250" y="7244"/>
                  </a:cubicBezTo>
                  <a:lnTo>
                    <a:pt x="1846" y="8471"/>
                  </a:lnTo>
                  <a:cubicBezTo>
                    <a:pt x="1881" y="8566"/>
                    <a:pt x="1929" y="8649"/>
                    <a:pt x="2000" y="8733"/>
                  </a:cubicBezTo>
                  <a:cubicBezTo>
                    <a:pt x="2131" y="8864"/>
                    <a:pt x="2358" y="8875"/>
                    <a:pt x="2608" y="8899"/>
                  </a:cubicBezTo>
                  <a:cubicBezTo>
                    <a:pt x="2727" y="8911"/>
                    <a:pt x="2858" y="8923"/>
                    <a:pt x="2977" y="8947"/>
                  </a:cubicBezTo>
                  <a:cubicBezTo>
                    <a:pt x="3215" y="9006"/>
                    <a:pt x="3453" y="9102"/>
                    <a:pt x="3667" y="9221"/>
                  </a:cubicBezTo>
                  <a:cubicBezTo>
                    <a:pt x="3834" y="9304"/>
                    <a:pt x="4012" y="9387"/>
                    <a:pt x="4191" y="9435"/>
                  </a:cubicBezTo>
                  <a:cubicBezTo>
                    <a:pt x="4256" y="9454"/>
                    <a:pt x="4323" y="9463"/>
                    <a:pt x="4390" y="9463"/>
                  </a:cubicBezTo>
                  <a:cubicBezTo>
                    <a:pt x="4533" y="9463"/>
                    <a:pt x="4677" y="9421"/>
                    <a:pt x="4798" y="9340"/>
                  </a:cubicBezTo>
                  <a:cubicBezTo>
                    <a:pt x="4882" y="9292"/>
                    <a:pt x="4929" y="9209"/>
                    <a:pt x="4929" y="9114"/>
                  </a:cubicBezTo>
                  <a:lnTo>
                    <a:pt x="4929" y="9006"/>
                  </a:lnTo>
                  <a:lnTo>
                    <a:pt x="5025" y="8947"/>
                  </a:lnTo>
                  <a:cubicBezTo>
                    <a:pt x="6034" y="8288"/>
                    <a:pt x="7213" y="7947"/>
                    <a:pt x="8406" y="7947"/>
                  </a:cubicBezTo>
                  <a:cubicBezTo>
                    <a:pt x="8831" y="7947"/>
                    <a:pt x="9258" y="7990"/>
                    <a:pt x="9680" y="8078"/>
                  </a:cubicBezTo>
                  <a:cubicBezTo>
                    <a:pt x="9739" y="7971"/>
                    <a:pt x="9799" y="7875"/>
                    <a:pt x="9882" y="7780"/>
                  </a:cubicBezTo>
                  <a:cubicBezTo>
                    <a:pt x="10049" y="7637"/>
                    <a:pt x="10228" y="7506"/>
                    <a:pt x="10430" y="7423"/>
                  </a:cubicBezTo>
                  <a:lnTo>
                    <a:pt x="10549" y="7351"/>
                  </a:lnTo>
                  <a:cubicBezTo>
                    <a:pt x="11573" y="6792"/>
                    <a:pt x="12287" y="5804"/>
                    <a:pt x="12502" y="4649"/>
                  </a:cubicBezTo>
                  <a:cubicBezTo>
                    <a:pt x="12514" y="4565"/>
                    <a:pt x="12525" y="4470"/>
                    <a:pt x="12537" y="4375"/>
                  </a:cubicBezTo>
                  <a:cubicBezTo>
                    <a:pt x="12597" y="3970"/>
                    <a:pt x="12656" y="3541"/>
                    <a:pt x="12930" y="3208"/>
                  </a:cubicBezTo>
                  <a:cubicBezTo>
                    <a:pt x="13168" y="2910"/>
                    <a:pt x="13514" y="2756"/>
                    <a:pt x="13847" y="2625"/>
                  </a:cubicBezTo>
                  <a:cubicBezTo>
                    <a:pt x="14038" y="2553"/>
                    <a:pt x="14228" y="2458"/>
                    <a:pt x="14407" y="2339"/>
                  </a:cubicBezTo>
                  <a:cubicBezTo>
                    <a:pt x="14633" y="2160"/>
                    <a:pt x="14728" y="1875"/>
                    <a:pt x="14669" y="1601"/>
                  </a:cubicBezTo>
                  <a:cubicBezTo>
                    <a:pt x="14657" y="1505"/>
                    <a:pt x="14585" y="1434"/>
                    <a:pt x="14490" y="1434"/>
                  </a:cubicBezTo>
                  <a:lnTo>
                    <a:pt x="14490" y="1386"/>
                  </a:lnTo>
                  <a:cubicBezTo>
                    <a:pt x="14276" y="1339"/>
                    <a:pt x="14061" y="1291"/>
                    <a:pt x="13847" y="1220"/>
                  </a:cubicBezTo>
                  <a:cubicBezTo>
                    <a:pt x="13704" y="1172"/>
                    <a:pt x="13252" y="1041"/>
                    <a:pt x="13145" y="648"/>
                  </a:cubicBezTo>
                  <a:cubicBezTo>
                    <a:pt x="13145" y="624"/>
                    <a:pt x="13145" y="601"/>
                    <a:pt x="13133" y="577"/>
                  </a:cubicBezTo>
                  <a:cubicBezTo>
                    <a:pt x="13121" y="565"/>
                    <a:pt x="13121" y="553"/>
                    <a:pt x="13109" y="541"/>
                  </a:cubicBezTo>
                  <a:cubicBezTo>
                    <a:pt x="12968" y="453"/>
                    <a:pt x="12807" y="404"/>
                    <a:pt x="12645" y="404"/>
                  </a:cubicBezTo>
                  <a:cubicBezTo>
                    <a:pt x="12589" y="404"/>
                    <a:pt x="12533" y="410"/>
                    <a:pt x="12478" y="422"/>
                  </a:cubicBezTo>
                  <a:cubicBezTo>
                    <a:pt x="12359" y="446"/>
                    <a:pt x="12228" y="482"/>
                    <a:pt x="12097" y="505"/>
                  </a:cubicBezTo>
                  <a:cubicBezTo>
                    <a:pt x="11891" y="595"/>
                    <a:pt x="11674" y="639"/>
                    <a:pt x="11458" y="639"/>
                  </a:cubicBezTo>
                  <a:cubicBezTo>
                    <a:pt x="11099" y="639"/>
                    <a:pt x="10744" y="517"/>
                    <a:pt x="10454" y="279"/>
                  </a:cubicBezTo>
                  <a:cubicBezTo>
                    <a:pt x="10370" y="231"/>
                    <a:pt x="10275" y="172"/>
                    <a:pt x="10180" y="124"/>
                  </a:cubicBezTo>
                  <a:cubicBezTo>
                    <a:pt x="10048" y="52"/>
                    <a:pt x="9882" y="1"/>
                    <a:pt x="9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3"/>
            <p:cNvSpPr/>
            <p:nvPr/>
          </p:nvSpPr>
          <p:spPr>
            <a:xfrm>
              <a:off x="3929950" y="3931400"/>
              <a:ext cx="378625" cy="236750"/>
            </a:xfrm>
            <a:custGeom>
              <a:avLst/>
              <a:gdLst/>
              <a:ahLst/>
              <a:cxnLst/>
              <a:rect l="l" t="t" r="r" b="b"/>
              <a:pathLst>
                <a:path w="15145" h="9470" extrusionOk="0">
                  <a:moveTo>
                    <a:pt x="9802" y="0"/>
                  </a:moveTo>
                  <a:cubicBezTo>
                    <a:pt x="9687" y="0"/>
                    <a:pt x="9583" y="27"/>
                    <a:pt x="9501" y="90"/>
                  </a:cubicBezTo>
                  <a:cubicBezTo>
                    <a:pt x="9525" y="1067"/>
                    <a:pt x="8751" y="1829"/>
                    <a:pt x="7989" y="2138"/>
                  </a:cubicBezTo>
                  <a:cubicBezTo>
                    <a:pt x="7489" y="2329"/>
                    <a:pt x="6942" y="2424"/>
                    <a:pt x="6394" y="2424"/>
                  </a:cubicBezTo>
                  <a:cubicBezTo>
                    <a:pt x="6049" y="2424"/>
                    <a:pt x="5703" y="2400"/>
                    <a:pt x="5382" y="2376"/>
                  </a:cubicBezTo>
                  <a:cubicBezTo>
                    <a:pt x="3882" y="2245"/>
                    <a:pt x="2381" y="2007"/>
                    <a:pt x="917" y="1662"/>
                  </a:cubicBezTo>
                  <a:lnTo>
                    <a:pt x="715" y="1614"/>
                  </a:lnTo>
                  <a:lnTo>
                    <a:pt x="762" y="1412"/>
                  </a:lnTo>
                  <a:cubicBezTo>
                    <a:pt x="810" y="1210"/>
                    <a:pt x="822" y="995"/>
                    <a:pt x="798" y="793"/>
                  </a:cubicBezTo>
                  <a:lnTo>
                    <a:pt x="798" y="793"/>
                  </a:lnTo>
                  <a:cubicBezTo>
                    <a:pt x="703" y="948"/>
                    <a:pt x="584" y="1091"/>
                    <a:pt x="453" y="1222"/>
                  </a:cubicBezTo>
                  <a:cubicBezTo>
                    <a:pt x="393" y="1281"/>
                    <a:pt x="346" y="1329"/>
                    <a:pt x="298" y="1388"/>
                  </a:cubicBezTo>
                  <a:cubicBezTo>
                    <a:pt x="226" y="1472"/>
                    <a:pt x="0" y="1769"/>
                    <a:pt x="95" y="1995"/>
                  </a:cubicBezTo>
                  <a:cubicBezTo>
                    <a:pt x="167" y="2115"/>
                    <a:pt x="274" y="2222"/>
                    <a:pt x="393" y="2293"/>
                  </a:cubicBezTo>
                  <a:cubicBezTo>
                    <a:pt x="500" y="2353"/>
                    <a:pt x="596" y="2436"/>
                    <a:pt x="679" y="2519"/>
                  </a:cubicBezTo>
                  <a:cubicBezTo>
                    <a:pt x="1179" y="3043"/>
                    <a:pt x="977" y="3841"/>
                    <a:pt x="750" y="4472"/>
                  </a:cubicBezTo>
                  <a:lnTo>
                    <a:pt x="72" y="6365"/>
                  </a:lnTo>
                  <a:cubicBezTo>
                    <a:pt x="322" y="6460"/>
                    <a:pt x="536" y="6627"/>
                    <a:pt x="691" y="6829"/>
                  </a:cubicBezTo>
                  <a:cubicBezTo>
                    <a:pt x="715" y="6841"/>
                    <a:pt x="738" y="6865"/>
                    <a:pt x="762" y="6877"/>
                  </a:cubicBezTo>
                  <a:lnTo>
                    <a:pt x="750" y="6901"/>
                  </a:lnTo>
                  <a:cubicBezTo>
                    <a:pt x="1084" y="7341"/>
                    <a:pt x="1262" y="7949"/>
                    <a:pt x="1369" y="8449"/>
                  </a:cubicBezTo>
                  <a:cubicBezTo>
                    <a:pt x="1441" y="8734"/>
                    <a:pt x="1477" y="9020"/>
                    <a:pt x="1489" y="9318"/>
                  </a:cubicBezTo>
                  <a:lnTo>
                    <a:pt x="1596" y="9318"/>
                  </a:lnTo>
                  <a:cubicBezTo>
                    <a:pt x="1596" y="9342"/>
                    <a:pt x="1608" y="9377"/>
                    <a:pt x="1643" y="9389"/>
                  </a:cubicBezTo>
                  <a:cubicBezTo>
                    <a:pt x="1713" y="9424"/>
                    <a:pt x="1794" y="9442"/>
                    <a:pt x="1876" y="9442"/>
                  </a:cubicBezTo>
                  <a:cubicBezTo>
                    <a:pt x="1935" y="9442"/>
                    <a:pt x="1993" y="9433"/>
                    <a:pt x="2048" y="9413"/>
                  </a:cubicBezTo>
                  <a:cubicBezTo>
                    <a:pt x="2108" y="9389"/>
                    <a:pt x="2179" y="9365"/>
                    <a:pt x="2251" y="9330"/>
                  </a:cubicBezTo>
                  <a:cubicBezTo>
                    <a:pt x="2433" y="9248"/>
                    <a:pt x="2629" y="9159"/>
                    <a:pt x="2844" y="9159"/>
                  </a:cubicBezTo>
                  <a:cubicBezTo>
                    <a:pt x="2910" y="9159"/>
                    <a:pt x="2978" y="9167"/>
                    <a:pt x="3048" y="9187"/>
                  </a:cubicBezTo>
                  <a:cubicBezTo>
                    <a:pt x="3155" y="9223"/>
                    <a:pt x="3251" y="9270"/>
                    <a:pt x="3346" y="9330"/>
                  </a:cubicBezTo>
                  <a:cubicBezTo>
                    <a:pt x="3382" y="9365"/>
                    <a:pt x="3429" y="9389"/>
                    <a:pt x="3477" y="9413"/>
                  </a:cubicBezTo>
                  <a:cubicBezTo>
                    <a:pt x="3562" y="9452"/>
                    <a:pt x="3651" y="9469"/>
                    <a:pt x="3745" y="9469"/>
                  </a:cubicBezTo>
                  <a:cubicBezTo>
                    <a:pt x="4019" y="9469"/>
                    <a:pt x="4330" y="9323"/>
                    <a:pt x="4667" y="9163"/>
                  </a:cubicBezTo>
                  <a:cubicBezTo>
                    <a:pt x="4996" y="9010"/>
                    <a:pt x="5353" y="8843"/>
                    <a:pt x="5700" y="8843"/>
                  </a:cubicBezTo>
                  <a:cubicBezTo>
                    <a:pt x="5893" y="8843"/>
                    <a:pt x="6084" y="8895"/>
                    <a:pt x="6263" y="9032"/>
                  </a:cubicBezTo>
                  <a:cubicBezTo>
                    <a:pt x="6311" y="9068"/>
                    <a:pt x="6370" y="9115"/>
                    <a:pt x="6418" y="9163"/>
                  </a:cubicBezTo>
                  <a:cubicBezTo>
                    <a:pt x="6465" y="9223"/>
                    <a:pt x="6525" y="9270"/>
                    <a:pt x="6596" y="9306"/>
                  </a:cubicBezTo>
                  <a:cubicBezTo>
                    <a:pt x="6629" y="9322"/>
                    <a:pt x="6663" y="9330"/>
                    <a:pt x="6700" y="9330"/>
                  </a:cubicBezTo>
                  <a:cubicBezTo>
                    <a:pt x="6825" y="9330"/>
                    <a:pt x="6980" y="9241"/>
                    <a:pt x="7192" y="9103"/>
                  </a:cubicBezTo>
                  <a:cubicBezTo>
                    <a:pt x="7299" y="9020"/>
                    <a:pt x="7418" y="8961"/>
                    <a:pt x="7537" y="8901"/>
                  </a:cubicBezTo>
                  <a:cubicBezTo>
                    <a:pt x="7811" y="8782"/>
                    <a:pt x="8108" y="8722"/>
                    <a:pt x="8406" y="8722"/>
                  </a:cubicBezTo>
                  <a:cubicBezTo>
                    <a:pt x="8489" y="8722"/>
                    <a:pt x="8573" y="8722"/>
                    <a:pt x="8668" y="8711"/>
                  </a:cubicBezTo>
                  <a:cubicBezTo>
                    <a:pt x="8954" y="8675"/>
                    <a:pt x="9644" y="8556"/>
                    <a:pt x="9966" y="8008"/>
                  </a:cubicBezTo>
                  <a:cubicBezTo>
                    <a:pt x="10025" y="7901"/>
                    <a:pt x="10073" y="7806"/>
                    <a:pt x="10121" y="7699"/>
                  </a:cubicBezTo>
                  <a:cubicBezTo>
                    <a:pt x="10192" y="7508"/>
                    <a:pt x="10287" y="7329"/>
                    <a:pt x="10406" y="7163"/>
                  </a:cubicBezTo>
                  <a:cubicBezTo>
                    <a:pt x="10573" y="6972"/>
                    <a:pt x="10823" y="6865"/>
                    <a:pt x="11085" y="6865"/>
                  </a:cubicBezTo>
                  <a:cubicBezTo>
                    <a:pt x="11133" y="6877"/>
                    <a:pt x="11180" y="6877"/>
                    <a:pt x="11228" y="6901"/>
                  </a:cubicBezTo>
                  <a:cubicBezTo>
                    <a:pt x="11287" y="6770"/>
                    <a:pt x="11383" y="6651"/>
                    <a:pt x="11502" y="6567"/>
                  </a:cubicBezTo>
                  <a:cubicBezTo>
                    <a:pt x="11792" y="6393"/>
                    <a:pt x="12118" y="6300"/>
                    <a:pt x="12446" y="6300"/>
                  </a:cubicBezTo>
                  <a:cubicBezTo>
                    <a:pt x="12588" y="6300"/>
                    <a:pt x="12731" y="6317"/>
                    <a:pt x="12871" y="6353"/>
                  </a:cubicBezTo>
                  <a:cubicBezTo>
                    <a:pt x="13038" y="6401"/>
                    <a:pt x="13192" y="6448"/>
                    <a:pt x="13347" y="6496"/>
                  </a:cubicBezTo>
                  <a:cubicBezTo>
                    <a:pt x="13659" y="6594"/>
                    <a:pt x="13957" y="6685"/>
                    <a:pt x="14237" y="6685"/>
                  </a:cubicBezTo>
                  <a:cubicBezTo>
                    <a:pt x="14331" y="6685"/>
                    <a:pt x="14424" y="6675"/>
                    <a:pt x="14514" y="6651"/>
                  </a:cubicBezTo>
                  <a:cubicBezTo>
                    <a:pt x="14419" y="6520"/>
                    <a:pt x="14335" y="6401"/>
                    <a:pt x="14240" y="6258"/>
                  </a:cubicBezTo>
                  <a:cubicBezTo>
                    <a:pt x="13419" y="4924"/>
                    <a:pt x="13169" y="3103"/>
                    <a:pt x="14073" y="1817"/>
                  </a:cubicBezTo>
                  <a:lnTo>
                    <a:pt x="14073" y="1817"/>
                  </a:lnTo>
                  <a:cubicBezTo>
                    <a:pt x="14148" y="1831"/>
                    <a:pt x="14219" y="1838"/>
                    <a:pt x="14286" y="1838"/>
                  </a:cubicBezTo>
                  <a:cubicBezTo>
                    <a:pt x="14720" y="1838"/>
                    <a:pt x="14990" y="1551"/>
                    <a:pt x="15145" y="1138"/>
                  </a:cubicBezTo>
                  <a:lnTo>
                    <a:pt x="15145" y="1138"/>
                  </a:lnTo>
                  <a:lnTo>
                    <a:pt x="15121" y="1162"/>
                  </a:lnTo>
                  <a:lnTo>
                    <a:pt x="14633" y="579"/>
                  </a:lnTo>
                  <a:cubicBezTo>
                    <a:pt x="14338" y="371"/>
                    <a:pt x="13993" y="267"/>
                    <a:pt x="13645" y="267"/>
                  </a:cubicBezTo>
                  <a:cubicBezTo>
                    <a:pt x="13334" y="267"/>
                    <a:pt x="13021" y="350"/>
                    <a:pt x="12740" y="519"/>
                  </a:cubicBezTo>
                  <a:lnTo>
                    <a:pt x="12621" y="602"/>
                  </a:lnTo>
                  <a:cubicBezTo>
                    <a:pt x="12502" y="698"/>
                    <a:pt x="12371" y="769"/>
                    <a:pt x="12228" y="829"/>
                  </a:cubicBezTo>
                  <a:cubicBezTo>
                    <a:pt x="12116" y="868"/>
                    <a:pt x="12006" y="885"/>
                    <a:pt x="11897" y="885"/>
                  </a:cubicBezTo>
                  <a:cubicBezTo>
                    <a:pt x="11447" y="885"/>
                    <a:pt x="11023" y="592"/>
                    <a:pt x="10668" y="352"/>
                  </a:cubicBezTo>
                  <a:lnTo>
                    <a:pt x="10609" y="305"/>
                  </a:lnTo>
                  <a:cubicBezTo>
                    <a:pt x="10363" y="133"/>
                    <a:pt x="10055" y="0"/>
                    <a:pt x="98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3"/>
            <p:cNvSpPr/>
            <p:nvPr/>
          </p:nvSpPr>
          <p:spPr>
            <a:xfrm>
              <a:off x="3807000" y="3573200"/>
              <a:ext cx="559925" cy="408425"/>
            </a:xfrm>
            <a:custGeom>
              <a:avLst/>
              <a:gdLst/>
              <a:ahLst/>
              <a:cxnLst/>
              <a:rect l="l" t="t" r="r" b="b"/>
              <a:pathLst>
                <a:path w="22397" h="16337" extrusionOk="0">
                  <a:moveTo>
                    <a:pt x="13526" y="0"/>
                  </a:moveTo>
                  <a:lnTo>
                    <a:pt x="13324" y="298"/>
                  </a:lnTo>
                  <a:lnTo>
                    <a:pt x="13050" y="107"/>
                  </a:lnTo>
                  <a:cubicBezTo>
                    <a:pt x="13050" y="143"/>
                    <a:pt x="13038" y="167"/>
                    <a:pt x="13026" y="202"/>
                  </a:cubicBezTo>
                  <a:cubicBezTo>
                    <a:pt x="13003" y="286"/>
                    <a:pt x="12979" y="381"/>
                    <a:pt x="12943" y="464"/>
                  </a:cubicBezTo>
                  <a:cubicBezTo>
                    <a:pt x="12776" y="822"/>
                    <a:pt x="12383" y="964"/>
                    <a:pt x="12014" y="1060"/>
                  </a:cubicBezTo>
                  <a:cubicBezTo>
                    <a:pt x="10359" y="1453"/>
                    <a:pt x="8681" y="1655"/>
                    <a:pt x="6978" y="1655"/>
                  </a:cubicBezTo>
                  <a:cubicBezTo>
                    <a:pt x="6454" y="1655"/>
                    <a:pt x="5930" y="1631"/>
                    <a:pt x="5406" y="1560"/>
                  </a:cubicBezTo>
                  <a:lnTo>
                    <a:pt x="5406" y="1584"/>
                  </a:lnTo>
                  <a:cubicBezTo>
                    <a:pt x="5502" y="2024"/>
                    <a:pt x="5347" y="2488"/>
                    <a:pt x="4978" y="2774"/>
                  </a:cubicBezTo>
                  <a:cubicBezTo>
                    <a:pt x="4775" y="2905"/>
                    <a:pt x="4561" y="3012"/>
                    <a:pt x="4335" y="3096"/>
                  </a:cubicBezTo>
                  <a:cubicBezTo>
                    <a:pt x="4037" y="3227"/>
                    <a:pt x="3763" y="3334"/>
                    <a:pt x="3573" y="3560"/>
                  </a:cubicBezTo>
                  <a:cubicBezTo>
                    <a:pt x="3370" y="3810"/>
                    <a:pt x="3323" y="4155"/>
                    <a:pt x="3275" y="4524"/>
                  </a:cubicBezTo>
                  <a:cubicBezTo>
                    <a:pt x="3263" y="4620"/>
                    <a:pt x="3251" y="4715"/>
                    <a:pt x="3239" y="4810"/>
                  </a:cubicBezTo>
                  <a:cubicBezTo>
                    <a:pt x="3013" y="6084"/>
                    <a:pt x="2216" y="7191"/>
                    <a:pt x="1084" y="7811"/>
                  </a:cubicBezTo>
                  <a:lnTo>
                    <a:pt x="965" y="7870"/>
                  </a:lnTo>
                  <a:cubicBezTo>
                    <a:pt x="799" y="7941"/>
                    <a:pt x="644" y="8037"/>
                    <a:pt x="513" y="8156"/>
                  </a:cubicBezTo>
                  <a:cubicBezTo>
                    <a:pt x="1" y="8692"/>
                    <a:pt x="537" y="9644"/>
                    <a:pt x="894" y="10168"/>
                  </a:cubicBezTo>
                  <a:lnTo>
                    <a:pt x="2656" y="12716"/>
                  </a:lnTo>
                  <a:lnTo>
                    <a:pt x="4025" y="12990"/>
                  </a:lnTo>
                  <a:cubicBezTo>
                    <a:pt x="4240" y="13014"/>
                    <a:pt x="4442" y="13061"/>
                    <a:pt x="4644" y="13133"/>
                  </a:cubicBezTo>
                  <a:cubicBezTo>
                    <a:pt x="5656" y="13525"/>
                    <a:pt x="6264" y="14549"/>
                    <a:pt x="6121" y="15633"/>
                  </a:cubicBezTo>
                  <a:cubicBezTo>
                    <a:pt x="7514" y="15942"/>
                    <a:pt x="8919" y="16169"/>
                    <a:pt x="10347" y="16288"/>
                  </a:cubicBezTo>
                  <a:cubicBezTo>
                    <a:pt x="10636" y="16315"/>
                    <a:pt x="10943" y="16337"/>
                    <a:pt x="11255" y="16337"/>
                  </a:cubicBezTo>
                  <a:cubicBezTo>
                    <a:pt x="11767" y="16337"/>
                    <a:pt x="12291" y="16278"/>
                    <a:pt x="12764" y="16085"/>
                  </a:cubicBezTo>
                  <a:cubicBezTo>
                    <a:pt x="13431" y="15811"/>
                    <a:pt x="14074" y="15121"/>
                    <a:pt x="14015" y="14347"/>
                  </a:cubicBezTo>
                  <a:lnTo>
                    <a:pt x="14015" y="14264"/>
                  </a:lnTo>
                  <a:lnTo>
                    <a:pt x="14074" y="14204"/>
                  </a:lnTo>
                  <a:cubicBezTo>
                    <a:pt x="14247" y="14001"/>
                    <a:pt x="14480" y="13917"/>
                    <a:pt x="14734" y="13917"/>
                  </a:cubicBezTo>
                  <a:cubicBezTo>
                    <a:pt x="15076" y="13917"/>
                    <a:pt x="15456" y="14069"/>
                    <a:pt x="15777" y="14287"/>
                  </a:cubicBezTo>
                  <a:lnTo>
                    <a:pt x="15836" y="14335"/>
                  </a:lnTo>
                  <a:cubicBezTo>
                    <a:pt x="16161" y="14562"/>
                    <a:pt x="16503" y="14797"/>
                    <a:pt x="16820" y="14797"/>
                  </a:cubicBezTo>
                  <a:cubicBezTo>
                    <a:pt x="16886" y="14797"/>
                    <a:pt x="16951" y="14786"/>
                    <a:pt x="17015" y="14764"/>
                  </a:cubicBezTo>
                  <a:cubicBezTo>
                    <a:pt x="17122" y="14728"/>
                    <a:pt x="17217" y="14668"/>
                    <a:pt x="17313" y="14597"/>
                  </a:cubicBezTo>
                  <a:cubicBezTo>
                    <a:pt x="17360" y="14561"/>
                    <a:pt x="17408" y="14526"/>
                    <a:pt x="17456" y="14502"/>
                  </a:cubicBezTo>
                  <a:cubicBezTo>
                    <a:pt x="17800" y="14291"/>
                    <a:pt x="18188" y="14186"/>
                    <a:pt x="18575" y="14186"/>
                  </a:cubicBezTo>
                  <a:cubicBezTo>
                    <a:pt x="19019" y="14186"/>
                    <a:pt x="19462" y="14324"/>
                    <a:pt x="19837" y="14597"/>
                  </a:cubicBezTo>
                  <a:lnTo>
                    <a:pt x="19872" y="14621"/>
                  </a:lnTo>
                  <a:lnTo>
                    <a:pt x="20206" y="15038"/>
                  </a:lnTo>
                  <a:cubicBezTo>
                    <a:pt x="20265" y="14740"/>
                    <a:pt x="20301" y="14430"/>
                    <a:pt x="20313" y="14133"/>
                  </a:cubicBezTo>
                  <a:cubicBezTo>
                    <a:pt x="20373" y="12978"/>
                    <a:pt x="20432" y="11811"/>
                    <a:pt x="20504" y="10656"/>
                  </a:cubicBezTo>
                  <a:cubicBezTo>
                    <a:pt x="20968" y="10906"/>
                    <a:pt x="21135" y="11490"/>
                    <a:pt x="20885" y="11954"/>
                  </a:cubicBezTo>
                  <a:cubicBezTo>
                    <a:pt x="21754" y="11930"/>
                    <a:pt x="22373" y="11001"/>
                    <a:pt x="22397" y="10132"/>
                  </a:cubicBezTo>
                  <a:cubicBezTo>
                    <a:pt x="22397" y="9846"/>
                    <a:pt x="22349" y="9561"/>
                    <a:pt x="22278" y="9287"/>
                  </a:cubicBezTo>
                  <a:lnTo>
                    <a:pt x="22182" y="9477"/>
                  </a:lnTo>
                  <a:lnTo>
                    <a:pt x="21123" y="8977"/>
                  </a:lnTo>
                  <a:cubicBezTo>
                    <a:pt x="21015" y="8918"/>
                    <a:pt x="20896" y="8882"/>
                    <a:pt x="20777" y="8858"/>
                  </a:cubicBezTo>
                  <a:cubicBezTo>
                    <a:pt x="20753" y="8855"/>
                    <a:pt x="20729" y="8853"/>
                    <a:pt x="20705" y="8853"/>
                  </a:cubicBezTo>
                  <a:cubicBezTo>
                    <a:pt x="20467" y="8853"/>
                    <a:pt x="20228" y="9005"/>
                    <a:pt x="19980" y="9156"/>
                  </a:cubicBezTo>
                  <a:lnTo>
                    <a:pt x="19837" y="9251"/>
                  </a:lnTo>
                  <a:cubicBezTo>
                    <a:pt x="19599" y="9406"/>
                    <a:pt x="19325" y="9489"/>
                    <a:pt x="19051" y="9513"/>
                  </a:cubicBezTo>
                  <a:cubicBezTo>
                    <a:pt x="18837" y="9513"/>
                    <a:pt x="18634" y="9442"/>
                    <a:pt x="18491" y="9299"/>
                  </a:cubicBezTo>
                  <a:lnTo>
                    <a:pt x="18432" y="9239"/>
                  </a:lnTo>
                  <a:lnTo>
                    <a:pt x="18432" y="9156"/>
                  </a:lnTo>
                  <a:cubicBezTo>
                    <a:pt x="18325" y="7715"/>
                    <a:pt x="18170" y="6251"/>
                    <a:pt x="17944" y="4822"/>
                  </a:cubicBezTo>
                  <a:cubicBezTo>
                    <a:pt x="17848" y="4227"/>
                    <a:pt x="17694" y="3631"/>
                    <a:pt x="17253" y="3381"/>
                  </a:cubicBezTo>
                  <a:cubicBezTo>
                    <a:pt x="17229" y="3369"/>
                    <a:pt x="17194" y="3346"/>
                    <a:pt x="17170" y="3334"/>
                  </a:cubicBezTo>
                  <a:cubicBezTo>
                    <a:pt x="17027" y="3286"/>
                    <a:pt x="16908" y="3191"/>
                    <a:pt x="16824" y="3084"/>
                  </a:cubicBezTo>
                  <a:cubicBezTo>
                    <a:pt x="16741" y="2977"/>
                    <a:pt x="16694" y="2846"/>
                    <a:pt x="16682" y="2715"/>
                  </a:cubicBezTo>
                  <a:cubicBezTo>
                    <a:pt x="16670" y="2655"/>
                    <a:pt x="16658" y="2596"/>
                    <a:pt x="16634" y="2536"/>
                  </a:cubicBezTo>
                  <a:cubicBezTo>
                    <a:pt x="16563" y="2405"/>
                    <a:pt x="16384" y="2334"/>
                    <a:pt x="16193" y="2250"/>
                  </a:cubicBezTo>
                  <a:cubicBezTo>
                    <a:pt x="16134" y="2226"/>
                    <a:pt x="16062" y="2203"/>
                    <a:pt x="16003" y="2167"/>
                  </a:cubicBezTo>
                  <a:cubicBezTo>
                    <a:pt x="15503" y="1929"/>
                    <a:pt x="15181" y="1488"/>
                    <a:pt x="14872" y="1072"/>
                  </a:cubicBezTo>
                  <a:cubicBezTo>
                    <a:pt x="14777" y="941"/>
                    <a:pt x="14681" y="810"/>
                    <a:pt x="14586" y="691"/>
                  </a:cubicBezTo>
                  <a:cubicBezTo>
                    <a:pt x="14324" y="369"/>
                    <a:pt x="13931" y="48"/>
                    <a:pt x="1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3"/>
            <p:cNvSpPr/>
            <p:nvPr/>
          </p:nvSpPr>
          <p:spPr>
            <a:xfrm>
              <a:off x="3735875" y="4086950"/>
              <a:ext cx="105700" cy="233375"/>
            </a:xfrm>
            <a:custGeom>
              <a:avLst/>
              <a:gdLst/>
              <a:ahLst/>
              <a:cxnLst/>
              <a:rect l="l" t="t" r="r" b="b"/>
              <a:pathLst>
                <a:path w="4228" h="9335" extrusionOk="0">
                  <a:moveTo>
                    <a:pt x="1679" y="0"/>
                  </a:moveTo>
                  <a:cubicBezTo>
                    <a:pt x="1370" y="381"/>
                    <a:pt x="1048" y="607"/>
                    <a:pt x="727" y="703"/>
                  </a:cubicBezTo>
                  <a:cubicBezTo>
                    <a:pt x="822" y="1107"/>
                    <a:pt x="750" y="1536"/>
                    <a:pt x="548" y="1905"/>
                  </a:cubicBezTo>
                  <a:lnTo>
                    <a:pt x="489" y="1869"/>
                  </a:lnTo>
                  <a:lnTo>
                    <a:pt x="489" y="1869"/>
                  </a:lnTo>
                  <a:cubicBezTo>
                    <a:pt x="1096" y="3810"/>
                    <a:pt x="0" y="5918"/>
                    <a:pt x="191" y="7942"/>
                  </a:cubicBezTo>
                  <a:cubicBezTo>
                    <a:pt x="191" y="8108"/>
                    <a:pt x="250" y="8263"/>
                    <a:pt x="381" y="8382"/>
                  </a:cubicBezTo>
                  <a:cubicBezTo>
                    <a:pt x="465" y="8435"/>
                    <a:pt x="563" y="8445"/>
                    <a:pt x="663" y="8445"/>
                  </a:cubicBezTo>
                  <a:cubicBezTo>
                    <a:pt x="720" y="8445"/>
                    <a:pt x="778" y="8442"/>
                    <a:pt x="834" y="8442"/>
                  </a:cubicBezTo>
                  <a:cubicBezTo>
                    <a:pt x="1381" y="8454"/>
                    <a:pt x="1751" y="8846"/>
                    <a:pt x="2036" y="9335"/>
                  </a:cubicBezTo>
                  <a:cubicBezTo>
                    <a:pt x="2013" y="8977"/>
                    <a:pt x="2132" y="8620"/>
                    <a:pt x="2358" y="8358"/>
                  </a:cubicBezTo>
                  <a:cubicBezTo>
                    <a:pt x="2625" y="8037"/>
                    <a:pt x="3018" y="7851"/>
                    <a:pt x="3431" y="7851"/>
                  </a:cubicBezTo>
                  <a:cubicBezTo>
                    <a:pt x="3478" y="7851"/>
                    <a:pt x="3525" y="7853"/>
                    <a:pt x="3572" y="7858"/>
                  </a:cubicBezTo>
                  <a:cubicBezTo>
                    <a:pt x="3525" y="7299"/>
                    <a:pt x="3715" y="6751"/>
                    <a:pt x="4096" y="6346"/>
                  </a:cubicBezTo>
                  <a:cubicBezTo>
                    <a:pt x="4156" y="6275"/>
                    <a:pt x="4227" y="6203"/>
                    <a:pt x="4227" y="6179"/>
                  </a:cubicBezTo>
                  <a:cubicBezTo>
                    <a:pt x="4227" y="6144"/>
                    <a:pt x="4108" y="6084"/>
                    <a:pt x="4048" y="6049"/>
                  </a:cubicBezTo>
                  <a:cubicBezTo>
                    <a:pt x="3870" y="5977"/>
                    <a:pt x="3727" y="5846"/>
                    <a:pt x="3644" y="5668"/>
                  </a:cubicBezTo>
                  <a:cubicBezTo>
                    <a:pt x="3596" y="5548"/>
                    <a:pt x="3608" y="5406"/>
                    <a:pt x="3667" y="5287"/>
                  </a:cubicBezTo>
                  <a:cubicBezTo>
                    <a:pt x="3715" y="5227"/>
                    <a:pt x="3763" y="5167"/>
                    <a:pt x="3822" y="5108"/>
                  </a:cubicBezTo>
                  <a:cubicBezTo>
                    <a:pt x="3560" y="3894"/>
                    <a:pt x="3227" y="2691"/>
                    <a:pt x="2822" y="1512"/>
                  </a:cubicBezTo>
                  <a:cubicBezTo>
                    <a:pt x="2691" y="1155"/>
                    <a:pt x="2572" y="822"/>
                    <a:pt x="2322" y="619"/>
                  </a:cubicBezTo>
                  <a:cubicBezTo>
                    <a:pt x="2263" y="584"/>
                    <a:pt x="2203" y="536"/>
                    <a:pt x="2143" y="500"/>
                  </a:cubicBezTo>
                  <a:cubicBezTo>
                    <a:pt x="2024" y="429"/>
                    <a:pt x="1905" y="345"/>
                    <a:pt x="1810" y="238"/>
                  </a:cubicBezTo>
                  <a:cubicBezTo>
                    <a:pt x="1751" y="167"/>
                    <a:pt x="1703" y="84"/>
                    <a:pt x="1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3"/>
            <p:cNvSpPr/>
            <p:nvPr/>
          </p:nvSpPr>
          <p:spPr>
            <a:xfrm>
              <a:off x="4202000" y="4099200"/>
              <a:ext cx="169400" cy="142250"/>
            </a:xfrm>
            <a:custGeom>
              <a:avLst/>
              <a:gdLst/>
              <a:ahLst/>
              <a:cxnLst/>
              <a:rect l="l" t="t" r="r" b="b"/>
              <a:pathLst>
                <a:path w="6776" h="5690" extrusionOk="0">
                  <a:moveTo>
                    <a:pt x="1562" y="1"/>
                  </a:moveTo>
                  <a:cubicBezTo>
                    <a:pt x="1319" y="1"/>
                    <a:pt x="1080" y="67"/>
                    <a:pt x="870" y="189"/>
                  </a:cubicBezTo>
                  <a:cubicBezTo>
                    <a:pt x="751" y="272"/>
                    <a:pt x="679" y="391"/>
                    <a:pt x="667" y="534"/>
                  </a:cubicBezTo>
                  <a:lnTo>
                    <a:pt x="643" y="867"/>
                  </a:lnTo>
                  <a:lnTo>
                    <a:pt x="703" y="963"/>
                  </a:lnTo>
                  <a:cubicBezTo>
                    <a:pt x="810" y="1129"/>
                    <a:pt x="882" y="1320"/>
                    <a:pt x="905" y="1510"/>
                  </a:cubicBezTo>
                  <a:cubicBezTo>
                    <a:pt x="905" y="1749"/>
                    <a:pt x="834" y="1987"/>
                    <a:pt x="703" y="2189"/>
                  </a:cubicBezTo>
                  <a:lnTo>
                    <a:pt x="120" y="3249"/>
                  </a:lnTo>
                  <a:cubicBezTo>
                    <a:pt x="48" y="3356"/>
                    <a:pt x="1" y="3475"/>
                    <a:pt x="1" y="3606"/>
                  </a:cubicBezTo>
                  <a:cubicBezTo>
                    <a:pt x="12" y="3749"/>
                    <a:pt x="179" y="3868"/>
                    <a:pt x="417" y="4023"/>
                  </a:cubicBezTo>
                  <a:cubicBezTo>
                    <a:pt x="489" y="4070"/>
                    <a:pt x="572" y="4118"/>
                    <a:pt x="632" y="4166"/>
                  </a:cubicBezTo>
                  <a:cubicBezTo>
                    <a:pt x="941" y="4392"/>
                    <a:pt x="1155" y="4713"/>
                    <a:pt x="1251" y="5082"/>
                  </a:cubicBezTo>
                  <a:lnTo>
                    <a:pt x="1263" y="5154"/>
                  </a:lnTo>
                  <a:cubicBezTo>
                    <a:pt x="1310" y="5320"/>
                    <a:pt x="1370" y="5559"/>
                    <a:pt x="1465" y="5570"/>
                  </a:cubicBezTo>
                  <a:lnTo>
                    <a:pt x="1453" y="5689"/>
                  </a:lnTo>
                  <a:cubicBezTo>
                    <a:pt x="1596" y="5523"/>
                    <a:pt x="1715" y="5344"/>
                    <a:pt x="1822" y="5154"/>
                  </a:cubicBezTo>
                  <a:cubicBezTo>
                    <a:pt x="2684" y="3617"/>
                    <a:pt x="4297" y="2687"/>
                    <a:pt x="6014" y="2687"/>
                  </a:cubicBezTo>
                  <a:cubicBezTo>
                    <a:pt x="6266" y="2687"/>
                    <a:pt x="6520" y="2707"/>
                    <a:pt x="6775" y="2749"/>
                  </a:cubicBezTo>
                  <a:cubicBezTo>
                    <a:pt x="5692" y="1975"/>
                    <a:pt x="4573" y="1165"/>
                    <a:pt x="3751" y="105"/>
                  </a:cubicBezTo>
                  <a:lnTo>
                    <a:pt x="3751" y="105"/>
                  </a:lnTo>
                  <a:lnTo>
                    <a:pt x="3834" y="332"/>
                  </a:lnTo>
                  <a:cubicBezTo>
                    <a:pt x="3684" y="377"/>
                    <a:pt x="3536" y="396"/>
                    <a:pt x="3390" y="396"/>
                  </a:cubicBezTo>
                  <a:cubicBezTo>
                    <a:pt x="3036" y="396"/>
                    <a:pt x="2691" y="286"/>
                    <a:pt x="2346" y="177"/>
                  </a:cubicBezTo>
                  <a:cubicBezTo>
                    <a:pt x="2203" y="129"/>
                    <a:pt x="2048" y="82"/>
                    <a:pt x="1906" y="46"/>
                  </a:cubicBezTo>
                  <a:cubicBezTo>
                    <a:pt x="1791" y="16"/>
                    <a:pt x="1676" y="1"/>
                    <a:pt x="15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53"/>
            <p:cNvSpPr/>
            <p:nvPr/>
          </p:nvSpPr>
          <p:spPr>
            <a:xfrm>
              <a:off x="3790400" y="4113425"/>
              <a:ext cx="441975" cy="461150"/>
            </a:xfrm>
            <a:custGeom>
              <a:avLst/>
              <a:gdLst/>
              <a:ahLst/>
              <a:cxnLst/>
              <a:rect l="l" t="t" r="r" b="b"/>
              <a:pathLst>
                <a:path w="17679" h="18446" extrusionOk="0">
                  <a:moveTo>
                    <a:pt x="16619" y="1"/>
                  </a:moveTo>
                  <a:cubicBezTo>
                    <a:pt x="16500" y="13"/>
                    <a:pt x="16381" y="60"/>
                    <a:pt x="16310" y="156"/>
                  </a:cubicBezTo>
                  <a:cubicBezTo>
                    <a:pt x="16215" y="275"/>
                    <a:pt x="16131" y="418"/>
                    <a:pt x="16084" y="572"/>
                  </a:cubicBezTo>
                  <a:cubicBezTo>
                    <a:pt x="16036" y="691"/>
                    <a:pt x="15976" y="822"/>
                    <a:pt x="15917" y="941"/>
                  </a:cubicBezTo>
                  <a:cubicBezTo>
                    <a:pt x="15619" y="1430"/>
                    <a:pt x="15024" y="1763"/>
                    <a:pt x="14298" y="1834"/>
                  </a:cubicBezTo>
                  <a:cubicBezTo>
                    <a:pt x="14202" y="1846"/>
                    <a:pt x="14107" y="1846"/>
                    <a:pt x="14024" y="1858"/>
                  </a:cubicBezTo>
                  <a:cubicBezTo>
                    <a:pt x="13774" y="1858"/>
                    <a:pt x="13524" y="1894"/>
                    <a:pt x="13297" y="1989"/>
                  </a:cubicBezTo>
                  <a:cubicBezTo>
                    <a:pt x="13190" y="2037"/>
                    <a:pt x="13095" y="2096"/>
                    <a:pt x="13000" y="2168"/>
                  </a:cubicBezTo>
                  <a:cubicBezTo>
                    <a:pt x="12793" y="2302"/>
                    <a:pt x="12540" y="2464"/>
                    <a:pt x="12269" y="2464"/>
                  </a:cubicBezTo>
                  <a:cubicBezTo>
                    <a:pt x="12181" y="2464"/>
                    <a:pt x="12091" y="2447"/>
                    <a:pt x="12000" y="2406"/>
                  </a:cubicBezTo>
                  <a:cubicBezTo>
                    <a:pt x="11893" y="2346"/>
                    <a:pt x="11797" y="2275"/>
                    <a:pt x="11714" y="2180"/>
                  </a:cubicBezTo>
                  <a:cubicBezTo>
                    <a:pt x="11678" y="2144"/>
                    <a:pt x="11643" y="2108"/>
                    <a:pt x="11595" y="2073"/>
                  </a:cubicBezTo>
                  <a:cubicBezTo>
                    <a:pt x="11498" y="2004"/>
                    <a:pt x="11395" y="1974"/>
                    <a:pt x="11279" y="1974"/>
                  </a:cubicBezTo>
                  <a:cubicBezTo>
                    <a:pt x="11052" y="1974"/>
                    <a:pt x="10779" y="2090"/>
                    <a:pt x="10416" y="2263"/>
                  </a:cubicBezTo>
                  <a:cubicBezTo>
                    <a:pt x="10083" y="2418"/>
                    <a:pt x="9702" y="2596"/>
                    <a:pt x="9333" y="2596"/>
                  </a:cubicBezTo>
                  <a:cubicBezTo>
                    <a:pt x="9178" y="2596"/>
                    <a:pt x="9023" y="2561"/>
                    <a:pt x="8892" y="2501"/>
                  </a:cubicBezTo>
                  <a:cubicBezTo>
                    <a:pt x="8833" y="2465"/>
                    <a:pt x="8773" y="2442"/>
                    <a:pt x="8714" y="2406"/>
                  </a:cubicBezTo>
                  <a:cubicBezTo>
                    <a:pt x="8654" y="2358"/>
                    <a:pt x="8595" y="2323"/>
                    <a:pt x="8523" y="2311"/>
                  </a:cubicBezTo>
                  <a:cubicBezTo>
                    <a:pt x="8494" y="2301"/>
                    <a:pt x="8464" y="2297"/>
                    <a:pt x="8432" y="2297"/>
                  </a:cubicBezTo>
                  <a:cubicBezTo>
                    <a:pt x="8307" y="2297"/>
                    <a:pt x="8163" y="2363"/>
                    <a:pt x="8011" y="2430"/>
                  </a:cubicBezTo>
                  <a:cubicBezTo>
                    <a:pt x="7928" y="2465"/>
                    <a:pt x="7856" y="2501"/>
                    <a:pt x="7773" y="2525"/>
                  </a:cubicBezTo>
                  <a:cubicBezTo>
                    <a:pt x="7674" y="2560"/>
                    <a:pt x="7569" y="2578"/>
                    <a:pt x="7463" y="2578"/>
                  </a:cubicBezTo>
                  <a:cubicBezTo>
                    <a:pt x="7315" y="2578"/>
                    <a:pt x="7167" y="2542"/>
                    <a:pt x="7035" y="2465"/>
                  </a:cubicBezTo>
                  <a:cubicBezTo>
                    <a:pt x="7011" y="2561"/>
                    <a:pt x="6975" y="2656"/>
                    <a:pt x="6940" y="2751"/>
                  </a:cubicBezTo>
                  <a:cubicBezTo>
                    <a:pt x="6666" y="3323"/>
                    <a:pt x="6047" y="3597"/>
                    <a:pt x="5475" y="3811"/>
                  </a:cubicBezTo>
                  <a:cubicBezTo>
                    <a:pt x="4661" y="4111"/>
                    <a:pt x="3856" y="4380"/>
                    <a:pt x="3038" y="4380"/>
                  </a:cubicBezTo>
                  <a:cubicBezTo>
                    <a:pt x="2851" y="4380"/>
                    <a:pt x="2663" y="4366"/>
                    <a:pt x="2475" y="4335"/>
                  </a:cubicBezTo>
                  <a:lnTo>
                    <a:pt x="2391" y="4323"/>
                  </a:lnTo>
                  <a:cubicBezTo>
                    <a:pt x="2319" y="4303"/>
                    <a:pt x="2244" y="4294"/>
                    <a:pt x="2168" y="4294"/>
                  </a:cubicBezTo>
                  <a:cubicBezTo>
                    <a:pt x="2107" y="4294"/>
                    <a:pt x="2045" y="4300"/>
                    <a:pt x="1987" y="4311"/>
                  </a:cubicBezTo>
                  <a:cubicBezTo>
                    <a:pt x="1939" y="4323"/>
                    <a:pt x="1891" y="4359"/>
                    <a:pt x="1856" y="4418"/>
                  </a:cubicBezTo>
                  <a:cubicBezTo>
                    <a:pt x="1844" y="4430"/>
                    <a:pt x="1844" y="4454"/>
                    <a:pt x="1844" y="4466"/>
                  </a:cubicBezTo>
                  <a:cubicBezTo>
                    <a:pt x="1867" y="4513"/>
                    <a:pt x="1963" y="4573"/>
                    <a:pt x="2058" y="4620"/>
                  </a:cubicBezTo>
                  <a:cubicBezTo>
                    <a:pt x="2225" y="4704"/>
                    <a:pt x="2451" y="4835"/>
                    <a:pt x="2451" y="5109"/>
                  </a:cubicBezTo>
                  <a:cubicBezTo>
                    <a:pt x="2439" y="5275"/>
                    <a:pt x="2356" y="5430"/>
                    <a:pt x="2225" y="5537"/>
                  </a:cubicBezTo>
                  <a:cubicBezTo>
                    <a:pt x="1856" y="5918"/>
                    <a:pt x="1713" y="6466"/>
                    <a:pt x="1844" y="6990"/>
                  </a:cubicBezTo>
                  <a:lnTo>
                    <a:pt x="1951" y="7371"/>
                  </a:lnTo>
                  <a:lnTo>
                    <a:pt x="1951" y="7371"/>
                  </a:lnTo>
                  <a:lnTo>
                    <a:pt x="1582" y="7240"/>
                  </a:lnTo>
                  <a:cubicBezTo>
                    <a:pt x="1465" y="7198"/>
                    <a:pt x="1351" y="7179"/>
                    <a:pt x="1241" y="7179"/>
                  </a:cubicBezTo>
                  <a:cubicBezTo>
                    <a:pt x="528" y="7179"/>
                    <a:pt x="1" y="7978"/>
                    <a:pt x="403" y="8669"/>
                  </a:cubicBezTo>
                  <a:lnTo>
                    <a:pt x="141" y="8823"/>
                  </a:lnTo>
                  <a:cubicBezTo>
                    <a:pt x="213" y="8978"/>
                    <a:pt x="284" y="9133"/>
                    <a:pt x="355" y="9276"/>
                  </a:cubicBezTo>
                  <a:cubicBezTo>
                    <a:pt x="628" y="9911"/>
                    <a:pt x="1281" y="10554"/>
                    <a:pt x="1871" y="10554"/>
                  </a:cubicBezTo>
                  <a:cubicBezTo>
                    <a:pt x="2055" y="10554"/>
                    <a:pt x="2233" y="10492"/>
                    <a:pt x="2391" y="10347"/>
                  </a:cubicBezTo>
                  <a:lnTo>
                    <a:pt x="2391" y="10347"/>
                  </a:lnTo>
                  <a:cubicBezTo>
                    <a:pt x="2308" y="10824"/>
                    <a:pt x="1939" y="11205"/>
                    <a:pt x="1463" y="11312"/>
                  </a:cubicBezTo>
                  <a:cubicBezTo>
                    <a:pt x="2000" y="11555"/>
                    <a:pt x="2578" y="11613"/>
                    <a:pt x="3170" y="11613"/>
                  </a:cubicBezTo>
                  <a:cubicBezTo>
                    <a:pt x="3704" y="11613"/>
                    <a:pt x="4249" y="11566"/>
                    <a:pt x="4786" y="11566"/>
                  </a:cubicBezTo>
                  <a:cubicBezTo>
                    <a:pt x="4905" y="11566"/>
                    <a:pt x="5024" y="11568"/>
                    <a:pt x="5142" y="11574"/>
                  </a:cubicBezTo>
                  <a:cubicBezTo>
                    <a:pt x="6380" y="11621"/>
                    <a:pt x="7844" y="12395"/>
                    <a:pt x="7773" y="13633"/>
                  </a:cubicBezTo>
                  <a:cubicBezTo>
                    <a:pt x="6853" y="13340"/>
                    <a:pt x="5902" y="13192"/>
                    <a:pt x="4949" y="13192"/>
                  </a:cubicBezTo>
                  <a:cubicBezTo>
                    <a:pt x="4237" y="13192"/>
                    <a:pt x="3523" y="13275"/>
                    <a:pt x="2820" y="13443"/>
                  </a:cubicBezTo>
                  <a:cubicBezTo>
                    <a:pt x="3665" y="14193"/>
                    <a:pt x="4142" y="15277"/>
                    <a:pt x="4106" y="16408"/>
                  </a:cubicBezTo>
                  <a:cubicBezTo>
                    <a:pt x="4082" y="16836"/>
                    <a:pt x="3999" y="17277"/>
                    <a:pt x="4106" y="17705"/>
                  </a:cubicBezTo>
                  <a:cubicBezTo>
                    <a:pt x="4202" y="18080"/>
                    <a:pt x="4520" y="18446"/>
                    <a:pt x="4896" y="18446"/>
                  </a:cubicBezTo>
                  <a:cubicBezTo>
                    <a:pt x="4937" y="18446"/>
                    <a:pt x="4980" y="18441"/>
                    <a:pt x="5023" y="18432"/>
                  </a:cubicBezTo>
                  <a:cubicBezTo>
                    <a:pt x="5725" y="18289"/>
                    <a:pt x="5606" y="17241"/>
                    <a:pt x="5308" y="16586"/>
                  </a:cubicBezTo>
                  <a:lnTo>
                    <a:pt x="5308" y="16586"/>
                  </a:lnTo>
                  <a:cubicBezTo>
                    <a:pt x="5987" y="16943"/>
                    <a:pt x="6404" y="17646"/>
                    <a:pt x="6404" y="18408"/>
                  </a:cubicBezTo>
                  <a:lnTo>
                    <a:pt x="6940" y="17598"/>
                  </a:lnTo>
                  <a:cubicBezTo>
                    <a:pt x="7416" y="18039"/>
                    <a:pt x="8035" y="18325"/>
                    <a:pt x="8702" y="18384"/>
                  </a:cubicBezTo>
                  <a:cubicBezTo>
                    <a:pt x="7821" y="17241"/>
                    <a:pt x="7118" y="15979"/>
                    <a:pt x="6630" y="14634"/>
                  </a:cubicBezTo>
                  <a:lnTo>
                    <a:pt x="6630" y="14634"/>
                  </a:lnTo>
                  <a:cubicBezTo>
                    <a:pt x="7535" y="14776"/>
                    <a:pt x="8392" y="15157"/>
                    <a:pt x="9118" y="15729"/>
                  </a:cubicBezTo>
                  <a:cubicBezTo>
                    <a:pt x="8412" y="15041"/>
                    <a:pt x="9049" y="14069"/>
                    <a:pt x="9793" y="14069"/>
                  </a:cubicBezTo>
                  <a:cubicBezTo>
                    <a:pt x="10014" y="14069"/>
                    <a:pt x="10245" y="14155"/>
                    <a:pt x="10452" y="14360"/>
                  </a:cubicBezTo>
                  <a:cubicBezTo>
                    <a:pt x="11119" y="13681"/>
                    <a:pt x="10416" y="12502"/>
                    <a:pt x="9547" y="12086"/>
                  </a:cubicBezTo>
                  <a:cubicBezTo>
                    <a:pt x="8690" y="11681"/>
                    <a:pt x="7642" y="11586"/>
                    <a:pt x="6963" y="10919"/>
                  </a:cubicBezTo>
                  <a:lnTo>
                    <a:pt x="6594" y="8549"/>
                  </a:lnTo>
                  <a:cubicBezTo>
                    <a:pt x="6689" y="8502"/>
                    <a:pt x="6790" y="8480"/>
                    <a:pt x="6890" y="8480"/>
                  </a:cubicBezTo>
                  <a:cubicBezTo>
                    <a:pt x="7143" y="8480"/>
                    <a:pt x="7388" y="8623"/>
                    <a:pt x="7499" y="8871"/>
                  </a:cubicBezTo>
                  <a:cubicBezTo>
                    <a:pt x="7833" y="8776"/>
                    <a:pt x="7844" y="8276"/>
                    <a:pt x="7630" y="8014"/>
                  </a:cubicBezTo>
                  <a:cubicBezTo>
                    <a:pt x="7416" y="7752"/>
                    <a:pt x="7071" y="7621"/>
                    <a:pt x="6797" y="7418"/>
                  </a:cubicBezTo>
                  <a:cubicBezTo>
                    <a:pt x="5951" y="6787"/>
                    <a:pt x="5963" y="5323"/>
                    <a:pt x="6820" y="4704"/>
                  </a:cubicBezTo>
                  <a:cubicBezTo>
                    <a:pt x="7380" y="4751"/>
                    <a:pt x="7535" y="5478"/>
                    <a:pt x="7630" y="6037"/>
                  </a:cubicBezTo>
                  <a:cubicBezTo>
                    <a:pt x="7709" y="6493"/>
                    <a:pt x="8068" y="7039"/>
                    <a:pt x="8461" y="7039"/>
                  </a:cubicBezTo>
                  <a:cubicBezTo>
                    <a:pt x="8540" y="7039"/>
                    <a:pt x="8621" y="7016"/>
                    <a:pt x="8702" y="6966"/>
                  </a:cubicBezTo>
                  <a:cubicBezTo>
                    <a:pt x="8725" y="6644"/>
                    <a:pt x="8630" y="6323"/>
                    <a:pt x="8452" y="6061"/>
                  </a:cubicBezTo>
                  <a:lnTo>
                    <a:pt x="8452" y="6061"/>
                  </a:lnTo>
                  <a:lnTo>
                    <a:pt x="9749" y="6954"/>
                  </a:lnTo>
                  <a:lnTo>
                    <a:pt x="9749" y="6954"/>
                  </a:lnTo>
                  <a:lnTo>
                    <a:pt x="9368" y="6037"/>
                  </a:lnTo>
                  <a:lnTo>
                    <a:pt x="11131" y="6478"/>
                  </a:lnTo>
                  <a:cubicBezTo>
                    <a:pt x="10392" y="6085"/>
                    <a:pt x="9845" y="5394"/>
                    <a:pt x="9642" y="4585"/>
                  </a:cubicBezTo>
                  <a:cubicBezTo>
                    <a:pt x="10885" y="3881"/>
                    <a:pt x="12290" y="3501"/>
                    <a:pt x="13731" y="3501"/>
                  </a:cubicBezTo>
                  <a:cubicBezTo>
                    <a:pt x="13753" y="3501"/>
                    <a:pt x="13775" y="3501"/>
                    <a:pt x="13798" y="3501"/>
                  </a:cubicBezTo>
                  <a:cubicBezTo>
                    <a:pt x="14952" y="3513"/>
                    <a:pt x="16238" y="3870"/>
                    <a:pt x="16810" y="4870"/>
                  </a:cubicBezTo>
                  <a:cubicBezTo>
                    <a:pt x="16917" y="5061"/>
                    <a:pt x="17012" y="5275"/>
                    <a:pt x="17203" y="5371"/>
                  </a:cubicBezTo>
                  <a:cubicBezTo>
                    <a:pt x="17272" y="5408"/>
                    <a:pt x="17347" y="5426"/>
                    <a:pt x="17421" y="5426"/>
                  </a:cubicBezTo>
                  <a:cubicBezTo>
                    <a:pt x="17511" y="5426"/>
                    <a:pt x="17600" y="5399"/>
                    <a:pt x="17679" y="5347"/>
                  </a:cubicBezTo>
                  <a:cubicBezTo>
                    <a:pt x="17453" y="5216"/>
                    <a:pt x="17381" y="4906"/>
                    <a:pt x="17334" y="4692"/>
                  </a:cubicBezTo>
                  <a:lnTo>
                    <a:pt x="17322" y="4620"/>
                  </a:lnTo>
                  <a:cubicBezTo>
                    <a:pt x="17250" y="4347"/>
                    <a:pt x="17084" y="4097"/>
                    <a:pt x="16857" y="3930"/>
                  </a:cubicBezTo>
                  <a:cubicBezTo>
                    <a:pt x="16798" y="3894"/>
                    <a:pt x="16726" y="3858"/>
                    <a:pt x="16667" y="3811"/>
                  </a:cubicBezTo>
                  <a:cubicBezTo>
                    <a:pt x="16405" y="3656"/>
                    <a:pt x="16084" y="3454"/>
                    <a:pt x="16048" y="3085"/>
                  </a:cubicBezTo>
                  <a:cubicBezTo>
                    <a:pt x="16048" y="2870"/>
                    <a:pt x="16107" y="2656"/>
                    <a:pt x="16226" y="2489"/>
                  </a:cubicBezTo>
                  <a:lnTo>
                    <a:pt x="16810" y="1418"/>
                  </a:lnTo>
                  <a:cubicBezTo>
                    <a:pt x="16893" y="1287"/>
                    <a:pt x="16941" y="1132"/>
                    <a:pt x="16953" y="977"/>
                  </a:cubicBezTo>
                  <a:cubicBezTo>
                    <a:pt x="16929" y="834"/>
                    <a:pt x="16881" y="715"/>
                    <a:pt x="16810" y="596"/>
                  </a:cubicBezTo>
                  <a:cubicBezTo>
                    <a:pt x="16691" y="418"/>
                    <a:pt x="16619" y="215"/>
                    <a:pt x="166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53"/>
            <p:cNvSpPr/>
            <p:nvPr/>
          </p:nvSpPr>
          <p:spPr>
            <a:xfrm>
              <a:off x="3707600" y="3784125"/>
              <a:ext cx="240825" cy="332900"/>
            </a:xfrm>
            <a:custGeom>
              <a:avLst/>
              <a:gdLst/>
              <a:ahLst/>
              <a:cxnLst/>
              <a:rect l="l" t="t" r="r" b="b"/>
              <a:pathLst>
                <a:path w="9633" h="13316" extrusionOk="0">
                  <a:moveTo>
                    <a:pt x="2735" y="1"/>
                  </a:moveTo>
                  <a:cubicBezTo>
                    <a:pt x="1943" y="1"/>
                    <a:pt x="1156" y="160"/>
                    <a:pt x="417" y="481"/>
                  </a:cubicBezTo>
                  <a:lnTo>
                    <a:pt x="441" y="481"/>
                  </a:lnTo>
                  <a:cubicBezTo>
                    <a:pt x="191" y="1267"/>
                    <a:pt x="0" y="1981"/>
                    <a:pt x="203" y="2636"/>
                  </a:cubicBezTo>
                  <a:cubicBezTo>
                    <a:pt x="262" y="2803"/>
                    <a:pt x="334" y="2969"/>
                    <a:pt x="417" y="3124"/>
                  </a:cubicBezTo>
                  <a:cubicBezTo>
                    <a:pt x="572" y="3398"/>
                    <a:pt x="679" y="3684"/>
                    <a:pt x="727" y="3993"/>
                  </a:cubicBezTo>
                  <a:cubicBezTo>
                    <a:pt x="750" y="4315"/>
                    <a:pt x="715" y="4648"/>
                    <a:pt x="619" y="4958"/>
                  </a:cubicBezTo>
                  <a:cubicBezTo>
                    <a:pt x="524" y="5219"/>
                    <a:pt x="488" y="5505"/>
                    <a:pt x="512" y="5779"/>
                  </a:cubicBezTo>
                  <a:cubicBezTo>
                    <a:pt x="572" y="6089"/>
                    <a:pt x="703" y="6386"/>
                    <a:pt x="881" y="6648"/>
                  </a:cubicBezTo>
                  <a:cubicBezTo>
                    <a:pt x="1119" y="7053"/>
                    <a:pt x="1358" y="7470"/>
                    <a:pt x="1286" y="7970"/>
                  </a:cubicBezTo>
                  <a:cubicBezTo>
                    <a:pt x="1250" y="8172"/>
                    <a:pt x="1179" y="8375"/>
                    <a:pt x="1060" y="8553"/>
                  </a:cubicBezTo>
                  <a:cubicBezTo>
                    <a:pt x="1239" y="8684"/>
                    <a:pt x="1358" y="8875"/>
                    <a:pt x="1405" y="9089"/>
                  </a:cubicBezTo>
                  <a:lnTo>
                    <a:pt x="1429" y="9196"/>
                  </a:lnTo>
                  <a:cubicBezTo>
                    <a:pt x="1465" y="9387"/>
                    <a:pt x="1512" y="9577"/>
                    <a:pt x="1631" y="9637"/>
                  </a:cubicBezTo>
                  <a:cubicBezTo>
                    <a:pt x="1679" y="9660"/>
                    <a:pt x="1750" y="9672"/>
                    <a:pt x="1810" y="9672"/>
                  </a:cubicBezTo>
                  <a:cubicBezTo>
                    <a:pt x="1893" y="9684"/>
                    <a:pt x="1977" y="9696"/>
                    <a:pt x="2060" y="9732"/>
                  </a:cubicBezTo>
                  <a:cubicBezTo>
                    <a:pt x="2179" y="9780"/>
                    <a:pt x="2298" y="9851"/>
                    <a:pt x="2393" y="9934"/>
                  </a:cubicBezTo>
                  <a:cubicBezTo>
                    <a:pt x="2512" y="10041"/>
                    <a:pt x="2584" y="10089"/>
                    <a:pt x="2655" y="10089"/>
                  </a:cubicBezTo>
                  <a:cubicBezTo>
                    <a:pt x="2691" y="10077"/>
                    <a:pt x="2715" y="10077"/>
                    <a:pt x="2751" y="10065"/>
                  </a:cubicBezTo>
                  <a:cubicBezTo>
                    <a:pt x="2822" y="10030"/>
                    <a:pt x="2882" y="10018"/>
                    <a:pt x="2953" y="10006"/>
                  </a:cubicBezTo>
                  <a:cubicBezTo>
                    <a:pt x="2962" y="10005"/>
                    <a:pt x="2970" y="10005"/>
                    <a:pt x="2978" y="10005"/>
                  </a:cubicBezTo>
                  <a:cubicBezTo>
                    <a:pt x="3249" y="10005"/>
                    <a:pt x="3409" y="10189"/>
                    <a:pt x="3536" y="10339"/>
                  </a:cubicBezTo>
                  <a:lnTo>
                    <a:pt x="3572" y="10375"/>
                  </a:lnTo>
                  <a:cubicBezTo>
                    <a:pt x="3824" y="10165"/>
                    <a:pt x="4151" y="10047"/>
                    <a:pt x="4478" y="10047"/>
                  </a:cubicBezTo>
                  <a:cubicBezTo>
                    <a:pt x="4521" y="10047"/>
                    <a:pt x="4565" y="10049"/>
                    <a:pt x="4608" y="10053"/>
                  </a:cubicBezTo>
                  <a:cubicBezTo>
                    <a:pt x="5025" y="10077"/>
                    <a:pt x="5418" y="10292"/>
                    <a:pt x="5668" y="10637"/>
                  </a:cubicBezTo>
                  <a:cubicBezTo>
                    <a:pt x="5751" y="10780"/>
                    <a:pt x="5822" y="10911"/>
                    <a:pt x="5882" y="11054"/>
                  </a:cubicBezTo>
                  <a:cubicBezTo>
                    <a:pt x="5941" y="11244"/>
                    <a:pt x="6049" y="11411"/>
                    <a:pt x="6192" y="11554"/>
                  </a:cubicBezTo>
                  <a:cubicBezTo>
                    <a:pt x="6311" y="11637"/>
                    <a:pt x="6442" y="11708"/>
                    <a:pt x="6573" y="11756"/>
                  </a:cubicBezTo>
                  <a:cubicBezTo>
                    <a:pt x="6870" y="11875"/>
                    <a:pt x="7227" y="12030"/>
                    <a:pt x="7275" y="12423"/>
                  </a:cubicBezTo>
                  <a:cubicBezTo>
                    <a:pt x="7275" y="12494"/>
                    <a:pt x="7275" y="12554"/>
                    <a:pt x="7275" y="12625"/>
                  </a:cubicBezTo>
                  <a:cubicBezTo>
                    <a:pt x="7263" y="12673"/>
                    <a:pt x="7263" y="12720"/>
                    <a:pt x="7275" y="12756"/>
                  </a:cubicBezTo>
                  <a:cubicBezTo>
                    <a:pt x="7311" y="12839"/>
                    <a:pt x="7370" y="12911"/>
                    <a:pt x="7442" y="12970"/>
                  </a:cubicBezTo>
                  <a:cubicBezTo>
                    <a:pt x="7549" y="13066"/>
                    <a:pt x="7644" y="13185"/>
                    <a:pt x="7692" y="13316"/>
                  </a:cubicBezTo>
                  <a:cubicBezTo>
                    <a:pt x="7906" y="13304"/>
                    <a:pt x="8144" y="13113"/>
                    <a:pt x="8347" y="12947"/>
                  </a:cubicBezTo>
                  <a:cubicBezTo>
                    <a:pt x="8501" y="12816"/>
                    <a:pt x="8680" y="12720"/>
                    <a:pt x="8870" y="12649"/>
                  </a:cubicBezTo>
                  <a:cubicBezTo>
                    <a:pt x="8799" y="12625"/>
                    <a:pt x="8739" y="12601"/>
                    <a:pt x="8668" y="12589"/>
                  </a:cubicBezTo>
                  <a:lnTo>
                    <a:pt x="8430" y="12542"/>
                  </a:lnTo>
                  <a:lnTo>
                    <a:pt x="9275" y="10220"/>
                  </a:lnTo>
                  <a:cubicBezTo>
                    <a:pt x="9454" y="9696"/>
                    <a:pt x="9632" y="9053"/>
                    <a:pt x="9275" y="8684"/>
                  </a:cubicBezTo>
                  <a:cubicBezTo>
                    <a:pt x="9216" y="8625"/>
                    <a:pt x="9132" y="8565"/>
                    <a:pt x="9061" y="8506"/>
                  </a:cubicBezTo>
                  <a:cubicBezTo>
                    <a:pt x="8870" y="8398"/>
                    <a:pt x="8728" y="8244"/>
                    <a:pt x="8620" y="8053"/>
                  </a:cubicBezTo>
                  <a:cubicBezTo>
                    <a:pt x="8489" y="7744"/>
                    <a:pt x="8585" y="7363"/>
                    <a:pt x="8894" y="7005"/>
                  </a:cubicBezTo>
                  <a:cubicBezTo>
                    <a:pt x="8942" y="6946"/>
                    <a:pt x="9001" y="6886"/>
                    <a:pt x="9049" y="6827"/>
                  </a:cubicBezTo>
                  <a:cubicBezTo>
                    <a:pt x="9192" y="6696"/>
                    <a:pt x="9311" y="6541"/>
                    <a:pt x="9394" y="6351"/>
                  </a:cubicBezTo>
                  <a:cubicBezTo>
                    <a:pt x="9442" y="6243"/>
                    <a:pt x="9418" y="6112"/>
                    <a:pt x="9359" y="6005"/>
                  </a:cubicBezTo>
                  <a:cubicBezTo>
                    <a:pt x="9335" y="5958"/>
                    <a:pt x="9287" y="5922"/>
                    <a:pt x="9240" y="5922"/>
                  </a:cubicBezTo>
                  <a:lnTo>
                    <a:pt x="9263" y="5648"/>
                  </a:lnTo>
                  <a:cubicBezTo>
                    <a:pt x="9073" y="5386"/>
                    <a:pt x="8799" y="5196"/>
                    <a:pt x="8489" y="5077"/>
                  </a:cubicBezTo>
                  <a:cubicBezTo>
                    <a:pt x="8311" y="5017"/>
                    <a:pt x="8120" y="4969"/>
                    <a:pt x="7930" y="4946"/>
                  </a:cubicBezTo>
                  <a:lnTo>
                    <a:pt x="6382" y="4648"/>
                  </a:lnTo>
                  <a:lnTo>
                    <a:pt x="4525" y="1957"/>
                  </a:lnTo>
                  <a:cubicBezTo>
                    <a:pt x="4036" y="1243"/>
                    <a:pt x="3822" y="624"/>
                    <a:pt x="3882" y="112"/>
                  </a:cubicBezTo>
                  <a:cubicBezTo>
                    <a:pt x="3502" y="38"/>
                    <a:pt x="3118" y="1"/>
                    <a:pt x="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53"/>
            <p:cNvSpPr/>
            <p:nvPr/>
          </p:nvSpPr>
          <p:spPr>
            <a:xfrm>
              <a:off x="1783250" y="3689850"/>
              <a:ext cx="889125" cy="675425"/>
            </a:xfrm>
            <a:custGeom>
              <a:avLst/>
              <a:gdLst/>
              <a:ahLst/>
              <a:cxnLst/>
              <a:rect l="l" t="t" r="r" b="b"/>
              <a:pathLst>
                <a:path w="35565" h="27017" extrusionOk="0">
                  <a:moveTo>
                    <a:pt x="10227" y="0"/>
                  </a:moveTo>
                  <a:cubicBezTo>
                    <a:pt x="10211" y="0"/>
                    <a:pt x="10196" y="1"/>
                    <a:pt x="10180" y="1"/>
                  </a:cubicBezTo>
                  <a:cubicBezTo>
                    <a:pt x="9644" y="13"/>
                    <a:pt x="9156" y="549"/>
                    <a:pt x="9275" y="1061"/>
                  </a:cubicBezTo>
                  <a:cubicBezTo>
                    <a:pt x="8776" y="847"/>
                    <a:pt x="8244" y="739"/>
                    <a:pt x="7712" y="739"/>
                  </a:cubicBezTo>
                  <a:cubicBezTo>
                    <a:pt x="7267" y="739"/>
                    <a:pt x="6822" y="814"/>
                    <a:pt x="6394" y="966"/>
                  </a:cubicBezTo>
                  <a:cubicBezTo>
                    <a:pt x="6656" y="1490"/>
                    <a:pt x="6930" y="2049"/>
                    <a:pt x="6930" y="2644"/>
                  </a:cubicBezTo>
                  <a:cubicBezTo>
                    <a:pt x="6918" y="3228"/>
                    <a:pt x="6525" y="3871"/>
                    <a:pt x="5930" y="3930"/>
                  </a:cubicBezTo>
                  <a:cubicBezTo>
                    <a:pt x="5942" y="5621"/>
                    <a:pt x="5191" y="7216"/>
                    <a:pt x="4465" y="8752"/>
                  </a:cubicBezTo>
                  <a:cubicBezTo>
                    <a:pt x="3918" y="9895"/>
                    <a:pt x="3358" y="11050"/>
                    <a:pt x="2489" y="11967"/>
                  </a:cubicBezTo>
                  <a:cubicBezTo>
                    <a:pt x="1810" y="12681"/>
                    <a:pt x="929" y="13265"/>
                    <a:pt x="619" y="14205"/>
                  </a:cubicBezTo>
                  <a:cubicBezTo>
                    <a:pt x="1167" y="14432"/>
                    <a:pt x="1762" y="14777"/>
                    <a:pt x="1810" y="15360"/>
                  </a:cubicBezTo>
                  <a:cubicBezTo>
                    <a:pt x="1798" y="15646"/>
                    <a:pt x="1715" y="15920"/>
                    <a:pt x="1584" y="16158"/>
                  </a:cubicBezTo>
                  <a:cubicBezTo>
                    <a:pt x="1143" y="17087"/>
                    <a:pt x="703" y="18015"/>
                    <a:pt x="262" y="18932"/>
                  </a:cubicBezTo>
                  <a:cubicBezTo>
                    <a:pt x="131" y="19206"/>
                    <a:pt x="0" y="19551"/>
                    <a:pt x="179" y="19801"/>
                  </a:cubicBezTo>
                  <a:cubicBezTo>
                    <a:pt x="250" y="19873"/>
                    <a:pt x="322" y="19944"/>
                    <a:pt x="417" y="19992"/>
                  </a:cubicBezTo>
                  <a:cubicBezTo>
                    <a:pt x="1239" y="20528"/>
                    <a:pt x="2096" y="21075"/>
                    <a:pt x="3060" y="21278"/>
                  </a:cubicBezTo>
                  <a:cubicBezTo>
                    <a:pt x="3227" y="21313"/>
                    <a:pt x="3394" y="21337"/>
                    <a:pt x="3572" y="21361"/>
                  </a:cubicBezTo>
                  <a:cubicBezTo>
                    <a:pt x="3406" y="21206"/>
                    <a:pt x="3298" y="21004"/>
                    <a:pt x="3275" y="20778"/>
                  </a:cubicBezTo>
                  <a:cubicBezTo>
                    <a:pt x="3203" y="20325"/>
                    <a:pt x="3346" y="19873"/>
                    <a:pt x="3656" y="19539"/>
                  </a:cubicBezTo>
                  <a:cubicBezTo>
                    <a:pt x="4132" y="19075"/>
                    <a:pt x="4799" y="18944"/>
                    <a:pt x="5453" y="18885"/>
                  </a:cubicBezTo>
                  <a:cubicBezTo>
                    <a:pt x="5477" y="18742"/>
                    <a:pt x="5453" y="18587"/>
                    <a:pt x="5394" y="18456"/>
                  </a:cubicBezTo>
                  <a:cubicBezTo>
                    <a:pt x="5311" y="18277"/>
                    <a:pt x="5168" y="18146"/>
                    <a:pt x="4977" y="18087"/>
                  </a:cubicBezTo>
                  <a:lnTo>
                    <a:pt x="4549" y="17956"/>
                  </a:lnTo>
                  <a:lnTo>
                    <a:pt x="4930" y="17718"/>
                  </a:lnTo>
                  <a:cubicBezTo>
                    <a:pt x="6049" y="16991"/>
                    <a:pt x="6573" y="15634"/>
                    <a:pt x="6227" y="14348"/>
                  </a:cubicBezTo>
                  <a:lnTo>
                    <a:pt x="6132" y="14015"/>
                  </a:lnTo>
                  <a:lnTo>
                    <a:pt x="7299" y="14277"/>
                  </a:lnTo>
                  <a:cubicBezTo>
                    <a:pt x="7370" y="14193"/>
                    <a:pt x="7382" y="14051"/>
                    <a:pt x="7394" y="13836"/>
                  </a:cubicBezTo>
                  <a:cubicBezTo>
                    <a:pt x="7406" y="13586"/>
                    <a:pt x="7430" y="13301"/>
                    <a:pt x="7608" y="13086"/>
                  </a:cubicBezTo>
                  <a:cubicBezTo>
                    <a:pt x="7716" y="12979"/>
                    <a:pt x="7847" y="12884"/>
                    <a:pt x="7989" y="12824"/>
                  </a:cubicBezTo>
                  <a:cubicBezTo>
                    <a:pt x="8025" y="12812"/>
                    <a:pt x="8073" y="12789"/>
                    <a:pt x="8109" y="12765"/>
                  </a:cubicBezTo>
                  <a:cubicBezTo>
                    <a:pt x="8668" y="12443"/>
                    <a:pt x="8775" y="11693"/>
                    <a:pt x="8835" y="10824"/>
                  </a:cubicBezTo>
                  <a:cubicBezTo>
                    <a:pt x="8942" y="9633"/>
                    <a:pt x="9359" y="8919"/>
                    <a:pt x="10061" y="8729"/>
                  </a:cubicBezTo>
                  <a:cubicBezTo>
                    <a:pt x="10214" y="8692"/>
                    <a:pt x="10367" y="8678"/>
                    <a:pt x="10521" y="8678"/>
                  </a:cubicBezTo>
                  <a:cubicBezTo>
                    <a:pt x="10617" y="8678"/>
                    <a:pt x="10714" y="8684"/>
                    <a:pt x="10811" y="8693"/>
                  </a:cubicBezTo>
                  <a:cubicBezTo>
                    <a:pt x="10930" y="8705"/>
                    <a:pt x="11049" y="8717"/>
                    <a:pt x="11157" y="8717"/>
                  </a:cubicBezTo>
                  <a:cubicBezTo>
                    <a:pt x="11430" y="8717"/>
                    <a:pt x="11740" y="8598"/>
                    <a:pt x="11788" y="8371"/>
                  </a:cubicBezTo>
                  <a:cubicBezTo>
                    <a:pt x="11823" y="8205"/>
                    <a:pt x="11716" y="8014"/>
                    <a:pt x="11597" y="7812"/>
                  </a:cubicBezTo>
                  <a:cubicBezTo>
                    <a:pt x="11395" y="7478"/>
                    <a:pt x="11145" y="7074"/>
                    <a:pt x="10764" y="6895"/>
                  </a:cubicBezTo>
                  <a:cubicBezTo>
                    <a:pt x="10585" y="6835"/>
                    <a:pt x="10406" y="6788"/>
                    <a:pt x="10228" y="6764"/>
                  </a:cubicBezTo>
                  <a:lnTo>
                    <a:pt x="10014" y="6728"/>
                  </a:lnTo>
                  <a:cubicBezTo>
                    <a:pt x="8501" y="6431"/>
                    <a:pt x="7394" y="5252"/>
                    <a:pt x="6311" y="3954"/>
                  </a:cubicBezTo>
                  <a:lnTo>
                    <a:pt x="6620" y="3692"/>
                  </a:lnTo>
                  <a:cubicBezTo>
                    <a:pt x="7668" y="4930"/>
                    <a:pt x="8704" y="6062"/>
                    <a:pt x="10097" y="6323"/>
                  </a:cubicBezTo>
                  <a:lnTo>
                    <a:pt x="10299" y="6359"/>
                  </a:lnTo>
                  <a:cubicBezTo>
                    <a:pt x="10514" y="6383"/>
                    <a:pt x="10728" y="6443"/>
                    <a:pt x="10930" y="6526"/>
                  </a:cubicBezTo>
                  <a:cubicBezTo>
                    <a:pt x="11418" y="6740"/>
                    <a:pt x="11716" y="7216"/>
                    <a:pt x="11954" y="7597"/>
                  </a:cubicBezTo>
                  <a:cubicBezTo>
                    <a:pt x="12109" y="7859"/>
                    <a:pt x="12264" y="8145"/>
                    <a:pt x="12192" y="8467"/>
                  </a:cubicBezTo>
                  <a:cubicBezTo>
                    <a:pt x="12085" y="8907"/>
                    <a:pt x="11597" y="9121"/>
                    <a:pt x="11157" y="9121"/>
                  </a:cubicBezTo>
                  <a:cubicBezTo>
                    <a:pt x="11037" y="9121"/>
                    <a:pt x="10906" y="9121"/>
                    <a:pt x="10776" y="9110"/>
                  </a:cubicBezTo>
                  <a:cubicBezTo>
                    <a:pt x="10691" y="9095"/>
                    <a:pt x="10606" y="9088"/>
                    <a:pt x="10521" y="9088"/>
                  </a:cubicBezTo>
                  <a:cubicBezTo>
                    <a:pt x="10404" y="9088"/>
                    <a:pt x="10286" y="9101"/>
                    <a:pt x="10168" y="9121"/>
                  </a:cubicBezTo>
                  <a:cubicBezTo>
                    <a:pt x="9478" y="9312"/>
                    <a:pt x="9299" y="10288"/>
                    <a:pt x="9252" y="10860"/>
                  </a:cubicBezTo>
                  <a:cubicBezTo>
                    <a:pt x="9192" y="11622"/>
                    <a:pt x="9097" y="12669"/>
                    <a:pt x="8311" y="13122"/>
                  </a:cubicBezTo>
                  <a:cubicBezTo>
                    <a:pt x="8263" y="13146"/>
                    <a:pt x="8216" y="13170"/>
                    <a:pt x="8168" y="13193"/>
                  </a:cubicBezTo>
                  <a:cubicBezTo>
                    <a:pt x="8073" y="13229"/>
                    <a:pt x="7989" y="13289"/>
                    <a:pt x="7918" y="13360"/>
                  </a:cubicBezTo>
                  <a:cubicBezTo>
                    <a:pt x="7823" y="13467"/>
                    <a:pt x="7811" y="13658"/>
                    <a:pt x="7799" y="13860"/>
                  </a:cubicBezTo>
                  <a:cubicBezTo>
                    <a:pt x="7787" y="14158"/>
                    <a:pt x="7763" y="14515"/>
                    <a:pt x="7442" y="14694"/>
                  </a:cubicBezTo>
                  <a:lnTo>
                    <a:pt x="7370" y="14729"/>
                  </a:lnTo>
                  <a:lnTo>
                    <a:pt x="6692" y="14563"/>
                  </a:lnTo>
                  <a:lnTo>
                    <a:pt x="6692" y="14563"/>
                  </a:lnTo>
                  <a:cubicBezTo>
                    <a:pt x="6894" y="15813"/>
                    <a:pt x="6406" y="17075"/>
                    <a:pt x="5430" y="17873"/>
                  </a:cubicBezTo>
                  <a:cubicBezTo>
                    <a:pt x="5561" y="17980"/>
                    <a:pt x="5680" y="18123"/>
                    <a:pt x="5751" y="18277"/>
                  </a:cubicBezTo>
                  <a:cubicBezTo>
                    <a:pt x="5894" y="18551"/>
                    <a:pt x="5906" y="18873"/>
                    <a:pt x="5799" y="19158"/>
                  </a:cubicBezTo>
                  <a:lnTo>
                    <a:pt x="5751" y="19277"/>
                  </a:lnTo>
                  <a:lnTo>
                    <a:pt x="5620" y="19277"/>
                  </a:lnTo>
                  <a:cubicBezTo>
                    <a:pt x="4989" y="19337"/>
                    <a:pt x="4358" y="19432"/>
                    <a:pt x="3941" y="19837"/>
                  </a:cubicBezTo>
                  <a:cubicBezTo>
                    <a:pt x="3727" y="20075"/>
                    <a:pt x="3620" y="20397"/>
                    <a:pt x="3667" y="20706"/>
                  </a:cubicBezTo>
                  <a:cubicBezTo>
                    <a:pt x="3691" y="20909"/>
                    <a:pt x="3810" y="21075"/>
                    <a:pt x="3989" y="21171"/>
                  </a:cubicBezTo>
                  <a:lnTo>
                    <a:pt x="3882" y="21397"/>
                  </a:lnTo>
                  <a:cubicBezTo>
                    <a:pt x="4263" y="21421"/>
                    <a:pt x="4656" y="21468"/>
                    <a:pt x="5037" y="21552"/>
                  </a:cubicBezTo>
                  <a:cubicBezTo>
                    <a:pt x="5692" y="21718"/>
                    <a:pt x="6346" y="22135"/>
                    <a:pt x="6489" y="22790"/>
                  </a:cubicBezTo>
                  <a:cubicBezTo>
                    <a:pt x="6585" y="23183"/>
                    <a:pt x="6477" y="23599"/>
                    <a:pt x="6454" y="24016"/>
                  </a:cubicBezTo>
                  <a:cubicBezTo>
                    <a:pt x="6430" y="24909"/>
                    <a:pt x="6835" y="25766"/>
                    <a:pt x="7561" y="26302"/>
                  </a:cubicBezTo>
                  <a:lnTo>
                    <a:pt x="10180" y="25254"/>
                  </a:lnTo>
                  <a:cubicBezTo>
                    <a:pt x="10406" y="25528"/>
                    <a:pt x="10633" y="25802"/>
                    <a:pt x="10859" y="26076"/>
                  </a:cubicBezTo>
                  <a:cubicBezTo>
                    <a:pt x="11323" y="25850"/>
                    <a:pt x="11514" y="25290"/>
                    <a:pt x="11276" y="24838"/>
                  </a:cubicBezTo>
                  <a:cubicBezTo>
                    <a:pt x="11376" y="24649"/>
                    <a:pt x="11570" y="24568"/>
                    <a:pt x="11780" y="24568"/>
                  </a:cubicBezTo>
                  <a:cubicBezTo>
                    <a:pt x="11995" y="24568"/>
                    <a:pt x="12227" y="24652"/>
                    <a:pt x="12395" y="24790"/>
                  </a:cubicBezTo>
                  <a:cubicBezTo>
                    <a:pt x="12716" y="25052"/>
                    <a:pt x="12931" y="25457"/>
                    <a:pt x="13264" y="25719"/>
                  </a:cubicBezTo>
                  <a:cubicBezTo>
                    <a:pt x="13597" y="25993"/>
                    <a:pt x="14002" y="26088"/>
                    <a:pt x="14419" y="26171"/>
                  </a:cubicBezTo>
                  <a:lnTo>
                    <a:pt x="18026" y="27016"/>
                  </a:lnTo>
                  <a:cubicBezTo>
                    <a:pt x="17642" y="25741"/>
                    <a:pt x="18646" y="24621"/>
                    <a:pt x="19793" y="24621"/>
                  </a:cubicBezTo>
                  <a:cubicBezTo>
                    <a:pt x="20103" y="24621"/>
                    <a:pt x="20423" y="24703"/>
                    <a:pt x="20729" y="24885"/>
                  </a:cubicBezTo>
                  <a:cubicBezTo>
                    <a:pt x="20932" y="25004"/>
                    <a:pt x="21110" y="25159"/>
                    <a:pt x="21336" y="25171"/>
                  </a:cubicBezTo>
                  <a:cubicBezTo>
                    <a:pt x="21352" y="25172"/>
                    <a:pt x="21367" y="25173"/>
                    <a:pt x="21382" y="25173"/>
                  </a:cubicBezTo>
                  <a:cubicBezTo>
                    <a:pt x="21808" y="25173"/>
                    <a:pt x="22077" y="24692"/>
                    <a:pt x="22158" y="24266"/>
                  </a:cubicBezTo>
                  <a:cubicBezTo>
                    <a:pt x="22241" y="23838"/>
                    <a:pt x="22277" y="23326"/>
                    <a:pt x="22622" y="23040"/>
                  </a:cubicBezTo>
                  <a:cubicBezTo>
                    <a:pt x="22899" y="22810"/>
                    <a:pt x="23294" y="22800"/>
                    <a:pt x="23684" y="22800"/>
                  </a:cubicBezTo>
                  <a:cubicBezTo>
                    <a:pt x="23723" y="22800"/>
                    <a:pt x="23761" y="22800"/>
                    <a:pt x="23799" y="22800"/>
                  </a:cubicBezTo>
                  <a:cubicBezTo>
                    <a:pt x="24260" y="22800"/>
                    <a:pt x="24698" y="22786"/>
                    <a:pt x="24908" y="22409"/>
                  </a:cubicBezTo>
                  <a:cubicBezTo>
                    <a:pt x="25206" y="21885"/>
                    <a:pt x="24670" y="21313"/>
                    <a:pt x="24480" y="20742"/>
                  </a:cubicBezTo>
                  <a:cubicBezTo>
                    <a:pt x="24158" y="19730"/>
                    <a:pt x="24992" y="18718"/>
                    <a:pt x="25885" y="18158"/>
                  </a:cubicBezTo>
                  <a:cubicBezTo>
                    <a:pt x="26789" y="17611"/>
                    <a:pt x="27861" y="17253"/>
                    <a:pt x="28504" y="16420"/>
                  </a:cubicBezTo>
                  <a:cubicBezTo>
                    <a:pt x="28778" y="16063"/>
                    <a:pt x="28980" y="15634"/>
                    <a:pt x="29337" y="15360"/>
                  </a:cubicBezTo>
                  <a:cubicBezTo>
                    <a:pt x="29611" y="15194"/>
                    <a:pt x="29921" y="15075"/>
                    <a:pt x="30230" y="15027"/>
                  </a:cubicBezTo>
                  <a:cubicBezTo>
                    <a:pt x="32076" y="14658"/>
                    <a:pt x="34326" y="14563"/>
                    <a:pt x="35267" y="12943"/>
                  </a:cubicBezTo>
                  <a:cubicBezTo>
                    <a:pt x="35386" y="12741"/>
                    <a:pt x="35493" y="12515"/>
                    <a:pt x="35564" y="12277"/>
                  </a:cubicBezTo>
                  <a:lnTo>
                    <a:pt x="35493" y="12277"/>
                  </a:lnTo>
                  <a:cubicBezTo>
                    <a:pt x="35481" y="11991"/>
                    <a:pt x="35076" y="11848"/>
                    <a:pt x="34790" y="11836"/>
                  </a:cubicBezTo>
                  <a:cubicBezTo>
                    <a:pt x="34695" y="11836"/>
                    <a:pt x="34612" y="11824"/>
                    <a:pt x="34517" y="11824"/>
                  </a:cubicBezTo>
                  <a:cubicBezTo>
                    <a:pt x="34183" y="11824"/>
                    <a:pt x="33802" y="11812"/>
                    <a:pt x="33493" y="11598"/>
                  </a:cubicBezTo>
                  <a:lnTo>
                    <a:pt x="33421" y="11538"/>
                  </a:lnTo>
                  <a:lnTo>
                    <a:pt x="33374" y="10967"/>
                  </a:lnTo>
                  <a:cubicBezTo>
                    <a:pt x="33346" y="10955"/>
                    <a:pt x="33315" y="10949"/>
                    <a:pt x="33280" y="10949"/>
                  </a:cubicBezTo>
                  <a:cubicBezTo>
                    <a:pt x="33146" y="10949"/>
                    <a:pt x="32967" y="11032"/>
                    <a:pt x="32826" y="11145"/>
                  </a:cubicBezTo>
                  <a:cubicBezTo>
                    <a:pt x="32597" y="11327"/>
                    <a:pt x="32306" y="11562"/>
                    <a:pt x="31985" y="11562"/>
                  </a:cubicBezTo>
                  <a:cubicBezTo>
                    <a:pt x="31906" y="11562"/>
                    <a:pt x="31825" y="11548"/>
                    <a:pt x="31742" y="11515"/>
                  </a:cubicBezTo>
                  <a:lnTo>
                    <a:pt x="31552" y="11431"/>
                  </a:lnTo>
                  <a:lnTo>
                    <a:pt x="31635" y="11241"/>
                  </a:lnTo>
                  <a:cubicBezTo>
                    <a:pt x="31766" y="10907"/>
                    <a:pt x="31778" y="10538"/>
                    <a:pt x="31647" y="10193"/>
                  </a:cubicBezTo>
                  <a:cubicBezTo>
                    <a:pt x="30588" y="10181"/>
                    <a:pt x="29397" y="10157"/>
                    <a:pt x="28349" y="9657"/>
                  </a:cubicBezTo>
                  <a:cubicBezTo>
                    <a:pt x="27611" y="9300"/>
                    <a:pt x="26980" y="8740"/>
                    <a:pt x="26563" y="8038"/>
                  </a:cubicBezTo>
                  <a:cubicBezTo>
                    <a:pt x="26527" y="7943"/>
                    <a:pt x="26468" y="7871"/>
                    <a:pt x="26385" y="7812"/>
                  </a:cubicBezTo>
                  <a:cubicBezTo>
                    <a:pt x="26331" y="7785"/>
                    <a:pt x="26277" y="7772"/>
                    <a:pt x="26219" y="7772"/>
                  </a:cubicBezTo>
                  <a:cubicBezTo>
                    <a:pt x="26199" y="7772"/>
                    <a:pt x="26179" y="7773"/>
                    <a:pt x="26158" y="7776"/>
                  </a:cubicBezTo>
                  <a:lnTo>
                    <a:pt x="24944" y="7740"/>
                  </a:lnTo>
                  <a:lnTo>
                    <a:pt x="24944" y="7538"/>
                  </a:lnTo>
                  <a:cubicBezTo>
                    <a:pt x="24944" y="6597"/>
                    <a:pt x="23920" y="5978"/>
                    <a:pt x="23039" y="5550"/>
                  </a:cubicBezTo>
                  <a:lnTo>
                    <a:pt x="23158" y="5300"/>
                  </a:lnTo>
                  <a:cubicBezTo>
                    <a:pt x="22682" y="5228"/>
                    <a:pt x="22217" y="5109"/>
                    <a:pt x="21765" y="4930"/>
                  </a:cubicBezTo>
                  <a:cubicBezTo>
                    <a:pt x="21015" y="4645"/>
                    <a:pt x="20301" y="4276"/>
                    <a:pt x="19610" y="3847"/>
                  </a:cubicBezTo>
                  <a:cubicBezTo>
                    <a:pt x="19360" y="3692"/>
                    <a:pt x="19098" y="3514"/>
                    <a:pt x="18812" y="3490"/>
                  </a:cubicBezTo>
                  <a:cubicBezTo>
                    <a:pt x="18782" y="3487"/>
                    <a:pt x="18753" y="3486"/>
                    <a:pt x="18723" y="3486"/>
                  </a:cubicBezTo>
                  <a:cubicBezTo>
                    <a:pt x="18228" y="3486"/>
                    <a:pt x="17741" y="3846"/>
                    <a:pt x="17279" y="3846"/>
                  </a:cubicBezTo>
                  <a:cubicBezTo>
                    <a:pt x="17170" y="3846"/>
                    <a:pt x="17061" y="3826"/>
                    <a:pt x="16955" y="3776"/>
                  </a:cubicBezTo>
                  <a:cubicBezTo>
                    <a:pt x="16443" y="3526"/>
                    <a:pt x="16443" y="2775"/>
                    <a:pt x="16050" y="2359"/>
                  </a:cubicBezTo>
                  <a:cubicBezTo>
                    <a:pt x="15807" y="2105"/>
                    <a:pt x="15482" y="2025"/>
                    <a:pt x="15127" y="2025"/>
                  </a:cubicBezTo>
                  <a:cubicBezTo>
                    <a:pt x="14735" y="2025"/>
                    <a:pt x="14307" y="2123"/>
                    <a:pt x="13919" y="2192"/>
                  </a:cubicBezTo>
                  <a:cubicBezTo>
                    <a:pt x="13704" y="2231"/>
                    <a:pt x="13479" y="2258"/>
                    <a:pt x="13271" y="2258"/>
                  </a:cubicBezTo>
                  <a:cubicBezTo>
                    <a:pt x="12779" y="2258"/>
                    <a:pt x="12384" y="2104"/>
                    <a:pt x="12442" y="1585"/>
                  </a:cubicBezTo>
                  <a:lnTo>
                    <a:pt x="12442" y="1585"/>
                  </a:lnTo>
                  <a:cubicBezTo>
                    <a:pt x="12380" y="1672"/>
                    <a:pt x="12278" y="1711"/>
                    <a:pt x="12169" y="1711"/>
                  </a:cubicBezTo>
                  <a:cubicBezTo>
                    <a:pt x="12026" y="1711"/>
                    <a:pt x="11870" y="1645"/>
                    <a:pt x="11776" y="1537"/>
                  </a:cubicBezTo>
                  <a:cubicBezTo>
                    <a:pt x="11597" y="1347"/>
                    <a:pt x="11538" y="1097"/>
                    <a:pt x="11430" y="859"/>
                  </a:cubicBezTo>
                  <a:cubicBezTo>
                    <a:pt x="11211" y="384"/>
                    <a:pt x="10744" y="0"/>
                    <a:pt x="10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3"/>
            <p:cNvSpPr/>
            <p:nvPr/>
          </p:nvSpPr>
          <p:spPr>
            <a:xfrm>
              <a:off x="2338375" y="3276125"/>
              <a:ext cx="1333050" cy="1183500"/>
            </a:xfrm>
            <a:custGeom>
              <a:avLst/>
              <a:gdLst/>
              <a:ahLst/>
              <a:cxnLst/>
              <a:rect l="l" t="t" r="r" b="b"/>
              <a:pathLst>
                <a:path w="53322" h="47340" extrusionOk="0">
                  <a:moveTo>
                    <a:pt x="18241" y="1"/>
                  </a:moveTo>
                  <a:cubicBezTo>
                    <a:pt x="17884" y="72"/>
                    <a:pt x="17550" y="203"/>
                    <a:pt x="17241" y="405"/>
                  </a:cubicBezTo>
                  <a:cubicBezTo>
                    <a:pt x="16181" y="1120"/>
                    <a:pt x="15371" y="2358"/>
                    <a:pt x="14479" y="3275"/>
                  </a:cubicBezTo>
                  <a:cubicBezTo>
                    <a:pt x="14205" y="3572"/>
                    <a:pt x="13895" y="3834"/>
                    <a:pt x="13562" y="4073"/>
                  </a:cubicBezTo>
                  <a:cubicBezTo>
                    <a:pt x="13138" y="4337"/>
                    <a:pt x="12656" y="4458"/>
                    <a:pt x="12167" y="4458"/>
                  </a:cubicBezTo>
                  <a:cubicBezTo>
                    <a:pt x="11051" y="4458"/>
                    <a:pt x="9902" y="3825"/>
                    <a:pt x="9347" y="2822"/>
                  </a:cubicBezTo>
                  <a:cubicBezTo>
                    <a:pt x="9299" y="2727"/>
                    <a:pt x="9228" y="2632"/>
                    <a:pt x="9156" y="2549"/>
                  </a:cubicBezTo>
                  <a:cubicBezTo>
                    <a:pt x="9082" y="2489"/>
                    <a:pt x="8994" y="2462"/>
                    <a:pt x="8902" y="2462"/>
                  </a:cubicBezTo>
                  <a:cubicBezTo>
                    <a:pt x="8684" y="2462"/>
                    <a:pt x="8447" y="2613"/>
                    <a:pt x="8347" y="2822"/>
                  </a:cubicBezTo>
                  <a:cubicBezTo>
                    <a:pt x="8204" y="3120"/>
                    <a:pt x="8252" y="3465"/>
                    <a:pt x="8263" y="3787"/>
                  </a:cubicBezTo>
                  <a:cubicBezTo>
                    <a:pt x="8287" y="4108"/>
                    <a:pt x="8263" y="4477"/>
                    <a:pt x="8049" y="4715"/>
                  </a:cubicBezTo>
                  <a:cubicBezTo>
                    <a:pt x="7874" y="4909"/>
                    <a:pt x="7631" y="4975"/>
                    <a:pt x="7370" y="4975"/>
                  </a:cubicBezTo>
                  <a:cubicBezTo>
                    <a:pt x="7133" y="4975"/>
                    <a:pt x="6883" y="4921"/>
                    <a:pt x="6656" y="4858"/>
                  </a:cubicBezTo>
                  <a:cubicBezTo>
                    <a:pt x="4802" y="4374"/>
                    <a:pt x="2913" y="3828"/>
                    <a:pt x="980" y="3828"/>
                  </a:cubicBezTo>
                  <a:cubicBezTo>
                    <a:pt x="678" y="3828"/>
                    <a:pt x="376" y="3841"/>
                    <a:pt x="72" y="3870"/>
                  </a:cubicBezTo>
                  <a:lnTo>
                    <a:pt x="1310" y="4823"/>
                  </a:lnTo>
                  <a:lnTo>
                    <a:pt x="1" y="6180"/>
                  </a:lnTo>
                  <a:cubicBezTo>
                    <a:pt x="1441" y="6513"/>
                    <a:pt x="2775" y="7180"/>
                    <a:pt x="3906" y="8121"/>
                  </a:cubicBezTo>
                  <a:cubicBezTo>
                    <a:pt x="4358" y="8502"/>
                    <a:pt x="4823" y="9037"/>
                    <a:pt x="4656" y="9609"/>
                  </a:cubicBezTo>
                  <a:cubicBezTo>
                    <a:pt x="5073" y="9609"/>
                    <a:pt x="5370" y="10085"/>
                    <a:pt x="5335" y="10502"/>
                  </a:cubicBezTo>
                  <a:cubicBezTo>
                    <a:pt x="5299" y="10919"/>
                    <a:pt x="5037" y="11288"/>
                    <a:pt x="4775" y="11633"/>
                  </a:cubicBezTo>
                  <a:cubicBezTo>
                    <a:pt x="5229" y="12406"/>
                    <a:pt x="6063" y="12875"/>
                    <a:pt x="6956" y="12875"/>
                  </a:cubicBezTo>
                  <a:cubicBezTo>
                    <a:pt x="6999" y="12875"/>
                    <a:pt x="7042" y="12873"/>
                    <a:pt x="7085" y="12871"/>
                  </a:cubicBezTo>
                  <a:lnTo>
                    <a:pt x="7085" y="12871"/>
                  </a:lnTo>
                  <a:cubicBezTo>
                    <a:pt x="6680" y="14407"/>
                    <a:pt x="6525" y="15991"/>
                    <a:pt x="6644" y="17574"/>
                  </a:cubicBezTo>
                  <a:cubicBezTo>
                    <a:pt x="6442" y="17134"/>
                    <a:pt x="6251" y="16705"/>
                    <a:pt x="6049" y="16265"/>
                  </a:cubicBezTo>
                  <a:lnTo>
                    <a:pt x="6049" y="16265"/>
                  </a:lnTo>
                  <a:cubicBezTo>
                    <a:pt x="6168" y="17753"/>
                    <a:pt x="5144" y="19062"/>
                    <a:pt x="4168" y="20194"/>
                  </a:cubicBezTo>
                  <a:cubicBezTo>
                    <a:pt x="3644" y="20801"/>
                    <a:pt x="3072" y="21444"/>
                    <a:pt x="2310" y="21729"/>
                  </a:cubicBezTo>
                  <a:cubicBezTo>
                    <a:pt x="2021" y="21826"/>
                    <a:pt x="1712" y="21874"/>
                    <a:pt x="1411" y="21874"/>
                  </a:cubicBezTo>
                  <a:cubicBezTo>
                    <a:pt x="1377" y="21874"/>
                    <a:pt x="1344" y="21874"/>
                    <a:pt x="1310" y="21872"/>
                  </a:cubicBezTo>
                  <a:lnTo>
                    <a:pt x="1310" y="21872"/>
                  </a:lnTo>
                  <a:cubicBezTo>
                    <a:pt x="2156" y="22325"/>
                    <a:pt x="3037" y="22944"/>
                    <a:pt x="3144" y="23884"/>
                  </a:cubicBezTo>
                  <a:lnTo>
                    <a:pt x="3977" y="23908"/>
                  </a:lnTo>
                  <a:cubicBezTo>
                    <a:pt x="3996" y="23907"/>
                    <a:pt x="4014" y="23906"/>
                    <a:pt x="4033" y="23906"/>
                  </a:cubicBezTo>
                  <a:cubicBezTo>
                    <a:pt x="4157" y="23906"/>
                    <a:pt x="4280" y="23940"/>
                    <a:pt x="4394" y="23992"/>
                  </a:cubicBezTo>
                  <a:cubicBezTo>
                    <a:pt x="4525" y="24075"/>
                    <a:pt x="4632" y="24206"/>
                    <a:pt x="4703" y="24349"/>
                  </a:cubicBezTo>
                  <a:cubicBezTo>
                    <a:pt x="5084" y="24992"/>
                    <a:pt x="5644" y="25516"/>
                    <a:pt x="6323" y="25837"/>
                  </a:cubicBezTo>
                  <a:cubicBezTo>
                    <a:pt x="7323" y="26313"/>
                    <a:pt x="8525" y="26325"/>
                    <a:pt x="9585" y="26337"/>
                  </a:cubicBezTo>
                  <a:lnTo>
                    <a:pt x="9704" y="26337"/>
                  </a:lnTo>
                  <a:lnTo>
                    <a:pt x="9764" y="26456"/>
                  </a:lnTo>
                  <a:cubicBezTo>
                    <a:pt x="9942" y="26825"/>
                    <a:pt x="9990" y="27266"/>
                    <a:pt x="9895" y="27683"/>
                  </a:cubicBezTo>
                  <a:cubicBezTo>
                    <a:pt x="10061" y="27599"/>
                    <a:pt x="10228" y="27504"/>
                    <a:pt x="10359" y="27385"/>
                  </a:cubicBezTo>
                  <a:cubicBezTo>
                    <a:pt x="10583" y="27212"/>
                    <a:pt x="10850" y="27087"/>
                    <a:pt x="11095" y="27087"/>
                  </a:cubicBezTo>
                  <a:cubicBezTo>
                    <a:pt x="11254" y="27087"/>
                    <a:pt x="11404" y="27139"/>
                    <a:pt x="11526" y="27266"/>
                  </a:cubicBezTo>
                  <a:lnTo>
                    <a:pt x="11573" y="27325"/>
                  </a:lnTo>
                  <a:lnTo>
                    <a:pt x="11609" y="27861"/>
                  </a:lnTo>
                  <a:cubicBezTo>
                    <a:pt x="11789" y="27928"/>
                    <a:pt x="11977" y="27964"/>
                    <a:pt x="12172" y="27964"/>
                  </a:cubicBezTo>
                  <a:cubicBezTo>
                    <a:pt x="12222" y="27964"/>
                    <a:pt x="12272" y="27961"/>
                    <a:pt x="12323" y="27956"/>
                  </a:cubicBezTo>
                  <a:cubicBezTo>
                    <a:pt x="12419" y="27956"/>
                    <a:pt x="12514" y="27956"/>
                    <a:pt x="12621" y="27968"/>
                  </a:cubicBezTo>
                  <a:cubicBezTo>
                    <a:pt x="12955" y="27980"/>
                    <a:pt x="13264" y="28111"/>
                    <a:pt x="13514" y="28349"/>
                  </a:cubicBezTo>
                  <a:cubicBezTo>
                    <a:pt x="13597" y="28004"/>
                    <a:pt x="13717" y="27659"/>
                    <a:pt x="13871" y="27337"/>
                  </a:cubicBezTo>
                  <a:cubicBezTo>
                    <a:pt x="14420" y="26207"/>
                    <a:pt x="15686" y="25512"/>
                    <a:pt x="16943" y="25512"/>
                  </a:cubicBezTo>
                  <a:cubicBezTo>
                    <a:pt x="17050" y="25512"/>
                    <a:pt x="17158" y="25517"/>
                    <a:pt x="17265" y="25528"/>
                  </a:cubicBezTo>
                  <a:cubicBezTo>
                    <a:pt x="18622" y="25659"/>
                    <a:pt x="19848" y="26551"/>
                    <a:pt x="20527" y="27730"/>
                  </a:cubicBezTo>
                  <a:lnTo>
                    <a:pt x="20539" y="27730"/>
                  </a:lnTo>
                  <a:cubicBezTo>
                    <a:pt x="20527" y="27825"/>
                    <a:pt x="20539" y="27921"/>
                    <a:pt x="20563" y="28016"/>
                  </a:cubicBezTo>
                  <a:cubicBezTo>
                    <a:pt x="20646" y="28218"/>
                    <a:pt x="20872" y="28302"/>
                    <a:pt x="21086" y="28361"/>
                  </a:cubicBezTo>
                  <a:cubicBezTo>
                    <a:pt x="21409" y="28479"/>
                    <a:pt x="21750" y="28530"/>
                    <a:pt x="22085" y="28530"/>
                  </a:cubicBezTo>
                  <a:cubicBezTo>
                    <a:pt x="22121" y="28530"/>
                    <a:pt x="22158" y="28529"/>
                    <a:pt x="22194" y="28528"/>
                  </a:cubicBezTo>
                  <a:cubicBezTo>
                    <a:pt x="22575" y="28480"/>
                    <a:pt x="22956" y="28254"/>
                    <a:pt x="23051" y="27885"/>
                  </a:cubicBezTo>
                  <a:cubicBezTo>
                    <a:pt x="22863" y="27461"/>
                    <a:pt x="23734" y="26932"/>
                    <a:pt x="24214" y="26932"/>
                  </a:cubicBezTo>
                  <a:cubicBezTo>
                    <a:pt x="24219" y="26932"/>
                    <a:pt x="24225" y="26932"/>
                    <a:pt x="24230" y="26932"/>
                  </a:cubicBezTo>
                  <a:cubicBezTo>
                    <a:pt x="24396" y="26937"/>
                    <a:pt x="24577" y="26952"/>
                    <a:pt x="24754" y="26952"/>
                  </a:cubicBezTo>
                  <a:cubicBezTo>
                    <a:pt x="25072" y="26952"/>
                    <a:pt x="25375" y="26903"/>
                    <a:pt x="25551" y="26659"/>
                  </a:cubicBezTo>
                  <a:cubicBezTo>
                    <a:pt x="25658" y="26504"/>
                    <a:pt x="25706" y="26313"/>
                    <a:pt x="25813" y="26159"/>
                  </a:cubicBezTo>
                  <a:cubicBezTo>
                    <a:pt x="26051" y="25837"/>
                    <a:pt x="26551" y="25873"/>
                    <a:pt x="26956" y="25837"/>
                  </a:cubicBezTo>
                  <a:cubicBezTo>
                    <a:pt x="27361" y="25801"/>
                    <a:pt x="27861" y="25468"/>
                    <a:pt x="27694" y="25087"/>
                  </a:cubicBezTo>
                  <a:cubicBezTo>
                    <a:pt x="28066" y="24923"/>
                    <a:pt x="28454" y="24822"/>
                    <a:pt x="28821" y="24822"/>
                  </a:cubicBezTo>
                  <a:cubicBezTo>
                    <a:pt x="29279" y="24822"/>
                    <a:pt x="29705" y="24978"/>
                    <a:pt x="30028" y="25361"/>
                  </a:cubicBezTo>
                  <a:cubicBezTo>
                    <a:pt x="30238" y="24616"/>
                    <a:pt x="30926" y="24098"/>
                    <a:pt x="31702" y="24098"/>
                  </a:cubicBezTo>
                  <a:cubicBezTo>
                    <a:pt x="31720" y="24098"/>
                    <a:pt x="31737" y="24098"/>
                    <a:pt x="31754" y="24099"/>
                  </a:cubicBezTo>
                  <a:cubicBezTo>
                    <a:pt x="31600" y="25135"/>
                    <a:pt x="31707" y="26194"/>
                    <a:pt x="32052" y="27194"/>
                  </a:cubicBezTo>
                  <a:cubicBezTo>
                    <a:pt x="32671" y="29040"/>
                    <a:pt x="33933" y="30600"/>
                    <a:pt x="35160" y="32112"/>
                  </a:cubicBezTo>
                  <a:cubicBezTo>
                    <a:pt x="36684" y="33993"/>
                    <a:pt x="38291" y="35934"/>
                    <a:pt x="40482" y="36969"/>
                  </a:cubicBezTo>
                  <a:cubicBezTo>
                    <a:pt x="41780" y="37577"/>
                    <a:pt x="43518" y="38208"/>
                    <a:pt x="43506" y="39636"/>
                  </a:cubicBezTo>
                  <a:cubicBezTo>
                    <a:pt x="43506" y="39815"/>
                    <a:pt x="43482" y="40017"/>
                    <a:pt x="43577" y="40160"/>
                  </a:cubicBezTo>
                  <a:cubicBezTo>
                    <a:pt x="43756" y="40422"/>
                    <a:pt x="44149" y="40351"/>
                    <a:pt x="44458" y="40375"/>
                  </a:cubicBezTo>
                  <a:cubicBezTo>
                    <a:pt x="44982" y="40422"/>
                    <a:pt x="45411" y="40815"/>
                    <a:pt x="45709" y="41244"/>
                  </a:cubicBezTo>
                  <a:cubicBezTo>
                    <a:pt x="46911" y="42934"/>
                    <a:pt x="46733" y="45470"/>
                    <a:pt x="45304" y="46971"/>
                  </a:cubicBezTo>
                  <a:lnTo>
                    <a:pt x="47090" y="47340"/>
                  </a:lnTo>
                  <a:cubicBezTo>
                    <a:pt x="46697" y="45697"/>
                    <a:pt x="49745" y="44768"/>
                    <a:pt x="49340" y="43149"/>
                  </a:cubicBezTo>
                  <a:cubicBezTo>
                    <a:pt x="49161" y="42422"/>
                    <a:pt x="48328" y="42030"/>
                    <a:pt x="48090" y="41315"/>
                  </a:cubicBezTo>
                  <a:cubicBezTo>
                    <a:pt x="47788" y="40420"/>
                    <a:pt x="48738" y="39482"/>
                    <a:pt x="49684" y="39482"/>
                  </a:cubicBezTo>
                  <a:cubicBezTo>
                    <a:pt x="49744" y="39482"/>
                    <a:pt x="49804" y="39486"/>
                    <a:pt x="49864" y="39494"/>
                  </a:cubicBezTo>
                  <a:cubicBezTo>
                    <a:pt x="50876" y="39636"/>
                    <a:pt x="51614" y="40553"/>
                    <a:pt x="51900" y="41530"/>
                  </a:cubicBezTo>
                  <a:cubicBezTo>
                    <a:pt x="51988" y="41563"/>
                    <a:pt x="52075" y="41579"/>
                    <a:pt x="52160" y="41579"/>
                  </a:cubicBezTo>
                  <a:cubicBezTo>
                    <a:pt x="52802" y="41579"/>
                    <a:pt x="53322" y="40702"/>
                    <a:pt x="53090" y="40029"/>
                  </a:cubicBezTo>
                  <a:cubicBezTo>
                    <a:pt x="52840" y="39267"/>
                    <a:pt x="52090" y="38815"/>
                    <a:pt x="51388" y="38434"/>
                  </a:cubicBezTo>
                  <a:lnTo>
                    <a:pt x="46399" y="35707"/>
                  </a:lnTo>
                  <a:cubicBezTo>
                    <a:pt x="46539" y="35288"/>
                    <a:pt x="46930" y="35016"/>
                    <a:pt x="47371" y="35016"/>
                  </a:cubicBezTo>
                  <a:cubicBezTo>
                    <a:pt x="47380" y="35016"/>
                    <a:pt x="47390" y="35017"/>
                    <a:pt x="47399" y="35017"/>
                  </a:cubicBezTo>
                  <a:cubicBezTo>
                    <a:pt x="47316" y="34552"/>
                    <a:pt x="46780" y="34291"/>
                    <a:pt x="46292" y="34279"/>
                  </a:cubicBezTo>
                  <a:cubicBezTo>
                    <a:pt x="46252" y="34277"/>
                    <a:pt x="46211" y="34276"/>
                    <a:pt x="46171" y="34276"/>
                  </a:cubicBezTo>
                  <a:cubicBezTo>
                    <a:pt x="45825" y="34276"/>
                    <a:pt x="45479" y="34342"/>
                    <a:pt x="45132" y="34342"/>
                  </a:cubicBezTo>
                  <a:cubicBezTo>
                    <a:pt x="45043" y="34342"/>
                    <a:pt x="44953" y="34337"/>
                    <a:pt x="44863" y="34326"/>
                  </a:cubicBezTo>
                  <a:cubicBezTo>
                    <a:pt x="44458" y="34267"/>
                    <a:pt x="44077" y="34112"/>
                    <a:pt x="43744" y="33874"/>
                  </a:cubicBezTo>
                  <a:cubicBezTo>
                    <a:pt x="42637" y="33136"/>
                    <a:pt x="41875" y="31957"/>
                    <a:pt x="41660" y="30647"/>
                  </a:cubicBezTo>
                  <a:cubicBezTo>
                    <a:pt x="41565" y="29992"/>
                    <a:pt x="41589" y="29302"/>
                    <a:pt x="41268" y="28718"/>
                  </a:cubicBezTo>
                  <a:cubicBezTo>
                    <a:pt x="40541" y="27421"/>
                    <a:pt x="38351" y="27254"/>
                    <a:pt x="38065" y="25789"/>
                  </a:cubicBezTo>
                  <a:cubicBezTo>
                    <a:pt x="37946" y="25218"/>
                    <a:pt x="38196" y="24646"/>
                    <a:pt x="38303" y="24075"/>
                  </a:cubicBezTo>
                  <a:cubicBezTo>
                    <a:pt x="38422" y="23503"/>
                    <a:pt x="38351" y="22789"/>
                    <a:pt x="37839" y="22515"/>
                  </a:cubicBezTo>
                  <a:cubicBezTo>
                    <a:pt x="39172" y="22134"/>
                    <a:pt x="40446" y="21622"/>
                    <a:pt x="41672" y="20979"/>
                  </a:cubicBezTo>
                  <a:cubicBezTo>
                    <a:pt x="41911" y="20408"/>
                    <a:pt x="41684" y="19682"/>
                    <a:pt x="41375" y="18979"/>
                  </a:cubicBezTo>
                  <a:cubicBezTo>
                    <a:pt x="41339" y="18896"/>
                    <a:pt x="41303" y="18824"/>
                    <a:pt x="41244" y="18765"/>
                  </a:cubicBezTo>
                  <a:cubicBezTo>
                    <a:pt x="41196" y="18722"/>
                    <a:pt x="41138" y="18704"/>
                    <a:pt x="41069" y="18704"/>
                  </a:cubicBezTo>
                  <a:cubicBezTo>
                    <a:pt x="40966" y="18704"/>
                    <a:pt x="40836" y="18744"/>
                    <a:pt x="40672" y="18801"/>
                  </a:cubicBezTo>
                  <a:cubicBezTo>
                    <a:pt x="40485" y="18869"/>
                    <a:pt x="40291" y="18914"/>
                    <a:pt x="40094" y="18914"/>
                  </a:cubicBezTo>
                  <a:cubicBezTo>
                    <a:pt x="40053" y="18914"/>
                    <a:pt x="40011" y="18912"/>
                    <a:pt x="39970" y="18908"/>
                  </a:cubicBezTo>
                  <a:cubicBezTo>
                    <a:pt x="39767" y="18860"/>
                    <a:pt x="39589" y="18777"/>
                    <a:pt x="39434" y="18658"/>
                  </a:cubicBezTo>
                  <a:lnTo>
                    <a:pt x="37636" y="17443"/>
                  </a:lnTo>
                  <a:cubicBezTo>
                    <a:pt x="37410" y="17300"/>
                    <a:pt x="37208" y="17169"/>
                    <a:pt x="37005" y="17169"/>
                  </a:cubicBezTo>
                  <a:cubicBezTo>
                    <a:pt x="36791" y="17193"/>
                    <a:pt x="36577" y="17265"/>
                    <a:pt x="36398" y="17384"/>
                  </a:cubicBezTo>
                  <a:cubicBezTo>
                    <a:pt x="36180" y="17501"/>
                    <a:pt x="35938" y="17625"/>
                    <a:pt x="35685" y="17625"/>
                  </a:cubicBezTo>
                  <a:cubicBezTo>
                    <a:pt x="35579" y="17625"/>
                    <a:pt x="35471" y="17603"/>
                    <a:pt x="35362" y="17550"/>
                  </a:cubicBezTo>
                  <a:cubicBezTo>
                    <a:pt x="35255" y="17503"/>
                    <a:pt x="35172" y="17443"/>
                    <a:pt x="35088" y="17372"/>
                  </a:cubicBezTo>
                  <a:cubicBezTo>
                    <a:pt x="34975" y="17300"/>
                    <a:pt x="34897" y="17236"/>
                    <a:pt x="34847" y="17236"/>
                  </a:cubicBezTo>
                  <a:cubicBezTo>
                    <a:pt x="34840" y="17236"/>
                    <a:pt x="34833" y="17238"/>
                    <a:pt x="34826" y="17241"/>
                  </a:cubicBezTo>
                  <a:cubicBezTo>
                    <a:pt x="34767" y="17265"/>
                    <a:pt x="34767" y="17384"/>
                    <a:pt x="34779" y="17550"/>
                  </a:cubicBezTo>
                  <a:cubicBezTo>
                    <a:pt x="34779" y="17765"/>
                    <a:pt x="34791" y="18027"/>
                    <a:pt x="34576" y="18205"/>
                  </a:cubicBezTo>
                  <a:cubicBezTo>
                    <a:pt x="34477" y="18300"/>
                    <a:pt x="34366" y="18335"/>
                    <a:pt x="34255" y="18335"/>
                  </a:cubicBezTo>
                  <a:cubicBezTo>
                    <a:pt x="34073" y="18335"/>
                    <a:pt x="33886" y="18243"/>
                    <a:pt x="33731" y="18170"/>
                  </a:cubicBezTo>
                  <a:cubicBezTo>
                    <a:pt x="33636" y="18122"/>
                    <a:pt x="33540" y="18074"/>
                    <a:pt x="33433" y="18050"/>
                  </a:cubicBezTo>
                  <a:lnTo>
                    <a:pt x="33433" y="18050"/>
                  </a:lnTo>
                  <a:cubicBezTo>
                    <a:pt x="33481" y="18586"/>
                    <a:pt x="33243" y="19098"/>
                    <a:pt x="32802" y="19420"/>
                  </a:cubicBezTo>
                  <a:lnTo>
                    <a:pt x="32588" y="19563"/>
                  </a:lnTo>
                  <a:lnTo>
                    <a:pt x="32493" y="19324"/>
                  </a:lnTo>
                  <a:cubicBezTo>
                    <a:pt x="32338" y="18932"/>
                    <a:pt x="32100" y="18586"/>
                    <a:pt x="31778" y="18312"/>
                  </a:cubicBezTo>
                  <a:lnTo>
                    <a:pt x="31231" y="19360"/>
                  </a:lnTo>
                  <a:lnTo>
                    <a:pt x="31052" y="18967"/>
                  </a:lnTo>
                  <a:cubicBezTo>
                    <a:pt x="30945" y="18717"/>
                    <a:pt x="30683" y="18455"/>
                    <a:pt x="30516" y="18443"/>
                  </a:cubicBezTo>
                  <a:cubicBezTo>
                    <a:pt x="30510" y="18441"/>
                    <a:pt x="30504" y="18440"/>
                    <a:pt x="30497" y="18440"/>
                  </a:cubicBezTo>
                  <a:cubicBezTo>
                    <a:pt x="30468" y="18440"/>
                    <a:pt x="30441" y="18462"/>
                    <a:pt x="30421" y="18491"/>
                  </a:cubicBezTo>
                  <a:cubicBezTo>
                    <a:pt x="30373" y="18598"/>
                    <a:pt x="30373" y="18717"/>
                    <a:pt x="30397" y="18824"/>
                  </a:cubicBezTo>
                  <a:cubicBezTo>
                    <a:pt x="30445" y="19027"/>
                    <a:pt x="30421" y="19241"/>
                    <a:pt x="30326" y="19420"/>
                  </a:cubicBezTo>
                  <a:cubicBezTo>
                    <a:pt x="30229" y="19582"/>
                    <a:pt x="30053" y="19685"/>
                    <a:pt x="29870" y="19685"/>
                  </a:cubicBezTo>
                  <a:cubicBezTo>
                    <a:pt x="29851" y="19685"/>
                    <a:pt x="29833" y="19684"/>
                    <a:pt x="29814" y="19682"/>
                  </a:cubicBezTo>
                  <a:cubicBezTo>
                    <a:pt x="29504" y="19670"/>
                    <a:pt x="29230" y="19491"/>
                    <a:pt x="29076" y="19217"/>
                  </a:cubicBezTo>
                  <a:cubicBezTo>
                    <a:pt x="28980" y="19003"/>
                    <a:pt x="28921" y="18777"/>
                    <a:pt x="28909" y="18539"/>
                  </a:cubicBezTo>
                  <a:cubicBezTo>
                    <a:pt x="28885" y="18396"/>
                    <a:pt x="28861" y="18253"/>
                    <a:pt x="28826" y="18122"/>
                  </a:cubicBezTo>
                  <a:cubicBezTo>
                    <a:pt x="28766" y="17943"/>
                    <a:pt x="28635" y="17812"/>
                    <a:pt x="28480" y="17741"/>
                  </a:cubicBezTo>
                  <a:cubicBezTo>
                    <a:pt x="28456" y="17729"/>
                    <a:pt x="28433" y="17717"/>
                    <a:pt x="28397" y="17717"/>
                  </a:cubicBezTo>
                  <a:lnTo>
                    <a:pt x="28540" y="19670"/>
                  </a:lnTo>
                  <a:lnTo>
                    <a:pt x="28171" y="19372"/>
                  </a:lnTo>
                  <a:cubicBezTo>
                    <a:pt x="28093" y="19311"/>
                    <a:pt x="27999" y="19281"/>
                    <a:pt x="27905" y="19281"/>
                  </a:cubicBezTo>
                  <a:cubicBezTo>
                    <a:pt x="27797" y="19281"/>
                    <a:pt x="27688" y="19320"/>
                    <a:pt x="27599" y="19396"/>
                  </a:cubicBezTo>
                  <a:lnTo>
                    <a:pt x="27456" y="19551"/>
                  </a:lnTo>
                  <a:lnTo>
                    <a:pt x="27302" y="19396"/>
                  </a:lnTo>
                  <a:cubicBezTo>
                    <a:pt x="26975" y="19083"/>
                    <a:pt x="26551" y="18923"/>
                    <a:pt x="26123" y="18923"/>
                  </a:cubicBezTo>
                  <a:cubicBezTo>
                    <a:pt x="25833" y="18923"/>
                    <a:pt x="25542" y="18997"/>
                    <a:pt x="25277" y="19146"/>
                  </a:cubicBezTo>
                  <a:cubicBezTo>
                    <a:pt x="25194" y="19991"/>
                    <a:pt x="25027" y="20837"/>
                    <a:pt x="24789" y="21658"/>
                  </a:cubicBezTo>
                  <a:lnTo>
                    <a:pt x="24730" y="21801"/>
                  </a:lnTo>
                  <a:lnTo>
                    <a:pt x="23742" y="21741"/>
                  </a:lnTo>
                  <a:lnTo>
                    <a:pt x="23742" y="21741"/>
                  </a:lnTo>
                  <a:cubicBezTo>
                    <a:pt x="23730" y="21884"/>
                    <a:pt x="23896" y="22051"/>
                    <a:pt x="24170" y="22313"/>
                  </a:cubicBezTo>
                  <a:cubicBezTo>
                    <a:pt x="24492" y="22611"/>
                    <a:pt x="24849" y="22956"/>
                    <a:pt x="24813" y="23408"/>
                  </a:cubicBezTo>
                  <a:cubicBezTo>
                    <a:pt x="24777" y="23599"/>
                    <a:pt x="24718" y="23777"/>
                    <a:pt x="24611" y="23932"/>
                  </a:cubicBezTo>
                  <a:cubicBezTo>
                    <a:pt x="24563" y="24004"/>
                    <a:pt x="24515" y="24087"/>
                    <a:pt x="24480" y="24170"/>
                  </a:cubicBezTo>
                  <a:cubicBezTo>
                    <a:pt x="24420" y="24337"/>
                    <a:pt x="24432" y="24527"/>
                    <a:pt x="24515" y="24682"/>
                  </a:cubicBezTo>
                  <a:cubicBezTo>
                    <a:pt x="24754" y="25123"/>
                    <a:pt x="25432" y="25468"/>
                    <a:pt x="25956" y="25611"/>
                  </a:cubicBezTo>
                  <a:lnTo>
                    <a:pt x="25837" y="26004"/>
                  </a:lnTo>
                  <a:cubicBezTo>
                    <a:pt x="25539" y="25920"/>
                    <a:pt x="24515" y="25563"/>
                    <a:pt x="24158" y="24861"/>
                  </a:cubicBezTo>
                  <a:cubicBezTo>
                    <a:pt x="24015" y="24611"/>
                    <a:pt x="24004" y="24313"/>
                    <a:pt x="24099" y="24039"/>
                  </a:cubicBezTo>
                  <a:cubicBezTo>
                    <a:pt x="24134" y="23932"/>
                    <a:pt x="24194" y="23825"/>
                    <a:pt x="24254" y="23718"/>
                  </a:cubicBezTo>
                  <a:cubicBezTo>
                    <a:pt x="24325" y="23623"/>
                    <a:pt x="24373" y="23503"/>
                    <a:pt x="24396" y="23373"/>
                  </a:cubicBezTo>
                  <a:cubicBezTo>
                    <a:pt x="24420" y="23123"/>
                    <a:pt x="24146" y="22861"/>
                    <a:pt x="23884" y="22611"/>
                  </a:cubicBezTo>
                  <a:cubicBezTo>
                    <a:pt x="23551" y="22289"/>
                    <a:pt x="23134" y="21896"/>
                    <a:pt x="23420" y="21408"/>
                  </a:cubicBezTo>
                  <a:lnTo>
                    <a:pt x="23492" y="21301"/>
                  </a:lnTo>
                  <a:lnTo>
                    <a:pt x="24432" y="21384"/>
                  </a:lnTo>
                  <a:cubicBezTo>
                    <a:pt x="24825" y="20039"/>
                    <a:pt x="24992" y="18646"/>
                    <a:pt x="24932" y="17253"/>
                  </a:cubicBezTo>
                  <a:lnTo>
                    <a:pt x="24932" y="17253"/>
                  </a:lnTo>
                  <a:lnTo>
                    <a:pt x="23325" y="18086"/>
                  </a:lnTo>
                  <a:lnTo>
                    <a:pt x="23253" y="17872"/>
                  </a:lnTo>
                  <a:cubicBezTo>
                    <a:pt x="23015" y="17277"/>
                    <a:pt x="23611" y="16717"/>
                    <a:pt x="23801" y="16538"/>
                  </a:cubicBezTo>
                  <a:lnTo>
                    <a:pt x="26004" y="14407"/>
                  </a:lnTo>
                  <a:lnTo>
                    <a:pt x="27075" y="14348"/>
                  </a:lnTo>
                  <a:cubicBezTo>
                    <a:pt x="27052" y="12455"/>
                    <a:pt x="27873" y="10657"/>
                    <a:pt x="29302" y="9430"/>
                  </a:cubicBezTo>
                  <a:cubicBezTo>
                    <a:pt x="29278" y="9371"/>
                    <a:pt x="29254" y="9323"/>
                    <a:pt x="29207" y="9276"/>
                  </a:cubicBezTo>
                  <a:cubicBezTo>
                    <a:pt x="29035" y="9134"/>
                    <a:pt x="28813" y="9053"/>
                    <a:pt x="28590" y="9053"/>
                  </a:cubicBezTo>
                  <a:cubicBezTo>
                    <a:pt x="28549" y="9053"/>
                    <a:pt x="28509" y="9056"/>
                    <a:pt x="28468" y="9061"/>
                  </a:cubicBezTo>
                  <a:cubicBezTo>
                    <a:pt x="28385" y="9061"/>
                    <a:pt x="28302" y="9073"/>
                    <a:pt x="28218" y="9085"/>
                  </a:cubicBezTo>
                  <a:cubicBezTo>
                    <a:pt x="28062" y="9102"/>
                    <a:pt x="27897" y="9120"/>
                    <a:pt x="27734" y="9120"/>
                  </a:cubicBezTo>
                  <a:cubicBezTo>
                    <a:pt x="27449" y="9120"/>
                    <a:pt x="27167" y="9067"/>
                    <a:pt x="26932" y="8871"/>
                  </a:cubicBezTo>
                  <a:cubicBezTo>
                    <a:pt x="26647" y="8633"/>
                    <a:pt x="26563" y="8287"/>
                    <a:pt x="26480" y="7942"/>
                  </a:cubicBezTo>
                  <a:cubicBezTo>
                    <a:pt x="26456" y="7716"/>
                    <a:pt x="26373" y="7502"/>
                    <a:pt x="26254" y="7311"/>
                  </a:cubicBezTo>
                  <a:cubicBezTo>
                    <a:pt x="25992" y="6966"/>
                    <a:pt x="25539" y="6954"/>
                    <a:pt x="25004" y="6930"/>
                  </a:cubicBezTo>
                  <a:cubicBezTo>
                    <a:pt x="24670" y="6930"/>
                    <a:pt x="24337" y="6882"/>
                    <a:pt x="24004" y="6799"/>
                  </a:cubicBezTo>
                  <a:cubicBezTo>
                    <a:pt x="23337" y="6585"/>
                    <a:pt x="22706" y="5930"/>
                    <a:pt x="22396" y="5406"/>
                  </a:cubicBezTo>
                  <a:cubicBezTo>
                    <a:pt x="22289" y="5180"/>
                    <a:pt x="22206" y="4942"/>
                    <a:pt x="22182" y="4692"/>
                  </a:cubicBezTo>
                  <a:cubicBezTo>
                    <a:pt x="22122" y="4370"/>
                    <a:pt x="22051" y="4001"/>
                    <a:pt x="21860" y="3906"/>
                  </a:cubicBezTo>
                  <a:cubicBezTo>
                    <a:pt x="21777" y="3885"/>
                    <a:pt x="21694" y="3872"/>
                    <a:pt x="21614" y="3872"/>
                  </a:cubicBezTo>
                  <a:cubicBezTo>
                    <a:pt x="21555" y="3872"/>
                    <a:pt x="21499" y="3879"/>
                    <a:pt x="21444" y="3894"/>
                  </a:cubicBezTo>
                  <a:lnTo>
                    <a:pt x="21348" y="3906"/>
                  </a:lnTo>
                  <a:cubicBezTo>
                    <a:pt x="21242" y="3920"/>
                    <a:pt x="21135" y="3927"/>
                    <a:pt x="21029" y="3927"/>
                  </a:cubicBezTo>
                  <a:cubicBezTo>
                    <a:pt x="20780" y="3927"/>
                    <a:pt x="20535" y="3889"/>
                    <a:pt x="20301" y="3823"/>
                  </a:cubicBezTo>
                  <a:cubicBezTo>
                    <a:pt x="20182" y="3787"/>
                    <a:pt x="20074" y="3739"/>
                    <a:pt x="19991" y="3656"/>
                  </a:cubicBezTo>
                  <a:cubicBezTo>
                    <a:pt x="19884" y="3525"/>
                    <a:pt x="19824" y="3370"/>
                    <a:pt x="19824" y="3215"/>
                  </a:cubicBezTo>
                  <a:lnTo>
                    <a:pt x="19753" y="2549"/>
                  </a:lnTo>
                  <a:cubicBezTo>
                    <a:pt x="19753" y="2501"/>
                    <a:pt x="19741" y="2382"/>
                    <a:pt x="19705" y="2358"/>
                  </a:cubicBezTo>
                  <a:cubicBezTo>
                    <a:pt x="19670" y="2346"/>
                    <a:pt x="19646" y="2334"/>
                    <a:pt x="19610" y="2322"/>
                  </a:cubicBezTo>
                  <a:lnTo>
                    <a:pt x="19539" y="2299"/>
                  </a:lnTo>
                  <a:cubicBezTo>
                    <a:pt x="19181" y="2179"/>
                    <a:pt x="19003" y="1846"/>
                    <a:pt x="18836" y="1513"/>
                  </a:cubicBezTo>
                  <a:cubicBezTo>
                    <a:pt x="18765" y="1370"/>
                    <a:pt x="18693" y="1191"/>
                    <a:pt x="18634" y="1025"/>
                  </a:cubicBezTo>
                  <a:cubicBezTo>
                    <a:pt x="18515" y="679"/>
                    <a:pt x="18348" y="370"/>
                    <a:pt x="18146" y="72"/>
                  </a:cubicBezTo>
                  <a:lnTo>
                    <a:pt x="182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3"/>
            <p:cNvSpPr/>
            <p:nvPr/>
          </p:nvSpPr>
          <p:spPr>
            <a:xfrm>
              <a:off x="2928925" y="3620175"/>
              <a:ext cx="262250" cy="137950"/>
            </a:xfrm>
            <a:custGeom>
              <a:avLst/>
              <a:gdLst/>
              <a:ahLst/>
              <a:cxnLst/>
              <a:rect l="l" t="t" r="r" b="b"/>
              <a:pathLst>
                <a:path w="10490" h="5518" extrusionOk="0">
                  <a:moveTo>
                    <a:pt x="4416" y="0"/>
                  </a:moveTo>
                  <a:cubicBezTo>
                    <a:pt x="4241" y="0"/>
                    <a:pt x="4065" y="24"/>
                    <a:pt x="3894" y="74"/>
                  </a:cubicBezTo>
                  <a:cubicBezTo>
                    <a:pt x="3870" y="300"/>
                    <a:pt x="3870" y="538"/>
                    <a:pt x="3894" y="764"/>
                  </a:cubicBezTo>
                  <a:lnTo>
                    <a:pt x="3894" y="967"/>
                  </a:lnTo>
                  <a:lnTo>
                    <a:pt x="2572" y="1050"/>
                  </a:lnTo>
                  <a:lnTo>
                    <a:pt x="465" y="3062"/>
                  </a:lnTo>
                  <a:cubicBezTo>
                    <a:pt x="251" y="3229"/>
                    <a:pt x="96" y="3455"/>
                    <a:pt x="1" y="3705"/>
                  </a:cubicBezTo>
                  <a:lnTo>
                    <a:pt x="1679" y="2836"/>
                  </a:lnTo>
                  <a:lnTo>
                    <a:pt x="1703" y="3145"/>
                  </a:lnTo>
                  <a:cubicBezTo>
                    <a:pt x="1739" y="3729"/>
                    <a:pt x="1739" y="4324"/>
                    <a:pt x="1703" y="4908"/>
                  </a:cubicBezTo>
                  <a:cubicBezTo>
                    <a:pt x="1962" y="4800"/>
                    <a:pt x="2237" y="4746"/>
                    <a:pt x="2511" y="4746"/>
                  </a:cubicBezTo>
                  <a:cubicBezTo>
                    <a:pt x="2991" y="4746"/>
                    <a:pt x="3467" y="4910"/>
                    <a:pt x="3846" y="5229"/>
                  </a:cubicBezTo>
                  <a:cubicBezTo>
                    <a:pt x="3973" y="5153"/>
                    <a:pt x="4117" y="5113"/>
                    <a:pt x="4262" y="5113"/>
                  </a:cubicBezTo>
                  <a:cubicBezTo>
                    <a:pt x="4322" y="5113"/>
                    <a:pt x="4382" y="5120"/>
                    <a:pt x="4442" y="5134"/>
                  </a:cubicBezTo>
                  <a:lnTo>
                    <a:pt x="4346" y="3693"/>
                  </a:lnTo>
                  <a:lnTo>
                    <a:pt x="4453" y="3634"/>
                  </a:lnTo>
                  <a:cubicBezTo>
                    <a:pt x="4547" y="3576"/>
                    <a:pt x="4658" y="3544"/>
                    <a:pt x="4771" y="3544"/>
                  </a:cubicBezTo>
                  <a:cubicBezTo>
                    <a:pt x="4845" y="3544"/>
                    <a:pt x="4919" y="3558"/>
                    <a:pt x="4989" y="3586"/>
                  </a:cubicBezTo>
                  <a:cubicBezTo>
                    <a:pt x="5275" y="3705"/>
                    <a:pt x="5489" y="3931"/>
                    <a:pt x="5585" y="4229"/>
                  </a:cubicBezTo>
                  <a:cubicBezTo>
                    <a:pt x="5632" y="4384"/>
                    <a:pt x="5668" y="4550"/>
                    <a:pt x="5680" y="4717"/>
                  </a:cubicBezTo>
                  <a:cubicBezTo>
                    <a:pt x="5704" y="4908"/>
                    <a:pt x="5751" y="5086"/>
                    <a:pt x="5823" y="5265"/>
                  </a:cubicBezTo>
                  <a:cubicBezTo>
                    <a:pt x="5906" y="5408"/>
                    <a:pt x="6049" y="5491"/>
                    <a:pt x="6204" y="5515"/>
                  </a:cubicBezTo>
                  <a:cubicBezTo>
                    <a:pt x="6214" y="5517"/>
                    <a:pt x="6224" y="5518"/>
                    <a:pt x="6233" y="5518"/>
                  </a:cubicBezTo>
                  <a:cubicBezTo>
                    <a:pt x="6282" y="5518"/>
                    <a:pt x="6329" y="5493"/>
                    <a:pt x="6358" y="5443"/>
                  </a:cubicBezTo>
                  <a:cubicBezTo>
                    <a:pt x="6394" y="5336"/>
                    <a:pt x="6394" y="5217"/>
                    <a:pt x="6370" y="5098"/>
                  </a:cubicBezTo>
                  <a:cubicBezTo>
                    <a:pt x="6323" y="4884"/>
                    <a:pt x="6358" y="4658"/>
                    <a:pt x="6478" y="4467"/>
                  </a:cubicBezTo>
                  <a:cubicBezTo>
                    <a:pt x="6571" y="4332"/>
                    <a:pt x="6728" y="4260"/>
                    <a:pt x="6886" y="4260"/>
                  </a:cubicBezTo>
                  <a:cubicBezTo>
                    <a:pt x="6909" y="4260"/>
                    <a:pt x="6931" y="4262"/>
                    <a:pt x="6954" y="4265"/>
                  </a:cubicBezTo>
                  <a:cubicBezTo>
                    <a:pt x="7216" y="4324"/>
                    <a:pt x="7454" y="4479"/>
                    <a:pt x="7609" y="4705"/>
                  </a:cubicBezTo>
                  <a:lnTo>
                    <a:pt x="8013" y="3943"/>
                  </a:lnTo>
                  <a:lnTo>
                    <a:pt x="8204" y="4074"/>
                  </a:lnTo>
                  <a:cubicBezTo>
                    <a:pt x="8597" y="4360"/>
                    <a:pt x="8906" y="4729"/>
                    <a:pt x="9133" y="5146"/>
                  </a:cubicBezTo>
                  <a:cubicBezTo>
                    <a:pt x="9359" y="4884"/>
                    <a:pt x="9442" y="4527"/>
                    <a:pt x="9371" y="4193"/>
                  </a:cubicBezTo>
                  <a:lnTo>
                    <a:pt x="9335" y="4050"/>
                  </a:lnTo>
                  <a:lnTo>
                    <a:pt x="9442" y="3967"/>
                  </a:lnTo>
                  <a:cubicBezTo>
                    <a:pt x="9539" y="3902"/>
                    <a:pt x="9639" y="3877"/>
                    <a:pt x="9738" y="3877"/>
                  </a:cubicBezTo>
                  <a:cubicBezTo>
                    <a:pt x="9930" y="3877"/>
                    <a:pt x="10118" y="3972"/>
                    <a:pt x="10276" y="4050"/>
                  </a:cubicBezTo>
                  <a:lnTo>
                    <a:pt x="10383" y="4098"/>
                  </a:lnTo>
                  <a:cubicBezTo>
                    <a:pt x="10383" y="4050"/>
                    <a:pt x="10395" y="4015"/>
                    <a:pt x="10407" y="3979"/>
                  </a:cubicBezTo>
                  <a:cubicBezTo>
                    <a:pt x="10418" y="3955"/>
                    <a:pt x="10442" y="3931"/>
                    <a:pt x="10454" y="3896"/>
                  </a:cubicBezTo>
                  <a:cubicBezTo>
                    <a:pt x="10466" y="3872"/>
                    <a:pt x="10490" y="3836"/>
                    <a:pt x="10490" y="3800"/>
                  </a:cubicBezTo>
                  <a:cubicBezTo>
                    <a:pt x="10478" y="3788"/>
                    <a:pt x="10383" y="3765"/>
                    <a:pt x="10335" y="3753"/>
                  </a:cubicBezTo>
                  <a:lnTo>
                    <a:pt x="10276" y="3741"/>
                  </a:lnTo>
                  <a:cubicBezTo>
                    <a:pt x="9656" y="3574"/>
                    <a:pt x="9359" y="2967"/>
                    <a:pt x="9109" y="2431"/>
                  </a:cubicBezTo>
                  <a:cubicBezTo>
                    <a:pt x="9061" y="2348"/>
                    <a:pt x="9025" y="2264"/>
                    <a:pt x="8990" y="2193"/>
                  </a:cubicBezTo>
                  <a:cubicBezTo>
                    <a:pt x="8752" y="1717"/>
                    <a:pt x="8430" y="1288"/>
                    <a:pt x="8037" y="931"/>
                  </a:cubicBezTo>
                  <a:cubicBezTo>
                    <a:pt x="7954" y="836"/>
                    <a:pt x="7847" y="764"/>
                    <a:pt x="7716" y="728"/>
                  </a:cubicBezTo>
                  <a:cubicBezTo>
                    <a:pt x="7668" y="717"/>
                    <a:pt x="7621" y="705"/>
                    <a:pt x="7573" y="705"/>
                  </a:cubicBezTo>
                  <a:cubicBezTo>
                    <a:pt x="7490" y="705"/>
                    <a:pt x="7406" y="693"/>
                    <a:pt x="7323" y="669"/>
                  </a:cubicBezTo>
                  <a:cubicBezTo>
                    <a:pt x="7168" y="621"/>
                    <a:pt x="7037" y="550"/>
                    <a:pt x="6906" y="455"/>
                  </a:cubicBezTo>
                  <a:cubicBezTo>
                    <a:pt x="6823" y="359"/>
                    <a:pt x="6704" y="312"/>
                    <a:pt x="6585" y="288"/>
                  </a:cubicBezTo>
                  <a:cubicBezTo>
                    <a:pt x="6501" y="300"/>
                    <a:pt x="6430" y="324"/>
                    <a:pt x="6358" y="371"/>
                  </a:cubicBezTo>
                  <a:cubicBezTo>
                    <a:pt x="6223" y="444"/>
                    <a:pt x="6078" y="481"/>
                    <a:pt x="5941" y="481"/>
                  </a:cubicBezTo>
                  <a:cubicBezTo>
                    <a:pt x="5921" y="481"/>
                    <a:pt x="5902" y="480"/>
                    <a:pt x="5882" y="478"/>
                  </a:cubicBezTo>
                  <a:cubicBezTo>
                    <a:pt x="5751" y="455"/>
                    <a:pt x="5632" y="407"/>
                    <a:pt x="5525" y="336"/>
                  </a:cubicBezTo>
                  <a:lnTo>
                    <a:pt x="5489" y="312"/>
                  </a:lnTo>
                  <a:cubicBezTo>
                    <a:pt x="5165" y="109"/>
                    <a:pt x="4791" y="0"/>
                    <a:pt x="4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53"/>
            <p:cNvSpPr/>
            <p:nvPr/>
          </p:nvSpPr>
          <p:spPr>
            <a:xfrm>
              <a:off x="2965825" y="2870950"/>
              <a:ext cx="514675" cy="774300"/>
            </a:xfrm>
            <a:custGeom>
              <a:avLst/>
              <a:gdLst/>
              <a:ahLst/>
              <a:cxnLst/>
              <a:rect l="l" t="t" r="r" b="b"/>
              <a:pathLst>
                <a:path w="20587" h="30972" extrusionOk="0">
                  <a:moveTo>
                    <a:pt x="12584" y="0"/>
                  </a:moveTo>
                  <a:cubicBezTo>
                    <a:pt x="12509" y="0"/>
                    <a:pt x="12434" y="9"/>
                    <a:pt x="12360" y="27"/>
                  </a:cubicBezTo>
                  <a:lnTo>
                    <a:pt x="12038" y="765"/>
                  </a:lnTo>
                  <a:cubicBezTo>
                    <a:pt x="11367" y="498"/>
                    <a:pt x="10657" y="363"/>
                    <a:pt x="9942" y="363"/>
                  </a:cubicBezTo>
                  <a:cubicBezTo>
                    <a:pt x="9541" y="363"/>
                    <a:pt x="9138" y="406"/>
                    <a:pt x="8740" y="491"/>
                  </a:cubicBezTo>
                  <a:lnTo>
                    <a:pt x="9062" y="5528"/>
                  </a:lnTo>
                  <a:cubicBezTo>
                    <a:pt x="9145" y="6873"/>
                    <a:pt x="9252" y="8302"/>
                    <a:pt x="10038" y="9397"/>
                  </a:cubicBezTo>
                  <a:cubicBezTo>
                    <a:pt x="9431" y="9850"/>
                    <a:pt x="9002" y="10505"/>
                    <a:pt x="8823" y="11231"/>
                  </a:cubicBezTo>
                  <a:cubicBezTo>
                    <a:pt x="7871" y="10362"/>
                    <a:pt x="6680" y="9790"/>
                    <a:pt x="5406" y="9600"/>
                  </a:cubicBezTo>
                  <a:cubicBezTo>
                    <a:pt x="5335" y="9969"/>
                    <a:pt x="5263" y="10338"/>
                    <a:pt x="5192" y="10707"/>
                  </a:cubicBezTo>
                  <a:lnTo>
                    <a:pt x="5394" y="10755"/>
                  </a:lnTo>
                  <a:cubicBezTo>
                    <a:pt x="5371" y="10838"/>
                    <a:pt x="5454" y="10933"/>
                    <a:pt x="5597" y="11052"/>
                  </a:cubicBezTo>
                  <a:cubicBezTo>
                    <a:pt x="5752" y="11195"/>
                    <a:pt x="5871" y="11374"/>
                    <a:pt x="5930" y="11576"/>
                  </a:cubicBezTo>
                  <a:cubicBezTo>
                    <a:pt x="5954" y="11695"/>
                    <a:pt x="5942" y="11802"/>
                    <a:pt x="5930" y="11909"/>
                  </a:cubicBezTo>
                  <a:lnTo>
                    <a:pt x="5549" y="14243"/>
                  </a:lnTo>
                  <a:cubicBezTo>
                    <a:pt x="5502" y="14600"/>
                    <a:pt x="5323" y="15041"/>
                    <a:pt x="5013" y="15231"/>
                  </a:cubicBezTo>
                  <a:cubicBezTo>
                    <a:pt x="4915" y="15292"/>
                    <a:pt x="4808" y="15323"/>
                    <a:pt x="4700" y="15323"/>
                  </a:cubicBezTo>
                  <a:cubicBezTo>
                    <a:pt x="4637" y="15323"/>
                    <a:pt x="4574" y="15313"/>
                    <a:pt x="4513" y="15291"/>
                  </a:cubicBezTo>
                  <a:cubicBezTo>
                    <a:pt x="4454" y="15267"/>
                    <a:pt x="4382" y="15231"/>
                    <a:pt x="4323" y="15196"/>
                  </a:cubicBezTo>
                  <a:cubicBezTo>
                    <a:pt x="4287" y="15172"/>
                    <a:pt x="4240" y="15148"/>
                    <a:pt x="4192" y="15148"/>
                  </a:cubicBezTo>
                  <a:cubicBezTo>
                    <a:pt x="4144" y="15148"/>
                    <a:pt x="4085" y="15231"/>
                    <a:pt x="4025" y="15386"/>
                  </a:cubicBezTo>
                  <a:cubicBezTo>
                    <a:pt x="3966" y="15517"/>
                    <a:pt x="3870" y="15648"/>
                    <a:pt x="3763" y="15755"/>
                  </a:cubicBezTo>
                  <a:cubicBezTo>
                    <a:pt x="3598" y="15911"/>
                    <a:pt x="3395" y="15941"/>
                    <a:pt x="3196" y="15941"/>
                  </a:cubicBezTo>
                  <a:cubicBezTo>
                    <a:pt x="3122" y="15941"/>
                    <a:pt x="3048" y="15937"/>
                    <a:pt x="2977" y="15934"/>
                  </a:cubicBezTo>
                  <a:cubicBezTo>
                    <a:pt x="2890" y="15930"/>
                    <a:pt x="2817" y="15926"/>
                    <a:pt x="2756" y="15926"/>
                  </a:cubicBezTo>
                  <a:cubicBezTo>
                    <a:pt x="2633" y="15926"/>
                    <a:pt x="2557" y="15942"/>
                    <a:pt x="2501" y="16005"/>
                  </a:cubicBezTo>
                  <a:cubicBezTo>
                    <a:pt x="2442" y="16077"/>
                    <a:pt x="2406" y="16160"/>
                    <a:pt x="2394" y="16243"/>
                  </a:cubicBezTo>
                  <a:cubicBezTo>
                    <a:pt x="2358" y="16339"/>
                    <a:pt x="2323" y="16422"/>
                    <a:pt x="2287" y="16517"/>
                  </a:cubicBezTo>
                  <a:cubicBezTo>
                    <a:pt x="2132" y="16779"/>
                    <a:pt x="1858" y="16910"/>
                    <a:pt x="1620" y="17017"/>
                  </a:cubicBezTo>
                  <a:cubicBezTo>
                    <a:pt x="1501" y="17065"/>
                    <a:pt x="1406" y="17124"/>
                    <a:pt x="1299" y="17184"/>
                  </a:cubicBezTo>
                  <a:cubicBezTo>
                    <a:pt x="1358" y="17291"/>
                    <a:pt x="1418" y="17398"/>
                    <a:pt x="1465" y="17505"/>
                  </a:cubicBezTo>
                  <a:lnTo>
                    <a:pt x="1120" y="17684"/>
                  </a:lnTo>
                  <a:lnTo>
                    <a:pt x="1120" y="17720"/>
                  </a:lnTo>
                  <a:cubicBezTo>
                    <a:pt x="1215" y="18660"/>
                    <a:pt x="1072" y="19625"/>
                    <a:pt x="715" y="20518"/>
                  </a:cubicBezTo>
                  <a:cubicBezTo>
                    <a:pt x="668" y="20649"/>
                    <a:pt x="596" y="20792"/>
                    <a:pt x="537" y="20934"/>
                  </a:cubicBezTo>
                  <a:cubicBezTo>
                    <a:pt x="275" y="21542"/>
                    <a:pt x="1" y="22173"/>
                    <a:pt x="156" y="22732"/>
                  </a:cubicBezTo>
                  <a:cubicBezTo>
                    <a:pt x="668" y="22768"/>
                    <a:pt x="1156" y="22839"/>
                    <a:pt x="1477" y="23268"/>
                  </a:cubicBezTo>
                  <a:cubicBezTo>
                    <a:pt x="1632" y="23506"/>
                    <a:pt x="1739" y="23780"/>
                    <a:pt x="1775" y="24066"/>
                  </a:cubicBezTo>
                  <a:cubicBezTo>
                    <a:pt x="1846" y="24340"/>
                    <a:pt x="1906" y="24613"/>
                    <a:pt x="2084" y="24768"/>
                  </a:cubicBezTo>
                  <a:cubicBezTo>
                    <a:pt x="2223" y="24879"/>
                    <a:pt x="2401" y="24913"/>
                    <a:pt x="2604" y="24913"/>
                  </a:cubicBezTo>
                  <a:cubicBezTo>
                    <a:pt x="2750" y="24913"/>
                    <a:pt x="2908" y="24895"/>
                    <a:pt x="3073" y="24875"/>
                  </a:cubicBezTo>
                  <a:cubicBezTo>
                    <a:pt x="3156" y="24875"/>
                    <a:pt x="3239" y="24863"/>
                    <a:pt x="3323" y="24852"/>
                  </a:cubicBezTo>
                  <a:cubicBezTo>
                    <a:pt x="3356" y="24849"/>
                    <a:pt x="3391" y="24848"/>
                    <a:pt x="3427" y="24848"/>
                  </a:cubicBezTo>
                  <a:cubicBezTo>
                    <a:pt x="3755" y="24848"/>
                    <a:pt x="4147" y="24950"/>
                    <a:pt x="4394" y="25197"/>
                  </a:cubicBezTo>
                  <a:cubicBezTo>
                    <a:pt x="4549" y="25340"/>
                    <a:pt x="4621" y="25542"/>
                    <a:pt x="4609" y="25744"/>
                  </a:cubicBezTo>
                  <a:lnTo>
                    <a:pt x="4597" y="25840"/>
                  </a:lnTo>
                  <a:lnTo>
                    <a:pt x="4537" y="25887"/>
                  </a:lnTo>
                  <a:cubicBezTo>
                    <a:pt x="3406" y="26828"/>
                    <a:pt x="2668" y="28150"/>
                    <a:pt x="2454" y="29602"/>
                  </a:cubicBezTo>
                  <a:cubicBezTo>
                    <a:pt x="2616" y="29567"/>
                    <a:pt x="2780" y="29550"/>
                    <a:pt x="2943" y="29550"/>
                  </a:cubicBezTo>
                  <a:cubicBezTo>
                    <a:pt x="3390" y="29550"/>
                    <a:pt x="3832" y="29679"/>
                    <a:pt x="4216" y="29924"/>
                  </a:cubicBezTo>
                  <a:lnTo>
                    <a:pt x="4251" y="29947"/>
                  </a:lnTo>
                  <a:cubicBezTo>
                    <a:pt x="4299" y="29995"/>
                    <a:pt x="4370" y="30031"/>
                    <a:pt x="4430" y="30043"/>
                  </a:cubicBezTo>
                  <a:cubicBezTo>
                    <a:pt x="4525" y="30043"/>
                    <a:pt x="4609" y="30007"/>
                    <a:pt x="4680" y="29971"/>
                  </a:cubicBezTo>
                  <a:cubicBezTo>
                    <a:pt x="4799" y="29900"/>
                    <a:pt x="4942" y="29864"/>
                    <a:pt x="5085" y="29852"/>
                  </a:cubicBezTo>
                  <a:cubicBezTo>
                    <a:pt x="5287" y="29864"/>
                    <a:pt x="5502" y="29947"/>
                    <a:pt x="5656" y="30090"/>
                  </a:cubicBezTo>
                  <a:cubicBezTo>
                    <a:pt x="5740" y="30150"/>
                    <a:pt x="5835" y="30209"/>
                    <a:pt x="5930" y="30245"/>
                  </a:cubicBezTo>
                  <a:cubicBezTo>
                    <a:pt x="5990" y="30257"/>
                    <a:pt x="6037" y="30269"/>
                    <a:pt x="6097" y="30269"/>
                  </a:cubicBezTo>
                  <a:cubicBezTo>
                    <a:pt x="6180" y="30269"/>
                    <a:pt x="6252" y="30281"/>
                    <a:pt x="6323" y="30293"/>
                  </a:cubicBezTo>
                  <a:cubicBezTo>
                    <a:pt x="6514" y="30352"/>
                    <a:pt x="6692" y="30459"/>
                    <a:pt x="6835" y="30602"/>
                  </a:cubicBezTo>
                  <a:cubicBezTo>
                    <a:pt x="6907" y="30662"/>
                    <a:pt x="6966" y="30733"/>
                    <a:pt x="7037" y="30805"/>
                  </a:cubicBezTo>
                  <a:lnTo>
                    <a:pt x="11443" y="30959"/>
                  </a:lnTo>
                  <a:cubicBezTo>
                    <a:pt x="11599" y="30968"/>
                    <a:pt x="11756" y="30972"/>
                    <a:pt x="11915" y="30972"/>
                  </a:cubicBezTo>
                  <a:cubicBezTo>
                    <a:pt x="12204" y="30972"/>
                    <a:pt x="12496" y="30959"/>
                    <a:pt x="12788" y="30936"/>
                  </a:cubicBezTo>
                  <a:cubicBezTo>
                    <a:pt x="13014" y="30900"/>
                    <a:pt x="13241" y="30852"/>
                    <a:pt x="13467" y="30817"/>
                  </a:cubicBezTo>
                  <a:cubicBezTo>
                    <a:pt x="13862" y="30734"/>
                    <a:pt x="14267" y="30652"/>
                    <a:pt x="14661" y="30652"/>
                  </a:cubicBezTo>
                  <a:cubicBezTo>
                    <a:pt x="14895" y="30652"/>
                    <a:pt x="15126" y="30681"/>
                    <a:pt x="15348" y="30757"/>
                  </a:cubicBezTo>
                  <a:cubicBezTo>
                    <a:pt x="15396" y="30340"/>
                    <a:pt x="15348" y="29912"/>
                    <a:pt x="15205" y="29507"/>
                  </a:cubicBezTo>
                  <a:lnTo>
                    <a:pt x="15134" y="29316"/>
                  </a:lnTo>
                  <a:lnTo>
                    <a:pt x="15324" y="29245"/>
                  </a:lnTo>
                  <a:cubicBezTo>
                    <a:pt x="15670" y="29126"/>
                    <a:pt x="15908" y="28816"/>
                    <a:pt x="15943" y="28459"/>
                  </a:cubicBezTo>
                  <a:lnTo>
                    <a:pt x="15955" y="28281"/>
                  </a:lnTo>
                  <a:lnTo>
                    <a:pt x="17563" y="28221"/>
                  </a:lnTo>
                  <a:cubicBezTo>
                    <a:pt x="16515" y="27030"/>
                    <a:pt x="15681" y="25673"/>
                    <a:pt x="15086" y="24209"/>
                  </a:cubicBezTo>
                  <a:cubicBezTo>
                    <a:pt x="14812" y="23542"/>
                    <a:pt x="14598" y="22839"/>
                    <a:pt x="14372" y="22161"/>
                  </a:cubicBezTo>
                  <a:cubicBezTo>
                    <a:pt x="14300" y="21899"/>
                    <a:pt x="14205" y="21637"/>
                    <a:pt x="14122" y="21363"/>
                  </a:cubicBezTo>
                  <a:lnTo>
                    <a:pt x="13991" y="20982"/>
                  </a:lnTo>
                  <a:lnTo>
                    <a:pt x="14384" y="21113"/>
                  </a:lnTo>
                  <a:cubicBezTo>
                    <a:pt x="14783" y="21244"/>
                    <a:pt x="15199" y="21307"/>
                    <a:pt x="15614" y="21307"/>
                  </a:cubicBezTo>
                  <a:cubicBezTo>
                    <a:pt x="15916" y="21307"/>
                    <a:pt x="16219" y="21273"/>
                    <a:pt x="16515" y="21208"/>
                  </a:cubicBezTo>
                  <a:cubicBezTo>
                    <a:pt x="16872" y="21113"/>
                    <a:pt x="17229" y="20994"/>
                    <a:pt x="17575" y="20863"/>
                  </a:cubicBezTo>
                  <a:lnTo>
                    <a:pt x="20337" y="19815"/>
                  </a:lnTo>
                  <a:cubicBezTo>
                    <a:pt x="20587" y="18315"/>
                    <a:pt x="20480" y="16779"/>
                    <a:pt x="20003" y="15327"/>
                  </a:cubicBezTo>
                  <a:cubicBezTo>
                    <a:pt x="19956" y="15172"/>
                    <a:pt x="19908" y="15029"/>
                    <a:pt x="19861" y="14874"/>
                  </a:cubicBezTo>
                  <a:cubicBezTo>
                    <a:pt x="19694" y="14434"/>
                    <a:pt x="19563" y="13981"/>
                    <a:pt x="19480" y="13517"/>
                  </a:cubicBezTo>
                  <a:cubicBezTo>
                    <a:pt x="19384" y="12695"/>
                    <a:pt x="19563" y="11862"/>
                    <a:pt x="19991" y="11159"/>
                  </a:cubicBezTo>
                  <a:cubicBezTo>
                    <a:pt x="19741" y="10874"/>
                    <a:pt x="19587" y="10516"/>
                    <a:pt x="19527" y="10135"/>
                  </a:cubicBezTo>
                  <a:lnTo>
                    <a:pt x="18479" y="10100"/>
                  </a:lnTo>
                  <a:cubicBezTo>
                    <a:pt x="18546" y="9390"/>
                    <a:pt x="17715" y="8949"/>
                    <a:pt x="16985" y="8949"/>
                  </a:cubicBezTo>
                  <a:cubicBezTo>
                    <a:pt x="16931" y="8949"/>
                    <a:pt x="16877" y="8952"/>
                    <a:pt x="16824" y="8957"/>
                  </a:cubicBezTo>
                  <a:cubicBezTo>
                    <a:pt x="16167" y="9029"/>
                    <a:pt x="15518" y="9314"/>
                    <a:pt x="14862" y="9314"/>
                  </a:cubicBezTo>
                  <a:cubicBezTo>
                    <a:pt x="14759" y="9314"/>
                    <a:pt x="14655" y="9306"/>
                    <a:pt x="14550" y="9290"/>
                  </a:cubicBezTo>
                  <a:cubicBezTo>
                    <a:pt x="13425" y="9108"/>
                    <a:pt x="12512" y="7884"/>
                    <a:pt x="11438" y="7884"/>
                  </a:cubicBezTo>
                  <a:cubicBezTo>
                    <a:pt x="11319" y="7884"/>
                    <a:pt x="11198" y="7899"/>
                    <a:pt x="11074" y="7933"/>
                  </a:cubicBezTo>
                  <a:cubicBezTo>
                    <a:pt x="10931" y="7076"/>
                    <a:pt x="10764" y="6206"/>
                    <a:pt x="10895" y="5349"/>
                  </a:cubicBezTo>
                  <a:cubicBezTo>
                    <a:pt x="11026" y="4492"/>
                    <a:pt x="11490" y="3635"/>
                    <a:pt x="12288" y="3277"/>
                  </a:cubicBezTo>
                  <a:cubicBezTo>
                    <a:pt x="12788" y="3039"/>
                    <a:pt x="13503" y="2932"/>
                    <a:pt x="13622" y="2384"/>
                  </a:cubicBezTo>
                  <a:cubicBezTo>
                    <a:pt x="13800" y="1622"/>
                    <a:pt x="12586" y="741"/>
                    <a:pt x="13193" y="241"/>
                  </a:cubicBezTo>
                  <a:cubicBezTo>
                    <a:pt x="13023" y="81"/>
                    <a:pt x="12807" y="0"/>
                    <a:pt x="12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53"/>
            <p:cNvSpPr/>
            <p:nvPr/>
          </p:nvSpPr>
          <p:spPr>
            <a:xfrm>
              <a:off x="2351775" y="2845075"/>
              <a:ext cx="98850" cy="73300"/>
            </a:xfrm>
            <a:custGeom>
              <a:avLst/>
              <a:gdLst/>
              <a:ahLst/>
              <a:cxnLst/>
              <a:rect l="l" t="t" r="r" b="b"/>
              <a:pathLst>
                <a:path w="3954" h="2932" extrusionOk="0">
                  <a:moveTo>
                    <a:pt x="270" y="1"/>
                  </a:moveTo>
                  <a:cubicBezTo>
                    <a:pt x="170" y="1"/>
                    <a:pt x="72" y="38"/>
                    <a:pt x="0" y="110"/>
                  </a:cubicBezTo>
                  <a:lnTo>
                    <a:pt x="274" y="407"/>
                  </a:lnTo>
                  <a:cubicBezTo>
                    <a:pt x="298" y="431"/>
                    <a:pt x="334" y="467"/>
                    <a:pt x="346" y="502"/>
                  </a:cubicBezTo>
                  <a:cubicBezTo>
                    <a:pt x="405" y="622"/>
                    <a:pt x="453" y="752"/>
                    <a:pt x="488" y="883"/>
                  </a:cubicBezTo>
                  <a:cubicBezTo>
                    <a:pt x="560" y="1157"/>
                    <a:pt x="643" y="1431"/>
                    <a:pt x="822" y="1586"/>
                  </a:cubicBezTo>
                  <a:cubicBezTo>
                    <a:pt x="929" y="1657"/>
                    <a:pt x="1048" y="1705"/>
                    <a:pt x="1179" y="1717"/>
                  </a:cubicBezTo>
                  <a:cubicBezTo>
                    <a:pt x="1353" y="1747"/>
                    <a:pt x="1528" y="1761"/>
                    <a:pt x="1704" y="1761"/>
                  </a:cubicBezTo>
                  <a:cubicBezTo>
                    <a:pt x="2021" y="1761"/>
                    <a:pt x="2337" y="1714"/>
                    <a:pt x="2643" y="1622"/>
                  </a:cubicBezTo>
                  <a:lnTo>
                    <a:pt x="2786" y="1574"/>
                  </a:lnTo>
                  <a:cubicBezTo>
                    <a:pt x="2917" y="1514"/>
                    <a:pt x="3060" y="1479"/>
                    <a:pt x="3215" y="1467"/>
                  </a:cubicBezTo>
                  <a:cubicBezTo>
                    <a:pt x="3346" y="1467"/>
                    <a:pt x="3489" y="1526"/>
                    <a:pt x="3525" y="1634"/>
                  </a:cubicBezTo>
                  <a:cubicBezTo>
                    <a:pt x="3525" y="1753"/>
                    <a:pt x="3501" y="1872"/>
                    <a:pt x="3441" y="1967"/>
                  </a:cubicBezTo>
                  <a:cubicBezTo>
                    <a:pt x="3417" y="2026"/>
                    <a:pt x="3382" y="2098"/>
                    <a:pt x="3370" y="2157"/>
                  </a:cubicBezTo>
                  <a:cubicBezTo>
                    <a:pt x="3298" y="2372"/>
                    <a:pt x="3334" y="2598"/>
                    <a:pt x="3465" y="2788"/>
                  </a:cubicBezTo>
                  <a:cubicBezTo>
                    <a:pt x="3548" y="2884"/>
                    <a:pt x="3656" y="2931"/>
                    <a:pt x="3786" y="2931"/>
                  </a:cubicBezTo>
                  <a:lnTo>
                    <a:pt x="3834" y="2931"/>
                  </a:lnTo>
                  <a:lnTo>
                    <a:pt x="3786" y="2527"/>
                  </a:lnTo>
                  <a:cubicBezTo>
                    <a:pt x="3739" y="2455"/>
                    <a:pt x="3727" y="2360"/>
                    <a:pt x="3751" y="2276"/>
                  </a:cubicBezTo>
                  <a:cubicBezTo>
                    <a:pt x="3775" y="2241"/>
                    <a:pt x="3798" y="2181"/>
                    <a:pt x="3822" y="2134"/>
                  </a:cubicBezTo>
                  <a:cubicBezTo>
                    <a:pt x="3917" y="1943"/>
                    <a:pt x="3953" y="1729"/>
                    <a:pt x="3917" y="1514"/>
                  </a:cubicBezTo>
                  <a:cubicBezTo>
                    <a:pt x="3822" y="1193"/>
                    <a:pt x="3489" y="1062"/>
                    <a:pt x="3203" y="1062"/>
                  </a:cubicBezTo>
                  <a:cubicBezTo>
                    <a:pt x="3013" y="1074"/>
                    <a:pt x="2822" y="1122"/>
                    <a:pt x="2655" y="1193"/>
                  </a:cubicBezTo>
                  <a:lnTo>
                    <a:pt x="2524" y="1229"/>
                  </a:lnTo>
                  <a:cubicBezTo>
                    <a:pt x="2249" y="1315"/>
                    <a:pt x="1964" y="1360"/>
                    <a:pt x="1682" y="1360"/>
                  </a:cubicBezTo>
                  <a:cubicBezTo>
                    <a:pt x="1536" y="1360"/>
                    <a:pt x="1392" y="1348"/>
                    <a:pt x="1250" y="1324"/>
                  </a:cubicBezTo>
                  <a:cubicBezTo>
                    <a:pt x="1191" y="1312"/>
                    <a:pt x="1131" y="1300"/>
                    <a:pt x="1084" y="1264"/>
                  </a:cubicBezTo>
                  <a:cubicBezTo>
                    <a:pt x="1000" y="1205"/>
                    <a:pt x="929" y="967"/>
                    <a:pt x="881" y="776"/>
                  </a:cubicBezTo>
                  <a:cubicBezTo>
                    <a:pt x="846" y="610"/>
                    <a:pt x="774" y="455"/>
                    <a:pt x="703" y="300"/>
                  </a:cubicBezTo>
                  <a:cubicBezTo>
                    <a:pt x="643" y="193"/>
                    <a:pt x="560" y="110"/>
                    <a:pt x="465" y="50"/>
                  </a:cubicBezTo>
                  <a:cubicBezTo>
                    <a:pt x="403" y="17"/>
                    <a:pt x="336"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3"/>
            <p:cNvSpPr/>
            <p:nvPr/>
          </p:nvSpPr>
          <p:spPr>
            <a:xfrm>
              <a:off x="2358325" y="2812975"/>
              <a:ext cx="66100" cy="38125"/>
            </a:xfrm>
            <a:custGeom>
              <a:avLst/>
              <a:gdLst/>
              <a:ahLst/>
              <a:cxnLst/>
              <a:rect l="l" t="t" r="r" b="b"/>
              <a:pathLst>
                <a:path w="2644" h="1525" extrusionOk="0">
                  <a:moveTo>
                    <a:pt x="2548" y="1"/>
                  </a:moveTo>
                  <a:lnTo>
                    <a:pt x="2108" y="108"/>
                  </a:lnTo>
                  <a:cubicBezTo>
                    <a:pt x="2048" y="120"/>
                    <a:pt x="1977" y="143"/>
                    <a:pt x="1917" y="179"/>
                  </a:cubicBezTo>
                  <a:cubicBezTo>
                    <a:pt x="1846" y="227"/>
                    <a:pt x="1786" y="286"/>
                    <a:pt x="1739" y="346"/>
                  </a:cubicBezTo>
                  <a:cubicBezTo>
                    <a:pt x="1548" y="572"/>
                    <a:pt x="1334" y="763"/>
                    <a:pt x="1096" y="941"/>
                  </a:cubicBezTo>
                  <a:cubicBezTo>
                    <a:pt x="1024" y="989"/>
                    <a:pt x="953" y="1036"/>
                    <a:pt x="881" y="1072"/>
                  </a:cubicBezTo>
                  <a:cubicBezTo>
                    <a:pt x="814" y="1081"/>
                    <a:pt x="747" y="1089"/>
                    <a:pt x="679" y="1089"/>
                  </a:cubicBezTo>
                  <a:cubicBezTo>
                    <a:pt x="651" y="1089"/>
                    <a:pt x="623" y="1087"/>
                    <a:pt x="596" y="1084"/>
                  </a:cubicBezTo>
                  <a:cubicBezTo>
                    <a:pt x="551" y="1076"/>
                    <a:pt x="505" y="1072"/>
                    <a:pt x="460" y="1072"/>
                  </a:cubicBezTo>
                  <a:cubicBezTo>
                    <a:pt x="300" y="1072"/>
                    <a:pt x="139" y="1120"/>
                    <a:pt x="0" y="1203"/>
                  </a:cubicBezTo>
                  <a:lnTo>
                    <a:pt x="262" y="1525"/>
                  </a:lnTo>
                  <a:cubicBezTo>
                    <a:pt x="326" y="1493"/>
                    <a:pt x="394" y="1477"/>
                    <a:pt x="465" y="1477"/>
                  </a:cubicBezTo>
                  <a:cubicBezTo>
                    <a:pt x="500" y="1477"/>
                    <a:pt x="536" y="1481"/>
                    <a:pt x="572" y="1489"/>
                  </a:cubicBezTo>
                  <a:cubicBezTo>
                    <a:pt x="607" y="1492"/>
                    <a:pt x="644" y="1493"/>
                    <a:pt x="681" y="1493"/>
                  </a:cubicBezTo>
                  <a:cubicBezTo>
                    <a:pt x="791" y="1493"/>
                    <a:pt x="905" y="1480"/>
                    <a:pt x="1012" y="1453"/>
                  </a:cubicBezTo>
                  <a:cubicBezTo>
                    <a:pt x="1131" y="1405"/>
                    <a:pt x="1238" y="1346"/>
                    <a:pt x="1346" y="1263"/>
                  </a:cubicBezTo>
                  <a:cubicBezTo>
                    <a:pt x="1608" y="1072"/>
                    <a:pt x="1858" y="846"/>
                    <a:pt x="2072" y="596"/>
                  </a:cubicBezTo>
                  <a:cubicBezTo>
                    <a:pt x="2084" y="572"/>
                    <a:pt x="2108" y="548"/>
                    <a:pt x="2131" y="536"/>
                  </a:cubicBezTo>
                  <a:cubicBezTo>
                    <a:pt x="2155" y="524"/>
                    <a:pt x="2179" y="512"/>
                    <a:pt x="2203" y="512"/>
                  </a:cubicBezTo>
                  <a:lnTo>
                    <a:pt x="2643" y="405"/>
                  </a:lnTo>
                  <a:lnTo>
                    <a:pt x="25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3"/>
            <p:cNvSpPr/>
            <p:nvPr/>
          </p:nvSpPr>
          <p:spPr>
            <a:xfrm>
              <a:off x="4140375" y="4228650"/>
              <a:ext cx="581950" cy="242500"/>
            </a:xfrm>
            <a:custGeom>
              <a:avLst/>
              <a:gdLst/>
              <a:ahLst/>
              <a:cxnLst/>
              <a:rect l="l" t="t" r="r" b="b"/>
              <a:pathLst>
                <a:path w="23278" h="9700" extrusionOk="0">
                  <a:moveTo>
                    <a:pt x="9799" y="1"/>
                  </a:moveTo>
                  <a:cubicBezTo>
                    <a:pt x="9712" y="1"/>
                    <a:pt x="9625" y="4"/>
                    <a:pt x="9538" y="11"/>
                  </a:cubicBezTo>
                  <a:cubicBezTo>
                    <a:pt x="8109" y="142"/>
                    <a:pt x="6907" y="1297"/>
                    <a:pt x="5478" y="1357"/>
                  </a:cubicBezTo>
                  <a:cubicBezTo>
                    <a:pt x="5287" y="1357"/>
                    <a:pt x="5073" y="1357"/>
                    <a:pt x="4930" y="1476"/>
                  </a:cubicBezTo>
                  <a:cubicBezTo>
                    <a:pt x="4704" y="1643"/>
                    <a:pt x="4716" y="2000"/>
                    <a:pt x="4513" y="2178"/>
                  </a:cubicBezTo>
                  <a:cubicBezTo>
                    <a:pt x="4063" y="2577"/>
                    <a:pt x="3469" y="2640"/>
                    <a:pt x="2853" y="2640"/>
                  </a:cubicBezTo>
                  <a:cubicBezTo>
                    <a:pt x="2565" y="2640"/>
                    <a:pt x="2272" y="2626"/>
                    <a:pt x="1986" y="2626"/>
                  </a:cubicBezTo>
                  <a:cubicBezTo>
                    <a:pt x="1476" y="2626"/>
                    <a:pt x="989" y="2670"/>
                    <a:pt x="596" y="2917"/>
                  </a:cubicBezTo>
                  <a:cubicBezTo>
                    <a:pt x="191" y="3178"/>
                    <a:pt x="1" y="3559"/>
                    <a:pt x="287" y="4060"/>
                  </a:cubicBezTo>
                  <a:cubicBezTo>
                    <a:pt x="537" y="4476"/>
                    <a:pt x="834" y="4298"/>
                    <a:pt x="1073" y="4607"/>
                  </a:cubicBezTo>
                  <a:cubicBezTo>
                    <a:pt x="1132" y="4714"/>
                    <a:pt x="1239" y="5834"/>
                    <a:pt x="1203" y="5845"/>
                  </a:cubicBezTo>
                  <a:lnTo>
                    <a:pt x="787" y="5917"/>
                  </a:lnTo>
                  <a:cubicBezTo>
                    <a:pt x="870" y="6334"/>
                    <a:pt x="1192" y="6667"/>
                    <a:pt x="1608" y="6762"/>
                  </a:cubicBezTo>
                  <a:cubicBezTo>
                    <a:pt x="1465" y="7024"/>
                    <a:pt x="1430" y="7322"/>
                    <a:pt x="1525" y="7608"/>
                  </a:cubicBezTo>
                  <a:cubicBezTo>
                    <a:pt x="1653" y="7974"/>
                    <a:pt x="2048" y="8163"/>
                    <a:pt x="2446" y="8163"/>
                  </a:cubicBezTo>
                  <a:cubicBezTo>
                    <a:pt x="2605" y="8163"/>
                    <a:pt x="2764" y="8133"/>
                    <a:pt x="2906" y="8072"/>
                  </a:cubicBezTo>
                  <a:lnTo>
                    <a:pt x="2906" y="8072"/>
                  </a:lnTo>
                  <a:lnTo>
                    <a:pt x="2418" y="8405"/>
                  </a:lnTo>
                  <a:cubicBezTo>
                    <a:pt x="2523" y="8464"/>
                    <a:pt x="2636" y="8483"/>
                    <a:pt x="2754" y="8483"/>
                  </a:cubicBezTo>
                  <a:cubicBezTo>
                    <a:pt x="2988" y="8483"/>
                    <a:pt x="3240" y="8407"/>
                    <a:pt x="3476" y="8407"/>
                  </a:cubicBezTo>
                  <a:cubicBezTo>
                    <a:pt x="3580" y="8407"/>
                    <a:pt x="3681" y="8422"/>
                    <a:pt x="3775" y="8465"/>
                  </a:cubicBezTo>
                  <a:cubicBezTo>
                    <a:pt x="4121" y="8632"/>
                    <a:pt x="4216" y="9072"/>
                    <a:pt x="4513" y="9322"/>
                  </a:cubicBezTo>
                  <a:cubicBezTo>
                    <a:pt x="4660" y="9431"/>
                    <a:pt x="4829" y="9483"/>
                    <a:pt x="4996" y="9483"/>
                  </a:cubicBezTo>
                  <a:cubicBezTo>
                    <a:pt x="5302" y="9483"/>
                    <a:pt x="5601" y="9309"/>
                    <a:pt x="5740" y="9001"/>
                  </a:cubicBezTo>
                  <a:cubicBezTo>
                    <a:pt x="5775" y="8846"/>
                    <a:pt x="5823" y="8691"/>
                    <a:pt x="5906" y="8560"/>
                  </a:cubicBezTo>
                  <a:cubicBezTo>
                    <a:pt x="5988" y="8459"/>
                    <a:pt x="6098" y="8416"/>
                    <a:pt x="6216" y="8416"/>
                  </a:cubicBezTo>
                  <a:cubicBezTo>
                    <a:pt x="6460" y="8416"/>
                    <a:pt x="6742" y="8598"/>
                    <a:pt x="6895" y="8822"/>
                  </a:cubicBezTo>
                  <a:cubicBezTo>
                    <a:pt x="7121" y="9144"/>
                    <a:pt x="7299" y="9572"/>
                    <a:pt x="7680" y="9679"/>
                  </a:cubicBezTo>
                  <a:cubicBezTo>
                    <a:pt x="7734" y="9693"/>
                    <a:pt x="7788" y="9699"/>
                    <a:pt x="7842" y="9699"/>
                  </a:cubicBezTo>
                  <a:cubicBezTo>
                    <a:pt x="8065" y="9699"/>
                    <a:pt x="8291" y="9594"/>
                    <a:pt x="8502" y="9489"/>
                  </a:cubicBezTo>
                  <a:lnTo>
                    <a:pt x="10205" y="8655"/>
                  </a:lnTo>
                  <a:cubicBezTo>
                    <a:pt x="10383" y="8548"/>
                    <a:pt x="10574" y="8489"/>
                    <a:pt x="10776" y="8465"/>
                  </a:cubicBezTo>
                  <a:cubicBezTo>
                    <a:pt x="10931" y="8465"/>
                    <a:pt x="11074" y="8489"/>
                    <a:pt x="11217" y="8536"/>
                  </a:cubicBezTo>
                  <a:lnTo>
                    <a:pt x="12407" y="8882"/>
                  </a:lnTo>
                  <a:cubicBezTo>
                    <a:pt x="12886" y="8687"/>
                    <a:pt x="13393" y="8643"/>
                    <a:pt x="13910" y="8643"/>
                  </a:cubicBezTo>
                  <a:cubicBezTo>
                    <a:pt x="14333" y="8643"/>
                    <a:pt x="14762" y="8672"/>
                    <a:pt x="15187" y="8672"/>
                  </a:cubicBezTo>
                  <a:cubicBezTo>
                    <a:pt x="15353" y="8672"/>
                    <a:pt x="15518" y="8668"/>
                    <a:pt x="15681" y="8655"/>
                  </a:cubicBezTo>
                  <a:cubicBezTo>
                    <a:pt x="16491" y="8596"/>
                    <a:pt x="17265" y="8358"/>
                    <a:pt x="17956" y="7941"/>
                  </a:cubicBezTo>
                  <a:cubicBezTo>
                    <a:pt x="18110" y="7846"/>
                    <a:pt x="18277" y="7762"/>
                    <a:pt x="18444" y="7703"/>
                  </a:cubicBezTo>
                  <a:cubicBezTo>
                    <a:pt x="18533" y="7688"/>
                    <a:pt x="18625" y="7681"/>
                    <a:pt x="18718" y="7681"/>
                  </a:cubicBezTo>
                  <a:cubicBezTo>
                    <a:pt x="18845" y="7681"/>
                    <a:pt x="18974" y="7694"/>
                    <a:pt x="19099" y="7715"/>
                  </a:cubicBezTo>
                  <a:cubicBezTo>
                    <a:pt x="19461" y="7763"/>
                    <a:pt x="19826" y="7787"/>
                    <a:pt x="20192" y="7787"/>
                  </a:cubicBezTo>
                  <a:cubicBezTo>
                    <a:pt x="20823" y="7787"/>
                    <a:pt x="21452" y="7715"/>
                    <a:pt x="22063" y="7572"/>
                  </a:cubicBezTo>
                  <a:cubicBezTo>
                    <a:pt x="22254" y="7548"/>
                    <a:pt x="22432" y="7453"/>
                    <a:pt x="22551" y="7298"/>
                  </a:cubicBezTo>
                  <a:cubicBezTo>
                    <a:pt x="22706" y="7060"/>
                    <a:pt x="22551" y="6727"/>
                    <a:pt x="22659" y="6453"/>
                  </a:cubicBezTo>
                  <a:cubicBezTo>
                    <a:pt x="22718" y="6298"/>
                    <a:pt x="22837" y="6191"/>
                    <a:pt x="22897" y="6048"/>
                  </a:cubicBezTo>
                  <a:cubicBezTo>
                    <a:pt x="23159" y="5417"/>
                    <a:pt x="22194" y="4583"/>
                    <a:pt x="22706" y="4143"/>
                  </a:cubicBezTo>
                  <a:lnTo>
                    <a:pt x="23182" y="3976"/>
                  </a:lnTo>
                  <a:cubicBezTo>
                    <a:pt x="23278" y="3679"/>
                    <a:pt x="22992" y="3393"/>
                    <a:pt x="22706" y="3250"/>
                  </a:cubicBezTo>
                  <a:cubicBezTo>
                    <a:pt x="22432" y="3107"/>
                    <a:pt x="22099" y="3000"/>
                    <a:pt x="21956" y="2714"/>
                  </a:cubicBezTo>
                  <a:cubicBezTo>
                    <a:pt x="21813" y="2440"/>
                    <a:pt x="21920" y="2107"/>
                    <a:pt x="21873" y="1797"/>
                  </a:cubicBezTo>
                  <a:cubicBezTo>
                    <a:pt x="21772" y="1194"/>
                    <a:pt x="21115" y="852"/>
                    <a:pt x="20503" y="852"/>
                  </a:cubicBezTo>
                  <a:cubicBezTo>
                    <a:pt x="20463" y="852"/>
                    <a:pt x="20424" y="854"/>
                    <a:pt x="20384" y="857"/>
                  </a:cubicBezTo>
                  <a:cubicBezTo>
                    <a:pt x="19742" y="904"/>
                    <a:pt x="19158" y="1238"/>
                    <a:pt x="18551" y="1464"/>
                  </a:cubicBezTo>
                  <a:cubicBezTo>
                    <a:pt x="17916" y="1718"/>
                    <a:pt x="17244" y="1845"/>
                    <a:pt x="16570" y="1845"/>
                  </a:cubicBezTo>
                  <a:cubicBezTo>
                    <a:pt x="16233" y="1845"/>
                    <a:pt x="15896" y="1813"/>
                    <a:pt x="15562" y="1750"/>
                  </a:cubicBezTo>
                  <a:cubicBezTo>
                    <a:pt x="15098" y="1643"/>
                    <a:pt x="14646" y="1500"/>
                    <a:pt x="14205" y="1333"/>
                  </a:cubicBezTo>
                  <a:lnTo>
                    <a:pt x="12038" y="535"/>
                  </a:lnTo>
                  <a:cubicBezTo>
                    <a:pt x="11311" y="268"/>
                    <a:pt x="10565" y="1"/>
                    <a:pt x="97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3"/>
            <p:cNvSpPr/>
            <p:nvPr/>
          </p:nvSpPr>
          <p:spPr>
            <a:xfrm>
              <a:off x="4432675" y="4431525"/>
              <a:ext cx="217625" cy="177425"/>
            </a:xfrm>
            <a:custGeom>
              <a:avLst/>
              <a:gdLst/>
              <a:ahLst/>
              <a:cxnLst/>
              <a:rect l="l" t="t" r="r" b="b"/>
              <a:pathLst>
                <a:path w="8705" h="7097" extrusionOk="0">
                  <a:moveTo>
                    <a:pt x="7950" y="0"/>
                  </a:moveTo>
                  <a:cubicBezTo>
                    <a:pt x="7186" y="0"/>
                    <a:pt x="6398" y="411"/>
                    <a:pt x="5644" y="659"/>
                  </a:cubicBezTo>
                  <a:cubicBezTo>
                    <a:pt x="4880" y="898"/>
                    <a:pt x="4086" y="968"/>
                    <a:pt x="3291" y="968"/>
                  </a:cubicBezTo>
                  <a:cubicBezTo>
                    <a:pt x="3095" y="968"/>
                    <a:pt x="2899" y="964"/>
                    <a:pt x="2704" y="957"/>
                  </a:cubicBezTo>
                  <a:cubicBezTo>
                    <a:pt x="2494" y="948"/>
                    <a:pt x="2016" y="823"/>
                    <a:pt x="1706" y="823"/>
                  </a:cubicBezTo>
                  <a:cubicBezTo>
                    <a:pt x="1629" y="823"/>
                    <a:pt x="1563" y="831"/>
                    <a:pt x="1513" y="850"/>
                  </a:cubicBezTo>
                  <a:cubicBezTo>
                    <a:pt x="1192" y="981"/>
                    <a:pt x="1322" y="1362"/>
                    <a:pt x="1061" y="1540"/>
                  </a:cubicBezTo>
                  <a:cubicBezTo>
                    <a:pt x="930" y="1636"/>
                    <a:pt x="739" y="1600"/>
                    <a:pt x="632" y="1719"/>
                  </a:cubicBezTo>
                  <a:cubicBezTo>
                    <a:pt x="584" y="1791"/>
                    <a:pt x="549" y="1886"/>
                    <a:pt x="549" y="1969"/>
                  </a:cubicBezTo>
                  <a:cubicBezTo>
                    <a:pt x="501" y="2386"/>
                    <a:pt x="453" y="2803"/>
                    <a:pt x="394" y="3219"/>
                  </a:cubicBezTo>
                  <a:cubicBezTo>
                    <a:pt x="370" y="3481"/>
                    <a:pt x="394" y="3826"/>
                    <a:pt x="644" y="3910"/>
                  </a:cubicBezTo>
                  <a:cubicBezTo>
                    <a:pt x="727" y="3934"/>
                    <a:pt x="834" y="3922"/>
                    <a:pt x="906" y="3981"/>
                  </a:cubicBezTo>
                  <a:cubicBezTo>
                    <a:pt x="1061" y="4112"/>
                    <a:pt x="894" y="4338"/>
                    <a:pt x="751" y="4469"/>
                  </a:cubicBezTo>
                  <a:cubicBezTo>
                    <a:pt x="406" y="4779"/>
                    <a:pt x="179" y="5196"/>
                    <a:pt x="96" y="5660"/>
                  </a:cubicBezTo>
                  <a:cubicBezTo>
                    <a:pt x="1" y="6041"/>
                    <a:pt x="84" y="6446"/>
                    <a:pt x="310" y="6767"/>
                  </a:cubicBezTo>
                  <a:cubicBezTo>
                    <a:pt x="470" y="6966"/>
                    <a:pt x="736" y="7096"/>
                    <a:pt x="990" y="7096"/>
                  </a:cubicBezTo>
                  <a:cubicBezTo>
                    <a:pt x="1116" y="7096"/>
                    <a:pt x="1240" y="7064"/>
                    <a:pt x="1346" y="6994"/>
                  </a:cubicBezTo>
                  <a:cubicBezTo>
                    <a:pt x="1632" y="6803"/>
                    <a:pt x="1775" y="6398"/>
                    <a:pt x="2108" y="6339"/>
                  </a:cubicBezTo>
                  <a:cubicBezTo>
                    <a:pt x="2142" y="6332"/>
                    <a:pt x="2175" y="6329"/>
                    <a:pt x="2208" y="6329"/>
                  </a:cubicBezTo>
                  <a:cubicBezTo>
                    <a:pt x="2342" y="6329"/>
                    <a:pt x="2477" y="6374"/>
                    <a:pt x="2620" y="6374"/>
                  </a:cubicBezTo>
                  <a:cubicBezTo>
                    <a:pt x="2775" y="6363"/>
                    <a:pt x="2942" y="6315"/>
                    <a:pt x="3085" y="6243"/>
                  </a:cubicBezTo>
                  <a:cubicBezTo>
                    <a:pt x="4573" y="5589"/>
                    <a:pt x="6192" y="4827"/>
                    <a:pt x="6895" y="3362"/>
                  </a:cubicBezTo>
                  <a:cubicBezTo>
                    <a:pt x="7192" y="2707"/>
                    <a:pt x="7311" y="1945"/>
                    <a:pt x="7799" y="1421"/>
                  </a:cubicBezTo>
                  <a:cubicBezTo>
                    <a:pt x="7990" y="1231"/>
                    <a:pt x="8228" y="1076"/>
                    <a:pt x="8407" y="874"/>
                  </a:cubicBezTo>
                  <a:cubicBezTo>
                    <a:pt x="8585" y="671"/>
                    <a:pt x="8704" y="374"/>
                    <a:pt x="8621" y="124"/>
                  </a:cubicBezTo>
                  <a:cubicBezTo>
                    <a:pt x="8401" y="37"/>
                    <a:pt x="8176" y="0"/>
                    <a:pt x="79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7" name="Google Shape;10847;p53"/>
          <p:cNvSpPr/>
          <p:nvPr/>
        </p:nvSpPr>
        <p:spPr>
          <a:xfrm>
            <a:off x="806827" y="1619572"/>
            <a:ext cx="918600" cy="918600"/>
          </a:xfrm>
          <a:prstGeom prst="ellipse">
            <a:avLst/>
          </a:prstGeom>
          <a:solidFill>
            <a:schemeClr val="dk2"/>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53"/>
          <p:cNvSpPr txBox="1"/>
          <p:nvPr/>
        </p:nvSpPr>
        <p:spPr>
          <a:xfrm>
            <a:off x="1903475" y="2893250"/>
            <a:ext cx="2686800" cy="45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000">
              <a:solidFill>
                <a:srgbClr val="FFFFFF"/>
              </a:solidFill>
              <a:latin typeface="Amarante"/>
              <a:ea typeface="Amarante"/>
              <a:cs typeface="Amarante"/>
              <a:sym typeface="Amarante"/>
            </a:endParaRPr>
          </a:p>
        </p:txBody>
      </p:sp>
      <p:sp>
        <p:nvSpPr>
          <p:cNvPr id="10851" name="Google Shape;10851;p53"/>
          <p:cNvSpPr/>
          <p:nvPr/>
        </p:nvSpPr>
        <p:spPr>
          <a:xfrm>
            <a:off x="806827" y="2977922"/>
            <a:ext cx="918600" cy="918600"/>
          </a:xfrm>
          <a:prstGeom prst="ellipse">
            <a:avLst/>
          </a:prstGeom>
          <a:solidFill>
            <a:schemeClr val="accent3"/>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extBox 1">
            <a:extLst>
              <a:ext uri="{FF2B5EF4-FFF2-40B4-BE49-F238E27FC236}">
                <a16:creationId xmlns:a16="http://schemas.microsoft.com/office/drawing/2014/main" id="{8138DD68-7012-70FE-348A-17648E571D6C}"/>
              </a:ext>
            </a:extLst>
          </p:cNvPr>
          <p:cNvSpPr txBox="1"/>
          <p:nvPr/>
        </p:nvSpPr>
        <p:spPr>
          <a:xfrm>
            <a:off x="1942174" y="3056759"/>
            <a:ext cx="5041446" cy="707886"/>
          </a:xfrm>
          <a:prstGeom prst="rect">
            <a:avLst/>
          </a:prstGeom>
          <a:noFill/>
        </p:spPr>
        <p:txBody>
          <a:bodyPr wrap="square">
            <a:spAutoFit/>
          </a:bodyPr>
          <a:lstStyle/>
          <a:p>
            <a:r>
              <a:rPr lang="vi-VN" sz="4000">
                <a:effectLst/>
                <a:latin typeface="Times New Roman" panose="02020603050405020304" pitchFamily="18" charset="0"/>
                <a:ea typeface="Times New Roman" panose="02020603050405020304" pitchFamily="18" charset="0"/>
              </a:rPr>
              <a:t>Xác định xung đột</a:t>
            </a:r>
            <a:endParaRPr lang="vi-VN" sz="4000"/>
          </a:p>
        </p:txBody>
      </p:sp>
      <p:sp>
        <p:nvSpPr>
          <p:cNvPr id="3" name="TextBox 2">
            <a:extLst>
              <a:ext uri="{FF2B5EF4-FFF2-40B4-BE49-F238E27FC236}">
                <a16:creationId xmlns:a16="http://schemas.microsoft.com/office/drawing/2014/main" id="{67DBD66C-69EB-DD68-2321-42034638696F}"/>
              </a:ext>
            </a:extLst>
          </p:cNvPr>
          <p:cNvSpPr txBox="1"/>
          <p:nvPr/>
        </p:nvSpPr>
        <p:spPr>
          <a:xfrm>
            <a:off x="1343550" y="1687007"/>
            <a:ext cx="6376377" cy="706540"/>
          </a:xfrm>
          <a:prstGeom prst="rect">
            <a:avLst/>
          </a:prstGeom>
          <a:noFill/>
        </p:spPr>
        <p:txBody>
          <a:bodyPr wrap="square">
            <a:spAutoFit/>
          </a:bodyPr>
          <a:lstStyle/>
          <a:p>
            <a:pPr indent="386715">
              <a:lnSpc>
                <a:spcPct val="107000"/>
              </a:lnSpc>
              <a:spcAft>
                <a:spcPts val="600"/>
              </a:spcAft>
            </a:pPr>
            <a:r>
              <a:rPr lang="vi-VN" sz="4000">
                <a:effectLst/>
                <a:latin typeface="Times New Roman" panose="02020603050405020304" pitchFamily="18" charset="0"/>
                <a:ea typeface="Times New Roman" panose="02020603050405020304" pitchFamily="18" charset="0"/>
              </a:rPr>
              <a:t> Cách phân tuyến nhân vật</a:t>
            </a:r>
            <a:endParaRPr lang="vi-VN" sz="4000">
              <a:effectLst/>
              <a:latin typeface="Times New Roman" panose="02020603050405020304" pitchFamily="18" charset="0"/>
              <a:ea typeface="Calibri" panose="020F0502020204030204" pitchFamily="34" charset="0"/>
            </a:endParaRPr>
          </a:p>
        </p:txBody>
      </p:sp>
      <p:sp>
        <p:nvSpPr>
          <p:cNvPr id="4" name="Google Shape;10856;p54">
            <a:extLst>
              <a:ext uri="{FF2B5EF4-FFF2-40B4-BE49-F238E27FC236}">
                <a16:creationId xmlns:a16="http://schemas.microsoft.com/office/drawing/2014/main" id="{FED0BC85-D5ED-BEA6-F268-A226F8A77E1F}"/>
              </a:ext>
            </a:extLst>
          </p:cNvPr>
          <p:cNvSpPr txBox="1">
            <a:spLocks/>
          </p:cNvSpPr>
          <p:nvPr/>
        </p:nvSpPr>
        <p:spPr>
          <a:xfrm rot="-712">
            <a:off x="3751206" y="528334"/>
            <a:ext cx="1954227" cy="604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4800"/>
              <a:buFont typeface="Amarante"/>
              <a:buNone/>
              <a:defRPr sz="11000" b="0" i="0" u="none" strike="noStrike" cap="none">
                <a:solidFill>
                  <a:schemeClr val="lt1"/>
                </a:solidFill>
                <a:latin typeface="Amarante"/>
                <a:ea typeface="Amarante"/>
                <a:cs typeface="Amarante"/>
                <a:sym typeface="Amarante"/>
              </a:defRPr>
            </a:lvl1pPr>
            <a:lvl2pPr marR="0" lvl="1"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2pPr>
            <a:lvl3pPr marR="0" lvl="2"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3pPr>
            <a:lvl4pPr marR="0" lvl="3"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4pPr>
            <a:lvl5pPr marR="0" lvl="4"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5pPr>
            <a:lvl6pPr marR="0" lvl="5"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6pPr>
            <a:lvl7pPr marR="0" lvl="6"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7pPr>
            <a:lvl8pPr marR="0" lvl="7"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8pPr>
            <a:lvl9pPr marR="0" lvl="8"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9pPr>
          </a:lstStyle>
          <a:p>
            <a:pPr algn="l"/>
            <a:r>
              <a:rPr lang="vi-VN" sz="4000" b="1" u="sng">
                <a:solidFill>
                  <a:schemeClr val="tx1"/>
                </a:solidFill>
                <a:latin typeface="+mj-lt"/>
              </a:rPr>
              <a:t>Câu 4: </a:t>
            </a: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624"/>
        <p:cNvGrpSpPr/>
        <p:nvPr/>
      </p:nvGrpSpPr>
      <p:grpSpPr>
        <a:xfrm>
          <a:off x="0" y="0"/>
          <a:ext cx="0" cy="0"/>
          <a:chOff x="0" y="0"/>
          <a:chExt cx="0" cy="0"/>
        </a:xfrm>
      </p:grpSpPr>
      <p:sp>
        <p:nvSpPr>
          <p:cNvPr id="9626" name="Google Shape;9626;p45"/>
          <p:cNvSpPr txBox="1">
            <a:spLocks noGrp="1"/>
          </p:cNvSpPr>
          <p:nvPr>
            <p:ph type="title"/>
          </p:nvPr>
        </p:nvSpPr>
        <p:spPr>
          <a:xfrm>
            <a:off x="1031865" y="1489902"/>
            <a:ext cx="7434207" cy="884422"/>
          </a:xfrm>
          <a:prstGeom prst="rect">
            <a:avLst/>
          </a:prstGeom>
        </p:spPr>
        <p:txBody>
          <a:bodyPr spcFirstLastPara="1" wrap="square" lIns="91425" tIns="91425" rIns="91425" bIns="91425" anchor="t" anchorCtr="0">
            <a:noAutofit/>
          </a:bodyPr>
          <a:lstStyle/>
          <a:p>
            <a:pPr fontAlgn="base"/>
            <a:r>
              <a:rPr lang="vi-VN" sz="3200" i="1" kern="1200">
                <a:effectLst/>
                <a:latin typeface="Times New Roman" panose="02020603050405020304" pitchFamily="18" charset="0"/>
                <a:ea typeface="Source Han Sans SC"/>
              </a:rPr>
              <a:t>Những văn bản nào em đã từng học, đề cập song song đến hai vấn đề, giữa tình cảm con người và thực tế vật chất? </a:t>
            </a:r>
            <a:endParaRPr lang="en-US" sz="3200"/>
          </a:p>
        </p:txBody>
      </p:sp>
      <p:grpSp>
        <p:nvGrpSpPr>
          <p:cNvPr id="9628" name="Google Shape;9628;p45"/>
          <p:cNvGrpSpPr/>
          <p:nvPr/>
        </p:nvGrpSpPr>
        <p:grpSpPr>
          <a:xfrm flipH="1">
            <a:off x="6781742" y="2591963"/>
            <a:ext cx="1684330" cy="1870324"/>
            <a:chOff x="2993975" y="1744075"/>
            <a:chExt cx="990025" cy="1099350"/>
          </a:xfrm>
        </p:grpSpPr>
        <p:sp>
          <p:nvSpPr>
            <p:cNvPr id="9629" name="Google Shape;9629;p45"/>
            <p:cNvSpPr/>
            <p:nvPr/>
          </p:nvSpPr>
          <p:spPr>
            <a:xfrm>
              <a:off x="2993975" y="1744075"/>
              <a:ext cx="990025" cy="1099350"/>
            </a:xfrm>
            <a:custGeom>
              <a:avLst/>
              <a:gdLst/>
              <a:ahLst/>
              <a:cxnLst/>
              <a:rect l="l" t="t" r="r" b="b"/>
              <a:pathLst>
                <a:path w="39601" h="43974" extrusionOk="0">
                  <a:moveTo>
                    <a:pt x="12351" y="1"/>
                  </a:moveTo>
                  <a:cubicBezTo>
                    <a:pt x="11363" y="1"/>
                    <a:pt x="10408" y="827"/>
                    <a:pt x="10560" y="2018"/>
                  </a:cubicBezTo>
                  <a:lnTo>
                    <a:pt x="10560" y="2018"/>
                  </a:lnTo>
                  <a:lnTo>
                    <a:pt x="10004" y="1710"/>
                  </a:lnTo>
                  <a:cubicBezTo>
                    <a:pt x="9759" y="1576"/>
                    <a:pt x="9509" y="1516"/>
                    <a:pt x="9268" y="1516"/>
                  </a:cubicBezTo>
                  <a:cubicBezTo>
                    <a:pt x="8245" y="1516"/>
                    <a:pt x="7395" y="2604"/>
                    <a:pt x="7900" y="3680"/>
                  </a:cubicBezTo>
                  <a:lnTo>
                    <a:pt x="3753" y="3680"/>
                  </a:lnTo>
                  <a:cubicBezTo>
                    <a:pt x="3123" y="3680"/>
                    <a:pt x="2613" y="4191"/>
                    <a:pt x="2613" y="4820"/>
                  </a:cubicBezTo>
                  <a:cubicBezTo>
                    <a:pt x="2613" y="9348"/>
                    <a:pt x="2942" y="13818"/>
                    <a:pt x="3349" y="18326"/>
                  </a:cubicBezTo>
                  <a:cubicBezTo>
                    <a:pt x="3758" y="22874"/>
                    <a:pt x="4168" y="27419"/>
                    <a:pt x="4578" y="31967"/>
                  </a:cubicBezTo>
                  <a:cubicBezTo>
                    <a:pt x="4659" y="32875"/>
                    <a:pt x="4740" y="33782"/>
                    <a:pt x="4823" y="34690"/>
                  </a:cubicBezTo>
                  <a:lnTo>
                    <a:pt x="2937" y="34820"/>
                  </a:lnTo>
                  <a:cubicBezTo>
                    <a:pt x="1952" y="34889"/>
                    <a:pt x="1148" y="35630"/>
                    <a:pt x="1002" y="36606"/>
                  </a:cubicBezTo>
                  <a:lnTo>
                    <a:pt x="116" y="42522"/>
                  </a:lnTo>
                  <a:cubicBezTo>
                    <a:pt x="1" y="43286"/>
                    <a:pt x="593" y="43973"/>
                    <a:pt x="1366" y="43973"/>
                  </a:cubicBezTo>
                  <a:lnTo>
                    <a:pt x="37444" y="43973"/>
                  </a:lnTo>
                  <a:cubicBezTo>
                    <a:pt x="38837" y="43973"/>
                    <a:pt x="39601" y="42357"/>
                    <a:pt x="38720" y="41282"/>
                  </a:cubicBezTo>
                  <a:lnTo>
                    <a:pt x="34546" y="36191"/>
                  </a:lnTo>
                  <a:cubicBezTo>
                    <a:pt x="33889" y="35397"/>
                    <a:pt x="32918" y="34938"/>
                    <a:pt x="31890" y="34938"/>
                  </a:cubicBezTo>
                  <a:lnTo>
                    <a:pt x="31867" y="34938"/>
                  </a:lnTo>
                  <a:lnTo>
                    <a:pt x="26277" y="28205"/>
                  </a:lnTo>
                  <a:lnTo>
                    <a:pt x="26445" y="27023"/>
                  </a:lnTo>
                  <a:cubicBezTo>
                    <a:pt x="26572" y="26145"/>
                    <a:pt x="26128" y="25282"/>
                    <a:pt x="25343" y="24873"/>
                  </a:cubicBezTo>
                  <a:lnTo>
                    <a:pt x="25302" y="24851"/>
                  </a:lnTo>
                  <a:lnTo>
                    <a:pt x="25289" y="24729"/>
                  </a:lnTo>
                  <a:cubicBezTo>
                    <a:pt x="25583" y="24348"/>
                    <a:pt x="25763" y="23874"/>
                    <a:pt x="25782" y="23348"/>
                  </a:cubicBezTo>
                  <a:cubicBezTo>
                    <a:pt x="25823" y="22217"/>
                    <a:pt x="25077" y="20960"/>
                    <a:pt x="23386" y="20441"/>
                  </a:cubicBezTo>
                  <a:cubicBezTo>
                    <a:pt x="23823" y="20010"/>
                    <a:pt x="24748" y="12094"/>
                    <a:pt x="24748" y="12094"/>
                  </a:cubicBezTo>
                  <a:cubicBezTo>
                    <a:pt x="25228" y="11687"/>
                    <a:pt x="26254" y="10703"/>
                    <a:pt x="26329" y="9693"/>
                  </a:cubicBezTo>
                  <a:cubicBezTo>
                    <a:pt x="26343" y="9493"/>
                    <a:pt x="26197" y="7520"/>
                    <a:pt x="25194" y="6760"/>
                  </a:cubicBezTo>
                  <a:cubicBezTo>
                    <a:pt x="24918" y="6550"/>
                    <a:pt x="24596" y="6415"/>
                    <a:pt x="24253" y="6360"/>
                  </a:cubicBezTo>
                  <a:cubicBezTo>
                    <a:pt x="23849" y="5548"/>
                    <a:pt x="23112" y="5027"/>
                    <a:pt x="22234" y="5027"/>
                  </a:cubicBezTo>
                  <a:cubicBezTo>
                    <a:pt x="22211" y="5027"/>
                    <a:pt x="22188" y="5027"/>
                    <a:pt x="22163" y="5028"/>
                  </a:cubicBezTo>
                  <a:cubicBezTo>
                    <a:pt x="22140" y="5028"/>
                    <a:pt x="22117" y="5027"/>
                    <a:pt x="22094" y="5027"/>
                  </a:cubicBezTo>
                  <a:cubicBezTo>
                    <a:pt x="19503" y="5027"/>
                    <a:pt x="20446" y="7812"/>
                    <a:pt x="19302" y="9173"/>
                  </a:cubicBezTo>
                  <a:cubicBezTo>
                    <a:pt x="19232" y="9139"/>
                    <a:pt x="19172" y="9032"/>
                    <a:pt x="19222" y="8945"/>
                  </a:cubicBezTo>
                  <a:cubicBezTo>
                    <a:pt x="19430" y="8591"/>
                    <a:pt x="19526" y="8198"/>
                    <a:pt x="19572" y="7873"/>
                  </a:cubicBezTo>
                  <a:cubicBezTo>
                    <a:pt x="19690" y="6991"/>
                    <a:pt x="19281" y="6579"/>
                    <a:pt x="19016" y="5827"/>
                  </a:cubicBezTo>
                  <a:cubicBezTo>
                    <a:pt x="18726" y="5002"/>
                    <a:pt x="18771" y="4275"/>
                    <a:pt x="18194" y="3525"/>
                  </a:cubicBezTo>
                  <a:cubicBezTo>
                    <a:pt x="18064" y="3353"/>
                    <a:pt x="17916" y="3190"/>
                    <a:pt x="17805" y="3005"/>
                  </a:cubicBezTo>
                  <a:cubicBezTo>
                    <a:pt x="17657" y="2758"/>
                    <a:pt x="17576" y="2473"/>
                    <a:pt x="17431" y="2225"/>
                  </a:cubicBezTo>
                  <a:cubicBezTo>
                    <a:pt x="17061" y="1588"/>
                    <a:pt x="16494" y="1421"/>
                    <a:pt x="15881" y="1421"/>
                  </a:cubicBezTo>
                  <a:cubicBezTo>
                    <a:pt x="15410" y="1421"/>
                    <a:pt x="14913" y="1520"/>
                    <a:pt x="14458" y="1580"/>
                  </a:cubicBezTo>
                  <a:lnTo>
                    <a:pt x="13714" y="666"/>
                  </a:lnTo>
                  <a:cubicBezTo>
                    <a:pt x="13339" y="204"/>
                    <a:pt x="12841" y="1"/>
                    <a:pt x="12351" y="1"/>
                  </a:cubicBezTo>
                  <a:close/>
                </a:path>
              </a:pathLst>
            </a:custGeom>
            <a:solidFill>
              <a:schemeClr val="lt1"/>
            </a:solidFill>
            <a:ln>
              <a:noFill/>
            </a:ln>
            <a:effectLst>
              <a:outerShdw blurRad="57150" dist="19050" dir="5400000" algn="bl" rotWithShape="0">
                <a:srgbClr val="000000">
                  <a:alpha val="2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45"/>
            <p:cNvSpPr/>
            <p:nvPr/>
          </p:nvSpPr>
          <p:spPr>
            <a:xfrm>
              <a:off x="3173925" y="2609225"/>
              <a:ext cx="421900" cy="31500"/>
            </a:xfrm>
            <a:custGeom>
              <a:avLst/>
              <a:gdLst/>
              <a:ahLst/>
              <a:cxnLst/>
              <a:rect l="l" t="t" r="r" b="b"/>
              <a:pathLst>
                <a:path w="16876" h="1260" extrusionOk="0">
                  <a:moveTo>
                    <a:pt x="1" y="1"/>
                  </a:moveTo>
                  <a:lnTo>
                    <a:pt x="1" y="1260"/>
                  </a:lnTo>
                  <a:lnTo>
                    <a:pt x="16875" y="1260"/>
                  </a:lnTo>
                  <a:lnTo>
                    <a:pt x="168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45"/>
            <p:cNvSpPr/>
            <p:nvPr/>
          </p:nvSpPr>
          <p:spPr>
            <a:xfrm>
              <a:off x="3341775" y="2583575"/>
              <a:ext cx="33200" cy="89175"/>
            </a:xfrm>
            <a:custGeom>
              <a:avLst/>
              <a:gdLst/>
              <a:ahLst/>
              <a:cxnLst/>
              <a:rect l="l" t="t" r="r" b="b"/>
              <a:pathLst>
                <a:path w="1328" h="3567" extrusionOk="0">
                  <a:moveTo>
                    <a:pt x="0" y="1"/>
                  </a:moveTo>
                  <a:lnTo>
                    <a:pt x="0" y="3566"/>
                  </a:lnTo>
                  <a:lnTo>
                    <a:pt x="559" y="3566"/>
                  </a:lnTo>
                  <a:lnTo>
                    <a:pt x="13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45"/>
            <p:cNvSpPr/>
            <p:nvPr/>
          </p:nvSpPr>
          <p:spPr>
            <a:xfrm>
              <a:off x="3162575" y="2583575"/>
              <a:ext cx="33250" cy="89175"/>
            </a:xfrm>
            <a:custGeom>
              <a:avLst/>
              <a:gdLst/>
              <a:ahLst/>
              <a:cxnLst/>
              <a:rect l="l" t="t" r="r" b="b"/>
              <a:pathLst>
                <a:path w="1330" h="3567" extrusionOk="0">
                  <a:moveTo>
                    <a:pt x="1" y="1"/>
                  </a:moveTo>
                  <a:lnTo>
                    <a:pt x="1" y="3566"/>
                  </a:lnTo>
                  <a:lnTo>
                    <a:pt x="560"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45"/>
            <p:cNvSpPr/>
            <p:nvPr/>
          </p:nvSpPr>
          <p:spPr>
            <a:xfrm>
              <a:off x="3106650" y="1883575"/>
              <a:ext cx="298450" cy="67475"/>
            </a:xfrm>
            <a:custGeom>
              <a:avLst/>
              <a:gdLst/>
              <a:ahLst/>
              <a:cxnLst/>
              <a:rect l="l" t="t" r="r" b="b"/>
              <a:pathLst>
                <a:path w="11938" h="2699" extrusionOk="0">
                  <a:moveTo>
                    <a:pt x="0" y="0"/>
                  </a:moveTo>
                  <a:lnTo>
                    <a:pt x="0" y="2699"/>
                  </a:lnTo>
                  <a:lnTo>
                    <a:pt x="11937" y="2699"/>
                  </a:lnTo>
                  <a:lnTo>
                    <a:pt x="119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45"/>
            <p:cNvSpPr/>
            <p:nvPr/>
          </p:nvSpPr>
          <p:spPr>
            <a:xfrm>
              <a:off x="3116675" y="1885300"/>
              <a:ext cx="327025" cy="705500"/>
            </a:xfrm>
            <a:custGeom>
              <a:avLst/>
              <a:gdLst/>
              <a:ahLst/>
              <a:cxnLst/>
              <a:rect l="l" t="t" r="r" b="b"/>
              <a:pathLst>
                <a:path w="13081" h="28220" extrusionOk="0">
                  <a:moveTo>
                    <a:pt x="0" y="0"/>
                  </a:moveTo>
                  <a:lnTo>
                    <a:pt x="2048" y="28219"/>
                  </a:lnTo>
                  <a:lnTo>
                    <a:pt x="13081" y="28219"/>
                  </a:lnTo>
                  <a:lnTo>
                    <a:pt x="110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45"/>
            <p:cNvSpPr/>
            <p:nvPr/>
          </p:nvSpPr>
          <p:spPr>
            <a:xfrm>
              <a:off x="3130350" y="1883575"/>
              <a:ext cx="326475" cy="707225"/>
            </a:xfrm>
            <a:custGeom>
              <a:avLst/>
              <a:gdLst/>
              <a:ahLst/>
              <a:cxnLst/>
              <a:rect l="l" t="t" r="r" b="b"/>
              <a:pathLst>
                <a:path w="13059" h="28289" extrusionOk="0">
                  <a:moveTo>
                    <a:pt x="11011" y="0"/>
                  </a:moveTo>
                  <a:lnTo>
                    <a:pt x="1" y="29"/>
                  </a:lnTo>
                  <a:lnTo>
                    <a:pt x="2025" y="28288"/>
                  </a:lnTo>
                  <a:lnTo>
                    <a:pt x="13058" y="28288"/>
                  </a:lnTo>
                  <a:lnTo>
                    <a:pt x="110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45"/>
            <p:cNvSpPr/>
            <p:nvPr/>
          </p:nvSpPr>
          <p:spPr>
            <a:xfrm>
              <a:off x="3144900" y="1919025"/>
              <a:ext cx="257600" cy="533675"/>
            </a:xfrm>
            <a:custGeom>
              <a:avLst/>
              <a:gdLst/>
              <a:ahLst/>
              <a:cxnLst/>
              <a:rect l="l" t="t" r="r" b="b"/>
              <a:pathLst>
                <a:path w="10304" h="21347" extrusionOk="0">
                  <a:moveTo>
                    <a:pt x="1088" y="0"/>
                  </a:moveTo>
                  <a:cubicBezTo>
                    <a:pt x="466" y="0"/>
                    <a:pt x="1" y="500"/>
                    <a:pt x="51" y="1117"/>
                  </a:cubicBezTo>
                  <a:lnTo>
                    <a:pt x="1524" y="20230"/>
                  </a:lnTo>
                  <a:cubicBezTo>
                    <a:pt x="1574" y="20845"/>
                    <a:pt x="2120" y="21345"/>
                    <a:pt x="2742" y="21345"/>
                  </a:cubicBezTo>
                  <a:lnTo>
                    <a:pt x="9214" y="21347"/>
                  </a:lnTo>
                  <a:cubicBezTo>
                    <a:pt x="9838" y="21347"/>
                    <a:pt x="10304" y="20848"/>
                    <a:pt x="10253" y="20232"/>
                  </a:cubicBezTo>
                  <a:lnTo>
                    <a:pt x="8780" y="1118"/>
                  </a:lnTo>
                  <a:cubicBezTo>
                    <a:pt x="8730" y="502"/>
                    <a:pt x="8184" y="3"/>
                    <a:pt x="7560" y="3"/>
                  </a:cubicBezTo>
                  <a:lnTo>
                    <a:pt x="1088"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45"/>
            <p:cNvSpPr/>
            <p:nvPr/>
          </p:nvSpPr>
          <p:spPr>
            <a:xfrm>
              <a:off x="3362750" y="2338900"/>
              <a:ext cx="75750" cy="146825"/>
            </a:xfrm>
            <a:custGeom>
              <a:avLst/>
              <a:gdLst/>
              <a:ahLst/>
              <a:cxnLst/>
              <a:rect l="l" t="t" r="r" b="b"/>
              <a:pathLst>
                <a:path w="3030" h="5873" extrusionOk="0">
                  <a:moveTo>
                    <a:pt x="2192" y="1"/>
                  </a:moveTo>
                  <a:lnTo>
                    <a:pt x="0" y="5872"/>
                  </a:lnTo>
                  <a:lnTo>
                    <a:pt x="3030" y="5872"/>
                  </a:lnTo>
                  <a:lnTo>
                    <a:pt x="2192" y="1"/>
                  </a:lnTo>
                  <a:close/>
                </a:path>
              </a:pathLst>
            </a:custGeom>
            <a:solidFill>
              <a:srgbClr val="6D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45"/>
            <p:cNvSpPr/>
            <p:nvPr/>
          </p:nvSpPr>
          <p:spPr>
            <a:xfrm>
              <a:off x="3151325" y="1915525"/>
              <a:ext cx="257600" cy="533700"/>
            </a:xfrm>
            <a:custGeom>
              <a:avLst/>
              <a:gdLst/>
              <a:ahLst/>
              <a:cxnLst/>
              <a:rect l="l" t="t" r="r" b="b"/>
              <a:pathLst>
                <a:path w="10304" h="21348" extrusionOk="0">
                  <a:moveTo>
                    <a:pt x="1089" y="1"/>
                  </a:moveTo>
                  <a:cubicBezTo>
                    <a:pt x="465" y="1"/>
                    <a:pt x="1" y="500"/>
                    <a:pt x="51" y="1116"/>
                  </a:cubicBezTo>
                  <a:lnTo>
                    <a:pt x="1524" y="20229"/>
                  </a:lnTo>
                  <a:cubicBezTo>
                    <a:pt x="1574" y="20846"/>
                    <a:pt x="2120" y="21344"/>
                    <a:pt x="2743" y="21344"/>
                  </a:cubicBezTo>
                  <a:lnTo>
                    <a:pt x="9215" y="21347"/>
                  </a:lnTo>
                  <a:cubicBezTo>
                    <a:pt x="9838" y="21347"/>
                    <a:pt x="10304" y="20847"/>
                    <a:pt x="10254" y="20231"/>
                  </a:cubicBezTo>
                  <a:lnTo>
                    <a:pt x="8781" y="1118"/>
                  </a:lnTo>
                  <a:cubicBezTo>
                    <a:pt x="8730" y="502"/>
                    <a:pt x="8184" y="2"/>
                    <a:pt x="7561"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45"/>
            <p:cNvSpPr/>
            <p:nvPr/>
          </p:nvSpPr>
          <p:spPr>
            <a:xfrm>
              <a:off x="3166175" y="1915525"/>
              <a:ext cx="257600" cy="533700"/>
            </a:xfrm>
            <a:custGeom>
              <a:avLst/>
              <a:gdLst/>
              <a:ahLst/>
              <a:cxnLst/>
              <a:rect l="l" t="t" r="r" b="b"/>
              <a:pathLst>
                <a:path w="10304" h="21348" extrusionOk="0">
                  <a:moveTo>
                    <a:pt x="1089" y="1"/>
                  </a:moveTo>
                  <a:cubicBezTo>
                    <a:pt x="466" y="1"/>
                    <a:pt x="0" y="500"/>
                    <a:pt x="51" y="1116"/>
                  </a:cubicBezTo>
                  <a:lnTo>
                    <a:pt x="1523" y="20229"/>
                  </a:lnTo>
                  <a:cubicBezTo>
                    <a:pt x="1574" y="20846"/>
                    <a:pt x="2120" y="21344"/>
                    <a:pt x="2743" y="21344"/>
                  </a:cubicBezTo>
                  <a:lnTo>
                    <a:pt x="9216" y="21347"/>
                  </a:lnTo>
                  <a:cubicBezTo>
                    <a:pt x="9838" y="21347"/>
                    <a:pt x="10303" y="20847"/>
                    <a:pt x="10253" y="20231"/>
                  </a:cubicBezTo>
                  <a:lnTo>
                    <a:pt x="8780" y="1118"/>
                  </a:lnTo>
                  <a:cubicBezTo>
                    <a:pt x="8730" y="502"/>
                    <a:pt x="8184" y="2"/>
                    <a:pt x="7562"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45"/>
            <p:cNvSpPr/>
            <p:nvPr/>
          </p:nvSpPr>
          <p:spPr>
            <a:xfrm>
              <a:off x="3166275" y="1915675"/>
              <a:ext cx="257500" cy="533550"/>
            </a:xfrm>
            <a:custGeom>
              <a:avLst/>
              <a:gdLst/>
              <a:ahLst/>
              <a:cxnLst/>
              <a:rect l="l" t="t" r="r" b="b"/>
              <a:pathLst>
                <a:path w="10300" h="21342" extrusionOk="0">
                  <a:moveTo>
                    <a:pt x="995" y="1"/>
                  </a:moveTo>
                  <a:cubicBezTo>
                    <a:pt x="419" y="45"/>
                    <a:pt x="1" y="525"/>
                    <a:pt x="47" y="1110"/>
                  </a:cubicBezTo>
                  <a:lnTo>
                    <a:pt x="1519" y="20223"/>
                  </a:lnTo>
                  <a:cubicBezTo>
                    <a:pt x="1570" y="20840"/>
                    <a:pt x="2116" y="21338"/>
                    <a:pt x="2739" y="21338"/>
                  </a:cubicBezTo>
                  <a:lnTo>
                    <a:pt x="9212" y="21341"/>
                  </a:lnTo>
                  <a:cubicBezTo>
                    <a:pt x="9834" y="21341"/>
                    <a:pt x="10299" y="20841"/>
                    <a:pt x="10249" y="20225"/>
                  </a:cubicBezTo>
                  <a:lnTo>
                    <a:pt x="9923" y="15989"/>
                  </a:lnTo>
                  <a:cubicBezTo>
                    <a:pt x="9670" y="16171"/>
                    <a:pt x="9397" y="16306"/>
                    <a:pt x="9099" y="16378"/>
                  </a:cubicBezTo>
                  <a:cubicBezTo>
                    <a:pt x="8925" y="16420"/>
                    <a:pt x="8748" y="16441"/>
                    <a:pt x="8569" y="16441"/>
                  </a:cubicBezTo>
                  <a:cubicBezTo>
                    <a:pt x="6009" y="16441"/>
                    <a:pt x="3000" y="12239"/>
                    <a:pt x="1634" y="6584"/>
                  </a:cubicBezTo>
                  <a:cubicBezTo>
                    <a:pt x="1062" y="4208"/>
                    <a:pt x="864" y="1931"/>
                    <a:pt x="9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45"/>
            <p:cNvSpPr/>
            <p:nvPr/>
          </p:nvSpPr>
          <p:spPr>
            <a:xfrm>
              <a:off x="3408725" y="2296375"/>
              <a:ext cx="193050" cy="45475"/>
            </a:xfrm>
            <a:custGeom>
              <a:avLst/>
              <a:gdLst/>
              <a:ahLst/>
              <a:cxnLst/>
              <a:rect l="l" t="t" r="r" b="b"/>
              <a:pathLst>
                <a:path w="7722" h="1819" extrusionOk="0">
                  <a:moveTo>
                    <a:pt x="836" y="0"/>
                  </a:moveTo>
                  <a:cubicBezTo>
                    <a:pt x="0" y="0"/>
                    <a:pt x="181" y="1818"/>
                    <a:pt x="492" y="1818"/>
                  </a:cubicBezTo>
                  <a:cubicBezTo>
                    <a:pt x="494" y="1818"/>
                    <a:pt x="495" y="1818"/>
                    <a:pt x="496" y="1818"/>
                  </a:cubicBezTo>
                  <a:lnTo>
                    <a:pt x="6693" y="1818"/>
                  </a:lnTo>
                  <a:lnTo>
                    <a:pt x="6693" y="1690"/>
                  </a:lnTo>
                  <a:cubicBezTo>
                    <a:pt x="7722" y="1689"/>
                    <a:pt x="7602" y="0"/>
                    <a:pt x="5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45"/>
            <p:cNvSpPr/>
            <p:nvPr/>
          </p:nvSpPr>
          <p:spPr>
            <a:xfrm>
              <a:off x="3408725" y="2296375"/>
              <a:ext cx="167325" cy="45475"/>
            </a:xfrm>
            <a:custGeom>
              <a:avLst/>
              <a:gdLst/>
              <a:ahLst/>
              <a:cxnLst/>
              <a:rect l="l" t="t" r="r" b="b"/>
              <a:pathLst>
                <a:path w="6693" h="1819" extrusionOk="0">
                  <a:moveTo>
                    <a:pt x="836" y="0"/>
                  </a:moveTo>
                  <a:cubicBezTo>
                    <a:pt x="0" y="0"/>
                    <a:pt x="181" y="1818"/>
                    <a:pt x="492" y="1818"/>
                  </a:cubicBezTo>
                  <a:cubicBezTo>
                    <a:pt x="494" y="1818"/>
                    <a:pt x="495" y="1818"/>
                    <a:pt x="496" y="1818"/>
                  </a:cubicBezTo>
                  <a:lnTo>
                    <a:pt x="6693" y="1818"/>
                  </a:lnTo>
                  <a:lnTo>
                    <a:pt x="6693" y="1703"/>
                  </a:lnTo>
                  <a:cubicBezTo>
                    <a:pt x="6627" y="1696"/>
                    <a:pt x="6560" y="1689"/>
                    <a:pt x="6492" y="1676"/>
                  </a:cubicBezTo>
                  <a:cubicBezTo>
                    <a:pt x="5671" y="1525"/>
                    <a:pt x="5085" y="960"/>
                    <a:pt x="5185" y="411"/>
                  </a:cubicBezTo>
                  <a:cubicBezTo>
                    <a:pt x="5213" y="260"/>
                    <a:pt x="5292" y="127"/>
                    <a:pt x="5407" y="15"/>
                  </a:cubicBezTo>
                  <a:cubicBezTo>
                    <a:pt x="5286" y="6"/>
                    <a:pt x="5161" y="0"/>
                    <a:pt x="50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45"/>
            <p:cNvSpPr/>
            <p:nvPr/>
          </p:nvSpPr>
          <p:spPr>
            <a:xfrm>
              <a:off x="3423500" y="2338900"/>
              <a:ext cx="184000" cy="293400"/>
            </a:xfrm>
            <a:custGeom>
              <a:avLst/>
              <a:gdLst/>
              <a:ahLst/>
              <a:cxnLst/>
              <a:rect l="l" t="t" r="r" b="b"/>
              <a:pathLst>
                <a:path w="7360" h="11736" extrusionOk="0">
                  <a:moveTo>
                    <a:pt x="878" y="1"/>
                  </a:moveTo>
                  <a:lnTo>
                    <a:pt x="0" y="11735"/>
                  </a:lnTo>
                  <a:lnTo>
                    <a:pt x="7359" y="11735"/>
                  </a:lnTo>
                  <a:lnTo>
                    <a:pt x="6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45"/>
            <p:cNvSpPr/>
            <p:nvPr/>
          </p:nvSpPr>
          <p:spPr>
            <a:xfrm>
              <a:off x="3568525" y="2583575"/>
              <a:ext cx="43950" cy="89175"/>
            </a:xfrm>
            <a:custGeom>
              <a:avLst/>
              <a:gdLst/>
              <a:ahLst/>
              <a:cxnLst/>
              <a:rect l="l" t="t" r="r" b="b"/>
              <a:pathLst>
                <a:path w="1758" h="3567" extrusionOk="0">
                  <a:moveTo>
                    <a:pt x="0" y="1"/>
                  </a:moveTo>
                  <a:lnTo>
                    <a:pt x="1199" y="3566"/>
                  </a:lnTo>
                  <a:lnTo>
                    <a:pt x="1758"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45"/>
            <p:cNvSpPr/>
            <p:nvPr/>
          </p:nvSpPr>
          <p:spPr>
            <a:xfrm>
              <a:off x="3417525" y="2338900"/>
              <a:ext cx="174200" cy="293400"/>
            </a:xfrm>
            <a:custGeom>
              <a:avLst/>
              <a:gdLst/>
              <a:ahLst/>
              <a:cxnLst/>
              <a:rect l="l" t="t" r="r" b="b"/>
              <a:pathLst>
                <a:path w="6968" h="11736" extrusionOk="0">
                  <a:moveTo>
                    <a:pt x="1" y="1"/>
                  </a:moveTo>
                  <a:lnTo>
                    <a:pt x="512" y="11735"/>
                  </a:lnTo>
                  <a:lnTo>
                    <a:pt x="6967" y="11735"/>
                  </a:lnTo>
                  <a:lnTo>
                    <a:pt x="571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45"/>
            <p:cNvSpPr/>
            <p:nvPr/>
          </p:nvSpPr>
          <p:spPr>
            <a:xfrm>
              <a:off x="3352650" y="2589875"/>
              <a:ext cx="106650" cy="42425"/>
            </a:xfrm>
            <a:custGeom>
              <a:avLst/>
              <a:gdLst/>
              <a:ahLst/>
              <a:cxnLst/>
              <a:rect l="l" t="t" r="r" b="b"/>
              <a:pathLst>
                <a:path w="4266" h="1697" extrusionOk="0">
                  <a:moveTo>
                    <a:pt x="1" y="0"/>
                  </a:moveTo>
                  <a:lnTo>
                    <a:pt x="1" y="1696"/>
                  </a:lnTo>
                  <a:lnTo>
                    <a:pt x="4266" y="1696"/>
                  </a:lnTo>
                  <a:lnTo>
                    <a:pt x="4266" y="0"/>
                  </a:lnTo>
                  <a:close/>
                </a:path>
              </a:pathLst>
            </a:custGeom>
            <a:solidFill>
              <a:srgbClr val="512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45"/>
            <p:cNvSpPr/>
            <p:nvPr/>
          </p:nvSpPr>
          <p:spPr>
            <a:xfrm>
              <a:off x="3386625" y="2476975"/>
              <a:ext cx="214425" cy="157650"/>
            </a:xfrm>
            <a:custGeom>
              <a:avLst/>
              <a:gdLst/>
              <a:ahLst/>
              <a:cxnLst/>
              <a:rect l="l" t="t" r="r" b="b"/>
              <a:pathLst>
                <a:path w="8577" h="6306" extrusionOk="0">
                  <a:moveTo>
                    <a:pt x="1" y="0"/>
                  </a:moveTo>
                  <a:lnTo>
                    <a:pt x="606" y="6306"/>
                  </a:lnTo>
                  <a:lnTo>
                    <a:pt x="8577" y="6306"/>
                  </a:lnTo>
                  <a:lnTo>
                    <a:pt x="79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45"/>
            <p:cNvSpPr/>
            <p:nvPr/>
          </p:nvSpPr>
          <p:spPr>
            <a:xfrm>
              <a:off x="3314475" y="2465350"/>
              <a:ext cx="256875" cy="142250"/>
            </a:xfrm>
            <a:custGeom>
              <a:avLst/>
              <a:gdLst/>
              <a:ahLst/>
              <a:cxnLst/>
              <a:rect l="l" t="t" r="r" b="b"/>
              <a:pathLst>
                <a:path w="10275" h="5690" extrusionOk="0">
                  <a:moveTo>
                    <a:pt x="1242" y="1"/>
                  </a:moveTo>
                  <a:cubicBezTo>
                    <a:pt x="533" y="1"/>
                    <a:pt x="0" y="478"/>
                    <a:pt x="46" y="1067"/>
                  </a:cubicBezTo>
                  <a:lnTo>
                    <a:pt x="331" y="4622"/>
                  </a:lnTo>
                  <a:cubicBezTo>
                    <a:pt x="377" y="5211"/>
                    <a:pt x="990" y="5690"/>
                    <a:pt x="1696" y="5690"/>
                  </a:cubicBezTo>
                  <a:lnTo>
                    <a:pt x="9033" y="5690"/>
                  </a:lnTo>
                  <a:cubicBezTo>
                    <a:pt x="9741" y="5690"/>
                    <a:pt x="10274" y="5211"/>
                    <a:pt x="10227" y="4622"/>
                  </a:cubicBezTo>
                  <a:lnTo>
                    <a:pt x="9944" y="1067"/>
                  </a:lnTo>
                  <a:cubicBezTo>
                    <a:pt x="9895" y="477"/>
                    <a:pt x="9284" y="1"/>
                    <a:pt x="8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45"/>
            <p:cNvSpPr/>
            <p:nvPr/>
          </p:nvSpPr>
          <p:spPr>
            <a:xfrm>
              <a:off x="3314525" y="2465725"/>
              <a:ext cx="256800" cy="141825"/>
            </a:xfrm>
            <a:custGeom>
              <a:avLst/>
              <a:gdLst/>
              <a:ahLst/>
              <a:cxnLst/>
              <a:rect l="l" t="t" r="r" b="b"/>
              <a:pathLst>
                <a:path w="10272" h="5673" extrusionOk="0">
                  <a:moveTo>
                    <a:pt x="1024" y="0"/>
                  </a:moveTo>
                  <a:cubicBezTo>
                    <a:pt x="425" y="86"/>
                    <a:pt x="1" y="522"/>
                    <a:pt x="43" y="1051"/>
                  </a:cubicBezTo>
                  <a:lnTo>
                    <a:pt x="327" y="4606"/>
                  </a:lnTo>
                  <a:cubicBezTo>
                    <a:pt x="373" y="5195"/>
                    <a:pt x="985" y="5672"/>
                    <a:pt x="1692" y="5672"/>
                  </a:cubicBezTo>
                  <a:lnTo>
                    <a:pt x="9029" y="5672"/>
                  </a:lnTo>
                  <a:cubicBezTo>
                    <a:pt x="9736" y="5672"/>
                    <a:pt x="10271" y="5195"/>
                    <a:pt x="10224" y="4606"/>
                  </a:cubicBezTo>
                  <a:lnTo>
                    <a:pt x="10084" y="2837"/>
                  </a:lnTo>
                  <a:cubicBezTo>
                    <a:pt x="10014" y="2847"/>
                    <a:pt x="9943" y="2853"/>
                    <a:pt x="9870" y="2853"/>
                  </a:cubicBezTo>
                  <a:lnTo>
                    <a:pt x="2533" y="2853"/>
                  </a:lnTo>
                  <a:cubicBezTo>
                    <a:pt x="1824" y="2853"/>
                    <a:pt x="1214" y="2374"/>
                    <a:pt x="1168" y="1785"/>
                  </a:cubicBezTo>
                  <a:lnTo>
                    <a:pt x="10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45"/>
            <p:cNvSpPr/>
            <p:nvPr/>
          </p:nvSpPr>
          <p:spPr>
            <a:xfrm>
              <a:off x="3230650" y="2190325"/>
              <a:ext cx="10725" cy="35850"/>
            </a:xfrm>
            <a:custGeom>
              <a:avLst/>
              <a:gdLst/>
              <a:ahLst/>
              <a:cxnLst/>
              <a:rect l="l" t="t" r="r" b="b"/>
              <a:pathLst>
                <a:path w="429" h="1434" extrusionOk="0">
                  <a:moveTo>
                    <a:pt x="144" y="0"/>
                  </a:moveTo>
                  <a:cubicBezTo>
                    <a:pt x="48" y="0"/>
                    <a:pt x="1" y="321"/>
                    <a:pt x="41" y="716"/>
                  </a:cubicBezTo>
                  <a:cubicBezTo>
                    <a:pt x="78" y="1111"/>
                    <a:pt x="187" y="1433"/>
                    <a:pt x="285" y="1433"/>
                  </a:cubicBezTo>
                  <a:cubicBezTo>
                    <a:pt x="381" y="1433"/>
                    <a:pt x="429" y="1111"/>
                    <a:pt x="389" y="716"/>
                  </a:cubicBezTo>
                  <a:cubicBezTo>
                    <a:pt x="351" y="321"/>
                    <a:pt x="242" y="0"/>
                    <a:pt x="144"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45"/>
            <p:cNvSpPr/>
            <p:nvPr/>
          </p:nvSpPr>
          <p:spPr>
            <a:xfrm>
              <a:off x="3367875" y="2190325"/>
              <a:ext cx="10700" cy="35850"/>
            </a:xfrm>
            <a:custGeom>
              <a:avLst/>
              <a:gdLst/>
              <a:ahLst/>
              <a:cxnLst/>
              <a:rect l="l" t="t" r="r" b="b"/>
              <a:pathLst>
                <a:path w="428" h="1434" extrusionOk="0">
                  <a:moveTo>
                    <a:pt x="145" y="0"/>
                  </a:moveTo>
                  <a:cubicBezTo>
                    <a:pt x="48" y="0"/>
                    <a:pt x="1" y="321"/>
                    <a:pt x="41" y="716"/>
                  </a:cubicBezTo>
                  <a:cubicBezTo>
                    <a:pt x="80" y="1111"/>
                    <a:pt x="188" y="1433"/>
                    <a:pt x="285" y="1433"/>
                  </a:cubicBezTo>
                  <a:cubicBezTo>
                    <a:pt x="380" y="1433"/>
                    <a:pt x="428" y="1111"/>
                    <a:pt x="389" y="716"/>
                  </a:cubicBezTo>
                  <a:cubicBezTo>
                    <a:pt x="350" y="321"/>
                    <a:pt x="242" y="0"/>
                    <a:pt x="145"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45"/>
            <p:cNvSpPr/>
            <p:nvPr/>
          </p:nvSpPr>
          <p:spPr>
            <a:xfrm>
              <a:off x="3291875" y="2094150"/>
              <a:ext cx="10650" cy="35875"/>
            </a:xfrm>
            <a:custGeom>
              <a:avLst/>
              <a:gdLst/>
              <a:ahLst/>
              <a:cxnLst/>
              <a:rect l="l" t="t" r="r" b="b"/>
              <a:pathLst>
                <a:path w="426" h="1435" extrusionOk="0">
                  <a:moveTo>
                    <a:pt x="144" y="1"/>
                  </a:moveTo>
                  <a:cubicBezTo>
                    <a:pt x="48" y="1"/>
                    <a:pt x="0" y="323"/>
                    <a:pt x="40" y="718"/>
                  </a:cubicBezTo>
                  <a:cubicBezTo>
                    <a:pt x="79" y="1113"/>
                    <a:pt x="187" y="1435"/>
                    <a:pt x="285" y="1435"/>
                  </a:cubicBezTo>
                  <a:cubicBezTo>
                    <a:pt x="380" y="1435"/>
                    <a:pt x="426" y="1114"/>
                    <a:pt x="388" y="718"/>
                  </a:cubicBezTo>
                  <a:cubicBezTo>
                    <a:pt x="349" y="323"/>
                    <a:pt x="242"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45"/>
            <p:cNvSpPr/>
            <p:nvPr/>
          </p:nvSpPr>
          <p:spPr>
            <a:xfrm>
              <a:off x="3208850" y="1985800"/>
              <a:ext cx="10650" cy="35875"/>
            </a:xfrm>
            <a:custGeom>
              <a:avLst/>
              <a:gdLst/>
              <a:ahLst/>
              <a:cxnLst/>
              <a:rect l="l" t="t" r="r" b="b"/>
              <a:pathLst>
                <a:path w="426" h="1435" extrusionOk="0">
                  <a:moveTo>
                    <a:pt x="144" y="1"/>
                  </a:moveTo>
                  <a:cubicBezTo>
                    <a:pt x="46" y="1"/>
                    <a:pt x="0" y="323"/>
                    <a:pt x="39" y="718"/>
                  </a:cubicBezTo>
                  <a:cubicBezTo>
                    <a:pt x="78" y="1113"/>
                    <a:pt x="187" y="1435"/>
                    <a:pt x="283" y="1435"/>
                  </a:cubicBezTo>
                  <a:cubicBezTo>
                    <a:pt x="381" y="1435"/>
                    <a:pt x="426" y="1113"/>
                    <a:pt x="388" y="718"/>
                  </a:cubicBezTo>
                  <a:cubicBezTo>
                    <a:pt x="351" y="323"/>
                    <a:pt x="240" y="1"/>
                    <a:pt x="14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45"/>
            <p:cNvSpPr/>
            <p:nvPr/>
          </p:nvSpPr>
          <p:spPr>
            <a:xfrm>
              <a:off x="3346050" y="1985800"/>
              <a:ext cx="10675" cy="35875"/>
            </a:xfrm>
            <a:custGeom>
              <a:avLst/>
              <a:gdLst/>
              <a:ahLst/>
              <a:cxnLst/>
              <a:rect l="l" t="t" r="r" b="b"/>
              <a:pathLst>
                <a:path w="427" h="1435" extrusionOk="0">
                  <a:moveTo>
                    <a:pt x="144" y="1"/>
                  </a:moveTo>
                  <a:cubicBezTo>
                    <a:pt x="46" y="1"/>
                    <a:pt x="0" y="323"/>
                    <a:pt x="39" y="718"/>
                  </a:cubicBezTo>
                  <a:cubicBezTo>
                    <a:pt x="76" y="1113"/>
                    <a:pt x="187" y="1435"/>
                    <a:pt x="283" y="1435"/>
                  </a:cubicBezTo>
                  <a:cubicBezTo>
                    <a:pt x="381" y="1435"/>
                    <a:pt x="427" y="1113"/>
                    <a:pt x="388" y="718"/>
                  </a:cubicBezTo>
                  <a:cubicBezTo>
                    <a:pt x="349" y="323"/>
                    <a:pt x="240"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45"/>
            <p:cNvSpPr/>
            <p:nvPr/>
          </p:nvSpPr>
          <p:spPr>
            <a:xfrm>
              <a:off x="3204250" y="2116975"/>
              <a:ext cx="128225" cy="288450"/>
            </a:xfrm>
            <a:custGeom>
              <a:avLst/>
              <a:gdLst/>
              <a:ahLst/>
              <a:cxnLst/>
              <a:rect l="l" t="t" r="r" b="b"/>
              <a:pathLst>
                <a:path w="5129" h="11538" extrusionOk="0">
                  <a:moveTo>
                    <a:pt x="5129" y="0"/>
                  </a:moveTo>
                  <a:cubicBezTo>
                    <a:pt x="5129" y="0"/>
                    <a:pt x="1213" y="630"/>
                    <a:pt x="1074" y="1074"/>
                  </a:cubicBezTo>
                  <a:cubicBezTo>
                    <a:pt x="933" y="1516"/>
                    <a:pt x="0" y="6084"/>
                    <a:pt x="2541" y="11538"/>
                  </a:cubicBezTo>
                  <a:lnTo>
                    <a:pt x="51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45"/>
            <p:cNvSpPr/>
            <p:nvPr/>
          </p:nvSpPr>
          <p:spPr>
            <a:xfrm>
              <a:off x="3512275" y="1951075"/>
              <a:ext cx="48600" cy="65225"/>
            </a:xfrm>
            <a:custGeom>
              <a:avLst/>
              <a:gdLst/>
              <a:ahLst/>
              <a:cxnLst/>
              <a:rect l="l" t="t" r="r" b="b"/>
              <a:pathLst>
                <a:path w="1944" h="2609" extrusionOk="0">
                  <a:moveTo>
                    <a:pt x="1045" y="0"/>
                  </a:moveTo>
                  <a:cubicBezTo>
                    <a:pt x="912" y="0"/>
                    <a:pt x="777" y="33"/>
                    <a:pt x="763" y="140"/>
                  </a:cubicBezTo>
                  <a:cubicBezTo>
                    <a:pt x="739" y="334"/>
                    <a:pt x="818" y="855"/>
                    <a:pt x="760" y="1087"/>
                  </a:cubicBezTo>
                  <a:cubicBezTo>
                    <a:pt x="730" y="1209"/>
                    <a:pt x="0" y="1893"/>
                    <a:pt x="195" y="2192"/>
                  </a:cubicBezTo>
                  <a:cubicBezTo>
                    <a:pt x="394" y="2494"/>
                    <a:pt x="679" y="2609"/>
                    <a:pt x="950" y="2609"/>
                  </a:cubicBezTo>
                  <a:cubicBezTo>
                    <a:pt x="1473" y="2609"/>
                    <a:pt x="1943" y="2181"/>
                    <a:pt x="1637" y="1842"/>
                  </a:cubicBezTo>
                  <a:cubicBezTo>
                    <a:pt x="1380" y="1561"/>
                    <a:pt x="1423" y="1085"/>
                    <a:pt x="1443" y="881"/>
                  </a:cubicBezTo>
                  <a:cubicBezTo>
                    <a:pt x="1463" y="665"/>
                    <a:pt x="1420" y="109"/>
                    <a:pt x="1299" y="43"/>
                  </a:cubicBezTo>
                  <a:cubicBezTo>
                    <a:pt x="1261" y="22"/>
                    <a:pt x="1154" y="0"/>
                    <a:pt x="104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45"/>
            <p:cNvSpPr/>
            <p:nvPr/>
          </p:nvSpPr>
          <p:spPr>
            <a:xfrm>
              <a:off x="3507775" y="1976825"/>
              <a:ext cx="88175" cy="83900"/>
            </a:xfrm>
            <a:custGeom>
              <a:avLst/>
              <a:gdLst/>
              <a:ahLst/>
              <a:cxnLst/>
              <a:rect l="l" t="t" r="r" b="b"/>
              <a:pathLst>
                <a:path w="3527" h="3356" extrusionOk="0">
                  <a:moveTo>
                    <a:pt x="2966" y="1"/>
                  </a:moveTo>
                  <a:cubicBezTo>
                    <a:pt x="2899" y="1"/>
                    <a:pt x="2822" y="15"/>
                    <a:pt x="2732" y="45"/>
                  </a:cubicBezTo>
                  <a:cubicBezTo>
                    <a:pt x="2374" y="167"/>
                    <a:pt x="1982" y="764"/>
                    <a:pt x="1508" y="764"/>
                  </a:cubicBezTo>
                  <a:cubicBezTo>
                    <a:pt x="1491" y="764"/>
                    <a:pt x="1474" y="764"/>
                    <a:pt x="1458" y="762"/>
                  </a:cubicBezTo>
                  <a:cubicBezTo>
                    <a:pt x="1210" y="739"/>
                    <a:pt x="1000" y="574"/>
                    <a:pt x="789" y="574"/>
                  </a:cubicBezTo>
                  <a:cubicBezTo>
                    <a:pt x="672" y="574"/>
                    <a:pt x="555" y="626"/>
                    <a:pt x="432" y="782"/>
                  </a:cubicBezTo>
                  <a:cubicBezTo>
                    <a:pt x="204" y="1071"/>
                    <a:pt x="374" y="2067"/>
                    <a:pt x="0" y="3025"/>
                  </a:cubicBezTo>
                  <a:lnTo>
                    <a:pt x="1927" y="3356"/>
                  </a:lnTo>
                  <a:cubicBezTo>
                    <a:pt x="1820" y="2961"/>
                    <a:pt x="1745" y="2517"/>
                    <a:pt x="1827" y="2350"/>
                  </a:cubicBezTo>
                  <a:cubicBezTo>
                    <a:pt x="2055" y="1887"/>
                    <a:pt x="2794" y="1574"/>
                    <a:pt x="3142" y="1172"/>
                  </a:cubicBezTo>
                  <a:cubicBezTo>
                    <a:pt x="3309" y="979"/>
                    <a:pt x="3526" y="1"/>
                    <a:pt x="296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45"/>
            <p:cNvSpPr/>
            <p:nvPr/>
          </p:nvSpPr>
          <p:spPr>
            <a:xfrm>
              <a:off x="3544425" y="1949850"/>
              <a:ext cx="60775" cy="66750"/>
            </a:xfrm>
            <a:custGeom>
              <a:avLst/>
              <a:gdLst/>
              <a:ahLst/>
              <a:cxnLst/>
              <a:rect l="l" t="t" r="r" b="b"/>
              <a:pathLst>
                <a:path w="2431" h="2670" extrusionOk="0">
                  <a:moveTo>
                    <a:pt x="1892" y="0"/>
                  </a:moveTo>
                  <a:cubicBezTo>
                    <a:pt x="1747" y="0"/>
                    <a:pt x="1565" y="94"/>
                    <a:pt x="1516" y="217"/>
                  </a:cubicBezTo>
                  <a:cubicBezTo>
                    <a:pt x="1450" y="387"/>
                    <a:pt x="1917" y="942"/>
                    <a:pt x="1723" y="1164"/>
                  </a:cubicBezTo>
                  <a:cubicBezTo>
                    <a:pt x="1529" y="1387"/>
                    <a:pt x="1167" y="1462"/>
                    <a:pt x="622" y="1601"/>
                  </a:cubicBezTo>
                  <a:cubicBezTo>
                    <a:pt x="0" y="1758"/>
                    <a:pt x="337" y="2670"/>
                    <a:pt x="944" y="2670"/>
                  </a:cubicBezTo>
                  <a:cubicBezTo>
                    <a:pt x="1035" y="2670"/>
                    <a:pt x="1130" y="2650"/>
                    <a:pt x="1230" y="2604"/>
                  </a:cubicBezTo>
                  <a:cubicBezTo>
                    <a:pt x="1689" y="2396"/>
                    <a:pt x="2406" y="1488"/>
                    <a:pt x="2419" y="1322"/>
                  </a:cubicBezTo>
                  <a:cubicBezTo>
                    <a:pt x="2430" y="1157"/>
                    <a:pt x="2163" y="143"/>
                    <a:pt x="2028" y="39"/>
                  </a:cubicBezTo>
                  <a:cubicBezTo>
                    <a:pt x="1992" y="12"/>
                    <a:pt x="1945" y="0"/>
                    <a:pt x="189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45"/>
            <p:cNvSpPr/>
            <p:nvPr/>
          </p:nvSpPr>
          <p:spPr>
            <a:xfrm>
              <a:off x="3534900" y="1917125"/>
              <a:ext cx="22750" cy="46350"/>
            </a:xfrm>
            <a:custGeom>
              <a:avLst/>
              <a:gdLst/>
              <a:ahLst/>
              <a:cxnLst/>
              <a:rect l="l" t="t" r="r" b="b"/>
              <a:pathLst>
                <a:path w="910" h="1854" extrusionOk="0">
                  <a:moveTo>
                    <a:pt x="454" y="0"/>
                  </a:moveTo>
                  <a:cubicBezTo>
                    <a:pt x="203" y="0"/>
                    <a:pt x="0" y="414"/>
                    <a:pt x="0" y="927"/>
                  </a:cubicBezTo>
                  <a:cubicBezTo>
                    <a:pt x="0" y="1439"/>
                    <a:pt x="203" y="1854"/>
                    <a:pt x="454" y="1854"/>
                  </a:cubicBezTo>
                  <a:cubicBezTo>
                    <a:pt x="706" y="1854"/>
                    <a:pt x="910" y="1439"/>
                    <a:pt x="910" y="927"/>
                  </a:cubicBezTo>
                  <a:cubicBezTo>
                    <a:pt x="910"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45"/>
            <p:cNvSpPr/>
            <p:nvPr/>
          </p:nvSpPr>
          <p:spPr>
            <a:xfrm>
              <a:off x="3538425" y="1917125"/>
              <a:ext cx="22725" cy="46350"/>
            </a:xfrm>
            <a:custGeom>
              <a:avLst/>
              <a:gdLst/>
              <a:ahLst/>
              <a:cxnLst/>
              <a:rect l="l" t="t" r="r" b="b"/>
              <a:pathLst>
                <a:path w="909" h="1854" extrusionOk="0">
                  <a:moveTo>
                    <a:pt x="454" y="0"/>
                  </a:moveTo>
                  <a:cubicBezTo>
                    <a:pt x="203" y="0"/>
                    <a:pt x="0" y="414"/>
                    <a:pt x="0" y="927"/>
                  </a:cubicBezTo>
                  <a:cubicBezTo>
                    <a:pt x="0" y="1439"/>
                    <a:pt x="203" y="1854"/>
                    <a:pt x="454" y="1854"/>
                  </a:cubicBezTo>
                  <a:cubicBezTo>
                    <a:pt x="706" y="1854"/>
                    <a:pt x="908" y="1439"/>
                    <a:pt x="908" y="927"/>
                  </a:cubicBezTo>
                  <a:cubicBezTo>
                    <a:pt x="908"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45"/>
            <p:cNvSpPr/>
            <p:nvPr/>
          </p:nvSpPr>
          <p:spPr>
            <a:xfrm>
              <a:off x="3538350" y="1936950"/>
              <a:ext cx="20675" cy="27100"/>
            </a:xfrm>
            <a:custGeom>
              <a:avLst/>
              <a:gdLst/>
              <a:ahLst/>
              <a:cxnLst/>
              <a:rect l="l" t="t" r="r" b="b"/>
              <a:pathLst>
                <a:path w="827" h="1084" extrusionOk="0">
                  <a:moveTo>
                    <a:pt x="417" y="0"/>
                  </a:moveTo>
                  <a:cubicBezTo>
                    <a:pt x="233" y="0"/>
                    <a:pt x="71" y="230"/>
                    <a:pt x="0" y="561"/>
                  </a:cubicBezTo>
                  <a:cubicBezTo>
                    <a:pt x="75" y="870"/>
                    <a:pt x="229" y="1084"/>
                    <a:pt x="410" y="1084"/>
                  </a:cubicBezTo>
                  <a:cubicBezTo>
                    <a:pt x="597" y="1084"/>
                    <a:pt x="759" y="851"/>
                    <a:pt x="827" y="523"/>
                  </a:cubicBezTo>
                  <a:cubicBezTo>
                    <a:pt x="753" y="215"/>
                    <a:pt x="600" y="0"/>
                    <a:pt x="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45"/>
            <p:cNvSpPr/>
            <p:nvPr/>
          </p:nvSpPr>
          <p:spPr>
            <a:xfrm>
              <a:off x="3544875" y="1946775"/>
              <a:ext cx="42650" cy="64975"/>
            </a:xfrm>
            <a:custGeom>
              <a:avLst/>
              <a:gdLst/>
              <a:ahLst/>
              <a:cxnLst/>
              <a:rect l="l" t="t" r="r" b="b"/>
              <a:pathLst>
                <a:path w="1706" h="2599" extrusionOk="0">
                  <a:moveTo>
                    <a:pt x="291" y="0"/>
                  </a:moveTo>
                  <a:cubicBezTo>
                    <a:pt x="286" y="0"/>
                    <a:pt x="281" y="0"/>
                    <a:pt x="277" y="1"/>
                  </a:cubicBezTo>
                  <a:cubicBezTo>
                    <a:pt x="119" y="26"/>
                    <a:pt x="1" y="319"/>
                    <a:pt x="81" y="478"/>
                  </a:cubicBezTo>
                  <a:cubicBezTo>
                    <a:pt x="162" y="642"/>
                    <a:pt x="864" y="672"/>
                    <a:pt x="909" y="964"/>
                  </a:cubicBezTo>
                  <a:cubicBezTo>
                    <a:pt x="956" y="1260"/>
                    <a:pt x="787" y="1589"/>
                    <a:pt x="540" y="2126"/>
                  </a:cubicBezTo>
                  <a:cubicBezTo>
                    <a:pt x="392" y="2446"/>
                    <a:pt x="530" y="2598"/>
                    <a:pt x="750" y="2598"/>
                  </a:cubicBezTo>
                  <a:cubicBezTo>
                    <a:pt x="1042" y="2598"/>
                    <a:pt x="1478" y="2331"/>
                    <a:pt x="1593" y="1828"/>
                  </a:cubicBezTo>
                  <a:cubicBezTo>
                    <a:pt x="1705" y="1336"/>
                    <a:pt x="1553" y="679"/>
                    <a:pt x="1439" y="564"/>
                  </a:cubicBezTo>
                  <a:cubicBezTo>
                    <a:pt x="1330" y="453"/>
                    <a:pt x="481" y="0"/>
                    <a:pt x="29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45"/>
            <p:cNvSpPr/>
            <p:nvPr/>
          </p:nvSpPr>
          <p:spPr>
            <a:xfrm>
              <a:off x="3533350" y="1972100"/>
              <a:ext cx="46125" cy="55675"/>
            </a:xfrm>
            <a:custGeom>
              <a:avLst/>
              <a:gdLst/>
              <a:ahLst/>
              <a:cxnLst/>
              <a:rect l="l" t="t" r="r" b="b"/>
              <a:pathLst>
                <a:path w="1845" h="2227" extrusionOk="0">
                  <a:moveTo>
                    <a:pt x="819" y="0"/>
                  </a:moveTo>
                  <a:cubicBezTo>
                    <a:pt x="672" y="0"/>
                    <a:pt x="508" y="151"/>
                    <a:pt x="522" y="291"/>
                  </a:cubicBezTo>
                  <a:cubicBezTo>
                    <a:pt x="541" y="452"/>
                    <a:pt x="1005" y="941"/>
                    <a:pt x="937" y="1181"/>
                  </a:cubicBezTo>
                  <a:cubicBezTo>
                    <a:pt x="869" y="1422"/>
                    <a:pt x="772" y="1445"/>
                    <a:pt x="366" y="1704"/>
                  </a:cubicBezTo>
                  <a:cubicBezTo>
                    <a:pt x="1" y="1935"/>
                    <a:pt x="396" y="2227"/>
                    <a:pt x="844" y="2227"/>
                  </a:cubicBezTo>
                  <a:cubicBezTo>
                    <a:pt x="1050" y="2227"/>
                    <a:pt x="1266" y="2165"/>
                    <a:pt x="1426" y="2009"/>
                  </a:cubicBezTo>
                  <a:cubicBezTo>
                    <a:pt x="1726" y="1714"/>
                    <a:pt x="1844" y="1152"/>
                    <a:pt x="1781" y="1009"/>
                  </a:cubicBezTo>
                  <a:cubicBezTo>
                    <a:pt x="1719" y="865"/>
                    <a:pt x="1041" y="64"/>
                    <a:pt x="881" y="10"/>
                  </a:cubicBezTo>
                  <a:cubicBezTo>
                    <a:pt x="861" y="3"/>
                    <a:pt x="841" y="0"/>
                    <a:pt x="81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45"/>
            <p:cNvSpPr/>
            <p:nvPr/>
          </p:nvSpPr>
          <p:spPr>
            <a:xfrm>
              <a:off x="3361425" y="2039475"/>
              <a:ext cx="205075" cy="190300"/>
            </a:xfrm>
            <a:custGeom>
              <a:avLst/>
              <a:gdLst/>
              <a:ahLst/>
              <a:cxnLst/>
              <a:rect l="l" t="t" r="r" b="b"/>
              <a:pathLst>
                <a:path w="8203" h="7612" extrusionOk="0">
                  <a:moveTo>
                    <a:pt x="5856" y="1"/>
                  </a:moveTo>
                  <a:lnTo>
                    <a:pt x="5090" y="3336"/>
                  </a:lnTo>
                  <a:lnTo>
                    <a:pt x="5525" y="4153"/>
                  </a:lnTo>
                  <a:lnTo>
                    <a:pt x="5109" y="3767"/>
                  </a:lnTo>
                  <a:lnTo>
                    <a:pt x="4943" y="4357"/>
                  </a:lnTo>
                  <a:lnTo>
                    <a:pt x="4853" y="3879"/>
                  </a:lnTo>
                  <a:cubicBezTo>
                    <a:pt x="4853" y="3879"/>
                    <a:pt x="1796" y="1278"/>
                    <a:pt x="0" y="505"/>
                  </a:cubicBezTo>
                  <a:lnTo>
                    <a:pt x="0" y="505"/>
                  </a:lnTo>
                  <a:lnTo>
                    <a:pt x="2314" y="7026"/>
                  </a:lnTo>
                  <a:cubicBezTo>
                    <a:pt x="2314" y="7026"/>
                    <a:pt x="4499" y="7612"/>
                    <a:pt x="6032" y="7612"/>
                  </a:cubicBezTo>
                  <a:cubicBezTo>
                    <a:pt x="6614" y="7612"/>
                    <a:pt x="7103" y="7527"/>
                    <a:pt x="7340" y="7293"/>
                  </a:cubicBezTo>
                  <a:cubicBezTo>
                    <a:pt x="8202" y="6441"/>
                    <a:pt x="7866" y="420"/>
                    <a:pt x="7866" y="420"/>
                  </a:cubicBezTo>
                  <a:lnTo>
                    <a:pt x="58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45"/>
            <p:cNvSpPr/>
            <p:nvPr/>
          </p:nvSpPr>
          <p:spPr>
            <a:xfrm>
              <a:off x="3405675" y="2046025"/>
              <a:ext cx="160825" cy="185575"/>
            </a:xfrm>
            <a:custGeom>
              <a:avLst/>
              <a:gdLst/>
              <a:ahLst/>
              <a:cxnLst/>
              <a:rect l="l" t="t" r="r" b="b"/>
              <a:pathLst>
                <a:path w="6433" h="7423" extrusionOk="0">
                  <a:moveTo>
                    <a:pt x="5501" y="0"/>
                  </a:moveTo>
                  <a:cubicBezTo>
                    <a:pt x="5348" y="1664"/>
                    <a:pt x="5178" y="4833"/>
                    <a:pt x="4613" y="5392"/>
                  </a:cubicBezTo>
                  <a:cubicBezTo>
                    <a:pt x="4376" y="5625"/>
                    <a:pt x="3889" y="5710"/>
                    <a:pt x="3307" y="5710"/>
                  </a:cubicBezTo>
                  <a:cubicBezTo>
                    <a:pt x="2184" y="5710"/>
                    <a:pt x="708" y="5394"/>
                    <a:pt x="1" y="5226"/>
                  </a:cubicBezTo>
                  <a:lnTo>
                    <a:pt x="1" y="5226"/>
                  </a:lnTo>
                  <a:lnTo>
                    <a:pt x="568" y="7086"/>
                  </a:lnTo>
                  <a:cubicBezTo>
                    <a:pt x="568" y="7086"/>
                    <a:pt x="2323" y="7423"/>
                    <a:pt x="3785" y="7423"/>
                  </a:cubicBezTo>
                  <a:cubicBezTo>
                    <a:pt x="4569" y="7423"/>
                    <a:pt x="5269" y="7326"/>
                    <a:pt x="5570" y="7028"/>
                  </a:cubicBezTo>
                  <a:cubicBezTo>
                    <a:pt x="6432" y="6179"/>
                    <a:pt x="6131" y="141"/>
                    <a:pt x="6131" y="141"/>
                  </a:cubicBezTo>
                  <a:lnTo>
                    <a:pt x="550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45"/>
            <p:cNvSpPr/>
            <p:nvPr/>
          </p:nvSpPr>
          <p:spPr>
            <a:xfrm>
              <a:off x="3365800" y="2316775"/>
              <a:ext cx="242900" cy="354450"/>
            </a:xfrm>
            <a:custGeom>
              <a:avLst/>
              <a:gdLst/>
              <a:ahLst/>
              <a:cxnLst/>
              <a:rect l="l" t="t" r="r" b="b"/>
              <a:pathLst>
                <a:path w="9716" h="14178" extrusionOk="0">
                  <a:moveTo>
                    <a:pt x="2596" y="1"/>
                  </a:moveTo>
                  <a:lnTo>
                    <a:pt x="1" y="3615"/>
                  </a:lnTo>
                  <a:lnTo>
                    <a:pt x="1315" y="4945"/>
                  </a:lnTo>
                  <a:lnTo>
                    <a:pt x="7388" y="5770"/>
                  </a:lnTo>
                  <a:lnTo>
                    <a:pt x="8015" y="14178"/>
                  </a:lnTo>
                  <a:lnTo>
                    <a:pt x="8229" y="14133"/>
                  </a:lnTo>
                  <a:lnTo>
                    <a:pt x="9716" y="3709"/>
                  </a:lnTo>
                  <a:lnTo>
                    <a:pt x="25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45"/>
            <p:cNvSpPr/>
            <p:nvPr/>
          </p:nvSpPr>
          <p:spPr>
            <a:xfrm>
              <a:off x="3365800" y="2369800"/>
              <a:ext cx="215825" cy="301425"/>
            </a:xfrm>
            <a:custGeom>
              <a:avLst/>
              <a:gdLst/>
              <a:ahLst/>
              <a:cxnLst/>
              <a:rect l="l" t="t" r="r" b="b"/>
              <a:pathLst>
                <a:path w="8633" h="12057" extrusionOk="0">
                  <a:moveTo>
                    <a:pt x="4153" y="1"/>
                  </a:moveTo>
                  <a:lnTo>
                    <a:pt x="893" y="251"/>
                  </a:lnTo>
                  <a:lnTo>
                    <a:pt x="1" y="1494"/>
                  </a:lnTo>
                  <a:lnTo>
                    <a:pt x="1315" y="2824"/>
                  </a:lnTo>
                  <a:lnTo>
                    <a:pt x="7388" y="3649"/>
                  </a:lnTo>
                  <a:lnTo>
                    <a:pt x="8015" y="12057"/>
                  </a:lnTo>
                  <a:lnTo>
                    <a:pt x="8229" y="12012"/>
                  </a:lnTo>
                  <a:lnTo>
                    <a:pt x="8243" y="11907"/>
                  </a:lnTo>
                  <a:lnTo>
                    <a:pt x="8632" y="1976"/>
                  </a:lnTo>
                  <a:lnTo>
                    <a:pt x="415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45"/>
            <p:cNvSpPr/>
            <p:nvPr/>
          </p:nvSpPr>
          <p:spPr>
            <a:xfrm>
              <a:off x="3315925" y="2320550"/>
              <a:ext cx="457450" cy="350325"/>
            </a:xfrm>
            <a:custGeom>
              <a:avLst/>
              <a:gdLst/>
              <a:ahLst/>
              <a:cxnLst/>
              <a:rect l="l" t="t" r="r" b="b"/>
              <a:pathLst>
                <a:path w="18298" h="14013" extrusionOk="0">
                  <a:moveTo>
                    <a:pt x="2974" y="0"/>
                  </a:moveTo>
                  <a:lnTo>
                    <a:pt x="1" y="3471"/>
                  </a:lnTo>
                  <a:lnTo>
                    <a:pt x="2154" y="5119"/>
                  </a:lnTo>
                  <a:lnTo>
                    <a:pt x="8804" y="6257"/>
                  </a:lnTo>
                  <a:lnTo>
                    <a:pt x="18036" y="14012"/>
                  </a:lnTo>
                  <a:lnTo>
                    <a:pt x="18298" y="14012"/>
                  </a:lnTo>
                  <a:lnTo>
                    <a:pt x="9932" y="3939"/>
                  </a:lnTo>
                  <a:lnTo>
                    <a:pt x="2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45"/>
            <p:cNvSpPr/>
            <p:nvPr/>
          </p:nvSpPr>
          <p:spPr>
            <a:xfrm>
              <a:off x="3308025" y="2312725"/>
              <a:ext cx="462350" cy="358150"/>
            </a:xfrm>
            <a:custGeom>
              <a:avLst/>
              <a:gdLst/>
              <a:ahLst/>
              <a:cxnLst/>
              <a:rect l="l" t="t" r="r" b="b"/>
              <a:pathLst>
                <a:path w="18494" h="14326" extrusionOk="0">
                  <a:moveTo>
                    <a:pt x="4785" y="0"/>
                  </a:moveTo>
                  <a:lnTo>
                    <a:pt x="1" y="3817"/>
                  </a:lnTo>
                  <a:lnTo>
                    <a:pt x="2155" y="5466"/>
                  </a:lnTo>
                  <a:lnTo>
                    <a:pt x="9111" y="6754"/>
                  </a:lnTo>
                  <a:lnTo>
                    <a:pt x="18352" y="14325"/>
                  </a:lnTo>
                  <a:lnTo>
                    <a:pt x="18493" y="14325"/>
                  </a:lnTo>
                  <a:lnTo>
                    <a:pt x="9807" y="5583"/>
                  </a:lnTo>
                  <a:lnTo>
                    <a:pt x="5901" y="4318"/>
                  </a:lnTo>
                  <a:lnTo>
                    <a:pt x="6566" y="2341"/>
                  </a:lnTo>
                  <a:lnTo>
                    <a:pt x="8197" y="3091"/>
                  </a:lnTo>
                  <a:lnTo>
                    <a:pt x="6627" y="1880"/>
                  </a:lnTo>
                  <a:lnTo>
                    <a:pt x="6709" y="1099"/>
                  </a:lnTo>
                  <a:lnTo>
                    <a:pt x="478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45"/>
            <p:cNvSpPr/>
            <p:nvPr/>
          </p:nvSpPr>
          <p:spPr>
            <a:xfrm>
              <a:off x="3444875" y="2359050"/>
              <a:ext cx="96625" cy="103775"/>
            </a:xfrm>
            <a:custGeom>
              <a:avLst/>
              <a:gdLst/>
              <a:ahLst/>
              <a:cxnLst/>
              <a:rect l="l" t="t" r="r" b="b"/>
              <a:pathLst>
                <a:path w="3865" h="4151" extrusionOk="0">
                  <a:moveTo>
                    <a:pt x="2611" y="1"/>
                  </a:moveTo>
                  <a:lnTo>
                    <a:pt x="0" y="3987"/>
                  </a:lnTo>
                  <a:lnTo>
                    <a:pt x="2913" y="4151"/>
                  </a:lnTo>
                  <a:lnTo>
                    <a:pt x="3864" y="625"/>
                  </a:lnTo>
                  <a:lnTo>
                    <a:pt x="2611"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45"/>
            <p:cNvSpPr/>
            <p:nvPr/>
          </p:nvSpPr>
          <p:spPr>
            <a:xfrm>
              <a:off x="3249125" y="2043150"/>
              <a:ext cx="287875" cy="463625"/>
            </a:xfrm>
            <a:custGeom>
              <a:avLst/>
              <a:gdLst/>
              <a:ahLst/>
              <a:cxnLst/>
              <a:rect l="l" t="t" r="r" b="b"/>
              <a:pathLst>
                <a:path w="11515" h="18545" extrusionOk="0">
                  <a:moveTo>
                    <a:pt x="2197" y="0"/>
                  </a:moveTo>
                  <a:cubicBezTo>
                    <a:pt x="2197" y="0"/>
                    <a:pt x="1190" y="870"/>
                    <a:pt x="595" y="1969"/>
                  </a:cubicBezTo>
                  <a:cubicBezTo>
                    <a:pt x="0" y="3068"/>
                    <a:pt x="551" y="4718"/>
                    <a:pt x="1054" y="5770"/>
                  </a:cubicBezTo>
                  <a:cubicBezTo>
                    <a:pt x="1556" y="6823"/>
                    <a:pt x="1144" y="11401"/>
                    <a:pt x="1373" y="13417"/>
                  </a:cubicBezTo>
                  <a:cubicBezTo>
                    <a:pt x="1601" y="15430"/>
                    <a:pt x="7622" y="18544"/>
                    <a:pt x="7622" y="18544"/>
                  </a:cubicBezTo>
                  <a:cubicBezTo>
                    <a:pt x="9865" y="16438"/>
                    <a:pt x="11515" y="12929"/>
                    <a:pt x="11515" y="12929"/>
                  </a:cubicBezTo>
                  <a:cubicBezTo>
                    <a:pt x="11515" y="12929"/>
                    <a:pt x="8391" y="11157"/>
                    <a:pt x="7320" y="10645"/>
                  </a:cubicBezTo>
                  <a:cubicBezTo>
                    <a:pt x="7198" y="10092"/>
                    <a:pt x="7416" y="7235"/>
                    <a:pt x="7416" y="6686"/>
                  </a:cubicBezTo>
                  <a:cubicBezTo>
                    <a:pt x="7416" y="6136"/>
                    <a:pt x="6959" y="4351"/>
                    <a:pt x="6227" y="2749"/>
                  </a:cubicBezTo>
                  <a:cubicBezTo>
                    <a:pt x="5494" y="1145"/>
                    <a:pt x="2197" y="0"/>
                    <a:pt x="2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45"/>
            <p:cNvSpPr/>
            <p:nvPr/>
          </p:nvSpPr>
          <p:spPr>
            <a:xfrm>
              <a:off x="3249125" y="2043100"/>
              <a:ext cx="236050" cy="463625"/>
            </a:xfrm>
            <a:custGeom>
              <a:avLst/>
              <a:gdLst/>
              <a:ahLst/>
              <a:cxnLst/>
              <a:rect l="l" t="t" r="r" b="b"/>
              <a:pathLst>
                <a:path w="9442" h="18545" extrusionOk="0">
                  <a:moveTo>
                    <a:pt x="2197" y="1"/>
                  </a:moveTo>
                  <a:cubicBezTo>
                    <a:pt x="2197" y="1"/>
                    <a:pt x="1190" y="870"/>
                    <a:pt x="595" y="1969"/>
                  </a:cubicBezTo>
                  <a:cubicBezTo>
                    <a:pt x="0" y="3069"/>
                    <a:pt x="551" y="4718"/>
                    <a:pt x="1054" y="5770"/>
                  </a:cubicBezTo>
                  <a:cubicBezTo>
                    <a:pt x="1556" y="6822"/>
                    <a:pt x="1144" y="11402"/>
                    <a:pt x="1373" y="13416"/>
                  </a:cubicBezTo>
                  <a:cubicBezTo>
                    <a:pt x="1601" y="15432"/>
                    <a:pt x="7622" y="18545"/>
                    <a:pt x="7622" y="18545"/>
                  </a:cubicBezTo>
                  <a:cubicBezTo>
                    <a:pt x="8290" y="17918"/>
                    <a:pt x="8907" y="17165"/>
                    <a:pt x="9441" y="16418"/>
                  </a:cubicBezTo>
                  <a:cubicBezTo>
                    <a:pt x="8335" y="15823"/>
                    <a:pt x="4009" y="13373"/>
                    <a:pt x="4614" y="12044"/>
                  </a:cubicBezTo>
                  <a:cubicBezTo>
                    <a:pt x="5314" y="11113"/>
                    <a:pt x="3606" y="4820"/>
                    <a:pt x="3103" y="3767"/>
                  </a:cubicBezTo>
                  <a:cubicBezTo>
                    <a:pt x="2624" y="2768"/>
                    <a:pt x="2107" y="1235"/>
                    <a:pt x="2564" y="142"/>
                  </a:cubicBezTo>
                  <a:cubicBezTo>
                    <a:pt x="2337" y="51"/>
                    <a:pt x="2197" y="1"/>
                    <a:pt x="219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45"/>
            <p:cNvSpPr/>
            <p:nvPr/>
          </p:nvSpPr>
          <p:spPr>
            <a:xfrm>
              <a:off x="3281600" y="2043000"/>
              <a:ext cx="125275" cy="118425"/>
            </a:xfrm>
            <a:custGeom>
              <a:avLst/>
              <a:gdLst/>
              <a:ahLst/>
              <a:cxnLst/>
              <a:rect l="l" t="t" r="r" b="b"/>
              <a:pathLst>
                <a:path w="5011" h="4737" extrusionOk="0">
                  <a:moveTo>
                    <a:pt x="1087" y="1"/>
                  </a:moveTo>
                  <a:cubicBezTo>
                    <a:pt x="967" y="1"/>
                    <a:pt x="898" y="5"/>
                    <a:pt x="898" y="5"/>
                  </a:cubicBezTo>
                  <a:cubicBezTo>
                    <a:pt x="898" y="5"/>
                    <a:pt x="466" y="378"/>
                    <a:pt x="0" y="944"/>
                  </a:cubicBezTo>
                  <a:cubicBezTo>
                    <a:pt x="844" y="1292"/>
                    <a:pt x="3718" y="2517"/>
                    <a:pt x="3718" y="2517"/>
                  </a:cubicBezTo>
                  <a:lnTo>
                    <a:pt x="4557" y="4737"/>
                  </a:lnTo>
                  <a:lnTo>
                    <a:pt x="5011" y="4422"/>
                  </a:lnTo>
                  <a:lnTo>
                    <a:pt x="3929" y="2324"/>
                  </a:lnTo>
                  <a:lnTo>
                    <a:pt x="4051" y="873"/>
                  </a:lnTo>
                  <a:cubicBezTo>
                    <a:pt x="3050" y="76"/>
                    <a:pt x="1601"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45"/>
            <p:cNvSpPr/>
            <p:nvPr/>
          </p:nvSpPr>
          <p:spPr>
            <a:xfrm>
              <a:off x="3435325" y="2120475"/>
              <a:ext cx="64500" cy="66275"/>
            </a:xfrm>
            <a:custGeom>
              <a:avLst/>
              <a:gdLst/>
              <a:ahLst/>
              <a:cxnLst/>
              <a:rect l="l" t="t" r="r" b="b"/>
              <a:pathLst>
                <a:path w="2580" h="2651" extrusionOk="0">
                  <a:moveTo>
                    <a:pt x="747" y="1"/>
                  </a:moveTo>
                  <a:lnTo>
                    <a:pt x="747" y="1"/>
                  </a:lnTo>
                  <a:cubicBezTo>
                    <a:pt x="754" y="821"/>
                    <a:pt x="0" y="1915"/>
                    <a:pt x="0" y="1918"/>
                  </a:cubicBezTo>
                  <a:lnTo>
                    <a:pt x="1561" y="2651"/>
                  </a:lnTo>
                  <a:cubicBezTo>
                    <a:pt x="1651" y="2401"/>
                    <a:pt x="2184" y="1754"/>
                    <a:pt x="2579" y="1451"/>
                  </a:cubicBezTo>
                  <a:lnTo>
                    <a:pt x="747"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45"/>
            <p:cNvSpPr/>
            <p:nvPr/>
          </p:nvSpPr>
          <p:spPr>
            <a:xfrm>
              <a:off x="3450875" y="2083900"/>
              <a:ext cx="75200" cy="79625"/>
            </a:xfrm>
            <a:custGeom>
              <a:avLst/>
              <a:gdLst/>
              <a:ahLst/>
              <a:cxnLst/>
              <a:rect l="l" t="t" r="r" b="b"/>
              <a:pathLst>
                <a:path w="3008" h="3185" extrusionOk="0">
                  <a:moveTo>
                    <a:pt x="1683" y="1"/>
                  </a:moveTo>
                  <a:cubicBezTo>
                    <a:pt x="1673" y="1"/>
                    <a:pt x="1663" y="2"/>
                    <a:pt x="1653" y="4"/>
                  </a:cubicBezTo>
                  <a:cubicBezTo>
                    <a:pt x="1499" y="37"/>
                    <a:pt x="1215" y="651"/>
                    <a:pt x="906" y="740"/>
                  </a:cubicBezTo>
                  <a:cubicBezTo>
                    <a:pt x="896" y="743"/>
                    <a:pt x="886" y="744"/>
                    <a:pt x="874" y="744"/>
                  </a:cubicBezTo>
                  <a:cubicBezTo>
                    <a:pt x="784" y="744"/>
                    <a:pt x="646" y="661"/>
                    <a:pt x="505" y="661"/>
                  </a:cubicBezTo>
                  <a:cubicBezTo>
                    <a:pt x="327" y="661"/>
                    <a:pt x="145" y="795"/>
                    <a:pt x="56" y="1405"/>
                  </a:cubicBezTo>
                  <a:cubicBezTo>
                    <a:pt x="0" y="1783"/>
                    <a:pt x="199" y="1976"/>
                    <a:pt x="209" y="2152"/>
                  </a:cubicBezTo>
                  <a:cubicBezTo>
                    <a:pt x="209" y="2152"/>
                    <a:pt x="1233" y="3184"/>
                    <a:pt x="1584" y="3184"/>
                  </a:cubicBezTo>
                  <a:cubicBezTo>
                    <a:pt x="1601" y="3184"/>
                    <a:pt x="1616" y="3182"/>
                    <a:pt x="1630" y="3177"/>
                  </a:cubicBezTo>
                  <a:cubicBezTo>
                    <a:pt x="2432" y="2879"/>
                    <a:pt x="3008" y="1927"/>
                    <a:pt x="2860" y="1563"/>
                  </a:cubicBezTo>
                  <a:cubicBezTo>
                    <a:pt x="2718" y="1209"/>
                    <a:pt x="2031" y="1"/>
                    <a:pt x="168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45"/>
            <p:cNvSpPr/>
            <p:nvPr/>
          </p:nvSpPr>
          <p:spPr>
            <a:xfrm>
              <a:off x="3480650" y="2082475"/>
              <a:ext cx="46225" cy="68400"/>
            </a:xfrm>
            <a:custGeom>
              <a:avLst/>
              <a:gdLst/>
              <a:ahLst/>
              <a:cxnLst/>
              <a:rect l="l" t="t" r="r" b="b"/>
              <a:pathLst>
                <a:path w="1849" h="2736" extrusionOk="0">
                  <a:moveTo>
                    <a:pt x="559" y="0"/>
                  </a:moveTo>
                  <a:cubicBezTo>
                    <a:pt x="549" y="0"/>
                    <a:pt x="539" y="1"/>
                    <a:pt x="529" y="3"/>
                  </a:cubicBezTo>
                  <a:cubicBezTo>
                    <a:pt x="515" y="6"/>
                    <a:pt x="19" y="768"/>
                    <a:pt x="1" y="781"/>
                  </a:cubicBezTo>
                  <a:cubicBezTo>
                    <a:pt x="479" y="985"/>
                    <a:pt x="789" y="866"/>
                    <a:pt x="1111" y="1304"/>
                  </a:cubicBezTo>
                  <a:cubicBezTo>
                    <a:pt x="1323" y="1593"/>
                    <a:pt x="1590" y="1915"/>
                    <a:pt x="1173" y="2735"/>
                  </a:cubicBezTo>
                  <a:cubicBezTo>
                    <a:pt x="1552" y="2341"/>
                    <a:pt x="1848" y="1818"/>
                    <a:pt x="1754" y="1581"/>
                  </a:cubicBezTo>
                  <a:cubicBezTo>
                    <a:pt x="1611" y="1228"/>
                    <a:pt x="905" y="0"/>
                    <a:pt x="55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45"/>
            <p:cNvSpPr/>
            <p:nvPr/>
          </p:nvSpPr>
          <p:spPr>
            <a:xfrm>
              <a:off x="3449925" y="2090350"/>
              <a:ext cx="40975" cy="62525"/>
            </a:xfrm>
            <a:custGeom>
              <a:avLst/>
              <a:gdLst/>
              <a:ahLst/>
              <a:cxnLst/>
              <a:rect l="l" t="t" r="r" b="b"/>
              <a:pathLst>
                <a:path w="1639" h="2501" extrusionOk="0">
                  <a:moveTo>
                    <a:pt x="1241" y="115"/>
                  </a:moveTo>
                  <a:cubicBezTo>
                    <a:pt x="1239" y="115"/>
                    <a:pt x="1237" y="115"/>
                    <a:pt x="1235" y="115"/>
                  </a:cubicBezTo>
                  <a:cubicBezTo>
                    <a:pt x="1048" y="171"/>
                    <a:pt x="261" y="0"/>
                    <a:pt x="93" y="1147"/>
                  </a:cubicBezTo>
                  <a:cubicBezTo>
                    <a:pt x="1" y="1772"/>
                    <a:pt x="409" y="2177"/>
                    <a:pt x="790" y="2501"/>
                  </a:cubicBezTo>
                  <a:cubicBezTo>
                    <a:pt x="1148" y="2402"/>
                    <a:pt x="1488" y="2167"/>
                    <a:pt x="1567" y="1739"/>
                  </a:cubicBezTo>
                  <a:cubicBezTo>
                    <a:pt x="1638" y="1349"/>
                    <a:pt x="1367" y="115"/>
                    <a:pt x="1241" y="115"/>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45"/>
            <p:cNvSpPr/>
            <p:nvPr/>
          </p:nvSpPr>
          <p:spPr>
            <a:xfrm>
              <a:off x="3464525" y="2077975"/>
              <a:ext cx="45450" cy="41775"/>
            </a:xfrm>
            <a:custGeom>
              <a:avLst/>
              <a:gdLst/>
              <a:ahLst/>
              <a:cxnLst/>
              <a:rect l="l" t="t" r="r" b="b"/>
              <a:pathLst>
                <a:path w="1818" h="1671" extrusionOk="0">
                  <a:moveTo>
                    <a:pt x="1337" y="0"/>
                  </a:moveTo>
                  <a:cubicBezTo>
                    <a:pt x="1291" y="0"/>
                    <a:pt x="1248" y="11"/>
                    <a:pt x="1215" y="34"/>
                  </a:cubicBezTo>
                  <a:cubicBezTo>
                    <a:pt x="1046" y="149"/>
                    <a:pt x="644" y="626"/>
                    <a:pt x="222" y="1090"/>
                  </a:cubicBezTo>
                  <a:cubicBezTo>
                    <a:pt x="0" y="1335"/>
                    <a:pt x="463" y="1671"/>
                    <a:pt x="603" y="1671"/>
                  </a:cubicBezTo>
                  <a:cubicBezTo>
                    <a:pt x="612" y="1671"/>
                    <a:pt x="619" y="1669"/>
                    <a:pt x="625" y="1666"/>
                  </a:cubicBezTo>
                  <a:cubicBezTo>
                    <a:pt x="725" y="1620"/>
                    <a:pt x="1551" y="741"/>
                    <a:pt x="1709" y="421"/>
                  </a:cubicBezTo>
                  <a:cubicBezTo>
                    <a:pt x="1818" y="199"/>
                    <a:pt x="1541" y="0"/>
                    <a:pt x="133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45"/>
            <p:cNvSpPr/>
            <p:nvPr/>
          </p:nvSpPr>
          <p:spPr>
            <a:xfrm>
              <a:off x="3485100" y="2090700"/>
              <a:ext cx="38850" cy="39450"/>
            </a:xfrm>
            <a:custGeom>
              <a:avLst/>
              <a:gdLst/>
              <a:ahLst/>
              <a:cxnLst/>
              <a:rect l="l" t="t" r="r" b="b"/>
              <a:pathLst>
                <a:path w="1554" h="1578" extrusionOk="0">
                  <a:moveTo>
                    <a:pt x="1049" y="0"/>
                  </a:moveTo>
                  <a:cubicBezTo>
                    <a:pt x="1027" y="0"/>
                    <a:pt x="1008" y="5"/>
                    <a:pt x="992" y="15"/>
                  </a:cubicBezTo>
                  <a:cubicBezTo>
                    <a:pt x="851" y="103"/>
                    <a:pt x="527" y="502"/>
                    <a:pt x="186" y="886"/>
                  </a:cubicBezTo>
                  <a:cubicBezTo>
                    <a:pt x="1" y="1095"/>
                    <a:pt x="475" y="1577"/>
                    <a:pt x="580" y="1577"/>
                  </a:cubicBezTo>
                  <a:cubicBezTo>
                    <a:pt x="583" y="1577"/>
                    <a:pt x="586" y="1577"/>
                    <a:pt x="588" y="1576"/>
                  </a:cubicBezTo>
                  <a:cubicBezTo>
                    <a:pt x="672" y="1545"/>
                    <a:pt x="1343" y="820"/>
                    <a:pt x="1462" y="537"/>
                  </a:cubicBezTo>
                  <a:cubicBezTo>
                    <a:pt x="1553" y="321"/>
                    <a:pt x="1226" y="0"/>
                    <a:pt x="104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45"/>
            <p:cNvSpPr/>
            <p:nvPr/>
          </p:nvSpPr>
          <p:spPr>
            <a:xfrm>
              <a:off x="3502750" y="2108550"/>
              <a:ext cx="30000" cy="37275"/>
            </a:xfrm>
            <a:custGeom>
              <a:avLst/>
              <a:gdLst/>
              <a:ahLst/>
              <a:cxnLst/>
              <a:rect l="l" t="t" r="r" b="b"/>
              <a:pathLst>
                <a:path w="1200" h="1491" extrusionOk="0">
                  <a:moveTo>
                    <a:pt x="789" y="0"/>
                  </a:moveTo>
                  <a:cubicBezTo>
                    <a:pt x="763" y="0"/>
                    <a:pt x="739" y="8"/>
                    <a:pt x="719" y="25"/>
                  </a:cubicBezTo>
                  <a:cubicBezTo>
                    <a:pt x="610" y="117"/>
                    <a:pt x="236" y="699"/>
                    <a:pt x="138" y="830"/>
                  </a:cubicBezTo>
                  <a:cubicBezTo>
                    <a:pt x="1" y="1019"/>
                    <a:pt x="353" y="1490"/>
                    <a:pt x="432" y="1490"/>
                  </a:cubicBezTo>
                  <a:cubicBezTo>
                    <a:pt x="434" y="1490"/>
                    <a:pt x="436" y="1490"/>
                    <a:pt x="437" y="1490"/>
                  </a:cubicBezTo>
                  <a:cubicBezTo>
                    <a:pt x="503" y="1462"/>
                    <a:pt x="1097" y="706"/>
                    <a:pt x="1150" y="481"/>
                  </a:cubicBezTo>
                  <a:cubicBezTo>
                    <a:pt x="1199" y="276"/>
                    <a:pt x="949" y="0"/>
                    <a:pt x="78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45"/>
            <p:cNvSpPr/>
            <p:nvPr/>
          </p:nvSpPr>
          <p:spPr>
            <a:xfrm>
              <a:off x="3314325" y="2109950"/>
              <a:ext cx="106675" cy="138125"/>
            </a:xfrm>
            <a:custGeom>
              <a:avLst/>
              <a:gdLst/>
              <a:ahLst/>
              <a:cxnLst/>
              <a:rect l="l" t="t" r="r" b="b"/>
              <a:pathLst>
                <a:path w="4267" h="5525" extrusionOk="0">
                  <a:moveTo>
                    <a:pt x="911" y="1"/>
                  </a:moveTo>
                  <a:lnTo>
                    <a:pt x="0" y="142"/>
                  </a:lnTo>
                  <a:lnTo>
                    <a:pt x="723" y="3754"/>
                  </a:lnTo>
                  <a:lnTo>
                    <a:pt x="2915" y="5525"/>
                  </a:lnTo>
                  <a:lnTo>
                    <a:pt x="4267" y="3054"/>
                  </a:lnTo>
                  <a:lnTo>
                    <a:pt x="2729" y="3941"/>
                  </a:lnTo>
                  <a:cubicBezTo>
                    <a:pt x="2729" y="3941"/>
                    <a:pt x="2241" y="1937"/>
                    <a:pt x="9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45"/>
            <p:cNvSpPr/>
            <p:nvPr/>
          </p:nvSpPr>
          <p:spPr>
            <a:xfrm>
              <a:off x="3225950" y="2078875"/>
              <a:ext cx="262625" cy="244275"/>
            </a:xfrm>
            <a:custGeom>
              <a:avLst/>
              <a:gdLst/>
              <a:ahLst/>
              <a:cxnLst/>
              <a:rect l="l" t="t" r="r" b="b"/>
              <a:pathLst>
                <a:path w="10505" h="9771" extrusionOk="0">
                  <a:moveTo>
                    <a:pt x="2489" y="1"/>
                  </a:moveTo>
                  <a:cubicBezTo>
                    <a:pt x="1036" y="1"/>
                    <a:pt x="1" y="2492"/>
                    <a:pt x="2767" y="6954"/>
                  </a:cubicBezTo>
                  <a:cubicBezTo>
                    <a:pt x="3408" y="7988"/>
                    <a:pt x="5394" y="9771"/>
                    <a:pt x="6592" y="9771"/>
                  </a:cubicBezTo>
                  <a:cubicBezTo>
                    <a:pt x="6699" y="9771"/>
                    <a:pt x="6799" y="9756"/>
                    <a:pt x="6892" y="9726"/>
                  </a:cubicBezTo>
                  <a:cubicBezTo>
                    <a:pt x="8026" y="9356"/>
                    <a:pt x="10505" y="3930"/>
                    <a:pt x="10505" y="3930"/>
                  </a:cubicBezTo>
                  <a:lnTo>
                    <a:pt x="8443" y="2724"/>
                  </a:lnTo>
                  <a:lnTo>
                    <a:pt x="6428" y="5236"/>
                  </a:lnTo>
                  <a:lnTo>
                    <a:pt x="6497" y="6151"/>
                  </a:lnTo>
                  <a:lnTo>
                    <a:pt x="6271" y="5625"/>
                  </a:lnTo>
                  <a:lnTo>
                    <a:pt x="5880" y="6075"/>
                  </a:lnTo>
                  <a:lnTo>
                    <a:pt x="5991" y="5609"/>
                  </a:lnTo>
                  <a:cubicBezTo>
                    <a:pt x="5991" y="5609"/>
                    <a:pt x="5063" y="1606"/>
                    <a:pt x="3491" y="382"/>
                  </a:cubicBezTo>
                  <a:cubicBezTo>
                    <a:pt x="3161" y="126"/>
                    <a:pt x="2815" y="1"/>
                    <a:pt x="2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45"/>
            <p:cNvSpPr/>
            <p:nvPr/>
          </p:nvSpPr>
          <p:spPr>
            <a:xfrm>
              <a:off x="3253175" y="2146125"/>
              <a:ext cx="236275" cy="176725"/>
            </a:xfrm>
            <a:custGeom>
              <a:avLst/>
              <a:gdLst/>
              <a:ahLst/>
              <a:cxnLst/>
              <a:rect l="l" t="t" r="r" b="b"/>
              <a:pathLst>
                <a:path w="9451" h="7069" extrusionOk="0">
                  <a:moveTo>
                    <a:pt x="1" y="1"/>
                  </a:moveTo>
                  <a:lnTo>
                    <a:pt x="1" y="1"/>
                  </a:lnTo>
                  <a:cubicBezTo>
                    <a:pt x="101" y="1339"/>
                    <a:pt x="465" y="2656"/>
                    <a:pt x="1632" y="4451"/>
                  </a:cubicBezTo>
                  <a:cubicBezTo>
                    <a:pt x="1632" y="4451"/>
                    <a:pt x="4324" y="7068"/>
                    <a:pt x="5583" y="7068"/>
                  </a:cubicBezTo>
                  <a:cubicBezTo>
                    <a:pt x="5662" y="7068"/>
                    <a:pt x="5735" y="7058"/>
                    <a:pt x="5802" y="7036"/>
                  </a:cubicBezTo>
                  <a:cubicBezTo>
                    <a:pt x="6935" y="6669"/>
                    <a:pt x="9450" y="1205"/>
                    <a:pt x="9450" y="1205"/>
                  </a:cubicBezTo>
                  <a:lnTo>
                    <a:pt x="8595" y="787"/>
                  </a:lnTo>
                  <a:cubicBezTo>
                    <a:pt x="7782" y="2188"/>
                    <a:pt x="6333" y="4924"/>
                    <a:pt x="5586" y="5167"/>
                  </a:cubicBezTo>
                  <a:cubicBezTo>
                    <a:pt x="5534" y="5184"/>
                    <a:pt x="5472" y="5192"/>
                    <a:pt x="5402" y="5192"/>
                  </a:cubicBezTo>
                  <a:cubicBezTo>
                    <a:pt x="4244" y="5192"/>
                    <a:pt x="791" y="292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45"/>
            <p:cNvSpPr/>
            <p:nvPr/>
          </p:nvSpPr>
          <p:spPr>
            <a:xfrm>
              <a:off x="3240850" y="2035875"/>
              <a:ext cx="177425" cy="152200"/>
            </a:xfrm>
            <a:custGeom>
              <a:avLst/>
              <a:gdLst/>
              <a:ahLst/>
              <a:cxnLst/>
              <a:rect l="l" t="t" r="r" b="b"/>
              <a:pathLst>
                <a:path w="7097" h="6088" extrusionOk="0">
                  <a:moveTo>
                    <a:pt x="3475" y="0"/>
                  </a:moveTo>
                  <a:cubicBezTo>
                    <a:pt x="1615" y="0"/>
                    <a:pt x="133" y="1721"/>
                    <a:pt x="71" y="3379"/>
                  </a:cubicBezTo>
                  <a:cubicBezTo>
                    <a:pt x="1" y="5267"/>
                    <a:pt x="508" y="4411"/>
                    <a:pt x="769" y="6088"/>
                  </a:cubicBezTo>
                  <a:cubicBezTo>
                    <a:pt x="1399" y="3593"/>
                    <a:pt x="7096" y="5201"/>
                    <a:pt x="6467" y="1892"/>
                  </a:cubicBezTo>
                  <a:cubicBezTo>
                    <a:pt x="6467" y="1892"/>
                    <a:pt x="6479" y="686"/>
                    <a:pt x="4267" y="104"/>
                  </a:cubicBezTo>
                  <a:cubicBezTo>
                    <a:pt x="3998" y="33"/>
                    <a:pt x="3732" y="0"/>
                    <a:pt x="3475"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45"/>
            <p:cNvSpPr/>
            <p:nvPr/>
          </p:nvSpPr>
          <p:spPr>
            <a:xfrm>
              <a:off x="3229250" y="2026575"/>
              <a:ext cx="186500" cy="173900"/>
            </a:xfrm>
            <a:custGeom>
              <a:avLst/>
              <a:gdLst/>
              <a:ahLst/>
              <a:cxnLst/>
              <a:rect l="l" t="t" r="r" b="b"/>
              <a:pathLst>
                <a:path w="7460" h="6956" extrusionOk="0">
                  <a:moveTo>
                    <a:pt x="3977" y="0"/>
                  </a:moveTo>
                  <a:cubicBezTo>
                    <a:pt x="1974" y="0"/>
                    <a:pt x="112" y="2552"/>
                    <a:pt x="48" y="4270"/>
                  </a:cubicBezTo>
                  <a:cubicBezTo>
                    <a:pt x="0" y="5549"/>
                    <a:pt x="221" y="6956"/>
                    <a:pt x="563" y="6956"/>
                  </a:cubicBezTo>
                  <a:cubicBezTo>
                    <a:pt x="727" y="6956"/>
                    <a:pt x="917" y="6636"/>
                    <a:pt x="1120" y="5832"/>
                  </a:cubicBezTo>
                  <a:cubicBezTo>
                    <a:pt x="1749" y="3336"/>
                    <a:pt x="7460" y="5247"/>
                    <a:pt x="6831" y="1939"/>
                  </a:cubicBezTo>
                  <a:cubicBezTo>
                    <a:pt x="6831" y="1939"/>
                    <a:pt x="6785" y="656"/>
                    <a:pt x="4569" y="77"/>
                  </a:cubicBezTo>
                  <a:cubicBezTo>
                    <a:pt x="4371" y="25"/>
                    <a:pt x="4173" y="0"/>
                    <a:pt x="3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45"/>
            <p:cNvSpPr/>
            <p:nvPr/>
          </p:nvSpPr>
          <p:spPr>
            <a:xfrm>
              <a:off x="3229250" y="2026475"/>
              <a:ext cx="171850" cy="173975"/>
            </a:xfrm>
            <a:custGeom>
              <a:avLst/>
              <a:gdLst/>
              <a:ahLst/>
              <a:cxnLst/>
              <a:rect l="l" t="t" r="r" b="b"/>
              <a:pathLst>
                <a:path w="6874" h="6959" extrusionOk="0">
                  <a:moveTo>
                    <a:pt x="3979" y="0"/>
                  </a:moveTo>
                  <a:cubicBezTo>
                    <a:pt x="1974" y="0"/>
                    <a:pt x="112" y="2552"/>
                    <a:pt x="48" y="4273"/>
                  </a:cubicBezTo>
                  <a:cubicBezTo>
                    <a:pt x="0" y="5551"/>
                    <a:pt x="221" y="6958"/>
                    <a:pt x="563" y="6958"/>
                  </a:cubicBezTo>
                  <a:cubicBezTo>
                    <a:pt x="726" y="6958"/>
                    <a:pt x="917" y="6639"/>
                    <a:pt x="1120" y="5833"/>
                  </a:cubicBezTo>
                  <a:cubicBezTo>
                    <a:pt x="1221" y="5434"/>
                    <a:pt x="1455" y="5148"/>
                    <a:pt x="1771" y="4934"/>
                  </a:cubicBezTo>
                  <a:cubicBezTo>
                    <a:pt x="1728" y="4704"/>
                    <a:pt x="1705" y="4464"/>
                    <a:pt x="1705" y="4216"/>
                  </a:cubicBezTo>
                  <a:cubicBezTo>
                    <a:pt x="1705" y="2377"/>
                    <a:pt x="2979" y="887"/>
                    <a:pt x="4553" y="887"/>
                  </a:cubicBezTo>
                  <a:cubicBezTo>
                    <a:pt x="5510" y="887"/>
                    <a:pt x="6358" y="1440"/>
                    <a:pt x="6874" y="2288"/>
                  </a:cubicBezTo>
                  <a:cubicBezTo>
                    <a:pt x="6866" y="2179"/>
                    <a:pt x="6854" y="2065"/>
                    <a:pt x="6831" y="1942"/>
                  </a:cubicBezTo>
                  <a:cubicBezTo>
                    <a:pt x="6831" y="1942"/>
                    <a:pt x="6785" y="659"/>
                    <a:pt x="4569" y="77"/>
                  </a:cubicBezTo>
                  <a:cubicBezTo>
                    <a:pt x="4372" y="25"/>
                    <a:pt x="4175" y="0"/>
                    <a:pt x="397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45"/>
            <p:cNvSpPr/>
            <p:nvPr/>
          </p:nvSpPr>
          <p:spPr>
            <a:xfrm>
              <a:off x="3297125" y="1944700"/>
              <a:ext cx="91575" cy="147325"/>
            </a:xfrm>
            <a:custGeom>
              <a:avLst/>
              <a:gdLst/>
              <a:ahLst/>
              <a:cxnLst/>
              <a:rect l="l" t="t" r="r" b="b"/>
              <a:pathLst>
                <a:path w="3663" h="5893" extrusionOk="0">
                  <a:moveTo>
                    <a:pt x="2900" y="1"/>
                  </a:moveTo>
                  <a:lnTo>
                    <a:pt x="717" y="521"/>
                  </a:lnTo>
                  <a:cubicBezTo>
                    <a:pt x="917" y="1284"/>
                    <a:pt x="0" y="4549"/>
                    <a:pt x="0" y="4549"/>
                  </a:cubicBezTo>
                  <a:lnTo>
                    <a:pt x="2855" y="5892"/>
                  </a:lnTo>
                  <a:cubicBezTo>
                    <a:pt x="3151" y="4530"/>
                    <a:pt x="3663" y="3008"/>
                    <a:pt x="3663" y="3008"/>
                  </a:cubicBezTo>
                  <a:lnTo>
                    <a:pt x="2900"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45"/>
            <p:cNvSpPr/>
            <p:nvPr/>
          </p:nvSpPr>
          <p:spPr>
            <a:xfrm>
              <a:off x="3761150" y="2665700"/>
              <a:ext cx="48800" cy="14325"/>
            </a:xfrm>
            <a:custGeom>
              <a:avLst/>
              <a:gdLst/>
              <a:ahLst/>
              <a:cxnLst/>
              <a:rect l="l" t="t" r="r" b="b"/>
              <a:pathLst>
                <a:path w="1952" h="573" extrusionOk="0">
                  <a:moveTo>
                    <a:pt x="311" y="1"/>
                  </a:moveTo>
                  <a:cubicBezTo>
                    <a:pt x="268" y="1"/>
                    <a:pt x="234" y="8"/>
                    <a:pt x="213" y="22"/>
                  </a:cubicBezTo>
                  <a:cubicBezTo>
                    <a:pt x="0" y="176"/>
                    <a:pt x="319" y="573"/>
                    <a:pt x="319" y="573"/>
                  </a:cubicBezTo>
                  <a:lnTo>
                    <a:pt x="1952" y="573"/>
                  </a:lnTo>
                  <a:cubicBezTo>
                    <a:pt x="1952" y="573"/>
                    <a:pt x="711" y="1"/>
                    <a:pt x="311" y="1"/>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45"/>
            <p:cNvSpPr/>
            <p:nvPr/>
          </p:nvSpPr>
          <p:spPr>
            <a:xfrm>
              <a:off x="3563450" y="2664625"/>
              <a:ext cx="48500" cy="15400"/>
            </a:xfrm>
            <a:custGeom>
              <a:avLst/>
              <a:gdLst/>
              <a:ahLst/>
              <a:cxnLst/>
              <a:rect l="l" t="t" r="r" b="b"/>
              <a:pathLst>
                <a:path w="1940" h="616" extrusionOk="0">
                  <a:moveTo>
                    <a:pt x="304" y="0"/>
                  </a:moveTo>
                  <a:cubicBezTo>
                    <a:pt x="264" y="0"/>
                    <a:pt x="233" y="7"/>
                    <a:pt x="213" y="21"/>
                  </a:cubicBezTo>
                  <a:cubicBezTo>
                    <a:pt x="1" y="173"/>
                    <a:pt x="77" y="616"/>
                    <a:pt x="77" y="616"/>
                  </a:cubicBezTo>
                  <a:lnTo>
                    <a:pt x="1939" y="616"/>
                  </a:lnTo>
                  <a:cubicBezTo>
                    <a:pt x="1939" y="616"/>
                    <a:pt x="695" y="0"/>
                    <a:pt x="304" y="0"/>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45"/>
            <p:cNvSpPr/>
            <p:nvPr/>
          </p:nvSpPr>
          <p:spPr>
            <a:xfrm>
              <a:off x="3417825" y="2356725"/>
              <a:ext cx="121950" cy="156050"/>
            </a:xfrm>
            <a:custGeom>
              <a:avLst/>
              <a:gdLst/>
              <a:ahLst/>
              <a:cxnLst/>
              <a:rect l="l" t="t" r="r" b="b"/>
              <a:pathLst>
                <a:path w="4878" h="6242" extrusionOk="0">
                  <a:moveTo>
                    <a:pt x="4160" y="0"/>
                  </a:moveTo>
                  <a:cubicBezTo>
                    <a:pt x="3129" y="2011"/>
                    <a:pt x="1717" y="3859"/>
                    <a:pt x="0" y="5576"/>
                  </a:cubicBezTo>
                  <a:lnTo>
                    <a:pt x="822" y="6241"/>
                  </a:lnTo>
                  <a:cubicBezTo>
                    <a:pt x="2499" y="5051"/>
                    <a:pt x="4282" y="1870"/>
                    <a:pt x="4877" y="386"/>
                  </a:cubicBezTo>
                  <a:lnTo>
                    <a:pt x="4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45"/>
            <p:cNvSpPr/>
            <p:nvPr/>
          </p:nvSpPr>
          <p:spPr>
            <a:xfrm>
              <a:off x="3279250" y="2303425"/>
              <a:ext cx="158675" cy="87425"/>
            </a:xfrm>
            <a:custGeom>
              <a:avLst/>
              <a:gdLst/>
              <a:ahLst/>
              <a:cxnLst/>
              <a:rect l="l" t="t" r="r" b="b"/>
              <a:pathLst>
                <a:path w="6347" h="3497" extrusionOk="0">
                  <a:moveTo>
                    <a:pt x="6188" y="0"/>
                  </a:moveTo>
                  <a:lnTo>
                    <a:pt x="1" y="2709"/>
                  </a:lnTo>
                  <a:lnTo>
                    <a:pt x="262" y="3496"/>
                  </a:lnTo>
                  <a:lnTo>
                    <a:pt x="6347" y="263"/>
                  </a:lnTo>
                  <a:lnTo>
                    <a:pt x="6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45"/>
            <p:cNvSpPr/>
            <p:nvPr/>
          </p:nvSpPr>
          <p:spPr>
            <a:xfrm>
              <a:off x="3426975" y="2146125"/>
              <a:ext cx="66025" cy="51125"/>
            </a:xfrm>
            <a:custGeom>
              <a:avLst/>
              <a:gdLst/>
              <a:ahLst/>
              <a:cxnLst/>
              <a:rect l="l" t="t" r="r" b="b"/>
              <a:pathLst>
                <a:path w="2641" h="2045" extrusionOk="0">
                  <a:moveTo>
                    <a:pt x="508" y="1"/>
                  </a:moveTo>
                  <a:lnTo>
                    <a:pt x="1" y="856"/>
                  </a:lnTo>
                  <a:lnTo>
                    <a:pt x="2274" y="2044"/>
                  </a:lnTo>
                  <a:lnTo>
                    <a:pt x="2640" y="1117"/>
                  </a:lnTo>
                  <a:lnTo>
                    <a:pt x="5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45"/>
            <p:cNvSpPr/>
            <p:nvPr/>
          </p:nvSpPr>
          <p:spPr>
            <a:xfrm>
              <a:off x="3502050" y="2039825"/>
              <a:ext cx="63975" cy="29200"/>
            </a:xfrm>
            <a:custGeom>
              <a:avLst/>
              <a:gdLst/>
              <a:ahLst/>
              <a:cxnLst/>
              <a:rect l="l" t="t" r="r" b="b"/>
              <a:pathLst>
                <a:path w="2559" h="1168" extrusionOk="0">
                  <a:moveTo>
                    <a:pt x="122" y="1"/>
                  </a:moveTo>
                  <a:lnTo>
                    <a:pt x="1" y="988"/>
                  </a:lnTo>
                  <a:lnTo>
                    <a:pt x="2559" y="1168"/>
                  </a:lnTo>
                  <a:lnTo>
                    <a:pt x="2526" y="173"/>
                  </a:lnTo>
                  <a:lnTo>
                    <a:pt x="1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45"/>
            <p:cNvSpPr/>
            <p:nvPr/>
          </p:nvSpPr>
          <p:spPr>
            <a:xfrm>
              <a:off x="3244625" y="1972650"/>
              <a:ext cx="176275" cy="180500"/>
            </a:xfrm>
            <a:custGeom>
              <a:avLst/>
              <a:gdLst/>
              <a:ahLst/>
              <a:cxnLst/>
              <a:rect l="l" t="t" r="r" b="b"/>
              <a:pathLst>
                <a:path w="7051" h="7220" extrusionOk="0">
                  <a:moveTo>
                    <a:pt x="2829" y="1"/>
                  </a:moveTo>
                  <a:cubicBezTo>
                    <a:pt x="2771" y="657"/>
                    <a:pt x="2558" y="1616"/>
                    <a:pt x="2379" y="2353"/>
                  </a:cubicBezTo>
                  <a:cubicBezTo>
                    <a:pt x="1403" y="2740"/>
                    <a:pt x="538" y="3645"/>
                    <a:pt x="1" y="4616"/>
                  </a:cubicBezTo>
                  <a:cubicBezTo>
                    <a:pt x="292" y="5003"/>
                    <a:pt x="640" y="5375"/>
                    <a:pt x="1041" y="5719"/>
                  </a:cubicBezTo>
                  <a:cubicBezTo>
                    <a:pt x="2195" y="6701"/>
                    <a:pt x="3521" y="7220"/>
                    <a:pt x="4631" y="7220"/>
                  </a:cubicBezTo>
                  <a:cubicBezTo>
                    <a:pt x="5392" y="7220"/>
                    <a:pt x="6051" y="6976"/>
                    <a:pt x="6483" y="6470"/>
                  </a:cubicBezTo>
                  <a:cubicBezTo>
                    <a:pt x="6911" y="5970"/>
                    <a:pt x="7050" y="5287"/>
                    <a:pt x="6935" y="4542"/>
                  </a:cubicBezTo>
                  <a:cubicBezTo>
                    <a:pt x="6698" y="4375"/>
                    <a:pt x="6460" y="4210"/>
                    <a:pt x="6221" y="4053"/>
                  </a:cubicBezTo>
                  <a:cubicBezTo>
                    <a:pt x="6216" y="4042"/>
                    <a:pt x="6210" y="4030"/>
                    <a:pt x="6205" y="4019"/>
                  </a:cubicBezTo>
                  <a:cubicBezTo>
                    <a:pt x="6172" y="3838"/>
                    <a:pt x="6034" y="3359"/>
                    <a:pt x="5444" y="2908"/>
                  </a:cubicBezTo>
                  <a:cubicBezTo>
                    <a:pt x="5556" y="2527"/>
                    <a:pt x="5655" y="2218"/>
                    <a:pt x="5711" y="2044"/>
                  </a:cubicBezTo>
                  <a:cubicBezTo>
                    <a:pt x="5468" y="1755"/>
                    <a:pt x="5192" y="1477"/>
                    <a:pt x="4885" y="1215"/>
                  </a:cubicBezTo>
                  <a:cubicBezTo>
                    <a:pt x="4231" y="656"/>
                    <a:pt x="3521" y="248"/>
                    <a:pt x="2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45"/>
            <p:cNvSpPr/>
            <p:nvPr/>
          </p:nvSpPr>
          <p:spPr>
            <a:xfrm>
              <a:off x="3264375" y="1850775"/>
              <a:ext cx="86175" cy="165350"/>
            </a:xfrm>
            <a:custGeom>
              <a:avLst/>
              <a:gdLst/>
              <a:ahLst/>
              <a:cxnLst/>
              <a:rect l="l" t="t" r="r" b="b"/>
              <a:pathLst>
                <a:path w="3447" h="6614" extrusionOk="0">
                  <a:moveTo>
                    <a:pt x="1956" y="1"/>
                  </a:moveTo>
                  <a:cubicBezTo>
                    <a:pt x="1115" y="1"/>
                    <a:pt x="196" y="433"/>
                    <a:pt x="70" y="2259"/>
                  </a:cubicBezTo>
                  <a:cubicBezTo>
                    <a:pt x="1" y="3266"/>
                    <a:pt x="1406" y="5988"/>
                    <a:pt x="1835" y="6613"/>
                  </a:cubicBezTo>
                  <a:cubicBezTo>
                    <a:pt x="2000" y="6284"/>
                    <a:pt x="2256" y="5964"/>
                    <a:pt x="2442" y="5494"/>
                  </a:cubicBezTo>
                  <a:cubicBezTo>
                    <a:pt x="2598" y="5451"/>
                    <a:pt x="2862" y="5372"/>
                    <a:pt x="2990" y="5234"/>
                  </a:cubicBezTo>
                  <a:cubicBezTo>
                    <a:pt x="3447" y="4029"/>
                    <a:pt x="3405" y="349"/>
                    <a:pt x="3405" y="349"/>
                  </a:cubicBezTo>
                  <a:cubicBezTo>
                    <a:pt x="3405" y="349"/>
                    <a:pt x="2712" y="1"/>
                    <a:pt x="1956"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45"/>
            <p:cNvSpPr/>
            <p:nvPr/>
          </p:nvSpPr>
          <p:spPr>
            <a:xfrm>
              <a:off x="3369100" y="1848375"/>
              <a:ext cx="61575" cy="80525"/>
            </a:xfrm>
            <a:custGeom>
              <a:avLst/>
              <a:gdLst/>
              <a:ahLst/>
              <a:cxnLst/>
              <a:rect l="l" t="t" r="r" b="b"/>
              <a:pathLst>
                <a:path w="2463" h="3221" extrusionOk="0">
                  <a:moveTo>
                    <a:pt x="826" y="0"/>
                  </a:moveTo>
                  <a:cubicBezTo>
                    <a:pt x="575" y="0"/>
                    <a:pt x="297" y="99"/>
                    <a:pt x="1" y="327"/>
                  </a:cubicBezTo>
                  <a:cubicBezTo>
                    <a:pt x="1" y="327"/>
                    <a:pt x="1239" y="3221"/>
                    <a:pt x="1756" y="3221"/>
                  </a:cubicBezTo>
                  <a:cubicBezTo>
                    <a:pt x="1817" y="3221"/>
                    <a:pt x="1868" y="3180"/>
                    <a:pt x="1906" y="3089"/>
                  </a:cubicBezTo>
                  <a:cubicBezTo>
                    <a:pt x="2462" y="1757"/>
                    <a:pt x="1883" y="0"/>
                    <a:pt x="826"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45"/>
            <p:cNvSpPr/>
            <p:nvPr/>
          </p:nvSpPr>
          <p:spPr>
            <a:xfrm>
              <a:off x="3305050" y="1864650"/>
              <a:ext cx="139150" cy="203925"/>
            </a:xfrm>
            <a:custGeom>
              <a:avLst/>
              <a:gdLst/>
              <a:ahLst/>
              <a:cxnLst/>
              <a:rect l="l" t="t" r="r" b="b"/>
              <a:pathLst>
                <a:path w="5566" h="8157" extrusionOk="0">
                  <a:moveTo>
                    <a:pt x="3048" y="1"/>
                  </a:moveTo>
                  <a:cubicBezTo>
                    <a:pt x="1734" y="1"/>
                    <a:pt x="1" y="1434"/>
                    <a:pt x="218" y="3302"/>
                  </a:cubicBezTo>
                  <a:cubicBezTo>
                    <a:pt x="450" y="5319"/>
                    <a:pt x="1407" y="7574"/>
                    <a:pt x="1554" y="7690"/>
                  </a:cubicBezTo>
                  <a:cubicBezTo>
                    <a:pt x="1699" y="7807"/>
                    <a:pt x="4112" y="8127"/>
                    <a:pt x="4314" y="8156"/>
                  </a:cubicBezTo>
                  <a:cubicBezTo>
                    <a:pt x="4315" y="8156"/>
                    <a:pt x="4315" y="8156"/>
                    <a:pt x="4316" y="8156"/>
                  </a:cubicBezTo>
                  <a:cubicBezTo>
                    <a:pt x="4522" y="8156"/>
                    <a:pt x="5565" y="2650"/>
                    <a:pt x="4162" y="554"/>
                  </a:cubicBezTo>
                  <a:cubicBezTo>
                    <a:pt x="3906" y="172"/>
                    <a:pt x="3502" y="1"/>
                    <a:pt x="304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45"/>
            <p:cNvSpPr/>
            <p:nvPr/>
          </p:nvSpPr>
          <p:spPr>
            <a:xfrm>
              <a:off x="3307825" y="1889125"/>
              <a:ext cx="114075" cy="182675"/>
            </a:xfrm>
            <a:custGeom>
              <a:avLst/>
              <a:gdLst/>
              <a:ahLst/>
              <a:cxnLst/>
              <a:rect l="l" t="t" r="r" b="b"/>
              <a:pathLst>
                <a:path w="4563" h="7307" extrusionOk="0">
                  <a:moveTo>
                    <a:pt x="832" y="1"/>
                  </a:moveTo>
                  <a:cubicBezTo>
                    <a:pt x="326" y="599"/>
                    <a:pt x="0" y="1412"/>
                    <a:pt x="104" y="2323"/>
                  </a:cubicBezTo>
                  <a:cubicBezTo>
                    <a:pt x="338" y="4340"/>
                    <a:pt x="1209" y="6654"/>
                    <a:pt x="1352" y="6769"/>
                  </a:cubicBezTo>
                  <a:cubicBezTo>
                    <a:pt x="1498" y="6885"/>
                    <a:pt x="4011" y="7276"/>
                    <a:pt x="4213" y="7306"/>
                  </a:cubicBezTo>
                  <a:cubicBezTo>
                    <a:pt x="4214" y="7306"/>
                    <a:pt x="4214" y="7306"/>
                    <a:pt x="4215" y="7306"/>
                  </a:cubicBezTo>
                  <a:cubicBezTo>
                    <a:pt x="4300" y="7306"/>
                    <a:pt x="4471" y="6238"/>
                    <a:pt x="4563" y="4987"/>
                  </a:cubicBezTo>
                  <a:cubicBezTo>
                    <a:pt x="3828" y="4887"/>
                    <a:pt x="2298" y="4667"/>
                    <a:pt x="2183" y="4576"/>
                  </a:cubicBezTo>
                  <a:cubicBezTo>
                    <a:pt x="2036" y="4458"/>
                    <a:pt x="1079" y="2205"/>
                    <a:pt x="847" y="188"/>
                  </a:cubicBezTo>
                  <a:cubicBezTo>
                    <a:pt x="839" y="124"/>
                    <a:pt x="835" y="63"/>
                    <a:pt x="832"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45"/>
            <p:cNvSpPr/>
            <p:nvPr/>
          </p:nvSpPr>
          <p:spPr>
            <a:xfrm>
              <a:off x="3399075" y="1993825"/>
              <a:ext cx="53575" cy="95650"/>
            </a:xfrm>
            <a:custGeom>
              <a:avLst/>
              <a:gdLst/>
              <a:ahLst/>
              <a:cxnLst/>
              <a:rect l="l" t="t" r="r" b="b"/>
              <a:pathLst>
                <a:path w="2143" h="3826" extrusionOk="0">
                  <a:moveTo>
                    <a:pt x="989" y="1"/>
                  </a:moveTo>
                  <a:cubicBezTo>
                    <a:pt x="963" y="1"/>
                    <a:pt x="936" y="3"/>
                    <a:pt x="908" y="7"/>
                  </a:cubicBezTo>
                  <a:cubicBezTo>
                    <a:pt x="0" y="151"/>
                    <a:pt x="382" y="874"/>
                    <a:pt x="382" y="874"/>
                  </a:cubicBezTo>
                  <a:cubicBezTo>
                    <a:pt x="1193" y="1303"/>
                    <a:pt x="1907" y="3825"/>
                    <a:pt x="1907" y="3825"/>
                  </a:cubicBezTo>
                  <a:cubicBezTo>
                    <a:pt x="1907" y="3825"/>
                    <a:pt x="1907" y="3825"/>
                    <a:pt x="1907" y="3825"/>
                  </a:cubicBezTo>
                  <a:cubicBezTo>
                    <a:pt x="2143" y="2195"/>
                    <a:pt x="1837" y="1"/>
                    <a:pt x="98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45"/>
            <p:cNvSpPr/>
            <p:nvPr/>
          </p:nvSpPr>
          <p:spPr>
            <a:xfrm>
              <a:off x="3402875" y="1998125"/>
              <a:ext cx="44975" cy="91375"/>
            </a:xfrm>
            <a:custGeom>
              <a:avLst/>
              <a:gdLst/>
              <a:ahLst/>
              <a:cxnLst/>
              <a:rect l="l" t="t" r="r" b="b"/>
              <a:pathLst>
                <a:path w="1799" h="3655" extrusionOk="0">
                  <a:moveTo>
                    <a:pt x="331" y="1"/>
                  </a:moveTo>
                  <a:lnTo>
                    <a:pt x="331" y="1"/>
                  </a:lnTo>
                  <a:cubicBezTo>
                    <a:pt x="0" y="262"/>
                    <a:pt x="174" y="745"/>
                    <a:pt x="174" y="745"/>
                  </a:cubicBezTo>
                  <a:cubicBezTo>
                    <a:pt x="985" y="1175"/>
                    <a:pt x="1755" y="3655"/>
                    <a:pt x="1755" y="3655"/>
                  </a:cubicBezTo>
                  <a:cubicBezTo>
                    <a:pt x="1774" y="3536"/>
                    <a:pt x="1788" y="3409"/>
                    <a:pt x="1798" y="3284"/>
                  </a:cubicBezTo>
                  <a:cubicBezTo>
                    <a:pt x="1597" y="2642"/>
                    <a:pt x="1003" y="920"/>
                    <a:pt x="347" y="573"/>
                  </a:cubicBezTo>
                  <a:cubicBezTo>
                    <a:pt x="347" y="573"/>
                    <a:pt x="182" y="256"/>
                    <a:pt x="331"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45"/>
            <p:cNvSpPr/>
            <p:nvPr/>
          </p:nvSpPr>
          <p:spPr>
            <a:xfrm>
              <a:off x="3414775" y="1934725"/>
              <a:ext cx="8525" cy="21675"/>
            </a:xfrm>
            <a:custGeom>
              <a:avLst/>
              <a:gdLst/>
              <a:ahLst/>
              <a:cxnLst/>
              <a:rect l="l" t="t" r="r" b="b"/>
              <a:pathLst>
                <a:path w="341" h="867" extrusionOk="0">
                  <a:moveTo>
                    <a:pt x="162" y="0"/>
                  </a:moveTo>
                  <a:cubicBezTo>
                    <a:pt x="156" y="0"/>
                    <a:pt x="150" y="1"/>
                    <a:pt x="144" y="3"/>
                  </a:cubicBezTo>
                  <a:cubicBezTo>
                    <a:pt x="58" y="31"/>
                    <a:pt x="0" y="245"/>
                    <a:pt x="14" y="482"/>
                  </a:cubicBezTo>
                  <a:cubicBezTo>
                    <a:pt x="28" y="703"/>
                    <a:pt x="100" y="867"/>
                    <a:pt x="180" y="867"/>
                  </a:cubicBezTo>
                  <a:cubicBezTo>
                    <a:pt x="185" y="867"/>
                    <a:pt x="191" y="866"/>
                    <a:pt x="197" y="864"/>
                  </a:cubicBezTo>
                  <a:cubicBezTo>
                    <a:pt x="280" y="837"/>
                    <a:pt x="341" y="623"/>
                    <a:pt x="326" y="385"/>
                  </a:cubicBezTo>
                  <a:cubicBezTo>
                    <a:pt x="313" y="165"/>
                    <a:pt x="241" y="0"/>
                    <a:pt x="162" y="0"/>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45"/>
            <p:cNvSpPr/>
            <p:nvPr/>
          </p:nvSpPr>
          <p:spPr>
            <a:xfrm>
              <a:off x="3400550" y="1934475"/>
              <a:ext cx="34525" cy="78575"/>
            </a:xfrm>
            <a:custGeom>
              <a:avLst/>
              <a:gdLst/>
              <a:ahLst/>
              <a:cxnLst/>
              <a:rect l="l" t="t" r="r" b="b"/>
              <a:pathLst>
                <a:path w="1381" h="3143" extrusionOk="0">
                  <a:moveTo>
                    <a:pt x="523" y="0"/>
                  </a:moveTo>
                  <a:lnTo>
                    <a:pt x="0" y="3143"/>
                  </a:lnTo>
                  <a:cubicBezTo>
                    <a:pt x="0" y="3143"/>
                    <a:pt x="831" y="3009"/>
                    <a:pt x="1278" y="2871"/>
                  </a:cubicBezTo>
                  <a:cubicBezTo>
                    <a:pt x="1381" y="2838"/>
                    <a:pt x="846" y="1242"/>
                    <a:pt x="523"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45"/>
            <p:cNvSpPr/>
            <p:nvPr/>
          </p:nvSpPr>
          <p:spPr>
            <a:xfrm>
              <a:off x="3396400" y="1931750"/>
              <a:ext cx="34475" cy="79275"/>
            </a:xfrm>
            <a:custGeom>
              <a:avLst/>
              <a:gdLst/>
              <a:ahLst/>
              <a:cxnLst/>
              <a:rect l="l" t="t" r="r" b="b"/>
              <a:pathLst>
                <a:path w="1379" h="3171" extrusionOk="0">
                  <a:moveTo>
                    <a:pt x="487" y="0"/>
                  </a:moveTo>
                  <a:lnTo>
                    <a:pt x="1" y="3170"/>
                  </a:lnTo>
                  <a:cubicBezTo>
                    <a:pt x="1" y="3170"/>
                    <a:pt x="829" y="3034"/>
                    <a:pt x="1273" y="2894"/>
                  </a:cubicBezTo>
                  <a:cubicBezTo>
                    <a:pt x="1379" y="2861"/>
                    <a:pt x="824" y="1255"/>
                    <a:pt x="48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45"/>
            <p:cNvSpPr/>
            <p:nvPr/>
          </p:nvSpPr>
          <p:spPr>
            <a:xfrm>
              <a:off x="3350600" y="1999175"/>
              <a:ext cx="77125" cy="109375"/>
            </a:xfrm>
            <a:custGeom>
              <a:avLst/>
              <a:gdLst/>
              <a:ahLst/>
              <a:cxnLst/>
              <a:rect l="l" t="t" r="r" b="b"/>
              <a:pathLst>
                <a:path w="3085" h="4375" extrusionOk="0">
                  <a:moveTo>
                    <a:pt x="2221" y="0"/>
                  </a:moveTo>
                  <a:cubicBezTo>
                    <a:pt x="1134" y="0"/>
                    <a:pt x="100" y="2463"/>
                    <a:pt x="1" y="4374"/>
                  </a:cubicBezTo>
                  <a:cubicBezTo>
                    <a:pt x="1" y="4374"/>
                    <a:pt x="1517" y="1440"/>
                    <a:pt x="2643" y="939"/>
                  </a:cubicBezTo>
                  <a:cubicBezTo>
                    <a:pt x="2643" y="939"/>
                    <a:pt x="3084" y="92"/>
                    <a:pt x="2300" y="5"/>
                  </a:cubicBezTo>
                  <a:cubicBezTo>
                    <a:pt x="2274" y="2"/>
                    <a:pt x="2247" y="0"/>
                    <a:pt x="222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45"/>
            <p:cNvSpPr/>
            <p:nvPr/>
          </p:nvSpPr>
          <p:spPr>
            <a:xfrm>
              <a:off x="3350600" y="2000725"/>
              <a:ext cx="67700" cy="107825"/>
            </a:xfrm>
            <a:custGeom>
              <a:avLst/>
              <a:gdLst/>
              <a:ahLst/>
              <a:cxnLst/>
              <a:rect l="l" t="t" r="r" b="b"/>
              <a:pathLst>
                <a:path w="2708" h="4313" extrusionOk="0">
                  <a:moveTo>
                    <a:pt x="1923" y="0"/>
                  </a:moveTo>
                  <a:cubicBezTo>
                    <a:pt x="951" y="388"/>
                    <a:pt x="91" y="2577"/>
                    <a:pt x="1" y="4312"/>
                  </a:cubicBezTo>
                  <a:cubicBezTo>
                    <a:pt x="1" y="4312"/>
                    <a:pt x="1517" y="1377"/>
                    <a:pt x="2643" y="877"/>
                  </a:cubicBezTo>
                  <a:cubicBezTo>
                    <a:pt x="2643" y="877"/>
                    <a:pt x="2675" y="813"/>
                    <a:pt x="2708" y="720"/>
                  </a:cubicBezTo>
                  <a:lnTo>
                    <a:pt x="2708" y="720"/>
                  </a:lnTo>
                  <a:cubicBezTo>
                    <a:pt x="1612" y="1380"/>
                    <a:pt x="560" y="2759"/>
                    <a:pt x="560" y="2759"/>
                  </a:cubicBezTo>
                  <a:cubicBezTo>
                    <a:pt x="731" y="1578"/>
                    <a:pt x="1287" y="641"/>
                    <a:pt x="1923" y="0"/>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45"/>
            <p:cNvSpPr/>
            <p:nvPr/>
          </p:nvSpPr>
          <p:spPr>
            <a:xfrm>
              <a:off x="3297050" y="1955100"/>
              <a:ext cx="31275" cy="49475"/>
            </a:xfrm>
            <a:custGeom>
              <a:avLst/>
              <a:gdLst/>
              <a:ahLst/>
              <a:cxnLst/>
              <a:rect l="l" t="t" r="r" b="b"/>
              <a:pathLst>
                <a:path w="1251" h="1979" extrusionOk="0">
                  <a:moveTo>
                    <a:pt x="561" y="0"/>
                  </a:moveTo>
                  <a:cubicBezTo>
                    <a:pt x="363" y="0"/>
                    <a:pt x="184" y="79"/>
                    <a:pt x="131" y="242"/>
                  </a:cubicBezTo>
                  <a:cubicBezTo>
                    <a:pt x="0" y="648"/>
                    <a:pt x="697" y="1839"/>
                    <a:pt x="961" y="1969"/>
                  </a:cubicBezTo>
                  <a:cubicBezTo>
                    <a:pt x="975" y="1976"/>
                    <a:pt x="988" y="1979"/>
                    <a:pt x="1001" y="1979"/>
                  </a:cubicBezTo>
                  <a:cubicBezTo>
                    <a:pt x="1227" y="1979"/>
                    <a:pt x="1250" y="904"/>
                    <a:pt x="1224" y="517"/>
                  </a:cubicBezTo>
                  <a:cubicBezTo>
                    <a:pt x="1203" y="179"/>
                    <a:pt x="860" y="0"/>
                    <a:pt x="56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45"/>
            <p:cNvSpPr/>
            <p:nvPr/>
          </p:nvSpPr>
          <p:spPr>
            <a:xfrm>
              <a:off x="3304825" y="1963050"/>
              <a:ext cx="18800" cy="29775"/>
            </a:xfrm>
            <a:custGeom>
              <a:avLst/>
              <a:gdLst/>
              <a:ahLst/>
              <a:cxnLst/>
              <a:rect l="l" t="t" r="r" b="b"/>
              <a:pathLst>
                <a:path w="752" h="1191" extrusionOk="0">
                  <a:moveTo>
                    <a:pt x="339" y="1"/>
                  </a:moveTo>
                  <a:cubicBezTo>
                    <a:pt x="219" y="1"/>
                    <a:pt x="112" y="48"/>
                    <a:pt x="80" y="146"/>
                  </a:cubicBezTo>
                  <a:cubicBezTo>
                    <a:pt x="1" y="391"/>
                    <a:pt x="422" y="1106"/>
                    <a:pt x="580" y="1184"/>
                  </a:cubicBezTo>
                  <a:cubicBezTo>
                    <a:pt x="589" y="1188"/>
                    <a:pt x="597" y="1190"/>
                    <a:pt x="604" y="1190"/>
                  </a:cubicBezTo>
                  <a:cubicBezTo>
                    <a:pt x="740" y="1190"/>
                    <a:pt x="752" y="546"/>
                    <a:pt x="738" y="313"/>
                  </a:cubicBezTo>
                  <a:cubicBezTo>
                    <a:pt x="725" y="108"/>
                    <a:pt x="519" y="1"/>
                    <a:pt x="339"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45"/>
            <p:cNvSpPr/>
            <p:nvPr/>
          </p:nvSpPr>
          <p:spPr>
            <a:xfrm>
              <a:off x="3311075" y="1975350"/>
              <a:ext cx="12625" cy="20050"/>
            </a:xfrm>
            <a:custGeom>
              <a:avLst/>
              <a:gdLst/>
              <a:ahLst/>
              <a:cxnLst/>
              <a:rect l="l" t="t" r="r" b="b"/>
              <a:pathLst>
                <a:path w="505" h="802" extrusionOk="0">
                  <a:moveTo>
                    <a:pt x="226" y="1"/>
                  </a:moveTo>
                  <a:cubicBezTo>
                    <a:pt x="146" y="1"/>
                    <a:pt x="74" y="32"/>
                    <a:pt x="53" y="97"/>
                  </a:cubicBezTo>
                  <a:cubicBezTo>
                    <a:pt x="1" y="261"/>
                    <a:pt x="283" y="743"/>
                    <a:pt x="389" y="798"/>
                  </a:cubicBezTo>
                  <a:cubicBezTo>
                    <a:pt x="394" y="801"/>
                    <a:pt x="400" y="802"/>
                    <a:pt x="405" y="802"/>
                  </a:cubicBezTo>
                  <a:cubicBezTo>
                    <a:pt x="496" y="802"/>
                    <a:pt x="505" y="367"/>
                    <a:pt x="495" y="210"/>
                  </a:cubicBezTo>
                  <a:cubicBezTo>
                    <a:pt x="487" y="73"/>
                    <a:pt x="347" y="1"/>
                    <a:pt x="22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45"/>
            <p:cNvSpPr/>
            <p:nvPr/>
          </p:nvSpPr>
          <p:spPr>
            <a:xfrm>
              <a:off x="3281725" y="1835200"/>
              <a:ext cx="135875" cy="68875"/>
            </a:xfrm>
            <a:custGeom>
              <a:avLst/>
              <a:gdLst/>
              <a:ahLst/>
              <a:cxnLst/>
              <a:rect l="l" t="t" r="r" b="b"/>
              <a:pathLst>
                <a:path w="5435" h="2755" extrusionOk="0">
                  <a:moveTo>
                    <a:pt x="2837" y="0"/>
                  </a:moveTo>
                  <a:cubicBezTo>
                    <a:pt x="1407" y="0"/>
                    <a:pt x="0" y="1010"/>
                    <a:pt x="415" y="2754"/>
                  </a:cubicBezTo>
                  <a:cubicBezTo>
                    <a:pt x="415" y="2754"/>
                    <a:pt x="5434" y="1360"/>
                    <a:pt x="4614" y="635"/>
                  </a:cubicBezTo>
                  <a:cubicBezTo>
                    <a:pt x="4125" y="203"/>
                    <a:pt x="3479" y="0"/>
                    <a:pt x="2837"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45"/>
            <p:cNvSpPr/>
            <p:nvPr/>
          </p:nvSpPr>
          <p:spPr>
            <a:xfrm>
              <a:off x="3279075" y="1838725"/>
              <a:ext cx="114850" cy="71425"/>
            </a:xfrm>
            <a:custGeom>
              <a:avLst/>
              <a:gdLst/>
              <a:ahLst/>
              <a:cxnLst/>
              <a:rect l="l" t="t" r="r" b="b"/>
              <a:pathLst>
                <a:path w="4594" h="2857" extrusionOk="0">
                  <a:moveTo>
                    <a:pt x="2033" y="1"/>
                  </a:moveTo>
                  <a:lnTo>
                    <a:pt x="2033" y="1"/>
                  </a:lnTo>
                  <a:cubicBezTo>
                    <a:pt x="988" y="336"/>
                    <a:pt x="1" y="1492"/>
                    <a:pt x="325" y="2856"/>
                  </a:cubicBezTo>
                  <a:cubicBezTo>
                    <a:pt x="325" y="2856"/>
                    <a:pt x="3725" y="1719"/>
                    <a:pt x="4593" y="992"/>
                  </a:cubicBezTo>
                  <a:lnTo>
                    <a:pt x="4593" y="992"/>
                  </a:lnTo>
                  <a:cubicBezTo>
                    <a:pt x="3284" y="1318"/>
                    <a:pt x="1637" y="1514"/>
                    <a:pt x="1637" y="1514"/>
                  </a:cubicBezTo>
                  <a:cubicBezTo>
                    <a:pt x="1587" y="884"/>
                    <a:pt x="1745" y="382"/>
                    <a:pt x="2033"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45"/>
            <p:cNvSpPr/>
            <p:nvPr/>
          </p:nvSpPr>
          <p:spPr>
            <a:xfrm>
              <a:off x="3323875" y="1870875"/>
              <a:ext cx="55250" cy="45075"/>
            </a:xfrm>
            <a:custGeom>
              <a:avLst/>
              <a:gdLst/>
              <a:ahLst/>
              <a:cxnLst/>
              <a:rect l="l" t="t" r="r" b="b"/>
              <a:pathLst>
                <a:path w="2210" h="1803" extrusionOk="0">
                  <a:moveTo>
                    <a:pt x="2209" y="1"/>
                  </a:moveTo>
                  <a:lnTo>
                    <a:pt x="1133" y="336"/>
                  </a:lnTo>
                  <a:lnTo>
                    <a:pt x="1" y="1803"/>
                  </a:lnTo>
                  <a:cubicBezTo>
                    <a:pt x="552" y="1498"/>
                    <a:pt x="2209" y="1"/>
                    <a:pt x="2209"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45"/>
            <p:cNvSpPr/>
            <p:nvPr/>
          </p:nvSpPr>
          <p:spPr>
            <a:xfrm>
              <a:off x="3405425" y="2033625"/>
              <a:ext cx="10700" cy="3750"/>
            </a:xfrm>
            <a:custGeom>
              <a:avLst/>
              <a:gdLst/>
              <a:ahLst/>
              <a:cxnLst/>
              <a:rect l="l" t="t" r="r" b="b"/>
              <a:pathLst>
                <a:path w="428" h="150" extrusionOk="0">
                  <a:moveTo>
                    <a:pt x="263" y="0"/>
                  </a:moveTo>
                  <a:cubicBezTo>
                    <a:pt x="147" y="0"/>
                    <a:pt x="0" y="98"/>
                    <a:pt x="0" y="133"/>
                  </a:cubicBezTo>
                  <a:cubicBezTo>
                    <a:pt x="0" y="146"/>
                    <a:pt x="18" y="150"/>
                    <a:pt x="48" y="150"/>
                  </a:cubicBezTo>
                  <a:cubicBezTo>
                    <a:pt x="89" y="150"/>
                    <a:pt x="151" y="143"/>
                    <a:pt x="219" y="143"/>
                  </a:cubicBezTo>
                  <a:cubicBezTo>
                    <a:pt x="287" y="143"/>
                    <a:pt x="346" y="150"/>
                    <a:pt x="383" y="150"/>
                  </a:cubicBezTo>
                  <a:cubicBezTo>
                    <a:pt x="411" y="150"/>
                    <a:pt x="427" y="146"/>
                    <a:pt x="427" y="133"/>
                  </a:cubicBezTo>
                  <a:cubicBezTo>
                    <a:pt x="427" y="99"/>
                    <a:pt x="380" y="0"/>
                    <a:pt x="263"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45"/>
            <p:cNvSpPr/>
            <p:nvPr/>
          </p:nvSpPr>
          <p:spPr>
            <a:xfrm>
              <a:off x="3406675" y="2023550"/>
              <a:ext cx="22475" cy="12650"/>
            </a:xfrm>
            <a:custGeom>
              <a:avLst/>
              <a:gdLst/>
              <a:ahLst/>
              <a:cxnLst/>
              <a:rect l="l" t="t" r="r" b="b"/>
              <a:pathLst>
                <a:path w="899" h="506" extrusionOk="0">
                  <a:moveTo>
                    <a:pt x="350" y="1"/>
                  </a:moveTo>
                  <a:cubicBezTo>
                    <a:pt x="1" y="159"/>
                    <a:pt x="481" y="502"/>
                    <a:pt x="481" y="502"/>
                  </a:cubicBezTo>
                  <a:cubicBezTo>
                    <a:pt x="487" y="505"/>
                    <a:pt x="494" y="506"/>
                    <a:pt x="501" y="506"/>
                  </a:cubicBezTo>
                  <a:cubicBezTo>
                    <a:pt x="640" y="506"/>
                    <a:pt x="899" y="65"/>
                    <a:pt x="350"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45"/>
            <p:cNvSpPr/>
            <p:nvPr/>
          </p:nvSpPr>
          <p:spPr>
            <a:xfrm>
              <a:off x="3246775" y="1791850"/>
              <a:ext cx="152675" cy="96725"/>
            </a:xfrm>
            <a:custGeom>
              <a:avLst/>
              <a:gdLst/>
              <a:ahLst/>
              <a:cxnLst/>
              <a:rect l="l" t="t" r="r" b="b"/>
              <a:pathLst>
                <a:path w="6107" h="3869" extrusionOk="0">
                  <a:moveTo>
                    <a:pt x="5197" y="0"/>
                  </a:moveTo>
                  <a:lnTo>
                    <a:pt x="5035" y="1585"/>
                  </a:lnTo>
                  <a:lnTo>
                    <a:pt x="3497" y="1631"/>
                  </a:lnTo>
                  <a:lnTo>
                    <a:pt x="2378" y="256"/>
                  </a:lnTo>
                  <a:lnTo>
                    <a:pt x="2587" y="1887"/>
                  </a:lnTo>
                  <a:lnTo>
                    <a:pt x="1143" y="2656"/>
                  </a:lnTo>
                  <a:lnTo>
                    <a:pt x="1" y="2027"/>
                  </a:lnTo>
                  <a:lnTo>
                    <a:pt x="863" y="3869"/>
                  </a:lnTo>
                  <a:cubicBezTo>
                    <a:pt x="2767" y="3162"/>
                    <a:pt x="4572" y="2587"/>
                    <a:pt x="6107" y="2377"/>
                  </a:cubicBezTo>
                  <a:lnTo>
                    <a:pt x="51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45"/>
            <p:cNvSpPr/>
            <p:nvPr/>
          </p:nvSpPr>
          <p:spPr>
            <a:xfrm>
              <a:off x="3306200" y="1791850"/>
              <a:ext cx="93250" cy="72475"/>
            </a:xfrm>
            <a:custGeom>
              <a:avLst/>
              <a:gdLst/>
              <a:ahLst/>
              <a:cxnLst/>
              <a:rect l="l" t="t" r="r" b="b"/>
              <a:pathLst>
                <a:path w="3730" h="2899" extrusionOk="0">
                  <a:moveTo>
                    <a:pt x="2820" y="0"/>
                  </a:moveTo>
                  <a:lnTo>
                    <a:pt x="2658" y="1585"/>
                  </a:lnTo>
                  <a:lnTo>
                    <a:pt x="1120" y="1631"/>
                  </a:lnTo>
                  <a:lnTo>
                    <a:pt x="1" y="256"/>
                  </a:lnTo>
                  <a:lnTo>
                    <a:pt x="18" y="401"/>
                  </a:lnTo>
                  <a:cubicBezTo>
                    <a:pt x="97" y="762"/>
                    <a:pt x="219" y="1129"/>
                    <a:pt x="391" y="1492"/>
                  </a:cubicBezTo>
                  <a:cubicBezTo>
                    <a:pt x="654" y="2047"/>
                    <a:pt x="995" y="2522"/>
                    <a:pt x="1377" y="2899"/>
                  </a:cubicBezTo>
                  <a:cubicBezTo>
                    <a:pt x="2211" y="2659"/>
                    <a:pt x="3001" y="2476"/>
                    <a:pt x="3730" y="2377"/>
                  </a:cubicBezTo>
                  <a:lnTo>
                    <a:pt x="2820" y="0"/>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45"/>
            <p:cNvSpPr/>
            <p:nvPr/>
          </p:nvSpPr>
          <p:spPr>
            <a:xfrm>
              <a:off x="3412750" y="1920900"/>
              <a:ext cx="26475" cy="24300"/>
            </a:xfrm>
            <a:custGeom>
              <a:avLst/>
              <a:gdLst/>
              <a:ahLst/>
              <a:cxnLst/>
              <a:rect l="l" t="t" r="r" b="b"/>
              <a:pathLst>
                <a:path w="1059" h="972" extrusionOk="0">
                  <a:moveTo>
                    <a:pt x="581" y="0"/>
                  </a:moveTo>
                  <a:cubicBezTo>
                    <a:pt x="320" y="0"/>
                    <a:pt x="1" y="119"/>
                    <a:pt x="1" y="119"/>
                  </a:cubicBezTo>
                  <a:lnTo>
                    <a:pt x="1" y="864"/>
                  </a:lnTo>
                  <a:cubicBezTo>
                    <a:pt x="1" y="864"/>
                    <a:pt x="509" y="972"/>
                    <a:pt x="717" y="972"/>
                  </a:cubicBezTo>
                  <a:cubicBezTo>
                    <a:pt x="755" y="972"/>
                    <a:pt x="783" y="968"/>
                    <a:pt x="797" y="960"/>
                  </a:cubicBezTo>
                  <a:cubicBezTo>
                    <a:pt x="884" y="907"/>
                    <a:pt x="1058" y="296"/>
                    <a:pt x="857" y="86"/>
                  </a:cubicBezTo>
                  <a:cubicBezTo>
                    <a:pt x="796" y="23"/>
                    <a:pt x="694" y="0"/>
                    <a:pt x="58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45"/>
            <p:cNvSpPr/>
            <p:nvPr/>
          </p:nvSpPr>
          <p:spPr>
            <a:xfrm>
              <a:off x="3378925" y="1936975"/>
              <a:ext cx="14850" cy="21225"/>
            </a:xfrm>
            <a:custGeom>
              <a:avLst/>
              <a:gdLst/>
              <a:ahLst/>
              <a:cxnLst/>
              <a:rect l="l" t="t" r="r" b="b"/>
              <a:pathLst>
                <a:path w="594" h="849" extrusionOk="0">
                  <a:moveTo>
                    <a:pt x="354" y="1"/>
                  </a:moveTo>
                  <a:cubicBezTo>
                    <a:pt x="205" y="1"/>
                    <a:pt x="60" y="192"/>
                    <a:pt x="30" y="425"/>
                  </a:cubicBezTo>
                  <a:cubicBezTo>
                    <a:pt x="0" y="659"/>
                    <a:pt x="93" y="849"/>
                    <a:pt x="240" y="849"/>
                  </a:cubicBezTo>
                  <a:cubicBezTo>
                    <a:pt x="388" y="849"/>
                    <a:pt x="532" y="660"/>
                    <a:pt x="563" y="425"/>
                  </a:cubicBezTo>
                  <a:cubicBezTo>
                    <a:pt x="593" y="192"/>
                    <a:pt x="500" y="1"/>
                    <a:pt x="354" y="1"/>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45"/>
            <p:cNvSpPr/>
            <p:nvPr/>
          </p:nvSpPr>
          <p:spPr>
            <a:xfrm>
              <a:off x="3359450" y="1919075"/>
              <a:ext cx="49375" cy="26675"/>
            </a:xfrm>
            <a:custGeom>
              <a:avLst/>
              <a:gdLst/>
              <a:ahLst/>
              <a:cxnLst/>
              <a:rect l="l" t="t" r="r" b="b"/>
              <a:pathLst>
                <a:path w="1975" h="1067" extrusionOk="0">
                  <a:moveTo>
                    <a:pt x="1539" y="1"/>
                  </a:moveTo>
                  <a:cubicBezTo>
                    <a:pt x="1129" y="1"/>
                    <a:pt x="399" y="100"/>
                    <a:pt x="298" y="256"/>
                  </a:cubicBezTo>
                  <a:cubicBezTo>
                    <a:pt x="165" y="457"/>
                    <a:pt x="0" y="911"/>
                    <a:pt x="263" y="1016"/>
                  </a:cubicBezTo>
                  <a:cubicBezTo>
                    <a:pt x="352" y="1051"/>
                    <a:pt x="527" y="1066"/>
                    <a:pt x="725" y="1066"/>
                  </a:cubicBezTo>
                  <a:cubicBezTo>
                    <a:pt x="1108" y="1066"/>
                    <a:pt x="1578" y="1009"/>
                    <a:pt x="1670" y="928"/>
                  </a:cubicBezTo>
                  <a:cubicBezTo>
                    <a:pt x="1868" y="753"/>
                    <a:pt x="1975" y="106"/>
                    <a:pt x="1792" y="27"/>
                  </a:cubicBezTo>
                  <a:cubicBezTo>
                    <a:pt x="1751" y="9"/>
                    <a:pt x="1658" y="1"/>
                    <a:pt x="153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45"/>
            <p:cNvSpPr/>
            <p:nvPr/>
          </p:nvSpPr>
          <p:spPr>
            <a:xfrm>
              <a:off x="3502050" y="2039875"/>
              <a:ext cx="44225" cy="27475"/>
            </a:xfrm>
            <a:custGeom>
              <a:avLst/>
              <a:gdLst/>
              <a:ahLst/>
              <a:cxnLst/>
              <a:rect l="l" t="t" r="r" b="b"/>
              <a:pathLst>
                <a:path w="1769" h="1099" extrusionOk="0">
                  <a:moveTo>
                    <a:pt x="123" y="0"/>
                  </a:moveTo>
                  <a:lnTo>
                    <a:pt x="1" y="989"/>
                  </a:lnTo>
                  <a:lnTo>
                    <a:pt x="1567" y="1098"/>
                  </a:lnTo>
                  <a:cubicBezTo>
                    <a:pt x="1689" y="821"/>
                    <a:pt x="1766" y="483"/>
                    <a:pt x="1768" y="117"/>
                  </a:cubicBezTo>
                  <a:lnTo>
                    <a:pt x="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45"/>
            <p:cNvSpPr/>
            <p:nvPr/>
          </p:nvSpPr>
          <p:spPr>
            <a:xfrm>
              <a:off x="3426950" y="2146025"/>
              <a:ext cx="41700" cy="37575"/>
            </a:xfrm>
            <a:custGeom>
              <a:avLst/>
              <a:gdLst/>
              <a:ahLst/>
              <a:cxnLst/>
              <a:rect l="l" t="t" r="r" b="b"/>
              <a:pathLst>
                <a:path w="1668" h="1503" extrusionOk="0">
                  <a:moveTo>
                    <a:pt x="509" y="1"/>
                  </a:moveTo>
                  <a:lnTo>
                    <a:pt x="0" y="860"/>
                  </a:lnTo>
                  <a:lnTo>
                    <a:pt x="1230" y="1502"/>
                  </a:lnTo>
                  <a:cubicBezTo>
                    <a:pt x="1427" y="1287"/>
                    <a:pt x="1579" y="976"/>
                    <a:pt x="1667" y="610"/>
                  </a:cubicBezTo>
                  <a:lnTo>
                    <a:pt x="5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45"/>
            <p:cNvSpPr/>
            <p:nvPr/>
          </p:nvSpPr>
          <p:spPr>
            <a:xfrm>
              <a:off x="3375400" y="2583575"/>
              <a:ext cx="43950" cy="89175"/>
            </a:xfrm>
            <a:custGeom>
              <a:avLst/>
              <a:gdLst/>
              <a:ahLst/>
              <a:cxnLst/>
              <a:rect l="l" t="t" r="r" b="b"/>
              <a:pathLst>
                <a:path w="1758" h="3567" extrusionOk="0">
                  <a:moveTo>
                    <a:pt x="0" y="1"/>
                  </a:moveTo>
                  <a:lnTo>
                    <a:pt x="1199" y="3566"/>
                  </a:lnTo>
                  <a:lnTo>
                    <a:pt x="1758" y="3566"/>
                  </a:lnTo>
                  <a:lnTo>
                    <a:pt x="13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45"/>
            <p:cNvSpPr/>
            <p:nvPr/>
          </p:nvSpPr>
          <p:spPr>
            <a:xfrm>
              <a:off x="3149575" y="2296375"/>
              <a:ext cx="253825" cy="45475"/>
            </a:xfrm>
            <a:custGeom>
              <a:avLst/>
              <a:gdLst/>
              <a:ahLst/>
              <a:cxnLst/>
              <a:rect l="l" t="t" r="r" b="b"/>
              <a:pathLst>
                <a:path w="10153" h="1819" extrusionOk="0">
                  <a:moveTo>
                    <a:pt x="848" y="0"/>
                  </a:moveTo>
                  <a:cubicBezTo>
                    <a:pt x="0" y="0"/>
                    <a:pt x="187" y="1818"/>
                    <a:pt x="500" y="1818"/>
                  </a:cubicBezTo>
                  <a:cubicBezTo>
                    <a:pt x="502" y="1818"/>
                    <a:pt x="503" y="1818"/>
                    <a:pt x="505" y="1818"/>
                  </a:cubicBezTo>
                  <a:lnTo>
                    <a:pt x="9111" y="1818"/>
                  </a:lnTo>
                  <a:lnTo>
                    <a:pt x="9111" y="1690"/>
                  </a:lnTo>
                  <a:cubicBezTo>
                    <a:pt x="10153" y="1689"/>
                    <a:pt x="10030" y="0"/>
                    <a:pt x="7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45"/>
            <p:cNvSpPr/>
            <p:nvPr/>
          </p:nvSpPr>
          <p:spPr>
            <a:xfrm>
              <a:off x="3149575" y="2296325"/>
              <a:ext cx="227775" cy="45475"/>
            </a:xfrm>
            <a:custGeom>
              <a:avLst/>
              <a:gdLst/>
              <a:ahLst/>
              <a:cxnLst/>
              <a:rect l="l" t="t" r="r" b="b"/>
              <a:pathLst>
                <a:path w="9111" h="1819" extrusionOk="0">
                  <a:moveTo>
                    <a:pt x="848" y="1"/>
                  </a:moveTo>
                  <a:cubicBezTo>
                    <a:pt x="0" y="1"/>
                    <a:pt x="187" y="1819"/>
                    <a:pt x="500" y="1819"/>
                  </a:cubicBezTo>
                  <a:cubicBezTo>
                    <a:pt x="502" y="1819"/>
                    <a:pt x="503" y="1819"/>
                    <a:pt x="505" y="1819"/>
                  </a:cubicBezTo>
                  <a:lnTo>
                    <a:pt x="9111" y="1819"/>
                  </a:lnTo>
                  <a:lnTo>
                    <a:pt x="9111" y="1718"/>
                  </a:lnTo>
                  <a:cubicBezTo>
                    <a:pt x="8365" y="1656"/>
                    <a:pt x="7782" y="1209"/>
                    <a:pt x="7782" y="684"/>
                  </a:cubicBezTo>
                  <a:cubicBezTo>
                    <a:pt x="7782" y="439"/>
                    <a:pt x="7907" y="218"/>
                    <a:pt x="8118" y="47"/>
                  </a:cubicBezTo>
                  <a:cubicBezTo>
                    <a:pt x="7907" y="18"/>
                    <a:pt x="7677" y="1"/>
                    <a:pt x="742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45"/>
            <p:cNvSpPr/>
            <p:nvPr/>
          </p:nvSpPr>
          <p:spPr>
            <a:xfrm>
              <a:off x="3166675" y="2338900"/>
              <a:ext cx="241750" cy="293400"/>
            </a:xfrm>
            <a:custGeom>
              <a:avLst/>
              <a:gdLst/>
              <a:ahLst/>
              <a:cxnLst/>
              <a:rect l="l" t="t" r="r" b="b"/>
              <a:pathLst>
                <a:path w="9670" h="11736" extrusionOk="0">
                  <a:moveTo>
                    <a:pt x="0" y="1"/>
                  </a:moveTo>
                  <a:lnTo>
                    <a:pt x="512" y="11735"/>
                  </a:lnTo>
                  <a:lnTo>
                    <a:pt x="9670" y="11735"/>
                  </a:lnTo>
                  <a:lnTo>
                    <a:pt x="84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45"/>
            <p:cNvSpPr/>
            <p:nvPr/>
          </p:nvSpPr>
          <p:spPr>
            <a:xfrm>
              <a:off x="3150075" y="2338900"/>
              <a:ext cx="241800" cy="293400"/>
            </a:xfrm>
            <a:custGeom>
              <a:avLst/>
              <a:gdLst/>
              <a:ahLst/>
              <a:cxnLst/>
              <a:rect l="l" t="t" r="r" b="b"/>
              <a:pathLst>
                <a:path w="9672" h="11736" extrusionOk="0">
                  <a:moveTo>
                    <a:pt x="0" y="1"/>
                  </a:moveTo>
                  <a:lnTo>
                    <a:pt x="512" y="11735"/>
                  </a:lnTo>
                  <a:lnTo>
                    <a:pt x="9671" y="11735"/>
                  </a:lnTo>
                  <a:lnTo>
                    <a:pt x="84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45"/>
            <p:cNvSpPr/>
            <p:nvPr/>
          </p:nvSpPr>
          <p:spPr>
            <a:xfrm>
              <a:off x="3161150" y="2593275"/>
              <a:ext cx="26675" cy="38975"/>
            </a:xfrm>
            <a:custGeom>
              <a:avLst/>
              <a:gdLst/>
              <a:ahLst/>
              <a:cxnLst/>
              <a:rect l="l" t="t" r="r" b="b"/>
              <a:pathLst>
                <a:path w="1067" h="1559" extrusionOk="0">
                  <a:moveTo>
                    <a:pt x="0" y="1"/>
                  </a:moveTo>
                  <a:lnTo>
                    <a:pt x="69" y="1559"/>
                  </a:lnTo>
                  <a:lnTo>
                    <a:pt x="1066" y="1559"/>
                  </a:lnTo>
                  <a:cubicBezTo>
                    <a:pt x="700" y="1072"/>
                    <a:pt x="343" y="551"/>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45"/>
            <p:cNvSpPr/>
            <p:nvPr/>
          </p:nvSpPr>
          <p:spPr>
            <a:xfrm>
              <a:off x="3150075" y="2338900"/>
              <a:ext cx="241800" cy="293400"/>
            </a:xfrm>
            <a:custGeom>
              <a:avLst/>
              <a:gdLst/>
              <a:ahLst/>
              <a:cxnLst/>
              <a:rect l="l" t="t" r="r" b="b"/>
              <a:pathLst>
                <a:path w="9672" h="11736" extrusionOk="0">
                  <a:moveTo>
                    <a:pt x="0" y="1"/>
                  </a:moveTo>
                  <a:lnTo>
                    <a:pt x="6" y="146"/>
                  </a:lnTo>
                  <a:cubicBezTo>
                    <a:pt x="1840" y="527"/>
                    <a:pt x="4400" y="2865"/>
                    <a:pt x="6425" y="6203"/>
                  </a:cubicBezTo>
                  <a:cubicBezTo>
                    <a:pt x="7604" y="8144"/>
                    <a:pt x="8397" y="10091"/>
                    <a:pt x="8755" y="11735"/>
                  </a:cubicBezTo>
                  <a:lnTo>
                    <a:pt x="9671" y="11735"/>
                  </a:lnTo>
                  <a:lnTo>
                    <a:pt x="843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45"/>
            <p:cNvSpPr/>
            <p:nvPr/>
          </p:nvSpPr>
          <p:spPr>
            <a:xfrm>
              <a:off x="3091800" y="2658775"/>
              <a:ext cx="619700" cy="36700"/>
            </a:xfrm>
            <a:custGeom>
              <a:avLst/>
              <a:gdLst/>
              <a:ahLst/>
              <a:cxnLst/>
              <a:rect l="l" t="t" r="r" b="b"/>
              <a:pathLst>
                <a:path w="24788" h="1468" extrusionOk="0">
                  <a:moveTo>
                    <a:pt x="1" y="1"/>
                  </a:moveTo>
                  <a:lnTo>
                    <a:pt x="1" y="1468"/>
                  </a:lnTo>
                  <a:lnTo>
                    <a:pt x="24787" y="1468"/>
                  </a:lnTo>
                  <a:lnTo>
                    <a:pt x="247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45"/>
            <p:cNvSpPr/>
            <p:nvPr/>
          </p:nvSpPr>
          <p:spPr>
            <a:xfrm>
              <a:off x="3046350" y="2664875"/>
              <a:ext cx="870475" cy="131150"/>
            </a:xfrm>
            <a:custGeom>
              <a:avLst/>
              <a:gdLst/>
              <a:ahLst/>
              <a:cxnLst/>
              <a:rect l="l" t="t" r="r" b="b"/>
              <a:pathLst>
                <a:path w="34819" h="5246" extrusionOk="0">
                  <a:moveTo>
                    <a:pt x="1469" y="1"/>
                  </a:moveTo>
                  <a:lnTo>
                    <a:pt x="1" y="5246"/>
                  </a:lnTo>
                  <a:lnTo>
                    <a:pt x="34819" y="5246"/>
                  </a:lnTo>
                  <a:lnTo>
                    <a:pt x="305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45"/>
            <p:cNvSpPr/>
            <p:nvPr/>
          </p:nvSpPr>
          <p:spPr>
            <a:xfrm>
              <a:off x="3063019" y="2664875"/>
              <a:ext cx="466775" cy="131150"/>
            </a:xfrm>
            <a:custGeom>
              <a:avLst/>
              <a:gdLst/>
              <a:ahLst/>
              <a:cxnLst/>
              <a:rect l="l" t="t" r="r" b="b"/>
              <a:pathLst>
                <a:path w="18671" h="5246" extrusionOk="0">
                  <a:moveTo>
                    <a:pt x="788" y="1"/>
                  </a:moveTo>
                  <a:lnTo>
                    <a:pt x="1" y="5246"/>
                  </a:lnTo>
                  <a:lnTo>
                    <a:pt x="18670" y="5246"/>
                  </a:lnTo>
                  <a:lnTo>
                    <a:pt x="1636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45"/>
            <p:cNvSpPr/>
            <p:nvPr/>
          </p:nvSpPr>
          <p:spPr>
            <a:xfrm>
              <a:off x="3528825" y="2658775"/>
              <a:ext cx="292775" cy="137250"/>
            </a:xfrm>
            <a:custGeom>
              <a:avLst/>
              <a:gdLst/>
              <a:ahLst/>
              <a:cxnLst/>
              <a:rect l="l" t="t" r="r" b="b"/>
              <a:pathLst>
                <a:path w="11711" h="5490" extrusionOk="0">
                  <a:moveTo>
                    <a:pt x="7306" y="1"/>
                  </a:moveTo>
                  <a:lnTo>
                    <a:pt x="1" y="127"/>
                  </a:lnTo>
                  <a:lnTo>
                    <a:pt x="2305" y="5490"/>
                  </a:lnTo>
                  <a:lnTo>
                    <a:pt x="11710" y="5490"/>
                  </a:lnTo>
                  <a:lnTo>
                    <a:pt x="73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45"/>
            <p:cNvSpPr/>
            <p:nvPr/>
          </p:nvSpPr>
          <p:spPr>
            <a:xfrm>
              <a:off x="3528825" y="2658775"/>
              <a:ext cx="234025" cy="68100"/>
            </a:xfrm>
            <a:custGeom>
              <a:avLst/>
              <a:gdLst/>
              <a:ahLst/>
              <a:cxnLst/>
              <a:rect l="l" t="t" r="r" b="b"/>
              <a:pathLst>
                <a:path w="9361" h="2724" extrusionOk="0">
                  <a:moveTo>
                    <a:pt x="7306" y="1"/>
                  </a:moveTo>
                  <a:lnTo>
                    <a:pt x="1" y="127"/>
                  </a:lnTo>
                  <a:lnTo>
                    <a:pt x="327" y="886"/>
                  </a:lnTo>
                  <a:cubicBezTo>
                    <a:pt x="1412" y="1568"/>
                    <a:pt x="2982" y="2153"/>
                    <a:pt x="4783" y="2475"/>
                  </a:cubicBezTo>
                  <a:cubicBezTo>
                    <a:pt x="5722" y="2644"/>
                    <a:pt x="6629" y="2724"/>
                    <a:pt x="7460" y="2724"/>
                  </a:cubicBezTo>
                  <a:cubicBezTo>
                    <a:pt x="8156" y="2724"/>
                    <a:pt x="8798" y="2668"/>
                    <a:pt x="9361" y="2561"/>
                  </a:cubicBezTo>
                  <a:lnTo>
                    <a:pt x="730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45"/>
          <p:cNvGrpSpPr/>
          <p:nvPr/>
        </p:nvGrpSpPr>
        <p:grpSpPr>
          <a:xfrm flipH="1">
            <a:off x="5939480" y="3573846"/>
            <a:ext cx="934175" cy="914950"/>
            <a:chOff x="3999750" y="1922875"/>
            <a:chExt cx="934175" cy="914950"/>
          </a:xfrm>
        </p:grpSpPr>
        <p:sp>
          <p:nvSpPr>
            <p:cNvPr id="9734" name="Google Shape;9734;p45"/>
            <p:cNvSpPr/>
            <p:nvPr/>
          </p:nvSpPr>
          <p:spPr>
            <a:xfrm>
              <a:off x="3999750" y="1922875"/>
              <a:ext cx="934175" cy="914950"/>
            </a:xfrm>
            <a:custGeom>
              <a:avLst/>
              <a:gdLst/>
              <a:ahLst/>
              <a:cxnLst/>
              <a:rect l="l" t="t" r="r" b="b"/>
              <a:pathLst>
                <a:path w="37367" h="36598" extrusionOk="0">
                  <a:moveTo>
                    <a:pt x="19013" y="0"/>
                  </a:moveTo>
                  <a:cubicBezTo>
                    <a:pt x="18638" y="0"/>
                    <a:pt x="18249" y="95"/>
                    <a:pt x="17868" y="244"/>
                  </a:cubicBezTo>
                  <a:cubicBezTo>
                    <a:pt x="17611" y="137"/>
                    <a:pt x="17328" y="79"/>
                    <a:pt x="17030" y="79"/>
                  </a:cubicBezTo>
                  <a:cubicBezTo>
                    <a:pt x="15772" y="79"/>
                    <a:pt x="14085" y="1160"/>
                    <a:pt x="12834" y="2771"/>
                  </a:cubicBezTo>
                  <a:cubicBezTo>
                    <a:pt x="12231" y="3549"/>
                    <a:pt x="11836" y="4476"/>
                    <a:pt x="11625" y="5433"/>
                  </a:cubicBezTo>
                  <a:cubicBezTo>
                    <a:pt x="11383" y="6524"/>
                    <a:pt x="11409" y="7527"/>
                    <a:pt x="11554" y="8616"/>
                  </a:cubicBezTo>
                  <a:cubicBezTo>
                    <a:pt x="11632" y="9185"/>
                    <a:pt x="11547" y="9764"/>
                    <a:pt x="11498" y="10336"/>
                  </a:cubicBezTo>
                  <a:cubicBezTo>
                    <a:pt x="11400" y="11484"/>
                    <a:pt x="11439" y="12644"/>
                    <a:pt x="11613" y="13784"/>
                  </a:cubicBezTo>
                  <a:cubicBezTo>
                    <a:pt x="11589" y="13627"/>
                    <a:pt x="9961" y="13179"/>
                    <a:pt x="9723" y="13092"/>
                  </a:cubicBezTo>
                  <a:cubicBezTo>
                    <a:pt x="9295" y="12936"/>
                    <a:pt x="8864" y="12781"/>
                    <a:pt x="8433" y="12633"/>
                  </a:cubicBezTo>
                  <a:lnTo>
                    <a:pt x="8228" y="12561"/>
                  </a:lnTo>
                  <a:cubicBezTo>
                    <a:pt x="7884" y="12157"/>
                    <a:pt x="7506" y="11793"/>
                    <a:pt x="7161" y="11598"/>
                  </a:cubicBezTo>
                  <a:cubicBezTo>
                    <a:pt x="7043" y="11512"/>
                    <a:pt x="6799" y="11278"/>
                    <a:pt x="6691" y="11175"/>
                  </a:cubicBezTo>
                  <a:cubicBezTo>
                    <a:pt x="6572" y="11062"/>
                    <a:pt x="6486" y="10980"/>
                    <a:pt x="6394" y="10902"/>
                  </a:cubicBezTo>
                  <a:cubicBezTo>
                    <a:pt x="6029" y="10601"/>
                    <a:pt x="5562" y="10434"/>
                    <a:pt x="5081" y="10434"/>
                  </a:cubicBezTo>
                  <a:cubicBezTo>
                    <a:pt x="4575" y="10434"/>
                    <a:pt x="4073" y="10615"/>
                    <a:pt x="3672" y="10923"/>
                  </a:cubicBezTo>
                  <a:cubicBezTo>
                    <a:pt x="3592" y="10915"/>
                    <a:pt x="3508" y="10911"/>
                    <a:pt x="3425" y="10911"/>
                  </a:cubicBezTo>
                  <a:cubicBezTo>
                    <a:pt x="2438" y="10911"/>
                    <a:pt x="1878" y="11345"/>
                    <a:pt x="1580" y="11707"/>
                  </a:cubicBezTo>
                  <a:cubicBezTo>
                    <a:pt x="1559" y="11734"/>
                    <a:pt x="1537" y="11763"/>
                    <a:pt x="1515" y="11791"/>
                  </a:cubicBezTo>
                  <a:cubicBezTo>
                    <a:pt x="1137" y="11982"/>
                    <a:pt x="810" y="12273"/>
                    <a:pt x="589" y="12631"/>
                  </a:cubicBezTo>
                  <a:cubicBezTo>
                    <a:pt x="282" y="13124"/>
                    <a:pt x="198" y="13706"/>
                    <a:pt x="344" y="14248"/>
                  </a:cubicBezTo>
                  <a:cubicBezTo>
                    <a:pt x="1" y="14989"/>
                    <a:pt x="114" y="15830"/>
                    <a:pt x="639" y="16441"/>
                  </a:cubicBezTo>
                  <a:cubicBezTo>
                    <a:pt x="649" y="16452"/>
                    <a:pt x="1885" y="17744"/>
                    <a:pt x="2837" y="18027"/>
                  </a:cubicBezTo>
                  <a:cubicBezTo>
                    <a:pt x="3533" y="18232"/>
                    <a:pt x="4399" y="18179"/>
                    <a:pt x="5042" y="18508"/>
                  </a:cubicBezTo>
                  <a:cubicBezTo>
                    <a:pt x="5154" y="18566"/>
                    <a:pt x="5260" y="18641"/>
                    <a:pt x="5365" y="18714"/>
                  </a:cubicBezTo>
                  <a:cubicBezTo>
                    <a:pt x="6329" y="19394"/>
                    <a:pt x="7282" y="20082"/>
                    <a:pt x="8291" y="20693"/>
                  </a:cubicBezTo>
                  <a:cubicBezTo>
                    <a:pt x="7608" y="20911"/>
                    <a:pt x="7087" y="21458"/>
                    <a:pt x="6898" y="22180"/>
                  </a:cubicBezTo>
                  <a:cubicBezTo>
                    <a:pt x="6796" y="22571"/>
                    <a:pt x="6802" y="22980"/>
                    <a:pt x="6903" y="23358"/>
                  </a:cubicBezTo>
                  <a:cubicBezTo>
                    <a:pt x="6609" y="23561"/>
                    <a:pt x="6380" y="23822"/>
                    <a:pt x="6220" y="24200"/>
                  </a:cubicBezTo>
                  <a:cubicBezTo>
                    <a:pt x="5973" y="24781"/>
                    <a:pt x="5936" y="25682"/>
                    <a:pt x="6401" y="26386"/>
                  </a:cubicBezTo>
                  <a:cubicBezTo>
                    <a:pt x="6480" y="26507"/>
                    <a:pt x="6572" y="26616"/>
                    <a:pt x="6673" y="26715"/>
                  </a:cubicBezTo>
                  <a:cubicBezTo>
                    <a:pt x="6745" y="26923"/>
                    <a:pt x="6848" y="27130"/>
                    <a:pt x="6992" y="27320"/>
                  </a:cubicBezTo>
                  <a:cubicBezTo>
                    <a:pt x="7365" y="27814"/>
                    <a:pt x="7921" y="28107"/>
                    <a:pt x="8532" y="28130"/>
                  </a:cubicBezTo>
                  <a:cubicBezTo>
                    <a:pt x="8858" y="28342"/>
                    <a:pt x="9238" y="28457"/>
                    <a:pt x="9636" y="28457"/>
                  </a:cubicBezTo>
                  <a:cubicBezTo>
                    <a:pt x="9752" y="28457"/>
                    <a:pt x="9871" y="28447"/>
                    <a:pt x="9986" y="28426"/>
                  </a:cubicBezTo>
                  <a:cubicBezTo>
                    <a:pt x="10902" y="28267"/>
                    <a:pt x="11639" y="27692"/>
                    <a:pt x="12357" y="27139"/>
                  </a:cubicBezTo>
                  <a:cubicBezTo>
                    <a:pt x="13488" y="26268"/>
                    <a:pt x="14797" y="25608"/>
                    <a:pt x="16030" y="24891"/>
                  </a:cubicBezTo>
                  <a:lnTo>
                    <a:pt x="16030" y="24891"/>
                  </a:lnTo>
                  <a:cubicBezTo>
                    <a:pt x="14999" y="26244"/>
                    <a:pt x="14095" y="27688"/>
                    <a:pt x="13199" y="29136"/>
                  </a:cubicBezTo>
                  <a:cubicBezTo>
                    <a:pt x="12109" y="30904"/>
                    <a:pt x="11035" y="32680"/>
                    <a:pt x="9975" y="34466"/>
                  </a:cubicBezTo>
                  <a:cubicBezTo>
                    <a:pt x="9825" y="34717"/>
                    <a:pt x="9675" y="34976"/>
                    <a:pt x="9631" y="35265"/>
                  </a:cubicBezTo>
                  <a:cubicBezTo>
                    <a:pt x="9558" y="35764"/>
                    <a:pt x="9864" y="36295"/>
                    <a:pt x="10333" y="36482"/>
                  </a:cubicBezTo>
                  <a:cubicBezTo>
                    <a:pt x="10599" y="36588"/>
                    <a:pt x="10893" y="36590"/>
                    <a:pt x="11181" y="36590"/>
                  </a:cubicBezTo>
                  <a:cubicBezTo>
                    <a:pt x="13824" y="36588"/>
                    <a:pt x="16468" y="36588"/>
                    <a:pt x="19111" y="36588"/>
                  </a:cubicBezTo>
                  <a:cubicBezTo>
                    <a:pt x="21755" y="36588"/>
                    <a:pt x="24399" y="36588"/>
                    <a:pt x="27043" y="36590"/>
                  </a:cubicBezTo>
                  <a:cubicBezTo>
                    <a:pt x="28572" y="36593"/>
                    <a:pt x="30098" y="36593"/>
                    <a:pt x="31627" y="36594"/>
                  </a:cubicBezTo>
                  <a:cubicBezTo>
                    <a:pt x="32481" y="36596"/>
                    <a:pt x="33333" y="36596"/>
                    <a:pt x="34185" y="36597"/>
                  </a:cubicBezTo>
                  <a:cubicBezTo>
                    <a:pt x="34192" y="36597"/>
                    <a:pt x="34199" y="36597"/>
                    <a:pt x="34205" y="36597"/>
                  </a:cubicBezTo>
                  <a:cubicBezTo>
                    <a:pt x="35215" y="36597"/>
                    <a:pt x="36999" y="36383"/>
                    <a:pt x="37260" y="35139"/>
                  </a:cubicBezTo>
                  <a:cubicBezTo>
                    <a:pt x="37367" y="34633"/>
                    <a:pt x="37122" y="34108"/>
                    <a:pt x="36662" y="33867"/>
                  </a:cubicBezTo>
                  <a:cubicBezTo>
                    <a:pt x="36336" y="33697"/>
                    <a:pt x="35911" y="33623"/>
                    <a:pt x="35563" y="33510"/>
                  </a:cubicBezTo>
                  <a:cubicBezTo>
                    <a:pt x="34862" y="33282"/>
                    <a:pt x="34166" y="33041"/>
                    <a:pt x="33467" y="32809"/>
                  </a:cubicBezTo>
                  <a:cubicBezTo>
                    <a:pt x="32729" y="32563"/>
                    <a:pt x="31981" y="32344"/>
                    <a:pt x="31228" y="32142"/>
                  </a:cubicBezTo>
                  <a:cubicBezTo>
                    <a:pt x="29705" y="31736"/>
                    <a:pt x="28166" y="31398"/>
                    <a:pt x="26627" y="31043"/>
                  </a:cubicBezTo>
                  <a:lnTo>
                    <a:pt x="27252" y="29100"/>
                  </a:lnTo>
                  <a:lnTo>
                    <a:pt x="27456" y="28478"/>
                  </a:lnTo>
                  <a:lnTo>
                    <a:pt x="27233" y="27863"/>
                  </a:lnTo>
                  <a:cubicBezTo>
                    <a:pt x="27066" y="27400"/>
                    <a:pt x="26667" y="26219"/>
                    <a:pt x="26420" y="25223"/>
                  </a:cubicBezTo>
                  <a:cubicBezTo>
                    <a:pt x="26420" y="25223"/>
                    <a:pt x="26249" y="23904"/>
                    <a:pt x="26247" y="23893"/>
                  </a:cubicBezTo>
                  <a:cubicBezTo>
                    <a:pt x="26197" y="23499"/>
                    <a:pt x="26282" y="23032"/>
                    <a:pt x="26286" y="22634"/>
                  </a:cubicBezTo>
                  <a:cubicBezTo>
                    <a:pt x="26293" y="22076"/>
                    <a:pt x="26298" y="21520"/>
                    <a:pt x="26299" y="20961"/>
                  </a:cubicBezTo>
                  <a:cubicBezTo>
                    <a:pt x="26303" y="19874"/>
                    <a:pt x="26296" y="18786"/>
                    <a:pt x="26277" y="17698"/>
                  </a:cubicBezTo>
                  <a:cubicBezTo>
                    <a:pt x="26273" y="17326"/>
                    <a:pt x="26264" y="16952"/>
                    <a:pt x="26198" y="16586"/>
                  </a:cubicBezTo>
                  <a:cubicBezTo>
                    <a:pt x="26134" y="16231"/>
                    <a:pt x="26014" y="15886"/>
                    <a:pt x="25889" y="15545"/>
                  </a:cubicBezTo>
                  <a:cubicBezTo>
                    <a:pt x="25445" y="14331"/>
                    <a:pt x="24934" y="12995"/>
                    <a:pt x="24008" y="12059"/>
                  </a:cubicBezTo>
                  <a:cubicBezTo>
                    <a:pt x="23664" y="11711"/>
                    <a:pt x="23281" y="11469"/>
                    <a:pt x="22872" y="11335"/>
                  </a:cubicBezTo>
                  <a:cubicBezTo>
                    <a:pt x="22727" y="11289"/>
                    <a:pt x="22553" y="11239"/>
                    <a:pt x="22366" y="11191"/>
                  </a:cubicBezTo>
                  <a:cubicBezTo>
                    <a:pt x="21824" y="11038"/>
                    <a:pt x="21277" y="10953"/>
                    <a:pt x="20815" y="10907"/>
                  </a:cubicBezTo>
                  <a:cubicBezTo>
                    <a:pt x="21475" y="9294"/>
                    <a:pt x="21814" y="8177"/>
                    <a:pt x="21830" y="7567"/>
                  </a:cubicBezTo>
                  <a:cubicBezTo>
                    <a:pt x="21831" y="7455"/>
                    <a:pt x="21829" y="7346"/>
                    <a:pt x="21816" y="7242"/>
                  </a:cubicBezTo>
                  <a:cubicBezTo>
                    <a:pt x="21806" y="7146"/>
                    <a:pt x="21791" y="7057"/>
                    <a:pt x="21772" y="6974"/>
                  </a:cubicBezTo>
                  <a:cubicBezTo>
                    <a:pt x="21747" y="6843"/>
                    <a:pt x="21712" y="6715"/>
                    <a:pt x="21669" y="6593"/>
                  </a:cubicBezTo>
                  <a:cubicBezTo>
                    <a:pt x="22186" y="5392"/>
                    <a:pt x="22297" y="4673"/>
                    <a:pt x="22103" y="4009"/>
                  </a:cubicBezTo>
                  <a:cubicBezTo>
                    <a:pt x="22058" y="3853"/>
                    <a:pt x="21995" y="3702"/>
                    <a:pt x="21916" y="3561"/>
                  </a:cubicBezTo>
                  <a:cubicBezTo>
                    <a:pt x="21887" y="3509"/>
                    <a:pt x="21856" y="3457"/>
                    <a:pt x="21823" y="3409"/>
                  </a:cubicBezTo>
                  <a:cubicBezTo>
                    <a:pt x="21791" y="2821"/>
                    <a:pt x="21570" y="2390"/>
                    <a:pt x="21366" y="2110"/>
                  </a:cubicBezTo>
                  <a:cubicBezTo>
                    <a:pt x="21344" y="2079"/>
                    <a:pt x="21320" y="2049"/>
                    <a:pt x="21297" y="2021"/>
                  </a:cubicBezTo>
                  <a:cubicBezTo>
                    <a:pt x="21111" y="819"/>
                    <a:pt x="20249" y="331"/>
                    <a:pt x="19950" y="196"/>
                  </a:cubicBezTo>
                  <a:cubicBezTo>
                    <a:pt x="19660" y="65"/>
                    <a:pt x="19344" y="0"/>
                    <a:pt x="19013"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45"/>
            <p:cNvSpPr/>
            <p:nvPr/>
          </p:nvSpPr>
          <p:spPr>
            <a:xfrm>
              <a:off x="4093600" y="2268500"/>
              <a:ext cx="117025" cy="79300"/>
            </a:xfrm>
            <a:custGeom>
              <a:avLst/>
              <a:gdLst/>
              <a:ahLst/>
              <a:cxnLst/>
              <a:rect l="l" t="t" r="r" b="b"/>
              <a:pathLst>
                <a:path w="4681" h="3172" extrusionOk="0">
                  <a:moveTo>
                    <a:pt x="2468" y="1"/>
                  </a:moveTo>
                  <a:cubicBezTo>
                    <a:pt x="2458" y="1"/>
                    <a:pt x="2448" y="1"/>
                    <a:pt x="2437" y="2"/>
                  </a:cubicBezTo>
                  <a:cubicBezTo>
                    <a:pt x="2270" y="13"/>
                    <a:pt x="1760" y="477"/>
                    <a:pt x="1330" y="477"/>
                  </a:cubicBezTo>
                  <a:cubicBezTo>
                    <a:pt x="1287" y="477"/>
                    <a:pt x="1246" y="473"/>
                    <a:pt x="1206" y="463"/>
                  </a:cubicBezTo>
                  <a:cubicBezTo>
                    <a:pt x="1142" y="447"/>
                    <a:pt x="1081" y="440"/>
                    <a:pt x="1023" y="440"/>
                  </a:cubicBezTo>
                  <a:cubicBezTo>
                    <a:pt x="677" y="440"/>
                    <a:pt x="448" y="724"/>
                    <a:pt x="256" y="1311"/>
                  </a:cubicBezTo>
                  <a:cubicBezTo>
                    <a:pt x="0" y="2087"/>
                    <a:pt x="364" y="2417"/>
                    <a:pt x="516" y="2529"/>
                  </a:cubicBezTo>
                  <a:cubicBezTo>
                    <a:pt x="658" y="2631"/>
                    <a:pt x="1817" y="2775"/>
                    <a:pt x="2071" y="2779"/>
                  </a:cubicBezTo>
                  <a:cubicBezTo>
                    <a:pt x="2834" y="2789"/>
                    <a:pt x="3698" y="2847"/>
                    <a:pt x="4144" y="3172"/>
                  </a:cubicBezTo>
                  <a:lnTo>
                    <a:pt x="4680" y="1729"/>
                  </a:lnTo>
                  <a:cubicBezTo>
                    <a:pt x="3726" y="1293"/>
                    <a:pt x="3100" y="1"/>
                    <a:pt x="246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45"/>
            <p:cNvSpPr/>
            <p:nvPr/>
          </p:nvSpPr>
          <p:spPr>
            <a:xfrm>
              <a:off x="4115750" y="2231100"/>
              <a:ext cx="72875" cy="71125"/>
            </a:xfrm>
            <a:custGeom>
              <a:avLst/>
              <a:gdLst/>
              <a:ahLst/>
              <a:cxnLst/>
              <a:rect l="l" t="t" r="r" b="b"/>
              <a:pathLst>
                <a:path w="2915" h="2845" extrusionOk="0">
                  <a:moveTo>
                    <a:pt x="442" y="1"/>
                  </a:moveTo>
                  <a:cubicBezTo>
                    <a:pt x="260" y="1"/>
                    <a:pt x="0" y="202"/>
                    <a:pt x="83" y="321"/>
                  </a:cubicBezTo>
                  <a:cubicBezTo>
                    <a:pt x="186" y="467"/>
                    <a:pt x="906" y="1216"/>
                    <a:pt x="991" y="1419"/>
                  </a:cubicBezTo>
                  <a:cubicBezTo>
                    <a:pt x="1160" y="1821"/>
                    <a:pt x="622" y="1923"/>
                    <a:pt x="471" y="2002"/>
                  </a:cubicBezTo>
                  <a:cubicBezTo>
                    <a:pt x="606" y="2208"/>
                    <a:pt x="1943" y="2845"/>
                    <a:pt x="2575" y="2845"/>
                  </a:cubicBezTo>
                  <a:cubicBezTo>
                    <a:pt x="2783" y="2845"/>
                    <a:pt x="2915" y="2776"/>
                    <a:pt x="2904" y="2601"/>
                  </a:cubicBezTo>
                  <a:cubicBezTo>
                    <a:pt x="2888" y="2347"/>
                    <a:pt x="1918" y="1082"/>
                    <a:pt x="1597" y="921"/>
                  </a:cubicBezTo>
                  <a:cubicBezTo>
                    <a:pt x="1278" y="762"/>
                    <a:pt x="701" y="161"/>
                    <a:pt x="547" y="33"/>
                  </a:cubicBezTo>
                  <a:cubicBezTo>
                    <a:pt x="519" y="10"/>
                    <a:pt x="482" y="1"/>
                    <a:pt x="44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45"/>
            <p:cNvSpPr/>
            <p:nvPr/>
          </p:nvSpPr>
          <p:spPr>
            <a:xfrm>
              <a:off x="4074700" y="2243025"/>
              <a:ext cx="66400" cy="51225"/>
            </a:xfrm>
            <a:custGeom>
              <a:avLst/>
              <a:gdLst/>
              <a:ahLst/>
              <a:cxnLst/>
              <a:rect l="l" t="t" r="r" b="b"/>
              <a:pathLst>
                <a:path w="2656" h="2049" extrusionOk="0">
                  <a:moveTo>
                    <a:pt x="428" y="1"/>
                  </a:moveTo>
                  <a:cubicBezTo>
                    <a:pt x="246" y="1"/>
                    <a:pt x="0" y="42"/>
                    <a:pt x="29" y="186"/>
                  </a:cubicBezTo>
                  <a:cubicBezTo>
                    <a:pt x="69" y="381"/>
                    <a:pt x="554" y="1373"/>
                    <a:pt x="748" y="1539"/>
                  </a:cubicBezTo>
                  <a:cubicBezTo>
                    <a:pt x="944" y="1708"/>
                    <a:pt x="1535" y="2031"/>
                    <a:pt x="1628" y="2048"/>
                  </a:cubicBezTo>
                  <a:cubicBezTo>
                    <a:pt x="1630" y="2048"/>
                    <a:pt x="1632" y="2049"/>
                    <a:pt x="1635" y="2049"/>
                  </a:cubicBezTo>
                  <a:cubicBezTo>
                    <a:pt x="1758" y="2049"/>
                    <a:pt x="2655" y="1646"/>
                    <a:pt x="2481" y="1585"/>
                  </a:cubicBezTo>
                  <a:cubicBezTo>
                    <a:pt x="1973" y="1407"/>
                    <a:pt x="1285" y="1288"/>
                    <a:pt x="1199" y="1156"/>
                  </a:cubicBezTo>
                  <a:cubicBezTo>
                    <a:pt x="1113" y="1022"/>
                    <a:pt x="710" y="42"/>
                    <a:pt x="582" y="13"/>
                  </a:cubicBezTo>
                  <a:cubicBezTo>
                    <a:pt x="549" y="6"/>
                    <a:pt x="493" y="1"/>
                    <a:pt x="42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45"/>
            <p:cNvSpPr/>
            <p:nvPr/>
          </p:nvSpPr>
          <p:spPr>
            <a:xfrm>
              <a:off x="4052325" y="2258550"/>
              <a:ext cx="78175" cy="50950"/>
            </a:xfrm>
            <a:custGeom>
              <a:avLst/>
              <a:gdLst/>
              <a:ahLst/>
              <a:cxnLst/>
              <a:rect l="l" t="t" r="r" b="b"/>
              <a:pathLst>
                <a:path w="3127" h="2038" extrusionOk="0">
                  <a:moveTo>
                    <a:pt x="466" y="0"/>
                  </a:moveTo>
                  <a:cubicBezTo>
                    <a:pt x="298" y="0"/>
                    <a:pt x="1" y="183"/>
                    <a:pt x="83" y="355"/>
                  </a:cubicBezTo>
                  <a:cubicBezTo>
                    <a:pt x="184" y="558"/>
                    <a:pt x="858" y="1509"/>
                    <a:pt x="1101" y="1650"/>
                  </a:cubicBezTo>
                  <a:cubicBezTo>
                    <a:pt x="1345" y="1789"/>
                    <a:pt x="2141" y="2038"/>
                    <a:pt x="2238" y="2038"/>
                  </a:cubicBezTo>
                  <a:cubicBezTo>
                    <a:pt x="2337" y="2038"/>
                    <a:pt x="3127" y="1413"/>
                    <a:pt x="2933" y="1381"/>
                  </a:cubicBezTo>
                  <a:cubicBezTo>
                    <a:pt x="2378" y="1289"/>
                    <a:pt x="1526" y="1248"/>
                    <a:pt x="1401" y="1121"/>
                  </a:cubicBezTo>
                  <a:cubicBezTo>
                    <a:pt x="1275" y="996"/>
                    <a:pt x="640" y="91"/>
                    <a:pt x="542" y="20"/>
                  </a:cubicBezTo>
                  <a:cubicBezTo>
                    <a:pt x="523" y="7"/>
                    <a:pt x="497" y="0"/>
                    <a:pt x="46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45"/>
            <p:cNvSpPr/>
            <p:nvPr/>
          </p:nvSpPr>
          <p:spPr>
            <a:xfrm>
              <a:off x="4048425" y="2292550"/>
              <a:ext cx="127975" cy="44425"/>
            </a:xfrm>
            <a:custGeom>
              <a:avLst/>
              <a:gdLst/>
              <a:ahLst/>
              <a:cxnLst/>
              <a:rect l="l" t="t" r="r" b="b"/>
              <a:pathLst>
                <a:path w="5119" h="1777" extrusionOk="0">
                  <a:moveTo>
                    <a:pt x="472" y="1"/>
                  </a:moveTo>
                  <a:cubicBezTo>
                    <a:pt x="312" y="1"/>
                    <a:pt x="0" y="261"/>
                    <a:pt x="132" y="415"/>
                  </a:cubicBezTo>
                  <a:cubicBezTo>
                    <a:pt x="277" y="584"/>
                    <a:pt x="1158" y="1337"/>
                    <a:pt x="1431" y="1419"/>
                  </a:cubicBezTo>
                  <a:cubicBezTo>
                    <a:pt x="1704" y="1500"/>
                    <a:pt x="2360" y="1625"/>
                    <a:pt x="2832" y="1692"/>
                  </a:cubicBezTo>
                  <a:cubicBezTo>
                    <a:pt x="3229" y="1751"/>
                    <a:pt x="3528" y="1777"/>
                    <a:pt x="3748" y="1777"/>
                  </a:cubicBezTo>
                  <a:cubicBezTo>
                    <a:pt x="5119" y="1777"/>
                    <a:pt x="3378" y="786"/>
                    <a:pt x="3193" y="786"/>
                  </a:cubicBezTo>
                  <a:cubicBezTo>
                    <a:pt x="3193" y="786"/>
                    <a:pt x="3192" y="786"/>
                    <a:pt x="3191" y="786"/>
                  </a:cubicBezTo>
                  <a:cubicBezTo>
                    <a:pt x="2909" y="800"/>
                    <a:pt x="2525" y="815"/>
                    <a:pt x="2188" y="815"/>
                  </a:cubicBezTo>
                  <a:cubicBezTo>
                    <a:pt x="1838" y="815"/>
                    <a:pt x="1541" y="799"/>
                    <a:pt x="1462" y="753"/>
                  </a:cubicBezTo>
                  <a:cubicBezTo>
                    <a:pt x="1310" y="662"/>
                    <a:pt x="625" y="54"/>
                    <a:pt x="513" y="8"/>
                  </a:cubicBezTo>
                  <a:cubicBezTo>
                    <a:pt x="501" y="3"/>
                    <a:pt x="487" y="1"/>
                    <a:pt x="47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45"/>
            <p:cNvSpPr/>
            <p:nvPr/>
          </p:nvSpPr>
          <p:spPr>
            <a:xfrm>
              <a:off x="4265375" y="2249250"/>
              <a:ext cx="214550" cy="181800"/>
            </a:xfrm>
            <a:custGeom>
              <a:avLst/>
              <a:gdLst/>
              <a:ahLst/>
              <a:cxnLst/>
              <a:rect l="l" t="t" r="r" b="b"/>
              <a:pathLst>
                <a:path w="8582" h="7272" extrusionOk="0">
                  <a:moveTo>
                    <a:pt x="7350" y="1"/>
                  </a:moveTo>
                  <a:cubicBezTo>
                    <a:pt x="6398" y="1"/>
                    <a:pt x="4206" y="1470"/>
                    <a:pt x="3872" y="1920"/>
                  </a:cubicBezTo>
                  <a:cubicBezTo>
                    <a:pt x="3498" y="2418"/>
                    <a:pt x="1" y="5359"/>
                    <a:pt x="64" y="5716"/>
                  </a:cubicBezTo>
                  <a:cubicBezTo>
                    <a:pt x="126" y="6074"/>
                    <a:pt x="1491" y="7224"/>
                    <a:pt x="1740" y="7258"/>
                  </a:cubicBezTo>
                  <a:cubicBezTo>
                    <a:pt x="1806" y="7267"/>
                    <a:pt x="1879" y="7272"/>
                    <a:pt x="1956" y="7272"/>
                  </a:cubicBezTo>
                  <a:cubicBezTo>
                    <a:pt x="3433" y="7272"/>
                    <a:pt x="6795" y="5653"/>
                    <a:pt x="8242" y="3626"/>
                  </a:cubicBezTo>
                  <a:cubicBezTo>
                    <a:pt x="8581" y="3150"/>
                    <a:pt x="8574" y="598"/>
                    <a:pt x="7618" y="59"/>
                  </a:cubicBezTo>
                  <a:cubicBezTo>
                    <a:pt x="7547" y="19"/>
                    <a:pt x="7456" y="1"/>
                    <a:pt x="7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45"/>
            <p:cNvSpPr/>
            <p:nvPr/>
          </p:nvSpPr>
          <p:spPr>
            <a:xfrm>
              <a:off x="4170175" y="2283375"/>
              <a:ext cx="167900" cy="148650"/>
            </a:xfrm>
            <a:custGeom>
              <a:avLst/>
              <a:gdLst/>
              <a:ahLst/>
              <a:cxnLst/>
              <a:rect l="l" t="t" r="r" b="b"/>
              <a:pathLst>
                <a:path w="6716" h="5946" extrusionOk="0">
                  <a:moveTo>
                    <a:pt x="997" y="0"/>
                  </a:moveTo>
                  <a:lnTo>
                    <a:pt x="1" y="2999"/>
                  </a:lnTo>
                  <a:cubicBezTo>
                    <a:pt x="1040" y="3785"/>
                    <a:pt x="4245" y="5945"/>
                    <a:pt x="5436" y="5945"/>
                  </a:cubicBezTo>
                  <a:cubicBezTo>
                    <a:pt x="5533" y="5945"/>
                    <a:pt x="5616" y="5931"/>
                    <a:pt x="5684" y="5900"/>
                  </a:cubicBezTo>
                  <a:cubicBezTo>
                    <a:pt x="6025" y="5341"/>
                    <a:pt x="6716" y="2742"/>
                    <a:pt x="6525" y="2296"/>
                  </a:cubicBezTo>
                  <a:cubicBezTo>
                    <a:pt x="6332" y="1851"/>
                    <a:pt x="997" y="0"/>
                    <a:pt x="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45"/>
            <p:cNvSpPr/>
            <p:nvPr/>
          </p:nvSpPr>
          <p:spPr>
            <a:xfrm>
              <a:off x="4170225" y="2278075"/>
              <a:ext cx="308600" cy="153950"/>
            </a:xfrm>
            <a:custGeom>
              <a:avLst/>
              <a:gdLst/>
              <a:ahLst/>
              <a:cxnLst/>
              <a:rect l="l" t="t" r="r" b="b"/>
              <a:pathLst>
                <a:path w="12344" h="6158" extrusionOk="0">
                  <a:moveTo>
                    <a:pt x="12095" y="1"/>
                  </a:moveTo>
                  <a:cubicBezTo>
                    <a:pt x="12059" y="244"/>
                    <a:pt x="12006" y="435"/>
                    <a:pt x="11934" y="533"/>
                  </a:cubicBezTo>
                  <a:cubicBezTo>
                    <a:pt x="10488" y="2559"/>
                    <a:pt x="7128" y="4178"/>
                    <a:pt x="5652" y="4178"/>
                  </a:cubicBezTo>
                  <a:cubicBezTo>
                    <a:pt x="5621" y="4178"/>
                    <a:pt x="5591" y="4177"/>
                    <a:pt x="5561" y="4175"/>
                  </a:cubicBezTo>
                  <a:cubicBezTo>
                    <a:pt x="5495" y="4204"/>
                    <a:pt x="5413" y="4217"/>
                    <a:pt x="5319" y="4217"/>
                  </a:cubicBezTo>
                  <a:cubicBezTo>
                    <a:pt x="4310" y="4217"/>
                    <a:pt x="1855" y="2667"/>
                    <a:pt x="497" y="1715"/>
                  </a:cubicBezTo>
                  <a:lnTo>
                    <a:pt x="0" y="3213"/>
                  </a:lnTo>
                  <a:cubicBezTo>
                    <a:pt x="1040" y="3998"/>
                    <a:pt x="4244" y="6158"/>
                    <a:pt x="5434" y="6158"/>
                  </a:cubicBezTo>
                  <a:cubicBezTo>
                    <a:pt x="5528" y="6158"/>
                    <a:pt x="5609" y="6144"/>
                    <a:pt x="5676" y="6115"/>
                  </a:cubicBezTo>
                  <a:cubicBezTo>
                    <a:pt x="5706" y="6117"/>
                    <a:pt x="5736" y="6117"/>
                    <a:pt x="5767" y="6117"/>
                  </a:cubicBezTo>
                  <a:cubicBezTo>
                    <a:pt x="7245" y="6117"/>
                    <a:pt x="10604" y="4499"/>
                    <a:pt x="12049" y="2473"/>
                  </a:cubicBezTo>
                  <a:cubicBezTo>
                    <a:pt x="12272" y="2161"/>
                    <a:pt x="12344" y="948"/>
                    <a:pt x="120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45"/>
            <p:cNvSpPr/>
            <p:nvPr/>
          </p:nvSpPr>
          <p:spPr>
            <a:xfrm>
              <a:off x="4313200" y="2564375"/>
              <a:ext cx="305600" cy="225800"/>
            </a:xfrm>
            <a:custGeom>
              <a:avLst/>
              <a:gdLst/>
              <a:ahLst/>
              <a:cxnLst/>
              <a:rect l="l" t="t" r="r" b="b"/>
              <a:pathLst>
                <a:path w="12224" h="9032" extrusionOk="0">
                  <a:moveTo>
                    <a:pt x="6251" y="0"/>
                  </a:moveTo>
                  <a:lnTo>
                    <a:pt x="726" y="8062"/>
                  </a:lnTo>
                  <a:lnTo>
                    <a:pt x="0" y="9032"/>
                  </a:lnTo>
                  <a:lnTo>
                    <a:pt x="12048" y="9032"/>
                  </a:lnTo>
                  <a:lnTo>
                    <a:pt x="12223" y="8622"/>
                  </a:lnTo>
                  <a:lnTo>
                    <a:pt x="6428" y="7218"/>
                  </a:lnTo>
                  <a:lnTo>
                    <a:pt x="9178" y="1042"/>
                  </a:lnTo>
                  <a:lnTo>
                    <a:pt x="6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45"/>
            <p:cNvSpPr/>
            <p:nvPr/>
          </p:nvSpPr>
          <p:spPr>
            <a:xfrm>
              <a:off x="4387050" y="2590375"/>
              <a:ext cx="231750" cy="199800"/>
            </a:xfrm>
            <a:custGeom>
              <a:avLst/>
              <a:gdLst/>
              <a:ahLst/>
              <a:cxnLst/>
              <a:rect l="l" t="t" r="r" b="b"/>
              <a:pathLst>
                <a:path w="9270" h="7992" extrusionOk="0">
                  <a:moveTo>
                    <a:pt x="6224" y="1"/>
                  </a:moveTo>
                  <a:lnTo>
                    <a:pt x="2863" y="3409"/>
                  </a:lnTo>
                  <a:lnTo>
                    <a:pt x="1" y="7157"/>
                  </a:lnTo>
                  <a:lnTo>
                    <a:pt x="492" y="7992"/>
                  </a:lnTo>
                  <a:lnTo>
                    <a:pt x="9094" y="7992"/>
                  </a:lnTo>
                  <a:lnTo>
                    <a:pt x="9269" y="7582"/>
                  </a:lnTo>
                  <a:lnTo>
                    <a:pt x="3474" y="6178"/>
                  </a:lnTo>
                  <a:lnTo>
                    <a:pt x="622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45"/>
            <p:cNvSpPr/>
            <p:nvPr/>
          </p:nvSpPr>
          <p:spPr>
            <a:xfrm>
              <a:off x="4449575" y="2567700"/>
              <a:ext cx="373200" cy="222475"/>
            </a:xfrm>
            <a:custGeom>
              <a:avLst/>
              <a:gdLst/>
              <a:ahLst/>
              <a:cxnLst/>
              <a:rect l="l" t="t" r="r" b="b"/>
              <a:pathLst>
                <a:path w="14928" h="8899" extrusionOk="0">
                  <a:moveTo>
                    <a:pt x="1423" y="1"/>
                  </a:moveTo>
                  <a:lnTo>
                    <a:pt x="0" y="4205"/>
                  </a:lnTo>
                  <a:lnTo>
                    <a:pt x="819" y="4789"/>
                  </a:lnTo>
                  <a:lnTo>
                    <a:pt x="837" y="8315"/>
                  </a:lnTo>
                  <a:lnTo>
                    <a:pt x="1054" y="8899"/>
                  </a:lnTo>
                  <a:lnTo>
                    <a:pt x="14928" y="8899"/>
                  </a:lnTo>
                  <a:lnTo>
                    <a:pt x="14916" y="8641"/>
                  </a:lnTo>
                  <a:lnTo>
                    <a:pt x="5708" y="6663"/>
                  </a:lnTo>
                  <a:lnTo>
                    <a:pt x="6645" y="4205"/>
                  </a:lnTo>
                  <a:lnTo>
                    <a:pt x="6059" y="458"/>
                  </a:lnTo>
                  <a:lnTo>
                    <a:pt x="14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45"/>
            <p:cNvSpPr/>
            <p:nvPr/>
          </p:nvSpPr>
          <p:spPr>
            <a:xfrm>
              <a:off x="4461075" y="2559800"/>
              <a:ext cx="361700" cy="230375"/>
            </a:xfrm>
            <a:custGeom>
              <a:avLst/>
              <a:gdLst/>
              <a:ahLst/>
              <a:cxnLst/>
              <a:rect l="l" t="t" r="r" b="b"/>
              <a:pathLst>
                <a:path w="14468" h="9215" extrusionOk="0">
                  <a:moveTo>
                    <a:pt x="1035" y="1"/>
                  </a:moveTo>
                  <a:lnTo>
                    <a:pt x="10" y="1548"/>
                  </a:lnTo>
                  <a:lnTo>
                    <a:pt x="0" y="8917"/>
                  </a:lnTo>
                  <a:lnTo>
                    <a:pt x="4397" y="7684"/>
                  </a:lnTo>
                  <a:lnTo>
                    <a:pt x="8835" y="9215"/>
                  </a:lnTo>
                  <a:lnTo>
                    <a:pt x="14468" y="9215"/>
                  </a:lnTo>
                  <a:lnTo>
                    <a:pt x="14456" y="8957"/>
                  </a:lnTo>
                  <a:lnTo>
                    <a:pt x="5479" y="6894"/>
                  </a:lnTo>
                  <a:lnTo>
                    <a:pt x="6334" y="4457"/>
                  </a:lnTo>
                  <a:lnTo>
                    <a:pt x="5599" y="774"/>
                  </a:lnTo>
                  <a:lnTo>
                    <a:pt x="103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45"/>
            <p:cNvSpPr/>
            <p:nvPr/>
          </p:nvSpPr>
          <p:spPr>
            <a:xfrm>
              <a:off x="4298250" y="2241575"/>
              <a:ext cx="337750" cy="547875"/>
            </a:xfrm>
            <a:custGeom>
              <a:avLst/>
              <a:gdLst/>
              <a:ahLst/>
              <a:cxnLst/>
              <a:rect l="l" t="t" r="r" b="b"/>
              <a:pathLst>
                <a:path w="13510" h="21915" extrusionOk="0">
                  <a:moveTo>
                    <a:pt x="7785" y="1"/>
                  </a:moveTo>
                  <a:cubicBezTo>
                    <a:pt x="6411" y="1"/>
                    <a:pt x="4941" y="400"/>
                    <a:pt x="4435" y="1916"/>
                  </a:cubicBezTo>
                  <a:cubicBezTo>
                    <a:pt x="3528" y="4637"/>
                    <a:pt x="6777" y="9146"/>
                    <a:pt x="6777" y="9146"/>
                  </a:cubicBezTo>
                  <a:lnTo>
                    <a:pt x="7092" y="11911"/>
                  </a:lnTo>
                  <a:cubicBezTo>
                    <a:pt x="5194" y="13161"/>
                    <a:pt x="2587" y="17479"/>
                    <a:pt x="1" y="21705"/>
                  </a:cubicBezTo>
                  <a:cubicBezTo>
                    <a:pt x="136" y="21851"/>
                    <a:pt x="390" y="21915"/>
                    <a:pt x="737" y="21915"/>
                  </a:cubicBezTo>
                  <a:cubicBezTo>
                    <a:pt x="3021" y="21915"/>
                    <a:pt x="9302" y="19169"/>
                    <a:pt x="11846" y="19169"/>
                  </a:cubicBezTo>
                  <a:cubicBezTo>
                    <a:pt x="12013" y="19169"/>
                    <a:pt x="12164" y="19181"/>
                    <a:pt x="12297" y="19206"/>
                  </a:cubicBezTo>
                  <a:lnTo>
                    <a:pt x="13510" y="15762"/>
                  </a:lnTo>
                  <a:cubicBezTo>
                    <a:pt x="13510" y="15762"/>
                    <a:pt x="12251" y="12279"/>
                    <a:pt x="12397" y="11195"/>
                  </a:cubicBezTo>
                  <a:cubicBezTo>
                    <a:pt x="12544" y="10112"/>
                    <a:pt x="12418" y="4181"/>
                    <a:pt x="12418" y="4181"/>
                  </a:cubicBezTo>
                  <a:cubicBezTo>
                    <a:pt x="12418" y="4181"/>
                    <a:pt x="11344" y="717"/>
                    <a:pt x="10348" y="395"/>
                  </a:cubicBezTo>
                  <a:cubicBezTo>
                    <a:pt x="9908" y="252"/>
                    <a:pt x="8877"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45"/>
            <p:cNvSpPr/>
            <p:nvPr/>
          </p:nvSpPr>
          <p:spPr>
            <a:xfrm>
              <a:off x="4297575" y="2251375"/>
              <a:ext cx="338425" cy="538825"/>
            </a:xfrm>
            <a:custGeom>
              <a:avLst/>
              <a:gdLst/>
              <a:ahLst/>
              <a:cxnLst/>
              <a:rect l="l" t="t" r="r" b="b"/>
              <a:pathLst>
                <a:path w="13537" h="21553" extrusionOk="0">
                  <a:moveTo>
                    <a:pt x="10370" y="0"/>
                  </a:moveTo>
                  <a:cubicBezTo>
                    <a:pt x="10066" y="0"/>
                    <a:pt x="10808" y="9532"/>
                    <a:pt x="9999" y="9935"/>
                  </a:cubicBezTo>
                  <a:cubicBezTo>
                    <a:pt x="9913" y="9978"/>
                    <a:pt x="9804" y="9998"/>
                    <a:pt x="9678" y="9998"/>
                  </a:cubicBezTo>
                  <a:cubicBezTo>
                    <a:pt x="9082" y="9998"/>
                    <a:pt x="8099" y="9561"/>
                    <a:pt x="7292" y="9135"/>
                  </a:cubicBezTo>
                  <a:lnTo>
                    <a:pt x="7292" y="9135"/>
                  </a:lnTo>
                  <a:cubicBezTo>
                    <a:pt x="8648" y="10769"/>
                    <a:pt x="10114" y="13602"/>
                    <a:pt x="10437" y="14239"/>
                  </a:cubicBezTo>
                  <a:cubicBezTo>
                    <a:pt x="11113" y="15568"/>
                    <a:pt x="6690" y="20984"/>
                    <a:pt x="0" y="21307"/>
                  </a:cubicBezTo>
                  <a:cubicBezTo>
                    <a:pt x="282" y="21479"/>
                    <a:pt x="666" y="21552"/>
                    <a:pt x="1128" y="21552"/>
                  </a:cubicBezTo>
                  <a:cubicBezTo>
                    <a:pt x="3836" y="21552"/>
                    <a:pt x="9191" y="19026"/>
                    <a:pt x="11932" y="19026"/>
                  </a:cubicBezTo>
                  <a:cubicBezTo>
                    <a:pt x="12080" y="19026"/>
                    <a:pt x="12221" y="19033"/>
                    <a:pt x="12353" y="19048"/>
                  </a:cubicBezTo>
                  <a:lnTo>
                    <a:pt x="13537" y="15367"/>
                  </a:lnTo>
                  <a:cubicBezTo>
                    <a:pt x="13537" y="15367"/>
                    <a:pt x="12278" y="11885"/>
                    <a:pt x="12424" y="10802"/>
                  </a:cubicBezTo>
                  <a:cubicBezTo>
                    <a:pt x="12571" y="9718"/>
                    <a:pt x="12445" y="3788"/>
                    <a:pt x="12445" y="3788"/>
                  </a:cubicBezTo>
                  <a:cubicBezTo>
                    <a:pt x="12445" y="3788"/>
                    <a:pt x="11371" y="322"/>
                    <a:pt x="10375" y="1"/>
                  </a:cubicBezTo>
                  <a:cubicBezTo>
                    <a:pt x="10374" y="1"/>
                    <a:pt x="10372" y="0"/>
                    <a:pt x="103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45"/>
            <p:cNvSpPr/>
            <p:nvPr/>
          </p:nvSpPr>
          <p:spPr>
            <a:xfrm>
              <a:off x="4392725" y="2168325"/>
              <a:ext cx="86250" cy="154450"/>
            </a:xfrm>
            <a:custGeom>
              <a:avLst/>
              <a:gdLst/>
              <a:ahLst/>
              <a:cxnLst/>
              <a:rect l="l" t="t" r="r" b="b"/>
              <a:pathLst>
                <a:path w="3450" h="6178" extrusionOk="0">
                  <a:moveTo>
                    <a:pt x="2046" y="1"/>
                  </a:moveTo>
                  <a:lnTo>
                    <a:pt x="1" y="2579"/>
                  </a:lnTo>
                  <a:lnTo>
                    <a:pt x="1059" y="6177"/>
                  </a:lnTo>
                  <a:cubicBezTo>
                    <a:pt x="1059" y="6177"/>
                    <a:pt x="2807" y="4023"/>
                    <a:pt x="3450" y="3388"/>
                  </a:cubicBezTo>
                  <a:lnTo>
                    <a:pt x="2046"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45"/>
            <p:cNvSpPr/>
            <p:nvPr/>
          </p:nvSpPr>
          <p:spPr>
            <a:xfrm>
              <a:off x="4808375" y="2763250"/>
              <a:ext cx="79275" cy="26925"/>
            </a:xfrm>
            <a:custGeom>
              <a:avLst/>
              <a:gdLst/>
              <a:ahLst/>
              <a:cxnLst/>
              <a:rect l="l" t="t" r="r" b="b"/>
              <a:pathLst>
                <a:path w="3171" h="1077" extrusionOk="0">
                  <a:moveTo>
                    <a:pt x="277" y="0"/>
                  </a:moveTo>
                  <a:cubicBezTo>
                    <a:pt x="1" y="585"/>
                    <a:pt x="139" y="1077"/>
                    <a:pt x="139" y="1077"/>
                  </a:cubicBezTo>
                  <a:lnTo>
                    <a:pt x="3171" y="1077"/>
                  </a:lnTo>
                  <a:lnTo>
                    <a:pt x="277" y="0"/>
                  </a:ln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45"/>
            <p:cNvSpPr/>
            <p:nvPr/>
          </p:nvSpPr>
          <p:spPr>
            <a:xfrm>
              <a:off x="4360550" y="2168325"/>
              <a:ext cx="185975" cy="226100"/>
            </a:xfrm>
            <a:custGeom>
              <a:avLst/>
              <a:gdLst/>
              <a:ahLst/>
              <a:cxnLst/>
              <a:rect l="l" t="t" r="r" b="b"/>
              <a:pathLst>
                <a:path w="7439" h="9044" extrusionOk="0">
                  <a:moveTo>
                    <a:pt x="3333" y="1"/>
                  </a:moveTo>
                  <a:lnTo>
                    <a:pt x="1613" y="2169"/>
                  </a:lnTo>
                  <a:cubicBezTo>
                    <a:pt x="1521" y="2414"/>
                    <a:pt x="1445" y="2662"/>
                    <a:pt x="1387" y="2914"/>
                  </a:cubicBezTo>
                  <a:cubicBezTo>
                    <a:pt x="1387" y="2914"/>
                    <a:pt x="910" y="4253"/>
                    <a:pt x="909" y="4259"/>
                  </a:cubicBezTo>
                  <a:cubicBezTo>
                    <a:pt x="0" y="6377"/>
                    <a:pt x="1891" y="8708"/>
                    <a:pt x="3147" y="9030"/>
                  </a:cubicBezTo>
                  <a:cubicBezTo>
                    <a:pt x="3185" y="9039"/>
                    <a:pt x="3223" y="9044"/>
                    <a:pt x="3260" y="9044"/>
                  </a:cubicBezTo>
                  <a:cubicBezTo>
                    <a:pt x="4394" y="9044"/>
                    <a:pt x="5276" y="4662"/>
                    <a:pt x="7438" y="3205"/>
                  </a:cubicBezTo>
                  <a:cubicBezTo>
                    <a:pt x="6782" y="3015"/>
                    <a:pt x="5986" y="2933"/>
                    <a:pt x="5313" y="2933"/>
                  </a:cubicBezTo>
                  <a:cubicBezTo>
                    <a:pt x="5037" y="2933"/>
                    <a:pt x="4782" y="2947"/>
                    <a:pt x="4566" y="2973"/>
                  </a:cubicBezTo>
                  <a:lnTo>
                    <a:pt x="33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45"/>
            <p:cNvSpPr/>
            <p:nvPr/>
          </p:nvSpPr>
          <p:spPr>
            <a:xfrm>
              <a:off x="4327250" y="1970275"/>
              <a:ext cx="184600" cy="237075"/>
            </a:xfrm>
            <a:custGeom>
              <a:avLst/>
              <a:gdLst/>
              <a:ahLst/>
              <a:cxnLst/>
              <a:rect l="l" t="t" r="r" b="b"/>
              <a:pathLst>
                <a:path w="7384" h="9483" extrusionOk="0">
                  <a:moveTo>
                    <a:pt x="5918" y="0"/>
                  </a:moveTo>
                  <a:cubicBezTo>
                    <a:pt x="5351" y="0"/>
                    <a:pt x="4222" y="837"/>
                    <a:pt x="4222" y="837"/>
                  </a:cubicBezTo>
                  <a:cubicBezTo>
                    <a:pt x="4222" y="837"/>
                    <a:pt x="4245" y="433"/>
                    <a:pt x="4103" y="148"/>
                  </a:cubicBezTo>
                  <a:cubicBezTo>
                    <a:pt x="4080" y="101"/>
                    <a:pt x="4021" y="77"/>
                    <a:pt x="3933" y="77"/>
                  </a:cubicBezTo>
                  <a:cubicBezTo>
                    <a:pt x="3482" y="77"/>
                    <a:pt x="2271" y="702"/>
                    <a:pt x="1236" y="2036"/>
                  </a:cubicBezTo>
                  <a:cubicBezTo>
                    <a:pt x="0" y="3626"/>
                    <a:pt x="48" y="6173"/>
                    <a:pt x="641" y="7240"/>
                  </a:cubicBezTo>
                  <a:lnTo>
                    <a:pt x="5458" y="9482"/>
                  </a:lnTo>
                  <a:cubicBezTo>
                    <a:pt x="5458" y="9482"/>
                    <a:pt x="6908" y="6181"/>
                    <a:pt x="6836" y="5563"/>
                  </a:cubicBezTo>
                  <a:cubicBezTo>
                    <a:pt x="6766" y="4946"/>
                    <a:pt x="6362" y="4946"/>
                    <a:pt x="6362" y="4946"/>
                  </a:cubicBezTo>
                  <a:cubicBezTo>
                    <a:pt x="6362" y="4946"/>
                    <a:pt x="7384" y="2975"/>
                    <a:pt x="7169" y="2595"/>
                  </a:cubicBezTo>
                  <a:cubicBezTo>
                    <a:pt x="7047" y="2378"/>
                    <a:pt x="6894" y="2331"/>
                    <a:pt x="6785" y="2331"/>
                  </a:cubicBezTo>
                  <a:cubicBezTo>
                    <a:pt x="6703" y="2331"/>
                    <a:pt x="6646" y="2358"/>
                    <a:pt x="6646" y="2358"/>
                  </a:cubicBezTo>
                  <a:cubicBezTo>
                    <a:pt x="6646" y="2358"/>
                    <a:pt x="7003" y="1691"/>
                    <a:pt x="6743" y="1334"/>
                  </a:cubicBezTo>
                  <a:cubicBezTo>
                    <a:pt x="6636" y="1191"/>
                    <a:pt x="6534" y="1148"/>
                    <a:pt x="6450" y="1148"/>
                  </a:cubicBezTo>
                  <a:cubicBezTo>
                    <a:pt x="6326" y="1148"/>
                    <a:pt x="6243" y="1240"/>
                    <a:pt x="6243" y="1240"/>
                  </a:cubicBezTo>
                  <a:cubicBezTo>
                    <a:pt x="6243" y="1240"/>
                    <a:pt x="6551" y="242"/>
                    <a:pt x="6076" y="30"/>
                  </a:cubicBezTo>
                  <a:cubicBezTo>
                    <a:pt x="6031" y="9"/>
                    <a:pt x="5978" y="0"/>
                    <a:pt x="5918"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45"/>
            <p:cNvSpPr/>
            <p:nvPr/>
          </p:nvSpPr>
          <p:spPr>
            <a:xfrm>
              <a:off x="4405450" y="1989100"/>
              <a:ext cx="106375" cy="218250"/>
            </a:xfrm>
            <a:custGeom>
              <a:avLst/>
              <a:gdLst/>
              <a:ahLst/>
              <a:cxnLst/>
              <a:rect l="l" t="t" r="r" b="b"/>
              <a:pathLst>
                <a:path w="4255" h="8730" extrusionOk="0">
                  <a:moveTo>
                    <a:pt x="3205" y="1"/>
                  </a:moveTo>
                  <a:lnTo>
                    <a:pt x="3205" y="1"/>
                  </a:lnTo>
                  <a:cubicBezTo>
                    <a:pt x="1890" y="633"/>
                    <a:pt x="564" y="2161"/>
                    <a:pt x="180" y="4474"/>
                  </a:cubicBezTo>
                  <a:cubicBezTo>
                    <a:pt x="1" y="5552"/>
                    <a:pt x="182" y="6904"/>
                    <a:pt x="350" y="7808"/>
                  </a:cubicBezTo>
                  <a:lnTo>
                    <a:pt x="2330" y="8729"/>
                  </a:lnTo>
                  <a:cubicBezTo>
                    <a:pt x="2327" y="8729"/>
                    <a:pt x="3777" y="5427"/>
                    <a:pt x="3705" y="4809"/>
                  </a:cubicBezTo>
                  <a:cubicBezTo>
                    <a:pt x="3633" y="4191"/>
                    <a:pt x="3231" y="4191"/>
                    <a:pt x="3231" y="4191"/>
                  </a:cubicBezTo>
                  <a:cubicBezTo>
                    <a:pt x="3231" y="4191"/>
                    <a:pt x="4254" y="2218"/>
                    <a:pt x="4040" y="1839"/>
                  </a:cubicBezTo>
                  <a:cubicBezTo>
                    <a:pt x="3918" y="1622"/>
                    <a:pt x="3765" y="1575"/>
                    <a:pt x="3656" y="1575"/>
                  </a:cubicBezTo>
                  <a:cubicBezTo>
                    <a:pt x="3574" y="1575"/>
                    <a:pt x="3517" y="1602"/>
                    <a:pt x="3517" y="1602"/>
                  </a:cubicBezTo>
                  <a:cubicBezTo>
                    <a:pt x="3517" y="1602"/>
                    <a:pt x="3872" y="938"/>
                    <a:pt x="3612" y="580"/>
                  </a:cubicBezTo>
                  <a:cubicBezTo>
                    <a:pt x="3506" y="436"/>
                    <a:pt x="3404" y="393"/>
                    <a:pt x="3321" y="393"/>
                  </a:cubicBezTo>
                  <a:cubicBezTo>
                    <a:pt x="3197" y="393"/>
                    <a:pt x="3113" y="485"/>
                    <a:pt x="3113" y="485"/>
                  </a:cubicBezTo>
                  <a:cubicBezTo>
                    <a:pt x="3113" y="485"/>
                    <a:pt x="3181" y="260"/>
                    <a:pt x="3205" y="1"/>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45"/>
            <p:cNvSpPr/>
            <p:nvPr/>
          </p:nvSpPr>
          <p:spPr>
            <a:xfrm>
              <a:off x="4328600" y="2046850"/>
              <a:ext cx="135050" cy="242825"/>
            </a:xfrm>
            <a:custGeom>
              <a:avLst/>
              <a:gdLst/>
              <a:ahLst/>
              <a:cxnLst/>
              <a:rect l="l" t="t" r="r" b="b"/>
              <a:pathLst>
                <a:path w="5402" h="9713" extrusionOk="0">
                  <a:moveTo>
                    <a:pt x="2702" y="0"/>
                  </a:moveTo>
                  <a:cubicBezTo>
                    <a:pt x="2097" y="0"/>
                    <a:pt x="1521" y="193"/>
                    <a:pt x="1173" y="719"/>
                  </a:cubicBezTo>
                  <a:cubicBezTo>
                    <a:pt x="201" y="2192"/>
                    <a:pt x="1" y="7557"/>
                    <a:pt x="492" y="9644"/>
                  </a:cubicBezTo>
                  <a:cubicBezTo>
                    <a:pt x="658" y="9692"/>
                    <a:pt x="851" y="9713"/>
                    <a:pt x="1060" y="9713"/>
                  </a:cubicBezTo>
                  <a:cubicBezTo>
                    <a:pt x="2202" y="9713"/>
                    <a:pt x="3838" y="9081"/>
                    <a:pt x="4239" y="8701"/>
                  </a:cubicBezTo>
                  <a:cubicBezTo>
                    <a:pt x="4714" y="8250"/>
                    <a:pt x="5401" y="2476"/>
                    <a:pt x="5069" y="1051"/>
                  </a:cubicBezTo>
                  <a:cubicBezTo>
                    <a:pt x="4970" y="625"/>
                    <a:pt x="3790" y="0"/>
                    <a:pt x="270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45"/>
            <p:cNvSpPr/>
            <p:nvPr/>
          </p:nvSpPr>
          <p:spPr>
            <a:xfrm>
              <a:off x="4403550" y="2045525"/>
              <a:ext cx="67625" cy="140250"/>
            </a:xfrm>
            <a:custGeom>
              <a:avLst/>
              <a:gdLst/>
              <a:ahLst/>
              <a:cxnLst/>
              <a:rect l="l" t="t" r="r" b="b"/>
              <a:pathLst>
                <a:path w="2705" h="5610" extrusionOk="0">
                  <a:moveTo>
                    <a:pt x="1805" y="0"/>
                  </a:moveTo>
                  <a:cubicBezTo>
                    <a:pt x="1675" y="0"/>
                    <a:pt x="1526" y="35"/>
                    <a:pt x="1356" y="112"/>
                  </a:cubicBezTo>
                  <a:cubicBezTo>
                    <a:pt x="0" y="723"/>
                    <a:pt x="686" y="5610"/>
                    <a:pt x="686" y="5610"/>
                  </a:cubicBezTo>
                  <a:lnTo>
                    <a:pt x="1427" y="5515"/>
                  </a:lnTo>
                  <a:cubicBezTo>
                    <a:pt x="1427" y="5515"/>
                    <a:pt x="2491" y="3227"/>
                    <a:pt x="2594" y="2394"/>
                  </a:cubicBezTo>
                  <a:cubicBezTo>
                    <a:pt x="2685" y="1663"/>
                    <a:pt x="2705" y="0"/>
                    <a:pt x="1805" y="0"/>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45"/>
            <p:cNvSpPr/>
            <p:nvPr/>
          </p:nvSpPr>
          <p:spPr>
            <a:xfrm>
              <a:off x="4425475" y="2134300"/>
              <a:ext cx="38800" cy="63350"/>
            </a:xfrm>
            <a:custGeom>
              <a:avLst/>
              <a:gdLst/>
              <a:ahLst/>
              <a:cxnLst/>
              <a:rect l="l" t="t" r="r" b="b"/>
              <a:pathLst>
                <a:path w="1552" h="2534" extrusionOk="0">
                  <a:moveTo>
                    <a:pt x="888" y="1"/>
                  </a:moveTo>
                  <a:cubicBezTo>
                    <a:pt x="872" y="1"/>
                    <a:pt x="856" y="2"/>
                    <a:pt x="839" y="4"/>
                  </a:cubicBezTo>
                  <a:cubicBezTo>
                    <a:pt x="341" y="73"/>
                    <a:pt x="0" y="1563"/>
                    <a:pt x="137" y="2430"/>
                  </a:cubicBezTo>
                  <a:lnTo>
                    <a:pt x="359" y="2533"/>
                  </a:lnTo>
                  <a:cubicBezTo>
                    <a:pt x="359" y="2533"/>
                    <a:pt x="1180" y="2065"/>
                    <a:pt x="1369" y="1494"/>
                  </a:cubicBezTo>
                  <a:cubicBezTo>
                    <a:pt x="1551" y="941"/>
                    <a:pt x="1349" y="1"/>
                    <a:pt x="88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45"/>
            <p:cNvSpPr/>
            <p:nvPr/>
          </p:nvSpPr>
          <p:spPr>
            <a:xfrm>
              <a:off x="4434325" y="2143325"/>
              <a:ext cx="23900" cy="38975"/>
            </a:xfrm>
            <a:custGeom>
              <a:avLst/>
              <a:gdLst/>
              <a:ahLst/>
              <a:cxnLst/>
              <a:rect l="l" t="t" r="r" b="b"/>
              <a:pathLst>
                <a:path w="956" h="1559" extrusionOk="0">
                  <a:moveTo>
                    <a:pt x="547" y="0"/>
                  </a:moveTo>
                  <a:cubicBezTo>
                    <a:pt x="537" y="0"/>
                    <a:pt x="527" y="1"/>
                    <a:pt x="517" y="2"/>
                  </a:cubicBezTo>
                  <a:cubicBezTo>
                    <a:pt x="212" y="45"/>
                    <a:pt x="1" y="962"/>
                    <a:pt x="86" y="1494"/>
                  </a:cubicBezTo>
                  <a:lnTo>
                    <a:pt x="222" y="1559"/>
                  </a:lnTo>
                  <a:cubicBezTo>
                    <a:pt x="222" y="1559"/>
                    <a:pt x="729" y="1271"/>
                    <a:pt x="844" y="919"/>
                  </a:cubicBezTo>
                  <a:cubicBezTo>
                    <a:pt x="956" y="579"/>
                    <a:pt x="832" y="0"/>
                    <a:pt x="547"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45"/>
            <p:cNvSpPr/>
            <p:nvPr/>
          </p:nvSpPr>
          <p:spPr>
            <a:xfrm>
              <a:off x="4433225" y="2160325"/>
              <a:ext cx="16625" cy="27050"/>
            </a:xfrm>
            <a:custGeom>
              <a:avLst/>
              <a:gdLst/>
              <a:ahLst/>
              <a:cxnLst/>
              <a:rect l="l" t="t" r="r" b="b"/>
              <a:pathLst>
                <a:path w="665" h="1082" extrusionOk="0">
                  <a:moveTo>
                    <a:pt x="380" y="1"/>
                  </a:moveTo>
                  <a:cubicBezTo>
                    <a:pt x="373" y="1"/>
                    <a:pt x="367" y="1"/>
                    <a:pt x="360" y="2"/>
                  </a:cubicBezTo>
                  <a:cubicBezTo>
                    <a:pt x="148" y="32"/>
                    <a:pt x="0" y="666"/>
                    <a:pt x="61" y="1037"/>
                  </a:cubicBezTo>
                  <a:lnTo>
                    <a:pt x="156" y="1081"/>
                  </a:lnTo>
                  <a:cubicBezTo>
                    <a:pt x="156" y="1081"/>
                    <a:pt x="506" y="881"/>
                    <a:pt x="587" y="637"/>
                  </a:cubicBezTo>
                  <a:cubicBezTo>
                    <a:pt x="665" y="401"/>
                    <a:pt x="578" y="1"/>
                    <a:pt x="38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45"/>
            <p:cNvSpPr/>
            <p:nvPr/>
          </p:nvSpPr>
          <p:spPr>
            <a:xfrm>
              <a:off x="4399175" y="2257200"/>
              <a:ext cx="209850" cy="152825"/>
            </a:xfrm>
            <a:custGeom>
              <a:avLst/>
              <a:gdLst/>
              <a:ahLst/>
              <a:cxnLst/>
              <a:rect l="l" t="t" r="r" b="b"/>
              <a:pathLst>
                <a:path w="8394" h="6113" extrusionOk="0">
                  <a:moveTo>
                    <a:pt x="5888" y="1"/>
                  </a:moveTo>
                  <a:cubicBezTo>
                    <a:pt x="3677" y="1"/>
                    <a:pt x="1" y="4565"/>
                    <a:pt x="25" y="4798"/>
                  </a:cubicBezTo>
                  <a:cubicBezTo>
                    <a:pt x="99" y="5534"/>
                    <a:pt x="1664" y="6113"/>
                    <a:pt x="1894" y="6113"/>
                  </a:cubicBezTo>
                  <a:cubicBezTo>
                    <a:pt x="1896" y="6113"/>
                    <a:pt x="1898" y="6113"/>
                    <a:pt x="1900" y="6113"/>
                  </a:cubicBezTo>
                  <a:cubicBezTo>
                    <a:pt x="2108" y="6101"/>
                    <a:pt x="7107" y="5825"/>
                    <a:pt x="8159" y="3717"/>
                  </a:cubicBezTo>
                  <a:cubicBezTo>
                    <a:pt x="8394" y="3249"/>
                    <a:pt x="7648" y="1122"/>
                    <a:pt x="6735" y="310"/>
                  </a:cubicBezTo>
                  <a:cubicBezTo>
                    <a:pt x="6493" y="95"/>
                    <a:pt x="6206"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45"/>
            <p:cNvSpPr/>
            <p:nvPr/>
          </p:nvSpPr>
          <p:spPr>
            <a:xfrm>
              <a:off x="4273725" y="2467525"/>
              <a:ext cx="72475" cy="64500"/>
            </a:xfrm>
            <a:custGeom>
              <a:avLst/>
              <a:gdLst/>
              <a:ahLst/>
              <a:cxnLst/>
              <a:rect l="l" t="t" r="r" b="b"/>
              <a:pathLst>
                <a:path w="2899" h="2580" extrusionOk="0">
                  <a:moveTo>
                    <a:pt x="2046" y="0"/>
                  </a:moveTo>
                  <a:cubicBezTo>
                    <a:pt x="2044" y="0"/>
                    <a:pt x="887" y="812"/>
                    <a:pt x="0" y="854"/>
                  </a:cubicBezTo>
                  <a:lnTo>
                    <a:pt x="1637" y="2580"/>
                  </a:lnTo>
                  <a:cubicBezTo>
                    <a:pt x="1952" y="2170"/>
                    <a:pt x="2633" y="1605"/>
                    <a:pt x="2899" y="1500"/>
                  </a:cubicBezTo>
                  <a:lnTo>
                    <a:pt x="2046" y="0"/>
                  </a:lnTo>
                  <a:cubicBezTo>
                    <a:pt x="2046" y="0"/>
                    <a:pt x="2046" y="0"/>
                    <a:pt x="204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45"/>
            <p:cNvSpPr/>
            <p:nvPr/>
          </p:nvSpPr>
          <p:spPr>
            <a:xfrm>
              <a:off x="4216375" y="2484875"/>
              <a:ext cx="107850" cy="71875"/>
            </a:xfrm>
            <a:custGeom>
              <a:avLst/>
              <a:gdLst/>
              <a:ahLst/>
              <a:cxnLst/>
              <a:rect l="l" t="t" r="r" b="b"/>
              <a:pathLst>
                <a:path w="4314" h="2875" extrusionOk="0">
                  <a:moveTo>
                    <a:pt x="311" y="1"/>
                  </a:moveTo>
                  <a:cubicBezTo>
                    <a:pt x="290" y="1"/>
                    <a:pt x="268" y="2"/>
                    <a:pt x="247" y="6"/>
                  </a:cubicBezTo>
                  <a:cubicBezTo>
                    <a:pt x="1" y="48"/>
                    <a:pt x="28" y="423"/>
                    <a:pt x="139" y="513"/>
                  </a:cubicBezTo>
                  <a:cubicBezTo>
                    <a:pt x="452" y="765"/>
                    <a:pt x="1415" y="854"/>
                    <a:pt x="1383" y="1022"/>
                  </a:cubicBezTo>
                  <a:cubicBezTo>
                    <a:pt x="1329" y="1339"/>
                    <a:pt x="798" y="1604"/>
                    <a:pt x="765" y="1758"/>
                  </a:cubicBezTo>
                  <a:cubicBezTo>
                    <a:pt x="696" y="2094"/>
                    <a:pt x="2099" y="2735"/>
                    <a:pt x="2500" y="2858"/>
                  </a:cubicBezTo>
                  <a:cubicBezTo>
                    <a:pt x="2534" y="2869"/>
                    <a:pt x="2573" y="2874"/>
                    <a:pt x="2615" y="2874"/>
                  </a:cubicBezTo>
                  <a:cubicBezTo>
                    <a:pt x="3067" y="2874"/>
                    <a:pt x="3935" y="2286"/>
                    <a:pt x="4204" y="1544"/>
                  </a:cubicBezTo>
                  <a:cubicBezTo>
                    <a:pt x="4313" y="1247"/>
                    <a:pt x="3041" y="200"/>
                    <a:pt x="3041" y="200"/>
                  </a:cubicBezTo>
                  <a:cubicBezTo>
                    <a:pt x="2894" y="200"/>
                    <a:pt x="2574" y="97"/>
                    <a:pt x="2251" y="97"/>
                  </a:cubicBezTo>
                  <a:cubicBezTo>
                    <a:pt x="2159" y="97"/>
                    <a:pt x="2067" y="105"/>
                    <a:pt x="1978" y="127"/>
                  </a:cubicBezTo>
                  <a:cubicBezTo>
                    <a:pt x="1729" y="187"/>
                    <a:pt x="1521" y="210"/>
                    <a:pt x="1344" y="210"/>
                  </a:cubicBezTo>
                  <a:cubicBezTo>
                    <a:pt x="807" y="210"/>
                    <a:pt x="554" y="1"/>
                    <a:pt x="31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45"/>
            <p:cNvSpPr/>
            <p:nvPr/>
          </p:nvSpPr>
          <p:spPr>
            <a:xfrm>
              <a:off x="4197075" y="2516450"/>
              <a:ext cx="61400" cy="41450"/>
            </a:xfrm>
            <a:custGeom>
              <a:avLst/>
              <a:gdLst/>
              <a:ahLst/>
              <a:cxnLst/>
              <a:rect l="l" t="t" r="r" b="b"/>
              <a:pathLst>
                <a:path w="2456" h="1658" extrusionOk="0">
                  <a:moveTo>
                    <a:pt x="2158" y="0"/>
                  </a:moveTo>
                  <a:cubicBezTo>
                    <a:pt x="2137" y="0"/>
                    <a:pt x="2116" y="8"/>
                    <a:pt x="2095" y="25"/>
                  </a:cubicBezTo>
                  <a:cubicBezTo>
                    <a:pt x="1740" y="302"/>
                    <a:pt x="1273" y="702"/>
                    <a:pt x="1125" y="755"/>
                  </a:cubicBezTo>
                  <a:cubicBezTo>
                    <a:pt x="977" y="808"/>
                    <a:pt x="118" y="1097"/>
                    <a:pt x="74" y="1196"/>
                  </a:cubicBezTo>
                  <a:cubicBezTo>
                    <a:pt x="33" y="1292"/>
                    <a:pt x="0" y="1657"/>
                    <a:pt x="205" y="1657"/>
                  </a:cubicBezTo>
                  <a:cubicBezTo>
                    <a:pt x="208" y="1657"/>
                    <a:pt x="210" y="1657"/>
                    <a:pt x="212" y="1657"/>
                  </a:cubicBezTo>
                  <a:cubicBezTo>
                    <a:pt x="424" y="1649"/>
                    <a:pt x="1368" y="1317"/>
                    <a:pt x="1562" y="1181"/>
                  </a:cubicBezTo>
                  <a:cubicBezTo>
                    <a:pt x="1754" y="1045"/>
                    <a:pt x="2408" y="650"/>
                    <a:pt x="2433" y="575"/>
                  </a:cubicBezTo>
                  <a:cubicBezTo>
                    <a:pt x="2456" y="511"/>
                    <a:pt x="2326" y="0"/>
                    <a:pt x="2158"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45"/>
            <p:cNvSpPr/>
            <p:nvPr/>
          </p:nvSpPr>
          <p:spPr>
            <a:xfrm>
              <a:off x="4210300" y="2531925"/>
              <a:ext cx="57375" cy="46875"/>
            </a:xfrm>
            <a:custGeom>
              <a:avLst/>
              <a:gdLst/>
              <a:ahLst/>
              <a:cxnLst/>
              <a:rect l="l" t="t" r="r" b="b"/>
              <a:pathLst>
                <a:path w="2295" h="1875" extrusionOk="0">
                  <a:moveTo>
                    <a:pt x="1951" y="0"/>
                  </a:moveTo>
                  <a:cubicBezTo>
                    <a:pt x="1927" y="0"/>
                    <a:pt x="1904" y="10"/>
                    <a:pt x="1882" y="32"/>
                  </a:cubicBezTo>
                  <a:cubicBezTo>
                    <a:pt x="1564" y="350"/>
                    <a:pt x="1151" y="801"/>
                    <a:pt x="1011" y="869"/>
                  </a:cubicBezTo>
                  <a:cubicBezTo>
                    <a:pt x="870" y="938"/>
                    <a:pt x="57" y="1321"/>
                    <a:pt x="28" y="1425"/>
                  </a:cubicBezTo>
                  <a:cubicBezTo>
                    <a:pt x="1" y="1523"/>
                    <a:pt x="9" y="1875"/>
                    <a:pt x="194" y="1875"/>
                  </a:cubicBezTo>
                  <a:cubicBezTo>
                    <a:pt x="201" y="1875"/>
                    <a:pt x="209" y="1874"/>
                    <a:pt x="217" y="1873"/>
                  </a:cubicBezTo>
                  <a:cubicBezTo>
                    <a:pt x="423" y="1843"/>
                    <a:pt x="1314" y="1407"/>
                    <a:pt x="1488" y="1249"/>
                  </a:cubicBezTo>
                  <a:cubicBezTo>
                    <a:pt x="1662" y="1094"/>
                    <a:pt x="2258" y="624"/>
                    <a:pt x="2277" y="550"/>
                  </a:cubicBezTo>
                  <a:cubicBezTo>
                    <a:pt x="2295" y="483"/>
                    <a:pt x="2115" y="0"/>
                    <a:pt x="19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45"/>
            <p:cNvSpPr/>
            <p:nvPr/>
          </p:nvSpPr>
          <p:spPr>
            <a:xfrm>
              <a:off x="4235750" y="2538975"/>
              <a:ext cx="56625" cy="47925"/>
            </a:xfrm>
            <a:custGeom>
              <a:avLst/>
              <a:gdLst/>
              <a:ahLst/>
              <a:cxnLst/>
              <a:rect l="l" t="t" r="r" b="b"/>
              <a:pathLst>
                <a:path w="2265" h="1917" extrusionOk="0">
                  <a:moveTo>
                    <a:pt x="1911" y="0"/>
                  </a:moveTo>
                  <a:cubicBezTo>
                    <a:pt x="1888" y="0"/>
                    <a:pt x="1864" y="10"/>
                    <a:pt x="1843" y="33"/>
                  </a:cubicBezTo>
                  <a:cubicBezTo>
                    <a:pt x="1534" y="360"/>
                    <a:pt x="1131" y="821"/>
                    <a:pt x="993" y="893"/>
                  </a:cubicBezTo>
                  <a:cubicBezTo>
                    <a:pt x="855" y="964"/>
                    <a:pt x="52" y="1367"/>
                    <a:pt x="25" y="1469"/>
                  </a:cubicBezTo>
                  <a:cubicBezTo>
                    <a:pt x="0" y="1569"/>
                    <a:pt x="16" y="1917"/>
                    <a:pt x="198" y="1917"/>
                  </a:cubicBezTo>
                  <a:cubicBezTo>
                    <a:pt x="206" y="1917"/>
                    <a:pt x="215" y="1916"/>
                    <a:pt x="225" y="1914"/>
                  </a:cubicBezTo>
                  <a:cubicBezTo>
                    <a:pt x="431" y="1878"/>
                    <a:pt x="1309" y="1424"/>
                    <a:pt x="1480" y="1262"/>
                  </a:cubicBezTo>
                  <a:cubicBezTo>
                    <a:pt x="1651" y="1101"/>
                    <a:pt x="2235" y="620"/>
                    <a:pt x="2251" y="542"/>
                  </a:cubicBezTo>
                  <a:cubicBezTo>
                    <a:pt x="2264" y="478"/>
                    <a:pt x="2075" y="0"/>
                    <a:pt x="191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45"/>
            <p:cNvSpPr/>
            <p:nvPr/>
          </p:nvSpPr>
          <p:spPr>
            <a:xfrm>
              <a:off x="4290175" y="2347600"/>
              <a:ext cx="230075" cy="177250"/>
            </a:xfrm>
            <a:custGeom>
              <a:avLst/>
              <a:gdLst/>
              <a:ahLst/>
              <a:cxnLst/>
              <a:rect l="l" t="t" r="r" b="b"/>
              <a:pathLst>
                <a:path w="9203" h="7090" extrusionOk="0">
                  <a:moveTo>
                    <a:pt x="5662" y="0"/>
                  </a:moveTo>
                  <a:cubicBezTo>
                    <a:pt x="5639" y="0"/>
                    <a:pt x="5618" y="1"/>
                    <a:pt x="5600" y="2"/>
                  </a:cubicBezTo>
                  <a:cubicBezTo>
                    <a:pt x="5038" y="41"/>
                    <a:pt x="0" y="4991"/>
                    <a:pt x="0" y="4991"/>
                  </a:cubicBezTo>
                  <a:lnTo>
                    <a:pt x="2058" y="7089"/>
                  </a:lnTo>
                  <a:cubicBezTo>
                    <a:pt x="3656" y="6185"/>
                    <a:pt x="8740" y="2803"/>
                    <a:pt x="8974" y="1653"/>
                  </a:cubicBezTo>
                  <a:cubicBezTo>
                    <a:pt x="9202" y="542"/>
                    <a:pt x="6354" y="0"/>
                    <a:pt x="5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45"/>
            <p:cNvSpPr/>
            <p:nvPr/>
          </p:nvSpPr>
          <p:spPr>
            <a:xfrm>
              <a:off x="4336675" y="2143700"/>
              <a:ext cx="31475" cy="64925"/>
            </a:xfrm>
            <a:custGeom>
              <a:avLst/>
              <a:gdLst/>
              <a:ahLst/>
              <a:cxnLst/>
              <a:rect l="l" t="t" r="r" b="b"/>
              <a:pathLst>
                <a:path w="1259" h="2597" extrusionOk="0">
                  <a:moveTo>
                    <a:pt x="1206" y="1"/>
                  </a:moveTo>
                  <a:cubicBezTo>
                    <a:pt x="986" y="1"/>
                    <a:pt x="1" y="2054"/>
                    <a:pt x="21" y="2449"/>
                  </a:cubicBezTo>
                  <a:cubicBezTo>
                    <a:pt x="27" y="2571"/>
                    <a:pt x="433" y="2597"/>
                    <a:pt x="770" y="2597"/>
                  </a:cubicBezTo>
                  <a:cubicBezTo>
                    <a:pt x="1009" y="2597"/>
                    <a:pt x="1214" y="2584"/>
                    <a:pt x="1214" y="2584"/>
                  </a:cubicBezTo>
                  <a:cubicBezTo>
                    <a:pt x="1214" y="2584"/>
                    <a:pt x="1259" y="43"/>
                    <a:pt x="1230" y="12"/>
                  </a:cubicBezTo>
                  <a:cubicBezTo>
                    <a:pt x="1223" y="4"/>
                    <a:pt x="1216" y="1"/>
                    <a:pt x="120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45"/>
            <p:cNvSpPr/>
            <p:nvPr/>
          </p:nvSpPr>
          <p:spPr>
            <a:xfrm>
              <a:off x="4331925" y="2144625"/>
              <a:ext cx="33525" cy="66400"/>
            </a:xfrm>
            <a:custGeom>
              <a:avLst/>
              <a:gdLst/>
              <a:ahLst/>
              <a:cxnLst/>
              <a:rect l="l" t="t" r="r" b="b"/>
              <a:pathLst>
                <a:path w="1341" h="2656" extrusionOk="0">
                  <a:moveTo>
                    <a:pt x="1340" y="1"/>
                  </a:moveTo>
                  <a:cubicBezTo>
                    <a:pt x="1145" y="1"/>
                    <a:pt x="0" y="2141"/>
                    <a:pt x="10" y="2543"/>
                  </a:cubicBezTo>
                  <a:cubicBezTo>
                    <a:pt x="12" y="2630"/>
                    <a:pt x="229" y="2655"/>
                    <a:pt x="486" y="2655"/>
                  </a:cubicBezTo>
                  <a:cubicBezTo>
                    <a:pt x="863" y="2655"/>
                    <a:pt x="1325" y="2600"/>
                    <a:pt x="1325" y="2600"/>
                  </a:cubicBezTo>
                  <a:cubicBezTo>
                    <a:pt x="1325" y="2600"/>
                    <a:pt x="1325" y="2563"/>
                    <a:pt x="1326" y="2498"/>
                  </a:cubicBezTo>
                  <a:lnTo>
                    <a:pt x="1326" y="2498"/>
                  </a:lnTo>
                  <a:cubicBezTo>
                    <a:pt x="1255" y="2502"/>
                    <a:pt x="1151" y="2505"/>
                    <a:pt x="1037" y="2505"/>
                  </a:cubicBezTo>
                  <a:cubicBezTo>
                    <a:pt x="708" y="2505"/>
                    <a:pt x="289" y="2478"/>
                    <a:pt x="280" y="2362"/>
                  </a:cubicBezTo>
                  <a:cubicBezTo>
                    <a:pt x="257" y="2024"/>
                    <a:pt x="1088" y="345"/>
                    <a:pt x="1341" y="1"/>
                  </a:cubicBezTo>
                  <a:cubicBezTo>
                    <a:pt x="1340" y="1"/>
                    <a:pt x="1340" y="1"/>
                    <a:pt x="134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45"/>
            <p:cNvSpPr/>
            <p:nvPr/>
          </p:nvSpPr>
          <p:spPr>
            <a:xfrm>
              <a:off x="4368600" y="2101225"/>
              <a:ext cx="45775" cy="32425"/>
            </a:xfrm>
            <a:custGeom>
              <a:avLst/>
              <a:gdLst/>
              <a:ahLst/>
              <a:cxnLst/>
              <a:rect l="l" t="t" r="r" b="b"/>
              <a:pathLst>
                <a:path w="1831" h="1297" extrusionOk="0">
                  <a:moveTo>
                    <a:pt x="405" y="0"/>
                  </a:moveTo>
                  <a:cubicBezTo>
                    <a:pt x="395" y="0"/>
                    <a:pt x="386" y="1"/>
                    <a:pt x="378" y="4"/>
                  </a:cubicBezTo>
                  <a:cubicBezTo>
                    <a:pt x="207" y="52"/>
                    <a:pt x="0" y="254"/>
                    <a:pt x="186" y="432"/>
                  </a:cubicBezTo>
                  <a:cubicBezTo>
                    <a:pt x="371" y="609"/>
                    <a:pt x="1275" y="1295"/>
                    <a:pt x="1485" y="1297"/>
                  </a:cubicBezTo>
                  <a:cubicBezTo>
                    <a:pt x="1485" y="1297"/>
                    <a:pt x="1486" y="1297"/>
                    <a:pt x="1486" y="1297"/>
                  </a:cubicBezTo>
                  <a:cubicBezTo>
                    <a:pt x="1695" y="1297"/>
                    <a:pt x="1831" y="937"/>
                    <a:pt x="1781" y="798"/>
                  </a:cubicBezTo>
                  <a:cubicBezTo>
                    <a:pt x="1678" y="504"/>
                    <a:pt x="644" y="0"/>
                    <a:pt x="405"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45"/>
            <p:cNvSpPr/>
            <p:nvPr/>
          </p:nvSpPr>
          <p:spPr>
            <a:xfrm>
              <a:off x="4330450" y="2096925"/>
              <a:ext cx="35600" cy="24400"/>
            </a:xfrm>
            <a:custGeom>
              <a:avLst/>
              <a:gdLst/>
              <a:ahLst/>
              <a:cxnLst/>
              <a:rect l="l" t="t" r="r" b="b"/>
              <a:pathLst>
                <a:path w="1424" h="976" extrusionOk="0">
                  <a:moveTo>
                    <a:pt x="1071" y="0"/>
                  </a:moveTo>
                  <a:cubicBezTo>
                    <a:pt x="845" y="0"/>
                    <a:pt x="178" y="504"/>
                    <a:pt x="92" y="605"/>
                  </a:cubicBezTo>
                  <a:cubicBezTo>
                    <a:pt x="0" y="713"/>
                    <a:pt x="130" y="838"/>
                    <a:pt x="286" y="953"/>
                  </a:cubicBezTo>
                  <a:cubicBezTo>
                    <a:pt x="307" y="969"/>
                    <a:pt x="345" y="976"/>
                    <a:pt x="393" y="976"/>
                  </a:cubicBezTo>
                  <a:cubicBezTo>
                    <a:pt x="694" y="976"/>
                    <a:pt x="1424" y="698"/>
                    <a:pt x="1411" y="469"/>
                  </a:cubicBezTo>
                  <a:cubicBezTo>
                    <a:pt x="1407" y="345"/>
                    <a:pt x="1279" y="84"/>
                    <a:pt x="1111" y="7"/>
                  </a:cubicBezTo>
                  <a:cubicBezTo>
                    <a:pt x="1100" y="3"/>
                    <a:pt x="1087" y="0"/>
                    <a:pt x="1071"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45"/>
            <p:cNvSpPr/>
            <p:nvPr/>
          </p:nvSpPr>
          <p:spPr>
            <a:xfrm>
              <a:off x="4363275" y="2220125"/>
              <a:ext cx="17050" cy="27275"/>
            </a:xfrm>
            <a:custGeom>
              <a:avLst/>
              <a:gdLst/>
              <a:ahLst/>
              <a:cxnLst/>
              <a:rect l="l" t="t" r="r" b="b"/>
              <a:pathLst>
                <a:path w="682" h="1091" extrusionOk="0">
                  <a:moveTo>
                    <a:pt x="162" y="1"/>
                  </a:moveTo>
                  <a:cubicBezTo>
                    <a:pt x="156" y="1"/>
                    <a:pt x="150" y="1"/>
                    <a:pt x="144" y="3"/>
                  </a:cubicBezTo>
                  <a:cubicBezTo>
                    <a:pt x="1" y="31"/>
                    <a:pt x="8" y="403"/>
                    <a:pt x="85" y="702"/>
                  </a:cubicBezTo>
                  <a:cubicBezTo>
                    <a:pt x="154" y="972"/>
                    <a:pt x="255" y="1090"/>
                    <a:pt x="380" y="1090"/>
                  </a:cubicBezTo>
                  <a:cubicBezTo>
                    <a:pt x="393" y="1090"/>
                    <a:pt x="407" y="1089"/>
                    <a:pt x="422" y="1086"/>
                  </a:cubicBezTo>
                  <a:cubicBezTo>
                    <a:pt x="564" y="1057"/>
                    <a:pt x="682" y="898"/>
                    <a:pt x="604" y="600"/>
                  </a:cubicBezTo>
                  <a:cubicBezTo>
                    <a:pt x="530" y="315"/>
                    <a:pt x="307" y="1"/>
                    <a:pt x="162" y="1"/>
                  </a:cubicBezTo>
                  <a:close/>
                </a:path>
              </a:pathLst>
            </a:custGeom>
            <a:solidFill>
              <a:srgbClr val="542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45"/>
            <p:cNvSpPr/>
            <p:nvPr/>
          </p:nvSpPr>
          <p:spPr>
            <a:xfrm>
              <a:off x="4380150" y="2131775"/>
              <a:ext cx="15025" cy="14250"/>
            </a:xfrm>
            <a:custGeom>
              <a:avLst/>
              <a:gdLst/>
              <a:ahLst/>
              <a:cxnLst/>
              <a:rect l="l" t="t" r="r" b="b"/>
              <a:pathLst>
                <a:path w="601" h="570" extrusionOk="0">
                  <a:moveTo>
                    <a:pt x="289" y="0"/>
                  </a:moveTo>
                  <a:cubicBezTo>
                    <a:pt x="128" y="0"/>
                    <a:pt x="1" y="178"/>
                    <a:pt x="1" y="405"/>
                  </a:cubicBezTo>
                  <a:cubicBezTo>
                    <a:pt x="1" y="411"/>
                    <a:pt x="2" y="415"/>
                    <a:pt x="2" y="421"/>
                  </a:cubicBezTo>
                  <a:lnTo>
                    <a:pt x="583" y="569"/>
                  </a:lnTo>
                  <a:cubicBezTo>
                    <a:pt x="593" y="525"/>
                    <a:pt x="600" y="477"/>
                    <a:pt x="600" y="425"/>
                  </a:cubicBezTo>
                  <a:cubicBezTo>
                    <a:pt x="599" y="196"/>
                    <a:pt x="464" y="4"/>
                    <a:pt x="297" y="0"/>
                  </a:cubicBezTo>
                  <a:cubicBezTo>
                    <a:pt x="294" y="0"/>
                    <a:pt x="292" y="0"/>
                    <a:pt x="28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45"/>
            <p:cNvSpPr/>
            <p:nvPr/>
          </p:nvSpPr>
          <p:spPr>
            <a:xfrm>
              <a:off x="4340900" y="2126600"/>
              <a:ext cx="15225" cy="12675"/>
            </a:xfrm>
            <a:custGeom>
              <a:avLst/>
              <a:gdLst/>
              <a:ahLst/>
              <a:cxnLst/>
              <a:rect l="l" t="t" r="r" b="b"/>
              <a:pathLst>
                <a:path w="609" h="507" extrusionOk="0">
                  <a:moveTo>
                    <a:pt x="309" y="0"/>
                  </a:moveTo>
                  <a:cubicBezTo>
                    <a:pt x="147" y="0"/>
                    <a:pt x="12" y="179"/>
                    <a:pt x="3" y="405"/>
                  </a:cubicBezTo>
                  <a:cubicBezTo>
                    <a:pt x="0" y="441"/>
                    <a:pt x="5" y="474"/>
                    <a:pt x="8" y="506"/>
                  </a:cubicBezTo>
                  <a:lnTo>
                    <a:pt x="597" y="439"/>
                  </a:lnTo>
                  <a:cubicBezTo>
                    <a:pt x="597" y="434"/>
                    <a:pt x="600" y="431"/>
                    <a:pt x="600" y="427"/>
                  </a:cubicBezTo>
                  <a:cubicBezTo>
                    <a:pt x="608" y="197"/>
                    <a:pt x="480" y="6"/>
                    <a:pt x="317" y="0"/>
                  </a:cubicBezTo>
                  <a:cubicBezTo>
                    <a:pt x="314" y="0"/>
                    <a:pt x="311" y="0"/>
                    <a:pt x="30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45"/>
            <p:cNvSpPr/>
            <p:nvPr/>
          </p:nvSpPr>
          <p:spPr>
            <a:xfrm>
              <a:off x="4472875" y="2530525"/>
              <a:ext cx="138675" cy="37625"/>
            </a:xfrm>
            <a:custGeom>
              <a:avLst/>
              <a:gdLst/>
              <a:ahLst/>
              <a:cxnLst/>
              <a:rect l="l" t="t" r="r" b="b"/>
              <a:pathLst>
                <a:path w="5547" h="1505" extrusionOk="0">
                  <a:moveTo>
                    <a:pt x="5454" y="1"/>
                  </a:moveTo>
                  <a:cubicBezTo>
                    <a:pt x="5454" y="1"/>
                    <a:pt x="4300" y="995"/>
                    <a:pt x="2641" y="995"/>
                  </a:cubicBezTo>
                  <a:cubicBezTo>
                    <a:pt x="1864" y="995"/>
                    <a:pt x="977" y="777"/>
                    <a:pt x="45" y="137"/>
                  </a:cubicBezTo>
                  <a:lnTo>
                    <a:pt x="1" y="320"/>
                  </a:lnTo>
                  <a:cubicBezTo>
                    <a:pt x="740" y="1161"/>
                    <a:pt x="1692" y="1504"/>
                    <a:pt x="2625" y="1504"/>
                  </a:cubicBezTo>
                  <a:cubicBezTo>
                    <a:pt x="3766" y="1504"/>
                    <a:pt x="4880" y="991"/>
                    <a:pt x="5546" y="251"/>
                  </a:cubicBezTo>
                  <a:lnTo>
                    <a:pt x="54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45"/>
            <p:cNvSpPr/>
            <p:nvPr/>
          </p:nvSpPr>
          <p:spPr>
            <a:xfrm>
              <a:off x="4438975" y="2559375"/>
              <a:ext cx="87775" cy="127525"/>
            </a:xfrm>
            <a:custGeom>
              <a:avLst/>
              <a:gdLst/>
              <a:ahLst/>
              <a:cxnLst/>
              <a:rect l="l" t="t" r="r" b="b"/>
              <a:pathLst>
                <a:path w="3511" h="5101" extrusionOk="0">
                  <a:moveTo>
                    <a:pt x="3475" y="0"/>
                  </a:moveTo>
                  <a:lnTo>
                    <a:pt x="3117" y="18"/>
                  </a:lnTo>
                  <a:cubicBezTo>
                    <a:pt x="3147" y="690"/>
                    <a:pt x="2412" y="1502"/>
                    <a:pt x="1699" y="2290"/>
                  </a:cubicBezTo>
                  <a:cubicBezTo>
                    <a:pt x="865" y="3211"/>
                    <a:pt x="0" y="4165"/>
                    <a:pt x="130" y="5100"/>
                  </a:cubicBezTo>
                  <a:lnTo>
                    <a:pt x="483" y="5050"/>
                  </a:lnTo>
                  <a:cubicBezTo>
                    <a:pt x="378" y="4280"/>
                    <a:pt x="1184" y="3389"/>
                    <a:pt x="1963" y="2528"/>
                  </a:cubicBezTo>
                  <a:cubicBezTo>
                    <a:pt x="2759" y="1650"/>
                    <a:pt x="3511" y="820"/>
                    <a:pt x="3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45"/>
            <p:cNvSpPr/>
            <p:nvPr/>
          </p:nvSpPr>
          <p:spPr>
            <a:xfrm>
              <a:off x="4490450" y="2562025"/>
              <a:ext cx="42950" cy="102450"/>
            </a:xfrm>
            <a:custGeom>
              <a:avLst/>
              <a:gdLst/>
              <a:ahLst/>
              <a:cxnLst/>
              <a:rect l="l" t="t" r="r" b="b"/>
              <a:pathLst>
                <a:path w="1718" h="4098" extrusionOk="0">
                  <a:moveTo>
                    <a:pt x="1103" y="1"/>
                  </a:moveTo>
                  <a:cubicBezTo>
                    <a:pt x="434" y="376"/>
                    <a:pt x="124" y="672"/>
                    <a:pt x="64" y="992"/>
                  </a:cubicBezTo>
                  <a:cubicBezTo>
                    <a:pt x="1" y="1329"/>
                    <a:pt x="225" y="1603"/>
                    <a:pt x="483" y="1919"/>
                  </a:cubicBezTo>
                  <a:cubicBezTo>
                    <a:pt x="868" y="2391"/>
                    <a:pt x="1347" y="2974"/>
                    <a:pt x="1242" y="4065"/>
                  </a:cubicBezTo>
                  <a:lnTo>
                    <a:pt x="1597" y="4098"/>
                  </a:lnTo>
                  <a:cubicBezTo>
                    <a:pt x="1718" y="2860"/>
                    <a:pt x="1164" y="2185"/>
                    <a:pt x="758" y="1695"/>
                  </a:cubicBezTo>
                  <a:cubicBezTo>
                    <a:pt x="548" y="1436"/>
                    <a:pt x="381" y="1234"/>
                    <a:pt x="413" y="1061"/>
                  </a:cubicBezTo>
                  <a:cubicBezTo>
                    <a:pt x="449" y="863"/>
                    <a:pt x="733" y="619"/>
                    <a:pt x="1278" y="314"/>
                  </a:cubicBez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45"/>
            <p:cNvSpPr/>
            <p:nvPr/>
          </p:nvSpPr>
          <p:spPr>
            <a:xfrm>
              <a:off x="4316025" y="2253625"/>
              <a:ext cx="293000" cy="271175"/>
            </a:xfrm>
            <a:custGeom>
              <a:avLst/>
              <a:gdLst/>
              <a:ahLst/>
              <a:cxnLst/>
              <a:rect l="l" t="t" r="r" b="b"/>
              <a:pathLst>
                <a:path w="11720" h="10847" extrusionOk="0">
                  <a:moveTo>
                    <a:pt x="9607" y="0"/>
                  </a:moveTo>
                  <a:cubicBezTo>
                    <a:pt x="9485" y="702"/>
                    <a:pt x="9955" y="1787"/>
                    <a:pt x="9836" y="2054"/>
                  </a:cubicBezTo>
                  <a:cubicBezTo>
                    <a:pt x="9218" y="3425"/>
                    <a:pt x="7637" y="5031"/>
                    <a:pt x="6046" y="5484"/>
                  </a:cubicBezTo>
                  <a:cubicBezTo>
                    <a:pt x="4993" y="6981"/>
                    <a:pt x="1546" y="8724"/>
                    <a:pt x="1" y="9802"/>
                  </a:cubicBezTo>
                  <a:lnTo>
                    <a:pt x="1024" y="10847"/>
                  </a:lnTo>
                  <a:cubicBezTo>
                    <a:pt x="2425" y="10053"/>
                    <a:pt x="5658" y="8142"/>
                    <a:pt x="6799" y="6717"/>
                  </a:cubicBezTo>
                  <a:cubicBezTo>
                    <a:pt x="8307" y="6402"/>
                    <a:pt x="10909" y="5010"/>
                    <a:pt x="11485" y="3859"/>
                  </a:cubicBezTo>
                  <a:cubicBezTo>
                    <a:pt x="11720" y="3392"/>
                    <a:pt x="10974" y="1265"/>
                    <a:pt x="10060" y="453"/>
                  </a:cubicBezTo>
                  <a:cubicBezTo>
                    <a:pt x="9981" y="383"/>
                    <a:pt x="9695" y="45"/>
                    <a:pt x="960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7680131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652"/>
        <p:cNvGrpSpPr/>
        <p:nvPr/>
      </p:nvGrpSpPr>
      <p:grpSpPr>
        <a:xfrm>
          <a:off x="0" y="0"/>
          <a:ext cx="0" cy="0"/>
          <a:chOff x="0" y="0"/>
          <a:chExt cx="0" cy="0"/>
        </a:xfrm>
      </p:grpSpPr>
      <p:grpSp>
        <p:nvGrpSpPr>
          <p:cNvPr id="12657" name="Google Shape;12657;p70"/>
          <p:cNvGrpSpPr/>
          <p:nvPr/>
        </p:nvGrpSpPr>
        <p:grpSpPr>
          <a:xfrm>
            <a:off x="-234923" y="2661993"/>
            <a:ext cx="1222032" cy="1932763"/>
            <a:chOff x="1483445" y="2670748"/>
            <a:chExt cx="1222032" cy="1932763"/>
          </a:xfrm>
        </p:grpSpPr>
        <p:sp>
          <p:nvSpPr>
            <p:cNvPr id="12658" name="Google Shape;12658;p70"/>
            <p:cNvSpPr/>
            <p:nvPr/>
          </p:nvSpPr>
          <p:spPr>
            <a:xfrm>
              <a:off x="1483445" y="2670748"/>
              <a:ext cx="1222032" cy="1932763"/>
            </a:xfrm>
            <a:custGeom>
              <a:avLst/>
              <a:gdLst/>
              <a:ahLst/>
              <a:cxnLst/>
              <a:rect l="l" t="t" r="r" b="b"/>
              <a:pathLst>
                <a:path w="29443" h="46567" extrusionOk="0">
                  <a:moveTo>
                    <a:pt x="10058" y="0"/>
                  </a:moveTo>
                  <a:cubicBezTo>
                    <a:pt x="9298" y="0"/>
                    <a:pt x="8537" y="150"/>
                    <a:pt x="7832" y="449"/>
                  </a:cubicBezTo>
                  <a:cubicBezTo>
                    <a:pt x="6086" y="1191"/>
                    <a:pt x="4902" y="3180"/>
                    <a:pt x="4626" y="5000"/>
                  </a:cubicBezTo>
                  <a:cubicBezTo>
                    <a:pt x="4356" y="6773"/>
                    <a:pt x="4878" y="8650"/>
                    <a:pt x="6020" y="10031"/>
                  </a:cubicBezTo>
                  <a:cubicBezTo>
                    <a:pt x="3322" y="11942"/>
                    <a:pt x="1260" y="14737"/>
                    <a:pt x="232" y="17881"/>
                  </a:cubicBezTo>
                  <a:cubicBezTo>
                    <a:pt x="110" y="18256"/>
                    <a:pt x="1" y="18646"/>
                    <a:pt x="37" y="19040"/>
                  </a:cubicBezTo>
                  <a:cubicBezTo>
                    <a:pt x="74" y="19455"/>
                    <a:pt x="272" y="19836"/>
                    <a:pt x="440" y="20218"/>
                  </a:cubicBezTo>
                  <a:cubicBezTo>
                    <a:pt x="1106" y="21724"/>
                    <a:pt x="1433" y="23509"/>
                    <a:pt x="2738" y="24516"/>
                  </a:cubicBezTo>
                  <a:cubicBezTo>
                    <a:pt x="2626" y="24490"/>
                    <a:pt x="2513" y="24478"/>
                    <a:pt x="2402" y="24478"/>
                  </a:cubicBezTo>
                  <a:cubicBezTo>
                    <a:pt x="1385" y="24478"/>
                    <a:pt x="461" y="25500"/>
                    <a:pt x="478" y="26553"/>
                  </a:cubicBezTo>
                  <a:cubicBezTo>
                    <a:pt x="498" y="27720"/>
                    <a:pt x="1436" y="28733"/>
                    <a:pt x="2538" y="29121"/>
                  </a:cubicBezTo>
                  <a:cubicBezTo>
                    <a:pt x="3013" y="29288"/>
                    <a:pt x="3510" y="29358"/>
                    <a:pt x="4011" y="29358"/>
                  </a:cubicBezTo>
                  <a:cubicBezTo>
                    <a:pt x="4675" y="29358"/>
                    <a:pt x="5347" y="29236"/>
                    <a:pt x="5987" y="29054"/>
                  </a:cubicBezTo>
                  <a:lnTo>
                    <a:pt x="5987" y="29054"/>
                  </a:lnTo>
                  <a:cubicBezTo>
                    <a:pt x="5565" y="32324"/>
                    <a:pt x="5144" y="35641"/>
                    <a:pt x="5582" y="38910"/>
                  </a:cubicBezTo>
                  <a:cubicBezTo>
                    <a:pt x="5665" y="39532"/>
                    <a:pt x="5780" y="40163"/>
                    <a:pt x="5701" y="40787"/>
                  </a:cubicBezTo>
                  <a:cubicBezTo>
                    <a:pt x="5618" y="41458"/>
                    <a:pt x="5303" y="42100"/>
                    <a:pt x="4822" y="42577"/>
                  </a:cubicBezTo>
                  <a:cubicBezTo>
                    <a:pt x="4250" y="43145"/>
                    <a:pt x="3470" y="43474"/>
                    <a:pt x="2916" y="44062"/>
                  </a:cubicBezTo>
                  <a:cubicBezTo>
                    <a:pt x="2363" y="44648"/>
                    <a:pt x="2143" y="45711"/>
                    <a:pt x="2787" y="46198"/>
                  </a:cubicBezTo>
                  <a:cubicBezTo>
                    <a:pt x="3120" y="46451"/>
                    <a:pt x="3573" y="46461"/>
                    <a:pt x="3991" y="46461"/>
                  </a:cubicBezTo>
                  <a:cubicBezTo>
                    <a:pt x="5266" y="46458"/>
                    <a:pt x="6539" y="46456"/>
                    <a:pt x="7812" y="46454"/>
                  </a:cubicBezTo>
                  <a:cubicBezTo>
                    <a:pt x="7814" y="46454"/>
                    <a:pt x="7816" y="46454"/>
                    <a:pt x="7818" y="46454"/>
                  </a:cubicBezTo>
                  <a:cubicBezTo>
                    <a:pt x="8099" y="46454"/>
                    <a:pt x="8588" y="46567"/>
                    <a:pt x="9008" y="46567"/>
                  </a:cubicBezTo>
                  <a:cubicBezTo>
                    <a:pt x="9290" y="46567"/>
                    <a:pt x="9540" y="46516"/>
                    <a:pt x="9677" y="46348"/>
                  </a:cubicBezTo>
                  <a:cubicBezTo>
                    <a:pt x="9932" y="46033"/>
                    <a:pt x="9743" y="45220"/>
                    <a:pt x="9785" y="44838"/>
                  </a:cubicBezTo>
                  <a:cubicBezTo>
                    <a:pt x="10045" y="42439"/>
                    <a:pt x="10672" y="40078"/>
                    <a:pt x="11640" y="37870"/>
                  </a:cubicBezTo>
                  <a:cubicBezTo>
                    <a:pt x="12071" y="36885"/>
                    <a:pt x="12653" y="35851"/>
                    <a:pt x="13659" y="35471"/>
                  </a:cubicBezTo>
                  <a:cubicBezTo>
                    <a:pt x="13796" y="35421"/>
                    <a:pt x="13945" y="35384"/>
                    <a:pt x="14090" y="35384"/>
                  </a:cubicBezTo>
                  <a:cubicBezTo>
                    <a:pt x="14200" y="35384"/>
                    <a:pt x="14308" y="35405"/>
                    <a:pt x="14406" y="35458"/>
                  </a:cubicBezTo>
                  <a:cubicBezTo>
                    <a:pt x="14665" y="35599"/>
                    <a:pt x="14769" y="35910"/>
                    <a:pt x="14850" y="36194"/>
                  </a:cubicBezTo>
                  <a:cubicBezTo>
                    <a:pt x="15328" y="37878"/>
                    <a:pt x="15695" y="39594"/>
                    <a:pt x="15953" y="41326"/>
                  </a:cubicBezTo>
                  <a:cubicBezTo>
                    <a:pt x="16082" y="42191"/>
                    <a:pt x="16183" y="43060"/>
                    <a:pt x="16256" y="43937"/>
                  </a:cubicBezTo>
                  <a:cubicBezTo>
                    <a:pt x="16306" y="44553"/>
                    <a:pt x="15879" y="46450"/>
                    <a:pt x="16865" y="46457"/>
                  </a:cubicBezTo>
                  <a:cubicBezTo>
                    <a:pt x="17380" y="46461"/>
                    <a:pt x="17891" y="46469"/>
                    <a:pt x="18403" y="46477"/>
                  </a:cubicBezTo>
                  <a:cubicBezTo>
                    <a:pt x="20088" y="46506"/>
                    <a:pt x="21774" y="46535"/>
                    <a:pt x="23459" y="46563"/>
                  </a:cubicBezTo>
                  <a:cubicBezTo>
                    <a:pt x="23511" y="46564"/>
                    <a:pt x="23563" y="46565"/>
                    <a:pt x="23615" y="46565"/>
                  </a:cubicBezTo>
                  <a:cubicBezTo>
                    <a:pt x="24002" y="46565"/>
                    <a:pt x="24404" y="46529"/>
                    <a:pt x="24691" y="46279"/>
                  </a:cubicBezTo>
                  <a:cubicBezTo>
                    <a:pt x="25017" y="45996"/>
                    <a:pt x="24997" y="45335"/>
                    <a:pt x="24576" y="45237"/>
                  </a:cubicBezTo>
                  <a:cubicBezTo>
                    <a:pt x="28104" y="40061"/>
                    <a:pt x="29443" y="33442"/>
                    <a:pt x="28201" y="27302"/>
                  </a:cubicBezTo>
                  <a:cubicBezTo>
                    <a:pt x="27946" y="26036"/>
                    <a:pt x="27584" y="24782"/>
                    <a:pt x="27507" y="23491"/>
                  </a:cubicBezTo>
                  <a:cubicBezTo>
                    <a:pt x="27490" y="23218"/>
                    <a:pt x="27484" y="22942"/>
                    <a:pt x="27483" y="22666"/>
                  </a:cubicBezTo>
                  <a:cubicBezTo>
                    <a:pt x="27474" y="21685"/>
                    <a:pt x="27483" y="20696"/>
                    <a:pt x="27037" y="19837"/>
                  </a:cubicBezTo>
                  <a:cubicBezTo>
                    <a:pt x="26441" y="18687"/>
                    <a:pt x="25168" y="18064"/>
                    <a:pt x="23928" y="17690"/>
                  </a:cubicBezTo>
                  <a:cubicBezTo>
                    <a:pt x="22689" y="17319"/>
                    <a:pt x="21374" y="17108"/>
                    <a:pt x="20262" y="16447"/>
                  </a:cubicBezTo>
                  <a:cubicBezTo>
                    <a:pt x="17772" y="14967"/>
                    <a:pt x="17029" y="11761"/>
                    <a:pt x="16601" y="8896"/>
                  </a:cubicBezTo>
                  <a:cubicBezTo>
                    <a:pt x="16174" y="6032"/>
                    <a:pt x="15657" y="2842"/>
                    <a:pt x="13353" y="1084"/>
                  </a:cubicBezTo>
                  <a:cubicBezTo>
                    <a:pt x="12404" y="360"/>
                    <a:pt x="11233" y="0"/>
                    <a:pt x="10058"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0"/>
            <p:cNvSpPr/>
            <p:nvPr/>
          </p:nvSpPr>
          <p:spPr>
            <a:xfrm>
              <a:off x="2468898" y="3536543"/>
              <a:ext cx="79441" cy="139457"/>
            </a:xfrm>
            <a:custGeom>
              <a:avLst/>
              <a:gdLst/>
              <a:ahLst/>
              <a:cxnLst/>
              <a:rect l="l" t="t" r="r" b="b"/>
              <a:pathLst>
                <a:path w="1914" h="3360" extrusionOk="0">
                  <a:moveTo>
                    <a:pt x="1072" y="1"/>
                  </a:moveTo>
                  <a:cubicBezTo>
                    <a:pt x="752" y="1"/>
                    <a:pt x="504" y="315"/>
                    <a:pt x="757" y="746"/>
                  </a:cubicBezTo>
                  <a:cubicBezTo>
                    <a:pt x="1089" y="1312"/>
                    <a:pt x="1000" y="1815"/>
                    <a:pt x="981" y="2161"/>
                  </a:cubicBezTo>
                  <a:cubicBezTo>
                    <a:pt x="964" y="2509"/>
                    <a:pt x="155" y="2591"/>
                    <a:pt x="77" y="2786"/>
                  </a:cubicBezTo>
                  <a:cubicBezTo>
                    <a:pt x="1" y="2983"/>
                    <a:pt x="162" y="3333"/>
                    <a:pt x="350" y="3358"/>
                  </a:cubicBezTo>
                  <a:cubicBezTo>
                    <a:pt x="354" y="3359"/>
                    <a:pt x="358" y="3359"/>
                    <a:pt x="362" y="3359"/>
                  </a:cubicBezTo>
                  <a:cubicBezTo>
                    <a:pt x="577" y="3359"/>
                    <a:pt x="1548" y="2746"/>
                    <a:pt x="1664" y="2603"/>
                  </a:cubicBezTo>
                  <a:cubicBezTo>
                    <a:pt x="1783" y="2455"/>
                    <a:pt x="1914" y="1098"/>
                    <a:pt x="1708" y="548"/>
                  </a:cubicBezTo>
                  <a:cubicBezTo>
                    <a:pt x="1563" y="160"/>
                    <a:pt x="1300" y="1"/>
                    <a:pt x="1072"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0"/>
            <p:cNvSpPr/>
            <p:nvPr/>
          </p:nvSpPr>
          <p:spPr>
            <a:xfrm>
              <a:off x="2439803" y="3519235"/>
              <a:ext cx="85085" cy="88613"/>
            </a:xfrm>
            <a:custGeom>
              <a:avLst/>
              <a:gdLst/>
              <a:ahLst/>
              <a:cxnLst/>
              <a:rect l="l" t="t" r="r" b="b"/>
              <a:pathLst>
                <a:path w="2050" h="2135" extrusionOk="0">
                  <a:moveTo>
                    <a:pt x="1075" y="0"/>
                  </a:moveTo>
                  <a:cubicBezTo>
                    <a:pt x="840" y="0"/>
                    <a:pt x="678" y="110"/>
                    <a:pt x="791" y="328"/>
                  </a:cubicBezTo>
                  <a:cubicBezTo>
                    <a:pt x="1004" y="738"/>
                    <a:pt x="1165" y="1012"/>
                    <a:pt x="1091" y="1269"/>
                  </a:cubicBezTo>
                  <a:cubicBezTo>
                    <a:pt x="1014" y="1532"/>
                    <a:pt x="225" y="1516"/>
                    <a:pt x="114" y="1657"/>
                  </a:cubicBezTo>
                  <a:cubicBezTo>
                    <a:pt x="1" y="1800"/>
                    <a:pt x="81" y="2090"/>
                    <a:pt x="258" y="2131"/>
                  </a:cubicBezTo>
                  <a:cubicBezTo>
                    <a:pt x="267" y="2134"/>
                    <a:pt x="279" y="2135"/>
                    <a:pt x="293" y="2135"/>
                  </a:cubicBezTo>
                  <a:cubicBezTo>
                    <a:pt x="549" y="2135"/>
                    <a:pt x="1569" y="1774"/>
                    <a:pt x="1708" y="1673"/>
                  </a:cubicBezTo>
                  <a:cubicBezTo>
                    <a:pt x="1853" y="1568"/>
                    <a:pt x="2050" y="968"/>
                    <a:pt x="1918" y="551"/>
                  </a:cubicBezTo>
                  <a:cubicBezTo>
                    <a:pt x="1800" y="182"/>
                    <a:pt x="1377" y="0"/>
                    <a:pt x="1075"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2443082" y="3520895"/>
              <a:ext cx="104012" cy="116297"/>
            </a:xfrm>
            <a:custGeom>
              <a:avLst/>
              <a:gdLst/>
              <a:ahLst/>
              <a:cxnLst/>
              <a:rect l="l" t="t" r="r" b="b"/>
              <a:pathLst>
                <a:path w="2506" h="2802" extrusionOk="0">
                  <a:moveTo>
                    <a:pt x="1263" y="1"/>
                  </a:moveTo>
                  <a:cubicBezTo>
                    <a:pt x="1055" y="1"/>
                    <a:pt x="934" y="136"/>
                    <a:pt x="1044" y="443"/>
                  </a:cubicBezTo>
                  <a:cubicBezTo>
                    <a:pt x="1281" y="1104"/>
                    <a:pt x="1458" y="1532"/>
                    <a:pt x="1347" y="1860"/>
                  </a:cubicBezTo>
                  <a:cubicBezTo>
                    <a:pt x="1238" y="2186"/>
                    <a:pt x="281" y="1975"/>
                    <a:pt x="142" y="2136"/>
                  </a:cubicBezTo>
                  <a:cubicBezTo>
                    <a:pt x="1" y="2298"/>
                    <a:pt x="98" y="2689"/>
                    <a:pt x="310" y="2781"/>
                  </a:cubicBezTo>
                  <a:cubicBezTo>
                    <a:pt x="342" y="2795"/>
                    <a:pt x="399" y="2801"/>
                    <a:pt x="475" y="2801"/>
                  </a:cubicBezTo>
                  <a:cubicBezTo>
                    <a:pt x="897" y="2801"/>
                    <a:pt x="1877" y="2610"/>
                    <a:pt x="2027" y="2525"/>
                  </a:cubicBezTo>
                  <a:cubicBezTo>
                    <a:pt x="2204" y="2425"/>
                    <a:pt x="2505" y="1699"/>
                    <a:pt x="2408" y="1099"/>
                  </a:cubicBezTo>
                  <a:cubicBezTo>
                    <a:pt x="2301" y="440"/>
                    <a:pt x="1639" y="1"/>
                    <a:pt x="1263"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2096515" y="3347529"/>
              <a:ext cx="349348" cy="218690"/>
            </a:xfrm>
            <a:custGeom>
              <a:avLst/>
              <a:gdLst/>
              <a:ahLst/>
              <a:cxnLst/>
              <a:rect l="l" t="t" r="r" b="b"/>
              <a:pathLst>
                <a:path w="8417" h="5269" extrusionOk="0">
                  <a:moveTo>
                    <a:pt x="1958" y="0"/>
                  </a:moveTo>
                  <a:lnTo>
                    <a:pt x="0" y="2228"/>
                  </a:lnTo>
                  <a:cubicBezTo>
                    <a:pt x="0" y="2228"/>
                    <a:pt x="920" y="4234"/>
                    <a:pt x="2055" y="4916"/>
                  </a:cubicBezTo>
                  <a:cubicBezTo>
                    <a:pt x="2506" y="5187"/>
                    <a:pt x="3533" y="5269"/>
                    <a:pt x="4608" y="5269"/>
                  </a:cubicBezTo>
                  <a:cubicBezTo>
                    <a:pt x="6243" y="5269"/>
                    <a:pt x="7989" y="5080"/>
                    <a:pt x="7989" y="5080"/>
                  </a:cubicBezTo>
                  <a:lnTo>
                    <a:pt x="8417" y="3265"/>
                  </a:lnTo>
                  <a:cubicBezTo>
                    <a:pt x="7956" y="3037"/>
                    <a:pt x="3340" y="2196"/>
                    <a:pt x="3020" y="1969"/>
                  </a:cubicBezTo>
                  <a:cubicBezTo>
                    <a:pt x="2701" y="1741"/>
                    <a:pt x="1958" y="0"/>
                    <a:pt x="1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0"/>
            <p:cNvSpPr/>
            <p:nvPr/>
          </p:nvSpPr>
          <p:spPr>
            <a:xfrm>
              <a:off x="2096515" y="3347446"/>
              <a:ext cx="335900" cy="218773"/>
            </a:xfrm>
            <a:custGeom>
              <a:avLst/>
              <a:gdLst/>
              <a:ahLst/>
              <a:cxnLst/>
              <a:rect l="l" t="t" r="r" b="b"/>
              <a:pathLst>
                <a:path w="8093" h="5271" extrusionOk="0">
                  <a:moveTo>
                    <a:pt x="1958" y="1"/>
                  </a:moveTo>
                  <a:lnTo>
                    <a:pt x="0" y="2228"/>
                  </a:lnTo>
                  <a:cubicBezTo>
                    <a:pt x="0" y="2228"/>
                    <a:pt x="920" y="4236"/>
                    <a:pt x="2055" y="4918"/>
                  </a:cubicBezTo>
                  <a:cubicBezTo>
                    <a:pt x="2505" y="5189"/>
                    <a:pt x="3530" y="5270"/>
                    <a:pt x="4603" y="5270"/>
                  </a:cubicBezTo>
                  <a:cubicBezTo>
                    <a:pt x="6239" y="5270"/>
                    <a:pt x="7989" y="5081"/>
                    <a:pt x="7989" y="5081"/>
                  </a:cubicBezTo>
                  <a:lnTo>
                    <a:pt x="8092" y="4644"/>
                  </a:lnTo>
                  <a:cubicBezTo>
                    <a:pt x="6771" y="4565"/>
                    <a:pt x="2968" y="4320"/>
                    <a:pt x="2761" y="4099"/>
                  </a:cubicBezTo>
                  <a:cubicBezTo>
                    <a:pt x="2565" y="3889"/>
                    <a:pt x="2749" y="2829"/>
                    <a:pt x="2961" y="1915"/>
                  </a:cubicBezTo>
                  <a:cubicBezTo>
                    <a:pt x="2617" y="1549"/>
                    <a:pt x="1958" y="1"/>
                    <a:pt x="195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0"/>
            <p:cNvSpPr/>
            <p:nvPr/>
          </p:nvSpPr>
          <p:spPr>
            <a:xfrm>
              <a:off x="1960794" y="3138551"/>
              <a:ext cx="259157" cy="410235"/>
            </a:xfrm>
            <a:custGeom>
              <a:avLst/>
              <a:gdLst/>
              <a:ahLst/>
              <a:cxnLst/>
              <a:rect l="l" t="t" r="r" b="b"/>
              <a:pathLst>
                <a:path w="6244" h="9884" extrusionOk="0">
                  <a:moveTo>
                    <a:pt x="1798" y="1"/>
                  </a:moveTo>
                  <a:cubicBezTo>
                    <a:pt x="0" y="1"/>
                    <a:pt x="4121" y="9884"/>
                    <a:pt x="4124" y="9884"/>
                  </a:cubicBezTo>
                  <a:cubicBezTo>
                    <a:pt x="4124" y="9884"/>
                    <a:pt x="4124" y="9884"/>
                    <a:pt x="4124" y="9884"/>
                  </a:cubicBezTo>
                  <a:lnTo>
                    <a:pt x="6244" y="5998"/>
                  </a:lnTo>
                  <a:cubicBezTo>
                    <a:pt x="6244" y="5998"/>
                    <a:pt x="4886" y="2046"/>
                    <a:pt x="2584" y="359"/>
                  </a:cubicBezTo>
                  <a:cubicBezTo>
                    <a:pt x="2247" y="112"/>
                    <a:pt x="1989" y="1"/>
                    <a:pt x="1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0"/>
            <p:cNvSpPr/>
            <p:nvPr/>
          </p:nvSpPr>
          <p:spPr>
            <a:xfrm>
              <a:off x="2106227" y="3474576"/>
              <a:ext cx="4358" cy="18221"/>
            </a:xfrm>
            <a:custGeom>
              <a:avLst/>
              <a:gdLst/>
              <a:ahLst/>
              <a:cxnLst/>
              <a:rect l="l" t="t" r="r" b="b"/>
              <a:pathLst>
                <a:path w="105" h="439" extrusionOk="0">
                  <a:moveTo>
                    <a:pt x="1" y="0"/>
                  </a:moveTo>
                  <a:lnTo>
                    <a:pt x="1" y="0"/>
                  </a:lnTo>
                  <a:cubicBezTo>
                    <a:pt x="35" y="95"/>
                    <a:pt x="41" y="198"/>
                    <a:pt x="22" y="298"/>
                  </a:cubicBezTo>
                  <a:lnTo>
                    <a:pt x="77" y="438"/>
                  </a:lnTo>
                  <a:cubicBezTo>
                    <a:pt x="104" y="328"/>
                    <a:pt x="100" y="204"/>
                    <a:pt x="57" y="96"/>
                  </a:cubicBezTo>
                  <a:cubicBezTo>
                    <a:pt x="42" y="59"/>
                    <a:pt x="24" y="27"/>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0"/>
            <p:cNvSpPr/>
            <p:nvPr/>
          </p:nvSpPr>
          <p:spPr>
            <a:xfrm>
              <a:off x="2107680" y="3455068"/>
              <a:ext cx="25982" cy="30921"/>
            </a:xfrm>
            <a:custGeom>
              <a:avLst/>
              <a:gdLst/>
              <a:ahLst/>
              <a:cxnLst/>
              <a:rect l="l" t="t" r="r" b="b"/>
              <a:pathLst>
                <a:path w="626" h="745" extrusionOk="0">
                  <a:moveTo>
                    <a:pt x="494" y="0"/>
                  </a:moveTo>
                  <a:lnTo>
                    <a:pt x="494" y="0"/>
                  </a:lnTo>
                  <a:cubicBezTo>
                    <a:pt x="498" y="9"/>
                    <a:pt x="500" y="17"/>
                    <a:pt x="503" y="25"/>
                  </a:cubicBezTo>
                  <a:lnTo>
                    <a:pt x="503" y="25"/>
                  </a:lnTo>
                  <a:cubicBezTo>
                    <a:pt x="503" y="23"/>
                    <a:pt x="502" y="18"/>
                    <a:pt x="502" y="15"/>
                  </a:cubicBezTo>
                  <a:lnTo>
                    <a:pt x="502" y="15"/>
                  </a:lnTo>
                  <a:lnTo>
                    <a:pt x="503" y="17"/>
                  </a:lnTo>
                  <a:cubicBezTo>
                    <a:pt x="500" y="12"/>
                    <a:pt x="499" y="6"/>
                    <a:pt x="494" y="0"/>
                  </a:cubicBezTo>
                  <a:close/>
                  <a:moveTo>
                    <a:pt x="503" y="25"/>
                  </a:moveTo>
                  <a:cubicBezTo>
                    <a:pt x="503" y="26"/>
                    <a:pt x="503" y="26"/>
                    <a:pt x="503" y="26"/>
                  </a:cubicBezTo>
                  <a:cubicBezTo>
                    <a:pt x="503" y="27"/>
                    <a:pt x="504" y="27"/>
                    <a:pt x="504" y="28"/>
                  </a:cubicBezTo>
                  <a:lnTo>
                    <a:pt x="504" y="28"/>
                  </a:lnTo>
                  <a:cubicBezTo>
                    <a:pt x="504" y="27"/>
                    <a:pt x="503" y="26"/>
                    <a:pt x="503" y="25"/>
                  </a:cubicBezTo>
                  <a:close/>
                  <a:moveTo>
                    <a:pt x="504" y="28"/>
                  </a:moveTo>
                  <a:lnTo>
                    <a:pt x="504" y="28"/>
                  </a:lnTo>
                  <a:cubicBezTo>
                    <a:pt x="565" y="228"/>
                    <a:pt x="508" y="465"/>
                    <a:pt x="367" y="578"/>
                  </a:cubicBezTo>
                  <a:cubicBezTo>
                    <a:pt x="317" y="616"/>
                    <a:pt x="264" y="635"/>
                    <a:pt x="212" y="635"/>
                  </a:cubicBezTo>
                  <a:cubicBezTo>
                    <a:pt x="133" y="635"/>
                    <a:pt x="57" y="593"/>
                    <a:pt x="0" y="516"/>
                  </a:cubicBezTo>
                  <a:lnTo>
                    <a:pt x="0" y="516"/>
                  </a:lnTo>
                  <a:cubicBezTo>
                    <a:pt x="3" y="520"/>
                    <a:pt x="3" y="525"/>
                    <a:pt x="4" y="529"/>
                  </a:cubicBezTo>
                  <a:cubicBezTo>
                    <a:pt x="59" y="667"/>
                    <a:pt x="162" y="744"/>
                    <a:pt x="269" y="744"/>
                  </a:cubicBezTo>
                  <a:cubicBezTo>
                    <a:pt x="321" y="744"/>
                    <a:pt x="375" y="725"/>
                    <a:pt x="424" y="686"/>
                  </a:cubicBezTo>
                  <a:cubicBezTo>
                    <a:pt x="571" y="568"/>
                    <a:pt x="625" y="316"/>
                    <a:pt x="552" y="114"/>
                  </a:cubicBezTo>
                  <a:cubicBezTo>
                    <a:pt x="535" y="90"/>
                    <a:pt x="518" y="62"/>
                    <a:pt x="504" y="28"/>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0"/>
            <p:cNvSpPr/>
            <p:nvPr/>
          </p:nvSpPr>
          <p:spPr>
            <a:xfrm>
              <a:off x="2128433" y="3434316"/>
              <a:ext cx="26273" cy="30921"/>
            </a:xfrm>
            <a:custGeom>
              <a:avLst/>
              <a:gdLst/>
              <a:ahLst/>
              <a:cxnLst/>
              <a:rect l="l" t="t" r="r" b="b"/>
              <a:pathLst>
                <a:path w="633" h="745" extrusionOk="0">
                  <a:moveTo>
                    <a:pt x="495" y="0"/>
                  </a:moveTo>
                  <a:lnTo>
                    <a:pt x="495" y="0"/>
                  </a:lnTo>
                  <a:cubicBezTo>
                    <a:pt x="569" y="204"/>
                    <a:pt x="513" y="460"/>
                    <a:pt x="367" y="576"/>
                  </a:cubicBezTo>
                  <a:cubicBezTo>
                    <a:pt x="318" y="615"/>
                    <a:pt x="264" y="633"/>
                    <a:pt x="212" y="633"/>
                  </a:cubicBezTo>
                  <a:cubicBezTo>
                    <a:pt x="134" y="633"/>
                    <a:pt x="58" y="593"/>
                    <a:pt x="2" y="519"/>
                  </a:cubicBezTo>
                  <a:lnTo>
                    <a:pt x="0" y="517"/>
                  </a:lnTo>
                  <a:lnTo>
                    <a:pt x="0" y="517"/>
                  </a:lnTo>
                  <a:cubicBezTo>
                    <a:pt x="2" y="520"/>
                    <a:pt x="2" y="526"/>
                    <a:pt x="3" y="529"/>
                  </a:cubicBezTo>
                  <a:cubicBezTo>
                    <a:pt x="16" y="562"/>
                    <a:pt x="33" y="591"/>
                    <a:pt x="52" y="617"/>
                  </a:cubicBezTo>
                  <a:cubicBezTo>
                    <a:pt x="110" y="699"/>
                    <a:pt x="189" y="745"/>
                    <a:pt x="270" y="745"/>
                  </a:cubicBezTo>
                  <a:cubicBezTo>
                    <a:pt x="323" y="745"/>
                    <a:pt x="376" y="726"/>
                    <a:pt x="426" y="687"/>
                  </a:cubicBezTo>
                  <a:cubicBezTo>
                    <a:pt x="576" y="569"/>
                    <a:pt x="633" y="305"/>
                    <a:pt x="549" y="98"/>
                  </a:cubicBezTo>
                  <a:cubicBezTo>
                    <a:pt x="535" y="59"/>
                    <a:pt x="516" y="26"/>
                    <a:pt x="49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0"/>
            <p:cNvSpPr/>
            <p:nvPr/>
          </p:nvSpPr>
          <p:spPr>
            <a:xfrm>
              <a:off x="2158316" y="3389075"/>
              <a:ext cx="26854" cy="29718"/>
            </a:xfrm>
            <a:custGeom>
              <a:avLst/>
              <a:gdLst/>
              <a:ahLst/>
              <a:cxnLst/>
              <a:rect l="l" t="t" r="r" b="b"/>
              <a:pathLst>
                <a:path w="647" h="716" extrusionOk="0">
                  <a:moveTo>
                    <a:pt x="539" y="1"/>
                  </a:moveTo>
                  <a:cubicBezTo>
                    <a:pt x="595" y="215"/>
                    <a:pt x="516" y="461"/>
                    <a:pt x="358" y="557"/>
                  </a:cubicBezTo>
                  <a:cubicBezTo>
                    <a:pt x="315" y="584"/>
                    <a:pt x="271" y="596"/>
                    <a:pt x="228" y="596"/>
                  </a:cubicBezTo>
                  <a:cubicBezTo>
                    <a:pt x="139" y="596"/>
                    <a:pt x="55" y="542"/>
                    <a:pt x="0" y="448"/>
                  </a:cubicBezTo>
                  <a:lnTo>
                    <a:pt x="0" y="448"/>
                  </a:lnTo>
                  <a:cubicBezTo>
                    <a:pt x="2" y="452"/>
                    <a:pt x="2" y="456"/>
                    <a:pt x="3" y="462"/>
                  </a:cubicBezTo>
                  <a:cubicBezTo>
                    <a:pt x="49" y="620"/>
                    <a:pt x="159" y="715"/>
                    <a:pt x="276" y="715"/>
                  </a:cubicBezTo>
                  <a:cubicBezTo>
                    <a:pt x="319" y="715"/>
                    <a:pt x="363" y="703"/>
                    <a:pt x="405" y="676"/>
                  </a:cubicBezTo>
                  <a:cubicBezTo>
                    <a:pt x="566" y="577"/>
                    <a:pt x="647" y="323"/>
                    <a:pt x="584" y="107"/>
                  </a:cubicBezTo>
                  <a:cubicBezTo>
                    <a:pt x="574" y="66"/>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0"/>
            <p:cNvSpPr/>
            <p:nvPr/>
          </p:nvSpPr>
          <p:spPr>
            <a:xfrm>
              <a:off x="2181850" y="3372557"/>
              <a:ext cx="26605" cy="29676"/>
            </a:xfrm>
            <a:custGeom>
              <a:avLst/>
              <a:gdLst/>
              <a:ahLst/>
              <a:cxnLst/>
              <a:rect l="l" t="t" r="r" b="b"/>
              <a:pathLst>
                <a:path w="641" h="715" extrusionOk="0">
                  <a:moveTo>
                    <a:pt x="540" y="1"/>
                  </a:moveTo>
                  <a:cubicBezTo>
                    <a:pt x="596" y="214"/>
                    <a:pt x="517" y="461"/>
                    <a:pt x="359" y="557"/>
                  </a:cubicBezTo>
                  <a:cubicBezTo>
                    <a:pt x="316" y="583"/>
                    <a:pt x="273" y="595"/>
                    <a:pt x="231" y="595"/>
                  </a:cubicBezTo>
                  <a:cubicBezTo>
                    <a:pt x="141" y="595"/>
                    <a:pt x="57" y="541"/>
                    <a:pt x="1" y="448"/>
                  </a:cubicBezTo>
                  <a:lnTo>
                    <a:pt x="1" y="448"/>
                  </a:lnTo>
                  <a:cubicBezTo>
                    <a:pt x="2" y="451"/>
                    <a:pt x="2" y="456"/>
                    <a:pt x="5" y="462"/>
                  </a:cubicBezTo>
                  <a:cubicBezTo>
                    <a:pt x="50" y="621"/>
                    <a:pt x="159" y="714"/>
                    <a:pt x="278" y="714"/>
                  </a:cubicBezTo>
                  <a:cubicBezTo>
                    <a:pt x="321" y="714"/>
                    <a:pt x="365" y="702"/>
                    <a:pt x="407" y="676"/>
                  </a:cubicBezTo>
                  <a:cubicBezTo>
                    <a:pt x="563" y="580"/>
                    <a:pt x="640" y="336"/>
                    <a:pt x="587" y="124"/>
                  </a:cubicBezTo>
                  <a:cubicBezTo>
                    <a:pt x="570" y="96"/>
                    <a:pt x="558" y="66"/>
                    <a:pt x="547" y="31"/>
                  </a:cubicBezTo>
                  <a:cubicBezTo>
                    <a:pt x="545" y="25"/>
                    <a:pt x="545" y="21"/>
                    <a:pt x="545" y="17"/>
                  </a:cubicBezTo>
                  <a:lnTo>
                    <a:pt x="545" y="17"/>
                  </a:lnTo>
                  <a:lnTo>
                    <a:pt x="547" y="18"/>
                  </a:lnTo>
                  <a:cubicBezTo>
                    <a:pt x="544" y="12"/>
                    <a:pt x="541" y="5"/>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0"/>
            <p:cNvSpPr/>
            <p:nvPr/>
          </p:nvSpPr>
          <p:spPr>
            <a:xfrm>
              <a:off x="2204387" y="3373221"/>
              <a:ext cx="14195" cy="11082"/>
            </a:xfrm>
            <a:custGeom>
              <a:avLst/>
              <a:gdLst/>
              <a:ahLst/>
              <a:cxnLst/>
              <a:rect l="l" t="t" r="r" b="b"/>
              <a:pathLst>
                <a:path w="342" h="267" extrusionOk="0">
                  <a:moveTo>
                    <a:pt x="1" y="1"/>
                  </a:moveTo>
                  <a:cubicBezTo>
                    <a:pt x="2" y="4"/>
                    <a:pt x="2" y="9"/>
                    <a:pt x="4" y="15"/>
                  </a:cubicBezTo>
                  <a:cubicBezTo>
                    <a:pt x="15" y="48"/>
                    <a:pt x="27" y="80"/>
                    <a:pt x="43" y="108"/>
                  </a:cubicBezTo>
                  <a:cubicBezTo>
                    <a:pt x="98" y="209"/>
                    <a:pt x="184" y="266"/>
                    <a:pt x="276" y="266"/>
                  </a:cubicBezTo>
                  <a:cubicBezTo>
                    <a:pt x="298" y="266"/>
                    <a:pt x="320" y="263"/>
                    <a:pt x="342" y="256"/>
                  </a:cubicBezTo>
                  <a:cubicBezTo>
                    <a:pt x="329" y="225"/>
                    <a:pt x="314" y="183"/>
                    <a:pt x="297" y="133"/>
                  </a:cubicBezTo>
                  <a:cubicBezTo>
                    <a:pt x="273" y="140"/>
                    <a:pt x="250" y="144"/>
                    <a:pt x="226" y="144"/>
                  </a:cubicBezTo>
                  <a:cubicBezTo>
                    <a:pt x="139" y="144"/>
                    <a:pt x="58" y="94"/>
                    <a:pt x="2" y="2"/>
                  </a:cubicBez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0"/>
            <p:cNvSpPr/>
            <p:nvPr/>
          </p:nvSpPr>
          <p:spPr>
            <a:xfrm>
              <a:off x="2099670" y="3327067"/>
              <a:ext cx="26895" cy="29593"/>
            </a:xfrm>
            <a:custGeom>
              <a:avLst/>
              <a:gdLst/>
              <a:ahLst/>
              <a:cxnLst/>
              <a:rect l="l" t="t" r="r" b="b"/>
              <a:pathLst>
                <a:path w="648" h="713" extrusionOk="0">
                  <a:moveTo>
                    <a:pt x="1" y="447"/>
                  </a:moveTo>
                  <a:cubicBezTo>
                    <a:pt x="1" y="448"/>
                    <a:pt x="1" y="448"/>
                    <a:pt x="1" y="449"/>
                  </a:cubicBezTo>
                  <a:lnTo>
                    <a:pt x="1" y="449"/>
                  </a:lnTo>
                  <a:cubicBezTo>
                    <a:pt x="1" y="448"/>
                    <a:pt x="1" y="448"/>
                    <a:pt x="1" y="447"/>
                  </a:cubicBezTo>
                  <a:close/>
                  <a:moveTo>
                    <a:pt x="539" y="0"/>
                  </a:moveTo>
                  <a:lnTo>
                    <a:pt x="539" y="0"/>
                  </a:lnTo>
                  <a:cubicBezTo>
                    <a:pt x="596" y="215"/>
                    <a:pt x="516" y="460"/>
                    <a:pt x="358" y="558"/>
                  </a:cubicBezTo>
                  <a:cubicBezTo>
                    <a:pt x="316" y="584"/>
                    <a:pt x="272" y="596"/>
                    <a:pt x="230" y="596"/>
                  </a:cubicBezTo>
                  <a:cubicBezTo>
                    <a:pt x="141" y="596"/>
                    <a:pt x="58" y="543"/>
                    <a:pt x="1" y="449"/>
                  </a:cubicBezTo>
                  <a:lnTo>
                    <a:pt x="1" y="449"/>
                  </a:lnTo>
                  <a:cubicBezTo>
                    <a:pt x="4" y="453"/>
                    <a:pt x="4" y="457"/>
                    <a:pt x="5" y="462"/>
                  </a:cubicBezTo>
                  <a:cubicBezTo>
                    <a:pt x="49" y="619"/>
                    <a:pt x="158" y="712"/>
                    <a:pt x="277" y="712"/>
                  </a:cubicBezTo>
                  <a:cubicBezTo>
                    <a:pt x="320" y="712"/>
                    <a:pt x="364" y="700"/>
                    <a:pt x="407" y="674"/>
                  </a:cubicBezTo>
                  <a:cubicBezTo>
                    <a:pt x="567" y="575"/>
                    <a:pt x="647" y="321"/>
                    <a:pt x="585" y="105"/>
                  </a:cubicBezTo>
                  <a:cubicBezTo>
                    <a:pt x="574" y="65"/>
                    <a:pt x="558" y="31"/>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0"/>
            <p:cNvSpPr/>
            <p:nvPr/>
          </p:nvSpPr>
          <p:spPr>
            <a:xfrm>
              <a:off x="2123120" y="3310590"/>
              <a:ext cx="26646" cy="29593"/>
            </a:xfrm>
            <a:custGeom>
              <a:avLst/>
              <a:gdLst/>
              <a:ahLst/>
              <a:cxnLst/>
              <a:rect l="l" t="t" r="r" b="b"/>
              <a:pathLst>
                <a:path w="642" h="713" extrusionOk="0">
                  <a:moveTo>
                    <a:pt x="0" y="448"/>
                  </a:moveTo>
                  <a:cubicBezTo>
                    <a:pt x="1" y="448"/>
                    <a:pt x="1" y="449"/>
                    <a:pt x="1" y="449"/>
                  </a:cubicBezTo>
                  <a:lnTo>
                    <a:pt x="1" y="449"/>
                  </a:lnTo>
                  <a:cubicBezTo>
                    <a:pt x="1" y="449"/>
                    <a:pt x="1" y="448"/>
                    <a:pt x="0" y="448"/>
                  </a:cubicBezTo>
                  <a:close/>
                  <a:moveTo>
                    <a:pt x="539" y="1"/>
                  </a:moveTo>
                  <a:lnTo>
                    <a:pt x="539" y="1"/>
                  </a:lnTo>
                  <a:cubicBezTo>
                    <a:pt x="595" y="215"/>
                    <a:pt x="516" y="461"/>
                    <a:pt x="358" y="557"/>
                  </a:cubicBezTo>
                  <a:cubicBezTo>
                    <a:pt x="316" y="583"/>
                    <a:pt x="272" y="596"/>
                    <a:pt x="230" y="596"/>
                  </a:cubicBezTo>
                  <a:cubicBezTo>
                    <a:pt x="141" y="596"/>
                    <a:pt x="58" y="542"/>
                    <a:pt x="1" y="449"/>
                  </a:cubicBezTo>
                  <a:lnTo>
                    <a:pt x="1" y="449"/>
                  </a:lnTo>
                  <a:cubicBezTo>
                    <a:pt x="3" y="453"/>
                    <a:pt x="3" y="457"/>
                    <a:pt x="6" y="461"/>
                  </a:cubicBezTo>
                  <a:cubicBezTo>
                    <a:pt x="52" y="619"/>
                    <a:pt x="161" y="712"/>
                    <a:pt x="279" y="712"/>
                  </a:cubicBezTo>
                  <a:cubicBezTo>
                    <a:pt x="322" y="712"/>
                    <a:pt x="366" y="700"/>
                    <a:pt x="408" y="673"/>
                  </a:cubicBezTo>
                  <a:cubicBezTo>
                    <a:pt x="564" y="579"/>
                    <a:pt x="641" y="334"/>
                    <a:pt x="588" y="123"/>
                  </a:cubicBezTo>
                  <a:cubicBezTo>
                    <a:pt x="572" y="94"/>
                    <a:pt x="559" y="63"/>
                    <a:pt x="548" y="30"/>
                  </a:cubicBezTo>
                  <a:cubicBezTo>
                    <a:pt x="546" y="25"/>
                    <a:pt x="546" y="21"/>
                    <a:pt x="545" y="15"/>
                  </a:cubicBezTo>
                  <a:lnTo>
                    <a:pt x="545" y="15"/>
                  </a:lnTo>
                  <a:lnTo>
                    <a:pt x="546" y="17"/>
                  </a:lnTo>
                  <a:cubicBezTo>
                    <a:pt x="544" y="11"/>
                    <a:pt x="541" y="4"/>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0"/>
            <p:cNvSpPr/>
            <p:nvPr/>
          </p:nvSpPr>
          <p:spPr>
            <a:xfrm>
              <a:off x="2145699" y="3292701"/>
              <a:ext cx="26895" cy="29593"/>
            </a:xfrm>
            <a:custGeom>
              <a:avLst/>
              <a:gdLst/>
              <a:ahLst/>
              <a:cxnLst/>
              <a:rect l="l" t="t" r="r" b="b"/>
              <a:pathLst>
                <a:path w="648" h="713" extrusionOk="0">
                  <a:moveTo>
                    <a:pt x="540" y="1"/>
                  </a:moveTo>
                  <a:lnTo>
                    <a:pt x="540" y="1"/>
                  </a:lnTo>
                  <a:cubicBezTo>
                    <a:pt x="594" y="213"/>
                    <a:pt x="515" y="461"/>
                    <a:pt x="357" y="557"/>
                  </a:cubicBezTo>
                  <a:cubicBezTo>
                    <a:pt x="315" y="583"/>
                    <a:pt x="271" y="595"/>
                    <a:pt x="229" y="595"/>
                  </a:cubicBezTo>
                  <a:cubicBezTo>
                    <a:pt x="140" y="595"/>
                    <a:pt x="58" y="542"/>
                    <a:pt x="2" y="449"/>
                  </a:cubicBezTo>
                  <a:lnTo>
                    <a:pt x="1" y="448"/>
                  </a:lnTo>
                  <a:lnTo>
                    <a:pt x="1" y="448"/>
                  </a:lnTo>
                  <a:cubicBezTo>
                    <a:pt x="2" y="452"/>
                    <a:pt x="2" y="455"/>
                    <a:pt x="4" y="461"/>
                  </a:cubicBezTo>
                  <a:cubicBezTo>
                    <a:pt x="15" y="494"/>
                    <a:pt x="28" y="525"/>
                    <a:pt x="44" y="554"/>
                  </a:cubicBezTo>
                  <a:cubicBezTo>
                    <a:pt x="99" y="654"/>
                    <a:pt x="185" y="712"/>
                    <a:pt x="277" y="712"/>
                  </a:cubicBezTo>
                  <a:cubicBezTo>
                    <a:pt x="320" y="712"/>
                    <a:pt x="363" y="700"/>
                    <a:pt x="406" y="673"/>
                  </a:cubicBezTo>
                  <a:cubicBezTo>
                    <a:pt x="566" y="576"/>
                    <a:pt x="648" y="320"/>
                    <a:pt x="584" y="104"/>
                  </a:cubicBezTo>
                  <a:cubicBezTo>
                    <a:pt x="573" y="65"/>
                    <a:pt x="557" y="31"/>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0"/>
            <p:cNvSpPr/>
            <p:nvPr/>
          </p:nvSpPr>
          <p:spPr>
            <a:xfrm>
              <a:off x="2087384" y="3411239"/>
              <a:ext cx="12867" cy="28306"/>
            </a:xfrm>
            <a:custGeom>
              <a:avLst/>
              <a:gdLst/>
              <a:ahLst/>
              <a:cxnLst/>
              <a:rect l="l" t="t" r="r" b="b"/>
              <a:pathLst>
                <a:path w="310" h="682" extrusionOk="0">
                  <a:moveTo>
                    <a:pt x="173" y="0"/>
                  </a:moveTo>
                  <a:lnTo>
                    <a:pt x="173" y="0"/>
                  </a:lnTo>
                  <a:cubicBezTo>
                    <a:pt x="248" y="201"/>
                    <a:pt x="186" y="446"/>
                    <a:pt x="32" y="549"/>
                  </a:cubicBezTo>
                  <a:cubicBezTo>
                    <a:pt x="21" y="556"/>
                    <a:pt x="11" y="556"/>
                    <a:pt x="1" y="560"/>
                  </a:cubicBezTo>
                  <a:cubicBezTo>
                    <a:pt x="15" y="602"/>
                    <a:pt x="32" y="642"/>
                    <a:pt x="47" y="681"/>
                  </a:cubicBezTo>
                  <a:cubicBezTo>
                    <a:pt x="62" y="674"/>
                    <a:pt x="77" y="667"/>
                    <a:pt x="93" y="658"/>
                  </a:cubicBezTo>
                  <a:cubicBezTo>
                    <a:pt x="249" y="552"/>
                    <a:pt x="310" y="300"/>
                    <a:pt x="229" y="98"/>
                  </a:cubicBezTo>
                  <a:cubicBezTo>
                    <a:pt x="215" y="59"/>
                    <a:pt x="195" y="29"/>
                    <a:pt x="1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0"/>
            <p:cNvSpPr/>
            <p:nvPr/>
          </p:nvSpPr>
          <p:spPr>
            <a:xfrm>
              <a:off x="2119883" y="3374715"/>
              <a:ext cx="27269" cy="29344"/>
            </a:xfrm>
            <a:custGeom>
              <a:avLst/>
              <a:gdLst/>
              <a:ahLst/>
              <a:cxnLst/>
              <a:rect l="l" t="t" r="r" b="b"/>
              <a:pathLst>
                <a:path w="657" h="707" extrusionOk="0">
                  <a:moveTo>
                    <a:pt x="1" y="469"/>
                  </a:moveTo>
                  <a:cubicBezTo>
                    <a:pt x="1" y="470"/>
                    <a:pt x="1" y="470"/>
                    <a:pt x="2" y="471"/>
                  </a:cubicBezTo>
                  <a:lnTo>
                    <a:pt x="2" y="471"/>
                  </a:lnTo>
                  <a:cubicBezTo>
                    <a:pt x="2" y="470"/>
                    <a:pt x="1" y="470"/>
                    <a:pt x="1" y="469"/>
                  </a:cubicBezTo>
                  <a:close/>
                  <a:moveTo>
                    <a:pt x="519" y="1"/>
                  </a:moveTo>
                  <a:cubicBezTo>
                    <a:pt x="594" y="203"/>
                    <a:pt x="532" y="446"/>
                    <a:pt x="379" y="550"/>
                  </a:cubicBezTo>
                  <a:cubicBezTo>
                    <a:pt x="332" y="581"/>
                    <a:pt x="282" y="596"/>
                    <a:pt x="232" y="596"/>
                  </a:cubicBezTo>
                  <a:cubicBezTo>
                    <a:pt x="146" y="596"/>
                    <a:pt x="63" y="551"/>
                    <a:pt x="2" y="471"/>
                  </a:cubicBezTo>
                  <a:lnTo>
                    <a:pt x="2" y="471"/>
                  </a:lnTo>
                  <a:cubicBezTo>
                    <a:pt x="4" y="474"/>
                    <a:pt x="4" y="478"/>
                    <a:pt x="5" y="482"/>
                  </a:cubicBezTo>
                  <a:cubicBezTo>
                    <a:pt x="61" y="625"/>
                    <a:pt x="173" y="706"/>
                    <a:pt x="289" y="706"/>
                  </a:cubicBezTo>
                  <a:cubicBezTo>
                    <a:pt x="339" y="706"/>
                    <a:pt x="390" y="691"/>
                    <a:pt x="438" y="659"/>
                  </a:cubicBezTo>
                  <a:cubicBezTo>
                    <a:pt x="596" y="554"/>
                    <a:pt x="656" y="302"/>
                    <a:pt x="576" y="97"/>
                  </a:cubicBezTo>
                  <a:cubicBezTo>
                    <a:pt x="561" y="60"/>
                    <a:pt x="542" y="29"/>
                    <a:pt x="5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0"/>
            <p:cNvSpPr/>
            <p:nvPr/>
          </p:nvSpPr>
          <p:spPr>
            <a:xfrm>
              <a:off x="2142835" y="3357200"/>
              <a:ext cx="27061" cy="29261"/>
            </a:xfrm>
            <a:custGeom>
              <a:avLst/>
              <a:gdLst/>
              <a:ahLst/>
              <a:cxnLst/>
              <a:rect l="l" t="t" r="r" b="b"/>
              <a:pathLst>
                <a:path w="652" h="705" extrusionOk="0">
                  <a:moveTo>
                    <a:pt x="521" y="0"/>
                  </a:moveTo>
                  <a:cubicBezTo>
                    <a:pt x="594" y="201"/>
                    <a:pt x="533" y="446"/>
                    <a:pt x="379" y="548"/>
                  </a:cubicBezTo>
                  <a:cubicBezTo>
                    <a:pt x="332" y="579"/>
                    <a:pt x="282" y="594"/>
                    <a:pt x="232" y="594"/>
                  </a:cubicBezTo>
                  <a:cubicBezTo>
                    <a:pt x="146" y="594"/>
                    <a:pt x="62" y="549"/>
                    <a:pt x="1" y="467"/>
                  </a:cubicBezTo>
                  <a:lnTo>
                    <a:pt x="1" y="467"/>
                  </a:lnTo>
                  <a:cubicBezTo>
                    <a:pt x="4" y="471"/>
                    <a:pt x="4" y="476"/>
                    <a:pt x="5" y="480"/>
                  </a:cubicBezTo>
                  <a:cubicBezTo>
                    <a:pt x="62" y="623"/>
                    <a:pt x="174" y="705"/>
                    <a:pt x="290" y="705"/>
                  </a:cubicBezTo>
                  <a:cubicBezTo>
                    <a:pt x="340" y="705"/>
                    <a:pt x="390" y="690"/>
                    <a:pt x="438" y="658"/>
                  </a:cubicBezTo>
                  <a:cubicBezTo>
                    <a:pt x="590" y="558"/>
                    <a:pt x="652" y="316"/>
                    <a:pt x="580" y="115"/>
                  </a:cubicBezTo>
                  <a:cubicBezTo>
                    <a:pt x="561" y="88"/>
                    <a:pt x="546" y="62"/>
                    <a:pt x="531" y="27"/>
                  </a:cubicBezTo>
                  <a:cubicBezTo>
                    <a:pt x="530" y="23"/>
                    <a:pt x="530" y="19"/>
                    <a:pt x="528" y="15"/>
                  </a:cubicBezTo>
                  <a:lnTo>
                    <a:pt x="528" y="15"/>
                  </a:lnTo>
                  <a:lnTo>
                    <a:pt x="530" y="16"/>
                  </a:lnTo>
                  <a:cubicBezTo>
                    <a:pt x="525" y="12"/>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0"/>
            <p:cNvSpPr/>
            <p:nvPr/>
          </p:nvSpPr>
          <p:spPr>
            <a:xfrm>
              <a:off x="2164667" y="3338398"/>
              <a:ext cx="27310" cy="29344"/>
            </a:xfrm>
            <a:custGeom>
              <a:avLst/>
              <a:gdLst/>
              <a:ahLst/>
              <a:cxnLst/>
              <a:rect l="l" t="t" r="r" b="b"/>
              <a:pathLst>
                <a:path w="658" h="707" extrusionOk="0">
                  <a:moveTo>
                    <a:pt x="521" y="1"/>
                  </a:moveTo>
                  <a:cubicBezTo>
                    <a:pt x="594" y="202"/>
                    <a:pt x="533" y="446"/>
                    <a:pt x="379" y="548"/>
                  </a:cubicBezTo>
                  <a:cubicBezTo>
                    <a:pt x="332" y="579"/>
                    <a:pt x="283" y="594"/>
                    <a:pt x="234" y="594"/>
                  </a:cubicBezTo>
                  <a:cubicBezTo>
                    <a:pt x="148" y="594"/>
                    <a:pt x="65" y="549"/>
                    <a:pt x="4" y="469"/>
                  </a:cubicBezTo>
                  <a:lnTo>
                    <a:pt x="1" y="468"/>
                  </a:lnTo>
                  <a:lnTo>
                    <a:pt x="1" y="468"/>
                  </a:lnTo>
                  <a:cubicBezTo>
                    <a:pt x="4" y="473"/>
                    <a:pt x="4" y="476"/>
                    <a:pt x="5" y="482"/>
                  </a:cubicBezTo>
                  <a:cubicBezTo>
                    <a:pt x="18" y="515"/>
                    <a:pt x="35" y="542"/>
                    <a:pt x="54" y="570"/>
                  </a:cubicBezTo>
                  <a:cubicBezTo>
                    <a:pt x="115" y="658"/>
                    <a:pt x="202" y="707"/>
                    <a:pt x="291" y="707"/>
                  </a:cubicBezTo>
                  <a:cubicBezTo>
                    <a:pt x="341" y="707"/>
                    <a:pt x="391" y="692"/>
                    <a:pt x="438" y="660"/>
                  </a:cubicBezTo>
                  <a:cubicBezTo>
                    <a:pt x="596" y="554"/>
                    <a:pt x="658" y="302"/>
                    <a:pt x="576" y="97"/>
                  </a:cubicBezTo>
                  <a:cubicBezTo>
                    <a:pt x="561" y="59"/>
                    <a:pt x="543" y="29"/>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0"/>
            <p:cNvSpPr/>
            <p:nvPr/>
          </p:nvSpPr>
          <p:spPr>
            <a:xfrm>
              <a:off x="2035005" y="3246672"/>
              <a:ext cx="26895" cy="29676"/>
            </a:xfrm>
            <a:custGeom>
              <a:avLst/>
              <a:gdLst/>
              <a:ahLst/>
              <a:cxnLst/>
              <a:rect l="l" t="t" r="r" b="b"/>
              <a:pathLst>
                <a:path w="648" h="715" extrusionOk="0">
                  <a:moveTo>
                    <a:pt x="540" y="0"/>
                  </a:moveTo>
                  <a:lnTo>
                    <a:pt x="540" y="0"/>
                  </a:lnTo>
                  <a:cubicBezTo>
                    <a:pt x="594" y="215"/>
                    <a:pt x="515" y="462"/>
                    <a:pt x="357" y="558"/>
                  </a:cubicBezTo>
                  <a:cubicBezTo>
                    <a:pt x="315" y="584"/>
                    <a:pt x="272" y="596"/>
                    <a:pt x="229" y="596"/>
                  </a:cubicBezTo>
                  <a:cubicBezTo>
                    <a:pt x="140" y="596"/>
                    <a:pt x="56" y="542"/>
                    <a:pt x="1" y="449"/>
                  </a:cubicBezTo>
                  <a:lnTo>
                    <a:pt x="1" y="449"/>
                  </a:lnTo>
                  <a:cubicBezTo>
                    <a:pt x="2" y="452"/>
                    <a:pt x="2" y="457"/>
                    <a:pt x="4" y="463"/>
                  </a:cubicBezTo>
                  <a:cubicBezTo>
                    <a:pt x="50" y="621"/>
                    <a:pt x="159" y="715"/>
                    <a:pt x="276" y="715"/>
                  </a:cubicBezTo>
                  <a:cubicBezTo>
                    <a:pt x="319" y="715"/>
                    <a:pt x="363" y="702"/>
                    <a:pt x="406" y="676"/>
                  </a:cubicBezTo>
                  <a:cubicBezTo>
                    <a:pt x="566" y="575"/>
                    <a:pt x="648" y="321"/>
                    <a:pt x="584" y="105"/>
                  </a:cubicBezTo>
                  <a:cubicBezTo>
                    <a:pt x="573" y="67"/>
                    <a:pt x="557" y="32"/>
                    <a:pt x="54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0"/>
            <p:cNvSpPr/>
            <p:nvPr/>
          </p:nvSpPr>
          <p:spPr>
            <a:xfrm>
              <a:off x="2058414" y="3230153"/>
              <a:ext cx="26646" cy="29718"/>
            </a:xfrm>
            <a:custGeom>
              <a:avLst/>
              <a:gdLst/>
              <a:ahLst/>
              <a:cxnLst/>
              <a:rect l="l" t="t" r="r" b="b"/>
              <a:pathLst>
                <a:path w="642" h="716" extrusionOk="0">
                  <a:moveTo>
                    <a:pt x="539" y="0"/>
                  </a:moveTo>
                  <a:cubicBezTo>
                    <a:pt x="539" y="1"/>
                    <a:pt x="539" y="1"/>
                    <a:pt x="539" y="1"/>
                  </a:cubicBezTo>
                  <a:lnTo>
                    <a:pt x="539" y="1"/>
                  </a:lnTo>
                  <a:cubicBezTo>
                    <a:pt x="539" y="1"/>
                    <a:pt x="539" y="1"/>
                    <a:pt x="539" y="0"/>
                  </a:cubicBezTo>
                  <a:close/>
                  <a:moveTo>
                    <a:pt x="539" y="1"/>
                  </a:moveTo>
                  <a:lnTo>
                    <a:pt x="539" y="1"/>
                  </a:lnTo>
                  <a:cubicBezTo>
                    <a:pt x="595" y="215"/>
                    <a:pt x="516" y="460"/>
                    <a:pt x="358" y="558"/>
                  </a:cubicBezTo>
                  <a:cubicBezTo>
                    <a:pt x="316" y="584"/>
                    <a:pt x="273" y="596"/>
                    <a:pt x="230" y="596"/>
                  </a:cubicBezTo>
                  <a:cubicBezTo>
                    <a:pt x="141" y="596"/>
                    <a:pt x="57" y="542"/>
                    <a:pt x="0" y="447"/>
                  </a:cubicBezTo>
                  <a:lnTo>
                    <a:pt x="0" y="447"/>
                  </a:lnTo>
                  <a:cubicBezTo>
                    <a:pt x="2" y="452"/>
                    <a:pt x="2" y="457"/>
                    <a:pt x="5" y="462"/>
                  </a:cubicBezTo>
                  <a:cubicBezTo>
                    <a:pt x="52" y="621"/>
                    <a:pt x="161" y="715"/>
                    <a:pt x="278" y="715"/>
                  </a:cubicBezTo>
                  <a:cubicBezTo>
                    <a:pt x="321" y="715"/>
                    <a:pt x="365" y="702"/>
                    <a:pt x="408" y="676"/>
                  </a:cubicBezTo>
                  <a:cubicBezTo>
                    <a:pt x="565" y="581"/>
                    <a:pt x="641" y="337"/>
                    <a:pt x="588" y="124"/>
                  </a:cubicBezTo>
                  <a:cubicBezTo>
                    <a:pt x="572" y="95"/>
                    <a:pt x="559" y="65"/>
                    <a:pt x="548" y="31"/>
                  </a:cubicBezTo>
                  <a:cubicBezTo>
                    <a:pt x="546" y="28"/>
                    <a:pt x="546" y="22"/>
                    <a:pt x="545" y="16"/>
                  </a:cubicBezTo>
                  <a:lnTo>
                    <a:pt x="545" y="16"/>
                  </a:lnTo>
                  <a:lnTo>
                    <a:pt x="546" y="19"/>
                  </a:lnTo>
                  <a:cubicBezTo>
                    <a:pt x="544" y="14"/>
                    <a:pt x="541" y="7"/>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0"/>
            <p:cNvSpPr/>
            <p:nvPr/>
          </p:nvSpPr>
          <p:spPr>
            <a:xfrm>
              <a:off x="2081075" y="3212306"/>
              <a:ext cx="26854" cy="29593"/>
            </a:xfrm>
            <a:custGeom>
              <a:avLst/>
              <a:gdLst/>
              <a:ahLst/>
              <a:cxnLst/>
              <a:rect l="l" t="t" r="r" b="b"/>
              <a:pathLst>
                <a:path w="647" h="713" extrusionOk="0">
                  <a:moveTo>
                    <a:pt x="539" y="1"/>
                  </a:moveTo>
                  <a:lnTo>
                    <a:pt x="539" y="1"/>
                  </a:lnTo>
                  <a:cubicBezTo>
                    <a:pt x="595" y="215"/>
                    <a:pt x="516" y="461"/>
                    <a:pt x="358" y="558"/>
                  </a:cubicBezTo>
                  <a:cubicBezTo>
                    <a:pt x="315" y="584"/>
                    <a:pt x="271" y="597"/>
                    <a:pt x="229" y="597"/>
                  </a:cubicBezTo>
                  <a:cubicBezTo>
                    <a:pt x="140" y="597"/>
                    <a:pt x="58" y="544"/>
                    <a:pt x="2" y="451"/>
                  </a:cubicBezTo>
                  <a:lnTo>
                    <a:pt x="0" y="448"/>
                  </a:lnTo>
                  <a:lnTo>
                    <a:pt x="0" y="448"/>
                  </a:lnTo>
                  <a:cubicBezTo>
                    <a:pt x="2" y="452"/>
                    <a:pt x="2" y="458"/>
                    <a:pt x="5" y="461"/>
                  </a:cubicBezTo>
                  <a:cubicBezTo>
                    <a:pt x="15" y="495"/>
                    <a:pt x="28" y="525"/>
                    <a:pt x="43" y="554"/>
                  </a:cubicBezTo>
                  <a:cubicBezTo>
                    <a:pt x="98" y="655"/>
                    <a:pt x="185" y="713"/>
                    <a:pt x="277" y="713"/>
                  </a:cubicBezTo>
                  <a:cubicBezTo>
                    <a:pt x="320" y="713"/>
                    <a:pt x="363" y="701"/>
                    <a:pt x="406" y="675"/>
                  </a:cubicBezTo>
                  <a:cubicBezTo>
                    <a:pt x="566" y="576"/>
                    <a:pt x="647" y="321"/>
                    <a:pt x="584" y="106"/>
                  </a:cubicBezTo>
                  <a:cubicBezTo>
                    <a:pt x="574" y="65"/>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0"/>
            <p:cNvSpPr/>
            <p:nvPr/>
          </p:nvSpPr>
          <p:spPr>
            <a:xfrm>
              <a:off x="2054886" y="3302787"/>
              <a:ext cx="27310" cy="29261"/>
            </a:xfrm>
            <a:custGeom>
              <a:avLst/>
              <a:gdLst/>
              <a:ahLst/>
              <a:cxnLst/>
              <a:rect l="l" t="t" r="r" b="b"/>
              <a:pathLst>
                <a:path w="658" h="705" extrusionOk="0">
                  <a:moveTo>
                    <a:pt x="0" y="468"/>
                  </a:moveTo>
                  <a:lnTo>
                    <a:pt x="0" y="468"/>
                  </a:lnTo>
                  <a:cubicBezTo>
                    <a:pt x="1" y="468"/>
                    <a:pt x="1" y="469"/>
                    <a:pt x="2" y="469"/>
                  </a:cubicBezTo>
                  <a:lnTo>
                    <a:pt x="2" y="469"/>
                  </a:lnTo>
                  <a:cubicBezTo>
                    <a:pt x="1" y="469"/>
                    <a:pt x="1" y="468"/>
                    <a:pt x="0" y="468"/>
                  </a:cubicBezTo>
                  <a:close/>
                  <a:moveTo>
                    <a:pt x="521" y="1"/>
                  </a:moveTo>
                  <a:lnTo>
                    <a:pt x="521" y="1"/>
                  </a:lnTo>
                  <a:cubicBezTo>
                    <a:pt x="594" y="202"/>
                    <a:pt x="532" y="446"/>
                    <a:pt x="378" y="548"/>
                  </a:cubicBezTo>
                  <a:cubicBezTo>
                    <a:pt x="332" y="579"/>
                    <a:pt x="282" y="594"/>
                    <a:pt x="233" y="594"/>
                  </a:cubicBezTo>
                  <a:cubicBezTo>
                    <a:pt x="147" y="594"/>
                    <a:pt x="63" y="549"/>
                    <a:pt x="2" y="469"/>
                  </a:cubicBezTo>
                  <a:lnTo>
                    <a:pt x="2" y="469"/>
                  </a:lnTo>
                  <a:cubicBezTo>
                    <a:pt x="3" y="472"/>
                    <a:pt x="4" y="477"/>
                    <a:pt x="5" y="479"/>
                  </a:cubicBezTo>
                  <a:cubicBezTo>
                    <a:pt x="61" y="623"/>
                    <a:pt x="173" y="705"/>
                    <a:pt x="289" y="705"/>
                  </a:cubicBezTo>
                  <a:cubicBezTo>
                    <a:pt x="339" y="705"/>
                    <a:pt x="390" y="689"/>
                    <a:pt x="437" y="657"/>
                  </a:cubicBezTo>
                  <a:cubicBezTo>
                    <a:pt x="595" y="551"/>
                    <a:pt x="657" y="300"/>
                    <a:pt x="575" y="95"/>
                  </a:cubicBezTo>
                  <a:cubicBezTo>
                    <a:pt x="561" y="60"/>
                    <a:pt x="542" y="27"/>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0"/>
            <p:cNvSpPr/>
            <p:nvPr/>
          </p:nvSpPr>
          <p:spPr>
            <a:xfrm>
              <a:off x="2077838" y="3285271"/>
              <a:ext cx="27020" cy="29261"/>
            </a:xfrm>
            <a:custGeom>
              <a:avLst/>
              <a:gdLst/>
              <a:ahLst/>
              <a:cxnLst/>
              <a:rect l="l" t="t" r="r" b="b"/>
              <a:pathLst>
                <a:path w="651" h="705" extrusionOk="0">
                  <a:moveTo>
                    <a:pt x="1" y="467"/>
                  </a:moveTo>
                  <a:lnTo>
                    <a:pt x="1" y="467"/>
                  </a:lnTo>
                  <a:cubicBezTo>
                    <a:pt x="1" y="468"/>
                    <a:pt x="1" y="468"/>
                    <a:pt x="2" y="469"/>
                  </a:cubicBezTo>
                  <a:lnTo>
                    <a:pt x="2" y="469"/>
                  </a:lnTo>
                  <a:cubicBezTo>
                    <a:pt x="1" y="468"/>
                    <a:pt x="1" y="468"/>
                    <a:pt x="1" y="467"/>
                  </a:cubicBezTo>
                  <a:close/>
                  <a:moveTo>
                    <a:pt x="521" y="0"/>
                  </a:moveTo>
                  <a:cubicBezTo>
                    <a:pt x="594" y="201"/>
                    <a:pt x="532" y="446"/>
                    <a:pt x="379" y="548"/>
                  </a:cubicBezTo>
                  <a:cubicBezTo>
                    <a:pt x="332" y="579"/>
                    <a:pt x="281" y="594"/>
                    <a:pt x="232" y="594"/>
                  </a:cubicBezTo>
                  <a:cubicBezTo>
                    <a:pt x="146" y="594"/>
                    <a:pt x="63" y="549"/>
                    <a:pt x="2" y="469"/>
                  </a:cubicBezTo>
                  <a:lnTo>
                    <a:pt x="2" y="469"/>
                  </a:lnTo>
                  <a:cubicBezTo>
                    <a:pt x="4" y="472"/>
                    <a:pt x="4" y="476"/>
                    <a:pt x="5" y="480"/>
                  </a:cubicBezTo>
                  <a:cubicBezTo>
                    <a:pt x="61" y="623"/>
                    <a:pt x="173" y="704"/>
                    <a:pt x="289" y="704"/>
                  </a:cubicBezTo>
                  <a:cubicBezTo>
                    <a:pt x="339" y="704"/>
                    <a:pt x="390" y="689"/>
                    <a:pt x="438" y="657"/>
                  </a:cubicBezTo>
                  <a:cubicBezTo>
                    <a:pt x="590" y="555"/>
                    <a:pt x="650" y="316"/>
                    <a:pt x="580" y="115"/>
                  </a:cubicBezTo>
                  <a:cubicBezTo>
                    <a:pt x="561" y="88"/>
                    <a:pt x="545" y="61"/>
                    <a:pt x="531" y="27"/>
                  </a:cubicBezTo>
                  <a:cubicBezTo>
                    <a:pt x="529" y="23"/>
                    <a:pt x="529" y="17"/>
                    <a:pt x="528" y="15"/>
                  </a:cubicBezTo>
                  <a:lnTo>
                    <a:pt x="528" y="15"/>
                  </a:lnTo>
                  <a:lnTo>
                    <a:pt x="529" y="16"/>
                  </a:lnTo>
                  <a:cubicBezTo>
                    <a:pt x="525" y="10"/>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0"/>
            <p:cNvSpPr/>
            <p:nvPr/>
          </p:nvSpPr>
          <p:spPr>
            <a:xfrm>
              <a:off x="2099670" y="3266428"/>
              <a:ext cx="27310" cy="29303"/>
            </a:xfrm>
            <a:custGeom>
              <a:avLst/>
              <a:gdLst/>
              <a:ahLst/>
              <a:cxnLst/>
              <a:rect l="l" t="t" r="r" b="b"/>
              <a:pathLst>
                <a:path w="658" h="706" extrusionOk="0">
                  <a:moveTo>
                    <a:pt x="521" y="0"/>
                  </a:moveTo>
                  <a:cubicBezTo>
                    <a:pt x="594" y="201"/>
                    <a:pt x="532" y="446"/>
                    <a:pt x="379" y="548"/>
                  </a:cubicBezTo>
                  <a:cubicBezTo>
                    <a:pt x="332" y="579"/>
                    <a:pt x="283" y="593"/>
                    <a:pt x="234" y="593"/>
                  </a:cubicBezTo>
                  <a:cubicBezTo>
                    <a:pt x="148" y="593"/>
                    <a:pt x="65" y="548"/>
                    <a:pt x="3" y="469"/>
                  </a:cubicBezTo>
                  <a:lnTo>
                    <a:pt x="1" y="467"/>
                  </a:lnTo>
                  <a:lnTo>
                    <a:pt x="1" y="467"/>
                  </a:lnTo>
                  <a:cubicBezTo>
                    <a:pt x="3" y="471"/>
                    <a:pt x="3" y="477"/>
                    <a:pt x="5" y="481"/>
                  </a:cubicBezTo>
                  <a:cubicBezTo>
                    <a:pt x="18" y="513"/>
                    <a:pt x="35" y="542"/>
                    <a:pt x="54" y="569"/>
                  </a:cubicBezTo>
                  <a:cubicBezTo>
                    <a:pt x="115" y="657"/>
                    <a:pt x="201" y="706"/>
                    <a:pt x="290" y="706"/>
                  </a:cubicBezTo>
                  <a:cubicBezTo>
                    <a:pt x="340" y="706"/>
                    <a:pt x="390" y="691"/>
                    <a:pt x="437" y="658"/>
                  </a:cubicBezTo>
                  <a:cubicBezTo>
                    <a:pt x="596" y="553"/>
                    <a:pt x="657" y="302"/>
                    <a:pt x="575" y="96"/>
                  </a:cubicBezTo>
                  <a:cubicBezTo>
                    <a:pt x="561" y="59"/>
                    <a:pt x="542" y="27"/>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0"/>
            <p:cNvSpPr/>
            <p:nvPr/>
          </p:nvSpPr>
          <p:spPr>
            <a:xfrm>
              <a:off x="2141299" y="3259331"/>
              <a:ext cx="20628" cy="9878"/>
            </a:xfrm>
            <a:custGeom>
              <a:avLst/>
              <a:gdLst/>
              <a:ahLst/>
              <a:cxnLst/>
              <a:rect l="l" t="t" r="r" b="b"/>
              <a:pathLst>
                <a:path w="497" h="238" extrusionOk="0">
                  <a:moveTo>
                    <a:pt x="1" y="0"/>
                  </a:moveTo>
                  <a:cubicBezTo>
                    <a:pt x="2" y="3"/>
                    <a:pt x="2" y="9"/>
                    <a:pt x="5" y="13"/>
                  </a:cubicBezTo>
                  <a:cubicBezTo>
                    <a:pt x="61" y="156"/>
                    <a:pt x="173" y="237"/>
                    <a:pt x="289" y="237"/>
                  </a:cubicBezTo>
                  <a:cubicBezTo>
                    <a:pt x="339" y="237"/>
                    <a:pt x="390" y="222"/>
                    <a:pt x="437" y="190"/>
                  </a:cubicBezTo>
                  <a:cubicBezTo>
                    <a:pt x="460" y="174"/>
                    <a:pt x="476" y="151"/>
                    <a:pt x="496" y="127"/>
                  </a:cubicBezTo>
                  <a:cubicBezTo>
                    <a:pt x="475" y="91"/>
                    <a:pt x="455" y="58"/>
                    <a:pt x="433" y="22"/>
                  </a:cubicBezTo>
                  <a:cubicBezTo>
                    <a:pt x="416" y="42"/>
                    <a:pt x="400" y="65"/>
                    <a:pt x="379" y="79"/>
                  </a:cubicBezTo>
                  <a:cubicBezTo>
                    <a:pt x="330" y="112"/>
                    <a:pt x="279" y="127"/>
                    <a:pt x="229" y="127"/>
                  </a:cubicBezTo>
                  <a:cubicBezTo>
                    <a:pt x="143" y="127"/>
                    <a:pt x="61" y="82"/>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0"/>
            <p:cNvSpPr/>
            <p:nvPr/>
          </p:nvSpPr>
          <p:spPr>
            <a:xfrm>
              <a:off x="2017448" y="3168186"/>
              <a:ext cx="8799" cy="26688"/>
            </a:xfrm>
            <a:custGeom>
              <a:avLst/>
              <a:gdLst/>
              <a:ahLst/>
              <a:cxnLst/>
              <a:rect l="l" t="t" r="r" b="b"/>
              <a:pathLst>
                <a:path w="212" h="643" extrusionOk="0">
                  <a:moveTo>
                    <a:pt x="115" y="0"/>
                  </a:moveTo>
                  <a:cubicBezTo>
                    <a:pt x="161" y="180"/>
                    <a:pt x="109" y="378"/>
                    <a:pt x="0" y="495"/>
                  </a:cubicBezTo>
                  <a:cubicBezTo>
                    <a:pt x="3" y="544"/>
                    <a:pt x="9" y="592"/>
                    <a:pt x="16" y="643"/>
                  </a:cubicBezTo>
                  <a:cubicBezTo>
                    <a:pt x="147" y="535"/>
                    <a:pt x="211" y="319"/>
                    <a:pt x="162" y="123"/>
                  </a:cubicBezTo>
                  <a:cubicBezTo>
                    <a:pt x="147" y="94"/>
                    <a:pt x="134" y="64"/>
                    <a:pt x="124" y="29"/>
                  </a:cubicBezTo>
                  <a:cubicBezTo>
                    <a:pt x="122" y="26"/>
                    <a:pt x="122" y="21"/>
                    <a:pt x="119" y="15"/>
                  </a:cubicBezTo>
                  <a:lnTo>
                    <a:pt x="119" y="15"/>
                  </a:lnTo>
                  <a:lnTo>
                    <a:pt x="122" y="18"/>
                  </a:lnTo>
                  <a:cubicBezTo>
                    <a:pt x="118" y="12"/>
                    <a:pt x="116" y="5"/>
                    <a:pt x="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0"/>
            <p:cNvSpPr/>
            <p:nvPr/>
          </p:nvSpPr>
          <p:spPr>
            <a:xfrm>
              <a:off x="2022387" y="3150297"/>
              <a:ext cx="26854" cy="29593"/>
            </a:xfrm>
            <a:custGeom>
              <a:avLst/>
              <a:gdLst/>
              <a:ahLst/>
              <a:cxnLst/>
              <a:rect l="l" t="t" r="r" b="b"/>
              <a:pathLst>
                <a:path w="647" h="713" extrusionOk="0">
                  <a:moveTo>
                    <a:pt x="539" y="0"/>
                  </a:moveTo>
                  <a:lnTo>
                    <a:pt x="539" y="0"/>
                  </a:lnTo>
                  <a:cubicBezTo>
                    <a:pt x="595" y="214"/>
                    <a:pt x="516" y="460"/>
                    <a:pt x="358" y="558"/>
                  </a:cubicBezTo>
                  <a:cubicBezTo>
                    <a:pt x="316" y="584"/>
                    <a:pt x="272" y="596"/>
                    <a:pt x="229" y="596"/>
                  </a:cubicBezTo>
                  <a:cubicBezTo>
                    <a:pt x="141" y="596"/>
                    <a:pt x="58" y="543"/>
                    <a:pt x="3" y="450"/>
                  </a:cubicBezTo>
                  <a:lnTo>
                    <a:pt x="0" y="447"/>
                  </a:lnTo>
                  <a:lnTo>
                    <a:pt x="0" y="447"/>
                  </a:lnTo>
                  <a:cubicBezTo>
                    <a:pt x="3" y="452"/>
                    <a:pt x="3" y="457"/>
                    <a:pt x="5" y="460"/>
                  </a:cubicBezTo>
                  <a:cubicBezTo>
                    <a:pt x="15" y="495"/>
                    <a:pt x="28" y="525"/>
                    <a:pt x="43" y="554"/>
                  </a:cubicBezTo>
                  <a:cubicBezTo>
                    <a:pt x="99" y="655"/>
                    <a:pt x="186" y="713"/>
                    <a:pt x="278" y="713"/>
                  </a:cubicBezTo>
                  <a:cubicBezTo>
                    <a:pt x="320" y="713"/>
                    <a:pt x="364" y="701"/>
                    <a:pt x="407" y="674"/>
                  </a:cubicBezTo>
                  <a:cubicBezTo>
                    <a:pt x="566" y="575"/>
                    <a:pt x="647" y="321"/>
                    <a:pt x="585" y="105"/>
                  </a:cubicBezTo>
                  <a:cubicBezTo>
                    <a:pt x="574" y="65"/>
                    <a:pt x="558" y="30"/>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0"/>
            <p:cNvSpPr/>
            <p:nvPr/>
          </p:nvSpPr>
          <p:spPr>
            <a:xfrm>
              <a:off x="2025915" y="3214879"/>
              <a:ext cx="20586" cy="29261"/>
            </a:xfrm>
            <a:custGeom>
              <a:avLst/>
              <a:gdLst/>
              <a:ahLst/>
              <a:cxnLst/>
              <a:rect l="l" t="t" r="r" b="b"/>
              <a:pathLst>
                <a:path w="496" h="705" extrusionOk="0">
                  <a:moveTo>
                    <a:pt x="365" y="1"/>
                  </a:moveTo>
                  <a:lnTo>
                    <a:pt x="365" y="1"/>
                  </a:lnTo>
                  <a:cubicBezTo>
                    <a:pt x="438" y="202"/>
                    <a:pt x="378" y="446"/>
                    <a:pt x="223" y="548"/>
                  </a:cubicBezTo>
                  <a:cubicBezTo>
                    <a:pt x="178" y="579"/>
                    <a:pt x="130" y="592"/>
                    <a:pt x="83" y="592"/>
                  </a:cubicBezTo>
                  <a:cubicBezTo>
                    <a:pt x="55" y="592"/>
                    <a:pt x="27" y="587"/>
                    <a:pt x="0" y="578"/>
                  </a:cubicBezTo>
                  <a:lnTo>
                    <a:pt x="0" y="578"/>
                  </a:lnTo>
                  <a:cubicBezTo>
                    <a:pt x="7" y="611"/>
                    <a:pt x="14" y="643"/>
                    <a:pt x="23" y="677"/>
                  </a:cubicBezTo>
                  <a:cubicBezTo>
                    <a:pt x="59" y="695"/>
                    <a:pt x="98" y="705"/>
                    <a:pt x="137" y="705"/>
                  </a:cubicBezTo>
                  <a:cubicBezTo>
                    <a:pt x="186" y="705"/>
                    <a:pt x="235" y="690"/>
                    <a:pt x="282" y="659"/>
                  </a:cubicBezTo>
                  <a:cubicBezTo>
                    <a:pt x="435" y="557"/>
                    <a:pt x="496" y="317"/>
                    <a:pt x="424" y="116"/>
                  </a:cubicBezTo>
                  <a:cubicBezTo>
                    <a:pt x="407" y="88"/>
                    <a:pt x="389" y="61"/>
                    <a:pt x="375" y="28"/>
                  </a:cubicBezTo>
                  <a:cubicBezTo>
                    <a:pt x="374" y="24"/>
                    <a:pt x="374" y="18"/>
                    <a:pt x="372" y="15"/>
                  </a:cubicBezTo>
                  <a:lnTo>
                    <a:pt x="372" y="15"/>
                  </a:lnTo>
                  <a:lnTo>
                    <a:pt x="374" y="16"/>
                  </a:lnTo>
                  <a:cubicBezTo>
                    <a:pt x="371" y="11"/>
                    <a:pt x="368" y="6"/>
                    <a:pt x="3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0"/>
            <p:cNvSpPr/>
            <p:nvPr/>
          </p:nvSpPr>
          <p:spPr>
            <a:xfrm>
              <a:off x="2041397" y="3195994"/>
              <a:ext cx="27227" cy="29386"/>
            </a:xfrm>
            <a:custGeom>
              <a:avLst/>
              <a:gdLst/>
              <a:ahLst/>
              <a:cxnLst/>
              <a:rect l="l" t="t" r="r" b="b"/>
              <a:pathLst>
                <a:path w="656" h="708" extrusionOk="0">
                  <a:moveTo>
                    <a:pt x="519" y="0"/>
                  </a:moveTo>
                  <a:cubicBezTo>
                    <a:pt x="594" y="201"/>
                    <a:pt x="532" y="447"/>
                    <a:pt x="379" y="549"/>
                  </a:cubicBezTo>
                  <a:cubicBezTo>
                    <a:pt x="332" y="580"/>
                    <a:pt x="283" y="595"/>
                    <a:pt x="234" y="595"/>
                  </a:cubicBezTo>
                  <a:cubicBezTo>
                    <a:pt x="148" y="595"/>
                    <a:pt x="64" y="550"/>
                    <a:pt x="2" y="470"/>
                  </a:cubicBezTo>
                  <a:lnTo>
                    <a:pt x="1" y="467"/>
                  </a:lnTo>
                  <a:lnTo>
                    <a:pt x="1" y="467"/>
                  </a:lnTo>
                  <a:cubicBezTo>
                    <a:pt x="1" y="473"/>
                    <a:pt x="2" y="479"/>
                    <a:pt x="5" y="483"/>
                  </a:cubicBezTo>
                  <a:cubicBezTo>
                    <a:pt x="16" y="514"/>
                    <a:pt x="35" y="543"/>
                    <a:pt x="52" y="571"/>
                  </a:cubicBezTo>
                  <a:cubicBezTo>
                    <a:pt x="114" y="658"/>
                    <a:pt x="200" y="707"/>
                    <a:pt x="289" y="707"/>
                  </a:cubicBezTo>
                  <a:cubicBezTo>
                    <a:pt x="339" y="707"/>
                    <a:pt x="390" y="692"/>
                    <a:pt x="438" y="660"/>
                  </a:cubicBezTo>
                  <a:cubicBezTo>
                    <a:pt x="596" y="555"/>
                    <a:pt x="656" y="303"/>
                    <a:pt x="575" y="98"/>
                  </a:cubicBezTo>
                  <a:cubicBezTo>
                    <a:pt x="561" y="60"/>
                    <a:pt x="541" y="29"/>
                    <a:pt x="51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0"/>
            <p:cNvSpPr/>
            <p:nvPr/>
          </p:nvSpPr>
          <p:spPr>
            <a:xfrm>
              <a:off x="2088463" y="3181177"/>
              <a:ext cx="18345" cy="9878"/>
            </a:xfrm>
            <a:custGeom>
              <a:avLst/>
              <a:gdLst/>
              <a:ahLst/>
              <a:cxnLst/>
              <a:rect l="l" t="t" r="r" b="b"/>
              <a:pathLst>
                <a:path w="442" h="238" extrusionOk="0">
                  <a:moveTo>
                    <a:pt x="0" y="1"/>
                  </a:moveTo>
                  <a:cubicBezTo>
                    <a:pt x="2" y="4"/>
                    <a:pt x="2" y="9"/>
                    <a:pt x="3" y="14"/>
                  </a:cubicBezTo>
                  <a:cubicBezTo>
                    <a:pt x="60" y="156"/>
                    <a:pt x="172" y="238"/>
                    <a:pt x="288" y="238"/>
                  </a:cubicBezTo>
                  <a:cubicBezTo>
                    <a:pt x="339" y="238"/>
                    <a:pt x="390" y="222"/>
                    <a:pt x="437" y="190"/>
                  </a:cubicBezTo>
                  <a:lnTo>
                    <a:pt x="442" y="185"/>
                  </a:lnTo>
                  <a:cubicBezTo>
                    <a:pt x="413" y="153"/>
                    <a:pt x="384" y="123"/>
                    <a:pt x="354" y="90"/>
                  </a:cubicBezTo>
                  <a:cubicBezTo>
                    <a:pt x="312" y="113"/>
                    <a:pt x="269" y="124"/>
                    <a:pt x="226" y="124"/>
                  </a:cubicBezTo>
                  <a:cubicBezTo>
                    <a:pt x="141" y="124"/>
                    <a:pt x="60" y="8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0"/>
            <p:cNvSpPr/>
            <p:nvPr/>
          </p:nvSpPr>
          <p:spPr>
            <a:xfrm>
              <a:off x="2064266" y="3202760"/>
              <a:ext cx="109241" cy="346110"/>
            </a:xfrm>
            <a:custGeom>
              <a:avLst/>
              <a:gdLst/>
              <a:ahLst/>
              <a:cxnLst/>
              <a:rect l="l" t="t" r="r" b="b"/>
              <a:pathLst>
                <a:path w="2632" h="8339" extrusionOk="0">
                  <a:moveTo>
                    <a:pt x="0" y="1"/>
                  </a:moveTo>
                  <a:cubicBezTo>
                    <a:pt x="615" y="2915"/>
                    <a:pt x="1631" y="8338"/>
                    <a:pt x="1631" y="8338"/>
                  </a:cubicBezTo>
                  <a:lnTo>
                    <a:pt x="2631" y="6503"/>
                  </a:lnTo>
                  <a:cubicBezTo>
                    <a:pt x="2569" y="6098"/>
                    <a:pt x="2490" y="5680"/>
                    <a:pt x="2387" y="5252"/>
                  </a:cubicBezTo>
                  <a:cubicBezTo>
                    <a:pt x="1664" y="2303"/>
                    <a:pt x="869" y="123"/>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0"/>
            <p:cNvSpPr/>
            <p:nvPr/>
          </p:nvSpPr>
          <p:spPr>
            <a:xfrm>
              <a:off x="1894635" y="2830667"/>
              <a:ext cx="187603" cy="163862"/>
            </a:xfrm>
            <a:custGeom>
              <a:avLst/>
              <a:gdLst/>
              <a:ahLst/>
              <a:cxnLst/>
              <a:rect l="l" t="t" r="r" b="b"/>
              <a:pathLst>
                <a:path w="4520" h="3948" extrusionOk="0">
                  <a:moveTo>
                    <a:pt x="2600" y="1"/>
                  </a:moveTo>
                  <a:lnTo>
                    <a:pt x="783" y="581"/>
                  </a:lnTo>
                  <a:cubicBezTo>
                    <a:pt x="783" y="581"/>
                    <a:pt x="0" y="656"/>
                    <a:pt x="566" y="2396"/>
                  </a:cubicBezTo>
                  <a:cubicBezTo>
                    <a:pt x="1028" y="3817"/>
                    <a:pt x="2976" y="3947"/>
                    <a:pt x="3675" y="3947"/>
                  </a:cubicBezTo>
                  <a:cubicBezTo>
                    <a:pt x="3832" y="3947"/>
                    <a:pt x="3926" y="3941"/>
                    <a:pt x="3926" y="3941"/>
                  </a:cubicBezTo>
                  <a:lnTo>
                    <a:pt x="3715" y="3310"/>
                  </a:lnTo>
                  <a:lnTo>
                    <a:pt x="4520" y="3126"/>
                  </a:lnTo>
                  <a:cubicBezTo>
                    <a:pt x="4520" y="3126"/>
                    <a:pt x="3742" y="2390"/>
                    <a:pt x="2992" y="1275"/>
                  </a:cubicBezTo>
                  <a:cubicBezTo>
                    <a:pt x="2795" y="982"/>
                    <a:pt x="2795" y="301"/>
                    <a:pt x="260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0"/>
            <p:cNvSpPr/>
            <p:nvPr/>
          </p:nvSpPr>
          <p:spPr>
            <a:xfrm>
              <a:off x="1867781" y="2873666"/>
              <a:ext cx="248573" cy="254716"/>
            </a:xfrm>
            <a:custGeom>
              <a:avLst/>
              <a:gdLst/>
              <a:ahLst/>
              <a:cxnLst/>
              <a:rect l="l" t="t" r="r" b="b"/>
              <a:pathLst>
                <a:path w="5989" h="6137" extrusionOk="0">
                  <a:moveTo>
                    <a:pt x="1498" y="1"/>
                  </a:moveTo>
                  <a:lnTo>
                    <a:pt x="75" y="1004"/>
                  </a:lnTo>
                  <a:cubicBezTo>
                    <a:pt x="75" y="1004"/>
                    <a:pt x="1" y="2870"/>
                    <a:pt x="1206" y="4460"/>
                  </a:cubicBezTo>
                  <a:cubicBezTo>
                    <a:pt x="2410" y="6050"/>
                    <a:pt x="3916" y="6136"/>
                    <a:pt x="3916" y="6136"/>
                  </a:cubicBezTo>
                  <a:cubicBezTo>
                    <a:pt x="3477" y="5764"/>
                    <a:pt x="3692" y="5448"/>
                    <a:pt x="3692" y="5448"/>
                  </a:cubicBezTo>
                  <a:lnTo>
                    <a:pt x="3692" y="5448"/>
                  </a:lnTo>
                  <a:cubicBezTo>
                    <a:pt x="4438" y="5847"/>
                    <a:pt x="5137" y="5881"/>
                    <a:pt x="5352" y="5881"/>
                  </a:cubicBezTo>
                  <a:cubicBezTo>
                    <a:pt x="5396" y="5881"/>
                    <a:pt x="5419" y="5879"/>
                    <a:pt x="5419" y="5879"/>
                  </a:cubicBezTo>
                  <a:cubicBezTo>
                    <a:pt x="4994" y="5728"/>
                    <a:pt x="4971" y="5198"/>
                    <a:pt x="4971" y="5198"/>
                  </a:cubicBezTo>
                  <a:lnTo>
                    <a:pt x="4971" y="5198"/>
                  </a:lnTo>
                  <a:cubicBezTo>
                    <a:pt x="5033" y="5209"/>
                    <a:pt x="5099" y="5214"/>
                    <a:pt x="5166" y="5214"/>
                  </a:cubicBezTo>
                  <a:cubicBezTo>
                    <a:pt x="5557" y="5214"/>
                    <a:pt x="5989" y="5049"/>
                    <a:pt x="5989" y="5049"/>
                  </a:cubicBezTo>
                  <a:cubicBezTo>
                    <a:pt x="5113" y="4620"/>
                    <a:pt x="4425" y="2260"/>
                    <a:pt x="4425" y="2260"/>
                  </a:cubicBezTo>
                  <a:cubicBezTo>
                    <a:pt x="4006" y="2370"/>
                    <a:pt x="3681" y="2441"/>
                    <a:pt x="3409" y="2441"/>
                  </a:cubicBezTo>
                  <a:cubicBezTo>
                    <a:pt x="2636" y="2441"/>
                    <a:pt x="2301" y="1866"/>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0"/>
            <p:cNvSpPr/>
            <p:nvPr/>
          </p:nvSpPr>
          <p:spPr>
            <a:xfrm>
              <a:off x="1867864" y="2873666"/>
              <a:ext cx="224916" cy="254758"/>
            </a:xfrm>
            <a:custGeom>
              <a:avLst/>
              <a:gdLst/>
              <a:ahLst/>
              <a:cxnLst/>
              <a:rect l="l" t="t" r="r" b="b"/>
              <a:pathLst>
                <a:path w="5419" h="6138" extrusionOk="0">
                  <a:moveTo>
                    <a:pt x="1499" y="1"/>
                  </a:moveTo>
                  <a:lnTo>
                    <a:pt x="76" y="1006"/>
                  </a:lnTo>
                  <a:cubicBezTo>
                    <a:pt x="76" y="1006"/>
                    <a:pt x="0" y="2870"/>
                    <a:pt x="1206" y="4461"/>
                  </a:cubicBezTo>
                  <a:cubicBezTo>
                    <a:pt x="2411" y="6052"/>
                    <a:pt x="3916" y="6138"/>
                    <a:pt x="3916" y="6138"/>
                  </a:cubicBezTo>
                  <a:cubicBezTo>
                    <a:pt x="3476" y="5764"/>
                    <a:pt x="3692" y="5450"/>
                    <a:pt x="3692" y="5450"/>
                  </a:cubicBezTo>
                  <a:lnTo>
                    <a:pt x="3692" y="5450"/>
                  </a:lnTo>
                  <a:cubicBezTo>
                    <a:pt x="4436" y="5848"/>
                    <a:pt x="5131" y="5882"/>
                    <a:pt x="5349" y="5882"/>
                  </a:cubicBezTo>
                  <a:cubicBezTo>
                    <a:pt x="5394" y="5882"/>
                    <a:pt x="5419" y="5881"/>
                    <a:pt x="5419" y="5881"/>
                  </a:cubicBezTo>
                  <a:cubicBezTo>
                    <a:pt x="5403" y="5875"/>
                    <a:pt x="5393" y="5866"/>
                    <a:pt x="5379" y="5859"/>
                  </a:cubicBezTo>
                  <a:cubicBezTo>
                    <a:pt x="3650" y="5428"/>
                    <a:pt x="2875" y="2903"/>
                    <a:pt x="1848" y="794"/>
                  </a:cubicBezTo>
                  <a:cubicBezTo>
                    <a:pt x="1740" y="558"/>
                    <a:pt x="1625" y="297"/>
                    <a:pt x="14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0"/>
            <p:cNvSpPr/>
            <p:nvPr/>
          </p:nvSpPr>
          <p:spPr>
            <a:xfrm>
              <a:off x="2202187" y="3602826"/>
              <a:ext cx="398323" cy="918879"/>
            </a:xfrm>
            <a:custGeom>
              <a:avLst/>
              <a:gdLst/>
              <a:ahLst/>
              <a:cxnLst/>
              <a:rect l="l" t="t" r="r" b="b"/>
              <a:pathLst>
                <a:path w="9597" h="22139" extrusionOk="0">
                  <a:moveTo>
                    <a:pt x="5640" y="0"/>
                  </a:moveTo>
                  <a:cubicBezTo>
                    <a:pt x="4492" y="0"/>
                    <a:pt x="3302" y="1053"/>
                    <a:pt x="2313" y="2954"/>
                  </a:cubicBezTo>
                  <a:cubicBezTo>
                    <a:pt x="1274" y="4951"/>
                    <a:pt x="538" y="7721"/>
                    <a:pt x="269" y="10655"/>
                  </a:cubicBezTo>
                  <a:cubicBezTo>
                    <a:pt x="1" y="13588"/>
                    <a:pt x="221" y="16444"/>
                    <a:pt x="880" y="18597"/>
                  </a:cubicBezTo>
                  <a:cubicBezTo>
                    <a:pt x="1538" y="20750"/>
                    <a:pt x="2584" y="22020"/>
                    <a:pt x="3786" y="22131"/>
                  </a:cubicBezTo>
                  <a:cubicBezTo>
                    <a:pt x="3843" y="22136"/>
                    <a:pt x="3900" y="22138"/>
                    <a:pt x="3957" y="22138"/>
                  </a:cubicBezTo>
                  <a:cubicBezTo>
                    <a:pt x="5105" y="22138"/>
                    <a:pt x="6294" y="21086"/>
                    <a:pt x="7285" y="19185"/>
                  </a:cubicBezTo>
                  <a:cubicBezTo>
                    <a:pt x="8324" y="17187"/>
                    <a:pt x="9059" y="14418"/>
                    <a:pt x="9328" y="11484"/>
                  </a:cubicBezTo>
                  <a:cubicBezTo>
                    <a:pt x="9597" y="8551"/>
                    <a:pt x="9377" y="5693"/>
                    <a:pt x="8717" y="3542"/>
                  </a:cubicBezTo>
                  <a:cubicBezTo>
                    <a:pt x="8059" y="1389"/>
                    <a:pt x="7013" y="117"/>
                    <a:pt x="5812" y="8"/>
                  </a:cubicBezTo>
                  <a:cubicBezTo>
                    <a:pt x="5755" y="3"/>
                    <a:pt x="5698" y="0"/>
                    <a:pt x="5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0"/>
            <p:cNvSpPr/>
            <p:nvPr/>
          </p:nvSpPr>
          <p:spPr>
            <a:xfrm>
              <a:off x="2350235" y="3602660"/>
              <a:ext cx="129952" cy="46154"/>
            </a:xfrm>
            <a:custGeom>
              <a:avLst/>
              <a:gdLst/>
              <a:ahLst/>
              <a:cxnLst/>
              <a:rect l="l" t="t" r="r" b="b"/>
              <a:pathLst>
                <a:path w="3131" h="1112" extrusionOk="0">
                  <a:moveTo>
                    <a:pt x="2077" y="1"/>
                  </a:moveTo>
                  <a:cubicBezTo>
                    <a:pt x="2034" y="1"/>
                    <a:pt x="1991" y="2"/>
                    <a:pt x="1947" y="5"/>
                  </a:cubicBezTo>
                  <a:cubicBezTo>
                    <a:pt x="1275" y="51"/>
                    <a:pt x="615" y="445"/>
                    <a:pt x="0" y="1112"/>
                  </a:cubicBezTo>
                  <a:cubicBezTo>
                    <a:pt x="943" y="675"/>
                    <a:pt x="2002" y="394"/>
                    <a:pt x="3130" y="314"/>
                  </a:cubicBezTo>
                  <a:cubicBezTo>
                    <a:pt x="2800" y="111"/>
                    <a:pt x="2448" y="1"/>
                    <a:pt x="207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0"/>
            <p:cNvSpPr/>
            <p:nvPr/>
          </p:nvSpPr>
          <p:spPr>
            <a:xfrm>
              <a:off x="2195048" y="4007292"/>
              <a:ext cx="385540" cy="514288"/>
            </a:xfrm>
            <a:custGeom>
              <a:avLst/>
              <a:gdLst/>
              <a:ahLst/>
              <a:cxnLst/>
              <a:rect l="l" t="t" r="r" b="b"/>
              <a:pathLst>
                <a:path w="9289" h="12391" extrusionOk="0">
                  <a:moveTo>
                    <a:pt x="542" y="0"/>
                  </a:moveTo>
                  <a:cubicBezTo>
                    <a:pt x="475" y="536"/>
                    <a:pt x="421" y="1081"/>
                    <a:pt x="387" y="1635"/>
                  </a:cubicBezTo>
                  <a:cubicBezTo>
                    <a:pt x="0" y="7638"/>
                    <a:pt x="1667" y="12390"/>
                    <a:pt x="4127" y="12390"/>
                  </a:cubicBezTo>
                  <a:cubicBezTo>
                    <a:pt x="4171" y="12390"/>
                    <a:pt x="4215" y="12389"/>
                    <a:pt x="4260" y="12386"/>
                  </a:cubicBezTo>
                  <a:cubicBezTo>
                    <a:pt x="6445" y="12236"/>
                    <a:pt x="8510" y="8421"/>
                    <a:pt x="9289" y="3450"/>
                  </a:cubicBezTo>
                  <a:lnTo>
                    <a:pt x="9289" y="3450"/>
                  </a:lnTo>
                  <a:cubicBezTo>
                    <a:pt x="8727" y="3557"/>
                    <a:pt x="8145" y="3613"/>
                    <a:pt x="7544" y="3613"/>
                  </a:cubicBezTo>
                  <a:cubicBezTo>
                    <a:pt x="4481" y="3607"/>
                    <a:pt x="1830" y="2138"/>
                    <a:pt x="54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0"/>
            <p:cNvSpPr/>
            <p:nvPr/>
          </p:nvSpPr>
          <p:spPr>
            <a:xfrm>
              <a:off x="2196459" y="3611874"/>
              <a:ext cx="379729" cy="902609"/>
            </a:xfrm>
            <a:custGeom>
              <a:avLst/>
              <a:gdLst/>
              <a:ahLst/>
              <a:cxnLst/>
              <a:rect l="l" t="t" r="r" b="b"/>
              <a:pathLst>
                <a:path w="9149" h="21747" extrusionOk="0">
                  <a:moveTo>
                    <a:pt x="5311" y="0"/>
                  </a:moveTo>
                  <a:cubicBezTo>
                    <a:pt x="5273" y="0"/>
                    <a:pt x="5234" y="2"/>
                    <a:pt x="5195" y="4"/>
                  </a:cubicBezTo>
                  <a:cubicBezTo>
                    <a:pt x="2855" y="164"/>
                    <a:pt x="682" y="5160"/>
                    <a:pt x="339" y="11164"/>
                  </a:cubicBezTo>
                  <a:cubicBezTo>
                    <a:pt x="1" y="17067"/>
                    <a:pt x="1563" y="21747"/>
                    <a:pt x="3839" y="21747"/>
                  </a:cubicBezTo>
                  <a:cubicBezTo>
                    <a:pt x="3877" y="21747"/>
                    <a:pt x="3915" y="21746"/>
                    <a:pt x="3954" y="21743"/>
                  </a:cubicBezTo>
                  <a:cubicBezTo>
                    <a:pt x="6293" y="21583"/>
                    <a:pt x="8469" y="16587"/>
                    <a:pt x="8811" y="10583"/>
                  </a:cubicBezTo>
                  <a:cubicBezTo>
                    <a:pt x="9149" y="4680"/>
                    <a:pt x="758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0"/>
            <p:cNvSpPr/>
            <p:nvPr/>
          </p:nvSpPr>
          <p:spPr>
            <a:xfrm>
              <a:off x="2223728" y="3654251"/>
              <a:ext cx="333866" cy="820720"/>
            </a:xfrm>
            <a:custGeom>
              <a:avLst/>
              <a:gdLst/>
              <a:ahLst/>
              <a:cxnLst/>
              <a:rect l="l" t="t" r="r" b="b"/>
              <a:pathLst>
                <a:path w="8044" h="19774" extrusionOk="0">
                  <a:moveTo>
                    <a:pt x="4688" y="0"/>
                  </a:moveTo>
                  <a:cubicBezTo>
                    <a:pt x="3713" y="0"/>
                    <a:pt x="2708" y="958"/>
                    <a:pt x="1879" y="2685"/>
                  </a:cubicBezTo>
                  <a:cubicBezTo>
                    <a:pt x="1016" y="4483"/>
                    <a:pt x="416" y="6964"/>
                    <a:pt x="207" y="9585"/>
                  </a:cubicBezTo>
                  <a:cubicBezTo>
                    <a:pt x="1" y="12206"/>
                    <a:pt x="203" y="14751"/>
                    <a:pt x="771" y="16661"/>
                  </a:cubicBezTo>
                  <a:cubicBezTo>
                    <a:pt x="1340" y="18572"/>
                    <a:pt x="2228" y="19690"/>
                    <a:pt x="3239" y="19769"/>
                  </a:cubicBezTo>
                  <a:cubicBezTo>
                    <a:pt x="3279" y="19772"/>
                    <a:pt x="3318" y="19774"/>
                    <a:pt x="3357" y="19774"/>
                  </a:cubicBezTo>
                  <a:cubicBezTo>
                    <a:pt x="4331" y="19774"/>
                    <a:pt x="5336" y="18816"/>
                    <a:pt x="6165" y="17089"/>
                  </a:cubicBezTo>
                  <a:cubicBezTo>
                    <a:pt x="7027" y="15292"/>
                    <a:pt x="7628" y="12810"/>
                    <a:pt x="7836" y="10189"/>
                  </a:cubicBezTo>
                  <a:cubicBezTo>
                    <a:pt x="8043" y="7568"/>
                    <a:pt x="7841" y="5023"/>
                    <a:pt x="7273" y="3113"/>
                  </a:cubicBezTo>
                  <a:cubicBezTo>
                    <a:pt x="6704" y="1203"/>
                    <a:pt x="5816" y="84"/>
                    <a:pt x="4806" y="5"/>
                  </a:cubicBezTo>
                  <a:cubicBezTo>
                    <a:pt x="4767" y="2"/>
                    <a:pt x="4727" y="0"/>
                    <a:pt x="46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0"/>
            <p:cNvSpPr/>
            <p:nvPr/>
          </p:nvSpPr>
          <p:spPr>
            <a:xfrm>
              <a:off x="2300720" y="3654292"/>
              <a:ext cx="262436" cy="776683"/>
            </a:xfrm>
            <a:custGeom>
              <a:avLst/>
              <a:gdLst/>
              <a:ahLst/>
              <a:cxnLst/>
              <a:rect l="l" t="t" r="r" b="b"/>
              <a:pathLst>
                <a:path w="6323" h="18713" extrusionOk="0">
                  <a:moveTo>
                    <a:pt x="2832" y="0"/>
                  </a:moveTo>
                  <a:cubicBezTo>
                    <a:pt x="2798" y="0"/>
                    <a:pt x="2763" y="2"/>
                    <a:pt x="2728" y="4"/>
                  </a:cubicBezTo>
                  <a:cubicBezTo>
                    <a:pt x="1735" y="72"/>
                    <a:pt x="772" y="1102"/>
                    <a:pt x="1" y="2734"/>
                  </a:cubicBezTo>
                  <a:cubicBezTo>
                    <a:pt x="535" y="2091"/>
                    <a:pt x="1111" y="1713"/>
                    <a:pt x="1703" y="1672"/>
                  </a:cubicBezTo>
                  <a:cubicBezTo>
                    <a:pt x="1738" y="1670"/>
                    <a:pt x="1773" y="1669"/>
                    <a:pt x="1808" y="1669"/>
                  </a:cubicBezTo>
                  <a:cubicBezTo>
                    <a:pt x="3878" y="1669"/>
                    <a:pt x="5298" y="5923"/>
                    <a:pt x="4991" y="11293"/>
                  </a:cubicBezTo>
                  <a:cubicBezTo>
                    <a:pt x="4826" y="14201"/>
                    <a:pt x="4187" y="16848"/>
                    <a:pt x="3306" y="18712"/>
                  </a:cubicBezTo>
                  <a:cubicBezTo>
                    <a:pt x="4700" y="17038"/>
                    <a:pt x="5793" y="13571"/>
                    <a:pt x="6019" y="9626"/>
                  </a:cubicBezTo>
                  <a:cubicBezTo>
                    <a:pt x="6323" y="4255"/>
                    <a:pt x="4903" y="0"/>
                    <a:pt x="283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0"/>
            <p:cNvSpPr/>
            <p:nvPr/>
          </p:nvSpPr>
          <p:spPr>
            <a:xfrm>
              <a:off x="2301758" y="3929512"/>
              <a:ext cx="117418" cy="182705"/>
            </a:xfrm>
            <a:custGeom>
              <a:avLst/>
              <a:gdLst/>
              <a:ahLst/>
              <a:cxnLst/>
              <a:rect l="l" t="t" r="r" b="b"/>
              <a:pathLst>
                <a:path w="2829" h="4402" extrusionOk="0">
                  <a:moveTo>
                    <a:pt x="2397" y="0"/>
                  </a:moveTo>
                  <a:cubicBezTo>
                    <a:pt x="1184" y="653"/>
                    <a:pt x="480" y="1363"/>
                    <a:pt x="0" y="3703"/>
                  </a:cubicBezTo>
                  <a:lnTo>
                    <a:pt x="694" y="4402"/>
                  </a:lnTo>
                  <a:cubicBezTo>
                    <a:pt x="1086" y="2390"/>
                    <a:pt x="1666" y="1407"/>
                    <a:pt x="2828" y="682"/>
                  </a:cubicBezTo>
                  <a:lnTo>
                    <a:pt x="2397"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0"/>
            <p:cNvSpPr/>
            <p:nvPr/>
          </p:nvSpPr>
          <p:spPr>
            <a:xfrm>
              <a:off x="2356503" y="3987246"/>
              <a:ext cx="117335" cy="182664"/>
            </a:xfrm>
            <a:custGeom>
              <a:avLst/>
              <a:gdLst/>
              <a:ahLst/>
              <a:cxnLst/>
              <a:rect l="l" t="t" r="r" b="b"/>
              <a:pathLst>
                <a:path w="2827" h="4401" extrusionOk="0">
                  <a:moveTo>
                    <a:pt x="2396" y="0"/>
                  </a:moveTo>
                  <a:cubicBezTo>
                    <a:pt x="1183" y="653"/>
                    <a:pt x="479" y="1361"/>
                    <a:pt x="0" y="3702"/>
                  </a:cubicBezTo>
                  <a:lnTo>
                    <a:pt x="693" y="4400"/>
                  </a:lnTo>
                  <a:cubicBezTo>
                    <a:pt x="1087" y="2389"/>
                    <a:pt x="1664" y="1404"/>
                    <a:pt x="2827" y="682"/>
                  </a:cubicBezTo>
                  <a:lnTo>
                    <a:pt x="23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0"/>
            <p:cNvSpPr/>
            <p:nvPr/>
          </p:nvSpPr>
          <p:spPr>
            <a:xfrm>
              <a:off x="1849727" y="3529487"/>
              <a:ext cx="327599" cy="142238"/>
            </a:xfrm>
            <a:custGeom>
              <a:avLst/>
              <a:gdLst/>
              <a:ahLst/>
              <a:cxnLst/>
              <a:rect l="l" t="t" r="r" b="b"/>
              <a:pathLst>
                <a:path w="7893" h="3427" extrusionOk="0">
                  <a:moveTo>
                    <a:pt x="7434" y="1"/>
                  </a:moveTo>
                  <a:lnTo>
                    <a:pt x="5" y="1876"/>
                  </a:lnTo>
                  <a:lnTo>
                    <a:pt x="0" y="3426"/>
                  </a:lnTo>
                  <a:lnTo>
                    <a:pt x="7892" y="1551"/>
                  </a:lnTo>
                  <a:lnTo>
                    <a:pt x="7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0"/>
            <p:cNvSpPr/>
            <p:nvPr/>
          </p:nvSpPr>
          <p:spPr>
            <a:xfrm>
              <a:off x="1791080" y="3802424"/>
              <a:ext cx="182248" cy="702887"/>
            </a:xfrm>
            <a:custGeom>
              <a:avLst/>
              <a:gdLst/>
              <a:ahLst/>
              <a:cxnLst/>
              <a:rect l="l" t="t" r="r" b="b"/>
              <a:pathLst>
                <a:path w="4391" h="16935" extrusionOk="0">
                  <a:moveTo>
                    <a:pt x="1172" y="0"/>
                  </a:moveTo>
                  <a:cubicBezTo>
                    <a:pt x="1172" y="0"/>
                    <a:pt x="163" y="6501"/>
                    <a:pt x="302" y="7912"/>
                  </a:cubicBezTo>
                  <a:cubicBezTo>
                    <a:pt x="442" y="9325"/>
                    <a:pt x="1" y="16935"/>
                    <a:pt x="1" y="16935"/>
                  </a:cubicBezTo>
                  <a:lnTo>
                    <a:pt x="284" y="16935"/>
                  </a:lnTo>
                  <a:cubicBezTo>
                    <a:pt x="1001" y="13610"/>
                    <a:pt x="3049" y="8421"/>
                    <a:pt x="3287" y="7564"/>
                  </a:cubicBezTo>
                  <a:cubicBezTo>
                    <a:pt x="3526" y="6708"/>
                    <a:pt x="4391" y="762"/>
                    <a:pt x="4391" y="762"/>
                  </a:cubicBezTo>
                  <a:lnTo>
                    <a:pt x="11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0"/>
            <p:cNvSpPr/>
            <p:nvPr/>
          </p:nvSpPr>
          <p:spPr>
            <a:xfrm>
              <a:off x="1790955" y="3802424"/>
              <a:ext cx="182248" cy="702887"/>
            </a:xfrm>
            <a:custGeom>
              <a:avLst/>
              <a:gdLst/>
              <a:ahLst/>
              <a:cxnLst/>
              <a:rect l="l" t="t" r="r" b="b"/>
              <a:pathLst>
                <a:path w="4391" h="16935" extrusionOk="0">
                  <a:moveTo>
                    <a:pt x="1172" y="0"/>
                  </a:moveTo>
                  <a:cubicBezTo>
                    <a:pt x="1172" y="0"/>
                    <a:pt x="165" y="6501"/>
                    <a:pt x="303" y="7912"/>
                  </a:cubicBezTo>
                  <a:cubicBezTo>
                    <a:pt x="443" y="9325"/>
                    <a:pt x="1" y="16935"/>
                    <a:pt x="1" y="16935"/>
                  </a:cubicBezTo>
                  <a:lnTo>
                    <a:pt x="119" y="16935"/>
                  </a:lnTo>
                  <a:lnTo>
                    <a:pt x="1217" y="9678"/>
                  </a:lnTo>
                  <a:lnTo>
                    <a:pt x="2875" y="8770"/>
                  </a:lnTo>
                  <a:cubicBezTo>
                    <a:pt x="3083" y="8190"/>
                    <a:pt x="3234" y="7761"/>
                    <a:pt x="3289" y="7566"/>
                  </a:cubicBezTo>
                  <a:cubicBezTo>
                    <a:pt x="3527" y="6709"/>
                    <a:pt x="4391" y="763"/>
                    <a:pt x="4391" y="763"/>
                  </a:cubicBezTo>
                  <a:lnTo>
                    <a:pt x="117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0"/>
            <p:cNvSpPr/>
            <p:nvPr/>
          </p:nvSpPr>
          <p:spPr>
            <a:xfrm>
              <a:off x="2058414" y="3735061"/>
              <a:ext cx="240397" cy="755848"/>
            </a:xfrm>
            <a:custGeom>
              <a:avLst/>
              <a:gdLst/>
              <a:ahLst/>
              <a:cxnLst/>
              <a:rect l="l" t="t" r="r" b="b"/>
              <a:pathLst>
                <a:path w="5792" h="18211" extrusionOk="0">
                  <a:moveTo>
                    <a:pt x="3506" y="1"/>
                  </a:moveTo>
                  <a:lnTo>
                    <a:pt x="0" y="1205"/>
                  </a:lnTo>
                  <a:cubicBezTo>
                    <a:pt x="0" y="1205"/>
                    <a:pt x="2192" y="8072"/>
                    <a:pt x="2660" y="9399"/>
                  </a:cubicBezTo>
                  <a:cubicBezTo>
                    <a:pt x="3131" y="10728"/>
                    <a:pt x="4508" y="18210"/>
                    <a:pt x="4508" y="18210"/>
                  </a:cubicBezTo>
                  <a:lnTo>
                    <a:pt x="4784" y="18134"/>
                  </a:lnTo>
                  <a:cubicBezTo>
                    <a:pt x="4688" y="14723"/>
                    <a:pt x="5738" y="8460"/>
                    <a:pt x="5764" y="7567"/>
                  </a:cubicBezTo>
                  <a:cubicBezTo>
                    <a:pt x="5791" y="6674"/>
                    <a:pt x="3506" y="1"/>
                    <a:pt x="3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0"/>
            <p:cNvSpPr/>
            <p:nvPr/>
          </p:nvSpPr>
          <p:spPr>
            <a:xfrm>
              <a:off x="2058414" y="3735186"/>
              <a:ext cx="233715" cy="755765"/>
            </a:xfrm>
            <a:custGeom>
              <a:avLst/>
              <a:gdLst/>
              <a:ahLst/>
              <a:cxnLst/>
              <a:rect l="l" t="t" r="r" b="b"/>
              <a:pathLst>
                <a:path w="5631" h="18209" extrusionOk="0">
                  <a:moveTo>
                    <a:pt x="3508" y="1"/>
                  </a:moveTo>
                  <a:lnTo>
                    <a:pt x="0" y="1203"/>
                  </a:lnTo>
                  <a:cubicBezTo>
                    <a:pt x="0" y="1203"/>
                    <a:pt x="2192" y="8071"/>
                    <a:pt x="2660" y="9399"/>
                  </a:cubicBezTo>
                  <a:cubicBezTo>
                    <a:pt x="3131" y="10728"/>
                    <a:pt x="4508" y="18209"/>
                    <a:pt x="4508" y="18209"/>
                  </a:cubicBezTo>
                  <a:lnTo>
                    <a:pt x="4663" y="18166"/>
                  </a:lnTo>
                  <a:lnTo>
                    <a:pt x="3699" y="7976"/>
                  </a:lnTo>
                  <a:lnTo>
                    <a:pt x="5630" y="6779"/>
                  </a:lnTo>
                  <a:cubicBezTo>
                    <a:pt x="5139" y="4761"/>
                    <a:pt x="3508" y="1"/>
                    <a:pt x="35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0"/>
            <p:cNvSpPr/>
            <p:nvPr/>
          </p:nvSpPr>
          <p:spPr>
            <a:xfrm>
              <a:off x="1791205" y="3827825"/>
              <a:ext cx="503290" cy="344325"/>
            </a:xfrm>
            <a:custGeom>
              <a:avLst/>
              <a:gdLst/>
              <a:ahLst/>
              <a:cxnLst/>
              <a:rect l="l" t="t" r="r" b="b"/>
              <a:pathLst>
                <a:path w="12126" h="8296" extrusionOk="0">
                  <a:moveTo>
                    <a:pt x="11103" y="0"/>
                  </a:moveTo>
                  <a:lnTo>
                    <a:pt x="330" y="3683"/>
                  </a:lnTo>
                  <a:lnTo>
                    <a:pt x="1" y="8296"/>
                  </a:lnTo>
                  <a:lnTo>
                    <a:pt x="12126" y="3367"/>
                  </a:lnTo>
                  <a:lnTo>
                    <a:pt x="111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0"/>
            <p:cNvSpPr/>
            <p:nvPr/>
          </p:nvSpPr>
          <p:spPr>
            <a:xfrm>
              <a:off x="1791205" y="3827825"/>
              <a:ext cx="495985" cy="344325"/>
            </a:xfrm>
            <a:custGeom>
              <a:avLst/>
              <a:gdLst/>
              <a:ahLst/>
              <a:cxnLst/>
              <a:rect l="l" t="t" r="r" b="b"/>
              <a:pathLst>
                <a:path w="11950" h="8296" extrusionOk="0">
                  <a:moveTo>
                    <a:pt x="11103" y="0"/>
                  </a:moveTo>
                  <a:lnTo>
                    <a:pt x="330" y="3683"/>
                  </a:lnTo>
                  <a:lnTo>
                    <a:pt x="1" y="8296"/>
                  </a:lnTo>
                  <a:lnTo>
                    <a:pt x="662" y="8026"/>
                  </a:lnTo>
                  <a:lnTo>
                    <a:pt x="864" y="6996"/>
                  </a:lnTo>
                  <a:lnTo>
                    <a:pt x="11949" y="2785"/>
                  </a:lnTo>
                  <a:lnTo>
                    <a:pt x="11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0"/>
            <p:cNvSpPr/>
            <p:nvPr/>
          </p:nvSpPr>
          <p:spPr>
            <a:xfrm>
              <a:off x="1789876" y="3572901"/>
              <a:ext cx="507689" cy="528649"/>
            </a:xfrm>
            <a:custGeom>
              <a:avLst/>
              <a:gdLst/>
              <a:ahLst/>
              <a:cxnLst/>
              <a:rect l="l" t="t" r="r" b="b"/>
              <a:pathLst>
                <a:path w="12232" h="12737" extrusionOk="0">
                  <a:moveTo>
                    <a:pt x="8876" y="0"/>
                  </a:moveTo>
                  <a:cubicBezTo>
                    <a:pt x="7251" y="0"/>
                    <a:pt x="1714" y="1487"/>
                    <a:pt x="1300" y="2103"/>
                  </a:cubicBezTo>
                  <a:cubicBezTo>
                    <a:pt x="827" y="2807"/>
                    <a:pt x="1" y="12737"/>
                    <a:pt x="1" y="12737"/>
                  </a:cubicBezTo>
                  <a:cubicBezTo>
                    <a:pt x="1849" y="11933"/>
                    <a:pt x="12231" y="8225"/>
                    <a:pt x="12231" y="8225"/>
                  </a:cubicBezTo>
                  <a:cubicBezTo>
                    <a:pt x="12231" y="8225"/>
                    <a:pt x="9640" y="659"/>
                    <a:pt x="9310" y="103"/>
                  </a:cubicBezTo>
                  <a:cubicBezTo>
                    <a:pt x="9268" y="32"/>
                    <a:pt x="9114" y="0"/>
                    <a:pt x="8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0"/>
            <p:cNvSpPr/>
            <p:nvPr/>
          </p:nvSpPr>
          <p:spPr>
            <a:xfrm>
              <a:off x="1789959" y="3572777"/>
              <a:ext cx="507648" cy="528732"/>
            </a:xfrm>
            <a:custGeom>
              <a:avLst/>
              <a:gdLst/>
              <a:ahLst/>
              <a:cxnLst/>
              <a:rect l="l" t="t" r="r" b="b"/>
              <a:pathLst>
                <a:path w="12231" h="12739" extrusionOk="0">
                  <a:moveTo>
                    <a:pt x="8879" y="1"/>
                  </a:moveTo>
                  <a:cubicBezTo>
                    <a:pt x="7255" y="1"/>
                    <a:pt x="1715" y="1489"/>
                    <a:pt x="1301" y="2105"/>
                  </a:cubicBezTo>
                  <a:cubicBezTo>
                    <a:pt x="825" y="2809"/>
                    <a:pt x="0" y="12738"/>
                    <a:pt x="0" y="12738"/>
                  </a:cubicBezTo>
                  <a:cubicBezTo>
                    <a:pt x="352" y="12586"/>
                    <a:pt x="1019" y="12324"/>
                    <a:pt x="1861" y="12007"/>
                  </a:cubicBezTo>
                  <a:cubicBezTo>
                    <a:pt x="1856" y="11849"/>
                    <a:pt x="1853" y="11688"/>
                    <a:pt x="1853" y="11525"/>
                  </a:cubicBezTo>
                  <a:cubicBezTo>
                    <a:pt x="1861" y="6903"/>
                    <a:pt x="2560" y="1468"/>
                    <a:pt x="6106" y="840"/>
                  </a:cubicBezTo>
                  <a:cubicBezTo>
                    <a:pt x="6221" y="820"/>
                    <a:pt x="6337" y="810"/>
                    <a:pt x="6454" y="810"/>
                  </a:cubicBezTo>
                  <a:cubicBezTo>
                    <a:pt x="8707" y="810"/>
                    <a:pt x="11152" y="4533"/>
                    <a:pt x="11840" y="8365"/>
                  </a:cubicBezTo>
                  <a:cubicBezTo>
                    <a:pt x="12087" y="8278"/>
                    <a:pt x="12231" y="8226"/>
                    <a:pt x="12231" y="8226"/>
                  </a:cubicBezTo>
                  <a:cubicBezTo>
                    <a:pt x="12231" y="8226"/>
                    <a:pt x="9641" y="660"/>
                    <a:pt x="9311" y="103"/>
                  </a:cubicBezTo>
                  <a:cubicBezTo>
                    <a:pt x="9269" y="32"/>
                    <a:pt x="9115" y="1"/>
                    <a:pt x="887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0"/>
            <p:cNvSpPr/>
            <p:nvPr/>
          </p:nvSpPr>
          <p:spPr>
            <a:xfrm>
              <a:off x="1961167" y="3965580"/>
              <a:ext cx="29593" cy="27767"/>
            </a:xfrm>
            <a:custGeom>
              <a:avLst/>
              <a:gdLst/>
              <a:ahLst/>
              <a:cxnLst/>
              <a:rect l="l" t="t" r="r" b="b"/>
              <a:pathLst>
                <a:path w="713" h="669" extrusionOk="0">
                  <a:moveTo>
                    <a:pt x="691" y="1"/>
                  </a:moveTo>
                  <a:cubicBezTo>
                    <a:pt x="689" y="238"/>
                    <a:pt x="538" y="468"/>
                    <a:pt x="346" y="522"/>
                  </a:cubicBezTo>
                  <a:cubicBezTo>
                    <a:pt x="319" y="530"/>
                    <a:pt x="293" y="533"/>
                    <a:pt x="268" y="533"/>
                  </a:cubicBezTo>
                  <a:cubicBezTo>
                    <a:pt x="143" y="533"/>
                    <a:pt x="42" y="444"/>
                    <a:pt x="2" y="305"/>
                  </a:cubicBezTo>
                  <a:cubicBezTo>
                    <a:pt x="2" y="310"/>
                    <a:pt x="1" y="314"/>
                    <a:pt x="1" y="320"/>
                  </a:cubicBezTo>
                  <a:cubicBezTo>
                    <a:pt x="5" y="527"/>
                    <a:pt x="125" y="668"/>
                    <a:pt x="284" y="668"/>
                  </a:cubicBezTo>
                  <a:cubicBezTo>
                    <a:pt x="309" y="668"/>
                    <a:pt x="335" y="665"/>
                    <a:pt x="362" y="657"/>
                  </a:cubicBezTo>
                  <a:cubicBezTo>
                    <a:pt x="559" y="603"/>
                    <a:pt x="712" y="363"/>
                    <a:pt x="709" y="121"/>
                  </a:cubicBezTo>
                  <a:cubicBezTo>
                    <a:pt x="709" y="78"/>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0"/>
            <p:cNvSpPr/>
            <p:nvPr/>
          </p:nvSpPr>
          <p:spPr>
            <a:xfrm>
              <a:off x="1990429" y="3955577"/>
              <a:ext cx="29552" cy="27684"/>
            </a:xfrm>
            <a:custGeom>
              <a:avLst/>
              <a:gdLst/>
              <a:ahLst/>
              <a:cxnLst/>
              <a:rect l="l" t="t" r="r" b="b"/>
              <a:pathLst>
                <a:path w="712" h="667" extrusionOk="0">
                  <a:moveTo>
                    <a:pt x="690" y="0"/>
                  </a:moveTo>
                  <a:cubicBezTo>
                    <a:pt x="688" y="235"/>
                    <a:pt x="538" y="467"/>
                    <a:pt x="345" y="521"/>
                  </a:cubicBezTo>
                  <a:cubicBezTo>
                    <a:pt x="318" y="528"/>
                    <a:pt x="292" y="532"/>
                    <a:pt x="267" y="532"/>
                  </a:cubicBezTo>
                  <a:cubicBezTo>
                    <a:pt x="142" y="532"/>
                    <a:pt x="41" y="442"/>
                    <a:pt x="2" y="304"/>
                  </a:cubicBezTo>
                  <a:cubicBezTo>
                    <a:pt x="2" y="309"/>
                    <a:pt x="0" y="312"/>
                    <a:pt x="0" y="318"/>
                  </a:cubicBezTo>
                  <a:cubicBezTo>
                    <a:pt x="4" y="525"/>
                    <a:pt x="125" y="666"/>
                    <a:pt x="284" y="666"/>
                  </a:cubicBezTo>
                  <a:cubicBezTo>
                    <a:pt x="308" y="666"/>
                    <a:pt x="334" y="663"/>
                    <a:pt x="361" y="656"/>
                  </a:cubicBezTo>
                  <a:cubicBezTo>
                    <a:pt x="558" y="601"/>
                    <a:pt x="711" y="361"/>
                    <a:pt x="709" y="120"/>
                  </a:cubicBezTo>
                  <a:cubicBezTo>
                    <a:pt x="709" y="77"/>
                    <a:pt x="698" y="38"/>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0"/>
            <p:cNvSpPr/>
            <p:nvPr/>
          </p:nvSpPr>
          <p:spPr>
            <a:xfrm>
              <a:off x="2019025" y="3943624"/>
              <a:ext cx="29593" cy="27684"/>
            </a:xfrm>
            <a:custGeom>
              <a:avLst/>
              <a:gdLst/>
              <a:ahLst/>
              <a:cxnLst/>
              <a:rect l="l" t="t" r="r" b="b"/>
              <a:pathLst>
                <a:path w="713" h="667" extrusionOk="0">
                  <a:moveTo>
                    <a:pt x="691" y="1"/>
                  </a:moveTo>
                  <a:cubicBezTo>
                    <a:pt x="691" y="238"/>
                    <a:pt x="538" y="468"/>
                    <a:pt x="346" y="521"/>
                  </a:cubicBezTo>
                  <a:cubicBezTo>
                    <a:pt x="319" y="529"/>
                    <a:pt x="293" y="532"/>
                    <a:pt x="268" y="532"/>
                  </a:cubicBezTo>
                  <a:cubicBezTo>
                    <a:pt x="143" y="532"/>
                    <a:pt x="42" y="443"/>
                    <a:pt x="2" y="304"/>
                  </a:cubicBezTo>
                  <a:cubicBezTo>
                    <a:pt x="2" y="310"/>
                    <a:pt x="1" y="313"/>
                    <a:pt x="1" y="319"/>
                  </a:cubicBezTo>
                  <a:cubicBezTo>
                    <a:pt x="5" y="526"/>
                    <a:pt x="125" y="667"/>
                    <a:pt x="284" y="667"/>
                  </a:cubicBezTo>
                  <a:cubicBezTo>
                    <a:pt x="309" y="667"/>
                    <a:pt x="335" y="663"/>
                    <a:pt x="362" y="656"/>
                  </a:cubicBezTo>
                  <a:cubicBezTo>
                    <a:pt x="558" y="602"/>
                    <a:pt x="712" y="362"/>
                    <a:pt x="709" y="120"/>
                  </a:cubicBezTo>
                  <a:cubicBezTo>
                    <a:pt x="709" y="77"/>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0"/>
            <p:cNvSpPr/>
            <p:nvPr/>
          </p:nvSpPr>
          <p:spPr>
            <a:xfrm>
              <a:off x="2066466" y="3912163"/>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7" y="374"/>
                    <a:pt x="20" y="216"/>
                  </a:cubicBezTo>
                  <a:cubicBezTo>
                    <a:pt x="20" y="222"/>
                    <a:pt x="19" y="224"/>
                    <a:pt x="19" y="230"/>
                  </a:cubicBezTo>
                  <a:cubicBezTo>
                    <a:pt x="0" y="455"/>
                    <a:pt x="122" y="620"/>
                    <a:pt x="297" y="620"/>
                  </a:cubicBezTo>
                  <a:cubicBezTo>
                    <a:pt x="311" y="620"/>
                    <a:pt x="325" y="619"/>
                    <a:pt x="339" y="617"/>
                  </a:cubicBezTo>
                  <a:cubicBezTo>
                    <a:pt x="538" y="588"/>
                    <a:pt x="713" y="367"/>
                    <a:pt x="733" y="124"/>
                  </a:cubicBezTo>
                  <a:cubicBezTo>
                    <a:pt x="737" y="81"/>
                    <a:pt x="733" y="40"/>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0"/>
            <p:cNvSpPr/>
            <p:nvPr/>
          </p:nvSpPr>
          <p:spPr>
            <a:xfrm>
              <a:off x="2096142" y="3905813"/>
              <a:ext cx="30631" cy="25775"/>
            </a:xfrm>
            <a:custGeom>
              <a:avLst/>
              <a:gdLst/>
              <a:ahLst/>
              <a:cxnLst/>
              <a:rect l="l" t="t" r="r" b="b"/>
              <a:pathLst>
                <a:path w="738" h="621" extrusionOk="0">
                  <a:moveTo>
                    <a:pt x="729" y="1"/>
                  </a:moveTo>
                  <a:cubicBezTo>
                    <a:pt x="701" y="238"/>
                    <a:pt x="528" y="449"/>
                    <a:pt x="336" y="478"/>
                  </a:cubicBezTo>
                  <a:cubicBezTo>
                    <a:pt x="321" y="480"/>
                    <a:pt x="306" y="481"/>
                    <a:pt x="292" y="481"/>
                  </a:cubicBezTo>
                  <a:cubicBezTo>
                    <a:pt x="153" y="481"/>
                    <a:pt x="48" y="374"/>
                    <a:pt x="22" y="216"/>
                  </a:cubicBezTo>
                  <a:cubicBezTo>
                    <a:pt x="22" y="222"/>
                    <a:pt x="20" y="225"/>
                    <a:pt x="20" y="231"/>
                  </a:cubicBezTo>
                  <a:cubicBezTo>
                    <a:pt x="1" y="456"/>
                    <a:pt x="123" y="621"/>
                    <a:pt x="299" y="621"/>
                  </a:cubicBezTo>
                  <a:cubicBezTo>
                    <a:pt x="313" y="621"/>
                    <a:pt x="327" y="619"/>
                    <a:pt x="341" y="617"/>
                  </a:cubicBezTo>
                  <a:cubicBezTo>
                    <a:pt x="538" y="589"/>
                    <a:pt x="715" y="367"/>
                    <a:pt x="735" y="124"/>
                  </a:cubicBezTo>
                  <a:cubicBezTo>
                    <a:pt x="738" y="81"/>
                    <a:pt x="735" y="40"/>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0"/>
            <p:cNvSpPr/>
            <p:nvPr/>
          </p:nvSpPr>
          <p:spPr>
            <a:xfrm>
              <a:off x="2125486" y="3897595"/>
              <a:ext cx="30589" cy="25775"/>
            </a:xfrm>
            <a:custGeom>
              <a:avLst/>
              <a:gdLst/>
              <a:ahLst/>
              <a:cxnLst/>
              <a:rect l="l" t="t" r="r" b="b"/>
              <a:pathLst>
                <a:path w="737" h="621" extrusionOk="0">
                  <a:moveTo>
                    <a:pt x="728" y="1"/>
                  </a:moveTo>
                  <a:cubicBezTo>
                    <a:pt x="699" y="236"/>
                    <a:pt x="530" y="450"/>
                    <a:pt x="336" y="479"/>
                  </a:cubicBezTo>
                  <a:cubicBezTo>
                    <a:pt x="321" y="481"/>
                    <a:pt x="307" y="482"/>
                    <a:pt x="294" y="482"/>
                  </a:cubicBezTo>
                  <a:cubicBezTo>
                    <a:pt x="152" y="482"/>
                    <a:pt x="47" y="376"/>
                    <a:pt x="21" y="216"/>
                  </a:cubicBezTo>
                  <a:cubicBezTo>
                    <a:pt x="21" y="222"/>
                    <a:pt x="18" y="226"/>
                    <a:pt x="18" y="231"/>
                  </a:cubicBezTo>
                  <a:cubicBezTo>
                    <a:pt x="1" y="456"/>
                    <a:pt x="123" y="620"/>
                    <a:pt x="298" y="620"/>
                  </a:cubicBezTo>
                  <a:cubicBezTo>
                    <a:pt x="311" y="620"/>
                    <a:pt x="326" y="619"/>
                    <a:pt x="340" y="617"/>
                  </a:cubicBezTo>
                  <a:cubicBezTo>
                    <a:pt x="538" y="588"/>
                    <a:pt x="714" y="367"/>
                    <a:pt x="734" y="126"/>
                  </a:cubicBezTo>
                  <a:cubicBezTo>
                    <a:pt x="737" y="83"/>
                    <a:pt x="734"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0"/>
            <p:cNvSpPr/>
            <p:nvPr/>
          </p:nvSpPr>
          <p:spPr>
            <a:xfrm>
              <a:off x="2178363" y="3892158"/>
              <a:ext cx="30631" cy="25775"/>
            </a:xfrm>
            <a:custGeom>
              <a:avLst/>
              <a:gdLst/>
              <a:ahLst/>
              <a:cxnLst/>
              <a:rect l="l" t="t" r="r" b="b"/>
              <a:pathLst>
                <a:path w="738" h="621" extrusionOk="0">
                  <a:moveTo>
                    <a:pt x="727" y="1"/>
                  </a:moveTo>
                  <a:cubicBezTo>
                    <a:pt x="700" y="237"/>
                    <a:pt x="529" y="451"/>
                    <a:pt x="335" y="479"/>
                  </a:cubicBezTo>
                  <a:cubicBezTo>
                    <a:pt x="321" y="481"/>
                    <a:pt x="307" y="482"/>
                    <a:pt x="293" y="482"/>
                  </a:cubicBezTo>
                  <a:cubicBezTo>
                    <a:pt x="152" y="482"/>
                    <a:pt x="46" y="375"/>
                    <a:pt x="20" y="216"/>
                  </a:cubicBezTo>
                  <a:cubicBezTo>
                    <a:pt x="20" y="222"/>
                    <a:pt x="19" y="225"/>
                    <a:pt x="19" y="231"/>
                  </a:cubicBezTo>
                  <a:cubicBezTo>
                    <a:pt x="0" y="456"/>
                    <a:pt x="122" y="620"/>
                    <a:pt x="297" y="620"/>
                  </a:cubicBezTo>
                  <a:cubicBezTo>
                    <a:pt x="311" y="620"/>
                    <a:pt x="325" y="619"/>
                    <a:pt x="339" y="617"/>
                  </a:cubicBezTo>
                  <a:cubicBezTo>
                    <a:pt x="537" y="589"/>
                    <a:pt x="713" y="367"/>
                    <a:pt x="733" y="124"/>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0"/>
            <p:cNvSpPr/>
            <p:nvPr/>
          </p:nvSpPr>
          <p:spPr>
            <a:xfrm>
              <a:off x="2207998" y="3885807"/>
              <a:ext cx="30631" cy="25692"/>
            </a:xfrm>
            <a:custGeom>
              <a:avLst/>
              <a:gdLst/>
              <a:ahLst/>
              <a:cxnLst/>
              <a:rect l="l" t="t" r="r" b="b"/>
              <a:pathLst>
                <a:path w="738" h="619" extrusionOk="0">
                  <a:moveTo>
                    <a:pt x="729" y="0"/>
                  </a:moveTo>
                  <a:cubicBezTo>
                    <a:pt x="701" y="237"/>
                    <a:pt x="529" y="448"/>
                    <a:pt x="335" y="477"/>
                  </a:cubicBezTo>
                  <a:cubicBezTo>
                    <a:pt x="321" y="479"/>
                    <a:pt x="307" y="480"/>
                    <a:pt x="293" y="480"/>
                  </a:cubicBezTo>
                  <a:cubicBezTo>
                    <a:pt x="153" y="480"/>
                    <a:pt x="48" y="374"/>
                    <a:pt x="22" y="216"/>
                  </a:cubicBezTo>
                  <a:cubicBezTo>
                    <a:pt x="22" y="220"/>
                    <a:pt x="19" y="224"/>
                    <a:pt x="19" y="230"/>
                  </a:cubicBezTo>
                  <a:cubicBezTo>
                    <a:pt x="0" y="454"/>
                    <a:pt x="122" y="618"/>
                    <a:pt x="298" y="618"/>
                  </a:cubicBezTo>
                  <a:cubicBezTo>
                    <a:pt x="312" y="618"/>
                    <a:pt x="326" y="617"/>
                    <a:pt x="341" y="615"/>
                  </a:cubicBezTo>
                  <a:cubicBezTo>
                    <a:pt x="538" y="586"/>
                    <a:pt x="714" y="367"/>
                    <a:pt x="734" y="124"/>
                  </a:cubicBezTo>
                  <a:cubicBezTo>
                    <a:pt x="737" y="81"/>
                    <a:pt x="734"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0"/>
            <p:cNvSpPr/>
            <p:nvPr/>
          </p:nvSpPr>
          <p:spPr>
            <a:xfrm>
              <a:off x="2237383" y="3877548"/>
              <a:ext cx="30631" cy="25775"/>
            </a:xfrm>
            <a:custGeom>
              <a:avLst/>
              <a:gdLst/>
              <a:ahLst/>
              <a:cxnLst/>
              <a:rect l="l" t="t" r="r" b="b"/>
              <a:pathLst>
                <a:path w="738" h="621" extrusionOk="0">
                  <a:moveTo>
                    <a:pt x="728" y="1"/>
                  </a:moveTo>
                  <a:cubicBezTo>
                    <a:pt x="699" y="238"/>
                    <a:pt x="528" y="451"/>
                    <a:pt x="335" y="479"/>
                  </a:cubicBezTo>
                  <a:cubicBezTo>
                    <a:pt x="321" y="481"/>
                    <a:pt x="307" y="482"/>
                    <a:pt x="294" y="482"/>
                  </a:cubicBezTo>
                  <a:cubicBezTo>
                    <a:pt x="152" y="482"/>
                    <a:pt x="47" y="375"/>
                    <a:pt x="21" y="216"/>
                  </a:cubicBezTo>
                  <a:cubicBezTo>
                    <a:pt x="21" y="222"/>
                    <a:pt x="19" y="225"/>
                    <a:pt x="19" y="231"/>
                  </a:cubicBezTo>
                  <a:cubicBezTo>
                    <a:pt x="1" y="456"/>
                    <a:pt x="123" y="620"/>
                    <a:pt x="297" y="620"/>
                  </a:cubicBezTo>
                  <a:cubicBezTo>
                    <a:pt x="311" y="620"/>
                    <a:pt x="325" y="619"/>
                    <a:pt x="340" y="617"/>
                  </a:cubicBezTo>
                  <a:cubicBezTo>
                    <a:pt x="538" y="589"/>
                    <a:pt x="715" y="367"/>
                    <a:pt x="733" y="124"/>
                  </a:cubicBezTo>
                  <a:cubicBezTo>
                    <a:pt x="738" y="81"/>
                    <a:pt x="733"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0"/>
            <p:cNvSpPr/>
            <p:nvPr/>
          </p:nvSpPr>
          <p:spPr>
            <a:xfrm>
              <a:off x="1854085" y="4023687"/>
              <a:ext cx="29925" cy="26065"/>
            </a:xfrm>
            <a:custGeom>
              <a:avLst/>
              <a:gdLst/>
              <a:ahLst/>
              <a:cxnLst/>
              <a:rect l="l" t="t" r="r" b="b"/>
              <a:pathLst>
                <a:path w="721" h="628" extrusionOk="0">
                  <a:moveTo>
                    <a:pt x="699" y="0"/>
                  </a:moveTo>
                  <a:cubicBezTo>
                    <a:pt x="697" y="232"/>
                    <a:pt x="542" y="450"/>
                    <a:pt x="348" y="488"/>
                  </a:cubicBezTo>
                  <a:cubicBezTo>
                    <a:pt x="329" y="491"/>
                    <a:pt x="311" y="493"/>
                    <a:pt x="293" y="493"/>
                  </a:cubicBezTo>
                  <a:cubicBezTo>
                    <a:pt x="156" y="493"/>
                    <a:pt x="45" y="395"/>
                    <a:pt x="2" y="245"/>
                  </a:cubicBezTo>
                  <a:cubicBezTo>
                    <a:pt x="2" y="250"/>
                    <a:pt x="0" y="253"/>
                    <a:pt x="0" y="259"/>
                  </a:cubicBezTo>
                  <a:cubicBezTo>
                    <a:pt x="3" y="475"/>
                    <a:pt x="137" y="628"/>
                    <a:pt x="309" y="628"/>
                  </a:cubicBezTo>
                  <a:cubicBezTo>
                    <a:pt x="327" y="628"/>
                    <a:pt x="346" y="626"/>
                    <a:pt x="365" y="623"/>
                  </a:cubicBezTo>
                  <a:cubicBezTo>
                    <a:pt x="562" y="584"/>
                    <a:pt x="720" y="360"/>
                    <a:pt x="717" y="121"/>
                  </a:cubicBezTo>
                  <a:cubicBezTo>
                    <a:pt x="717"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0"/>
            <p:cNvSpPr/>
            <p:nvPr/>
          </p:nvSpPr>
          <p:spPr>
            <a:xfrm>
              <a:off x="1883636" y="4016009"/>
              <a:ext cx="29925" cy="26065"/>
            </a:xfrm>
            <a:custGeom>
              <a:avLst/>
              <a:gdLst/>
              <a:ahLst/>
              <a:cxnLst/>
              <a:rect l="l" t="t" r="r" b="b"/>
              <a:pathLst>
                <a:path w="721" h="628" extrusionOk="0">
                  <a:moveTo>
                    <a:pt x="699" y="0"/>
                  </a:moveTo>
                  <a:cubicBezTo>
                    <a:pt x="696" y="234"/>
                    <a:pt x="541" y="451"/>
                    <a:pt x="347" y="487"/>
                  </a:cubicBezTo>
                  <a:cubicBezTo>
                    <a:pt x="328" y="491"/>
                    <a:pt x="310" y="492"/>
                    <a:pt x="292" y="492"/>
                  </a:cubicBezTo>
                  <a:cubicBezTo>
                    <a:pt x="156" y="492"/>
                    <a:pt x="44" y="394"/>
                    <a:pt x="2" y="244"/>
                  </a:cubicBezTo>
                  <a:cubicBezTo>
                    <a:pt x="2" y="250"/>
                    <a:pt x="1" y="254"/>
                    <a:pt x="1" y="259"/>
                  </a:cubicBezTo>
                  <a:cubicBezTo>
                    <a:pt x="5" y="475"/>
                    <a:pt x="138" y="628"/>
                    <a:pt x="309" y="628"/>
                  </a:cubicBezTo>
                  <a:cubicBezTo>
                    <a:pt x="328" y="628"/>
                    <a:pt x="347" y="626"/>
                    <a:pt x="366" y="622"/>
                  </a:cubicBezTo>
                  <a:cubicBezTo>
                    <a:pt x="563" y="583"/>
                    <a:pt x="721"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0"/>
            <p:cNvSpPr/>
            <p:nvPr/>
          </p:nvSpPr>
          <p:spPr>
            <a:xfrm>
              <a:off x="1912648" y="4006628"/>
              <a:ext cx="29967" cy="26024"/>
            </a:xfrm>
            <a:custGeom>
              <a:avLst/>
              <a:gdLst/>
              <a:ahLst/>
              <a:cxnLst/>
              <a:rect l="l" t="t" r="r" b="b"/>
              <a:pathLst>
                <a:path w="722" h="627" extrusionOk="0">
                  <a:moveTo>
                    <a:pt x="700" y="0"/>
                  </a:moveTo>
                  <a:cubicBezTo>
                    <a:pt x="694" y="233"/>
                    <a:pt x="542" y="449"/>
                    <a:pt x="348" y="488"/>
                  </a:cubicBezTo>
                  <a:cubicBezTo>
                    <a:pt x="329" y="491"/>
                    <a:pt x="311" y="493"/>
                    <a:pt x="293" y="493"/>
                  </a:cubicBezTo>
                  <a:cubicBezTo>
                    <a:pt x="155" y="493"/>
                    <a:pt x="44" y="393"/>
                    <a:pt x="3" y="245"/>
                  </a:cubicBezTo>
                  <a:cubicBezTo>
                    <a:pt x="3" y="250"/>
                    <a:pt x="0" y="253"/>
                    <a:pt x="0" y="259"/>
                  </a:cubicBezTo>
                  <a:cubicBezTo>
                    <a:pt x="4" y="474"/>
                    <a:pt x="137" y="627"/>
                    <a:pt x="308" y="627"/>
                  </a:cubicBezTo>
                  <a:cubicBezTo>
                    <a:pt x="326" y="627"/>
                    <a:pt x="346" y="625"/>
                    <a:pt x="365" y="621"/>
                  </a:cubicBezTo>
                  <a:cubicBezTo>
                    <a:pt x="564" y="584"/>
                    <a:pt x="722" y="360"/>
                    <a:pt x="717" y="121"/>
                  </a:cubicBezTo>
                  <a:cubicBezTo>
                    <a:pt x="717"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0"/>
            <p:cNvSpPr/>
            <p:nvPr/>
          </p:nvSpPr>
          <p:spPr>
            <a:xfrm>
              <a:off x="1823703" y="3977990"/>
              <a:ext cx="29925" cy="26065"/>
            </a:xfrm>
            <a:custGeom>
              <a:avLst/>
              <a:gdLst/>
              <a:ahLst/>
              <a:cxnLst/>
              <a:rect l="l" t="t" r="r" b="b"/>
              <a:pathLst>
                <a:path w="721" h="628" extrusionOk="0">
                  <a:moveTo>
                    <a:pt x="699" y="1"/>
                  </a:moveTo>
                  <a:cubicBezTo>
                    <a:pt x="698" y="232"/>
                    <a:pt x="544" y="449"/>
                    <a:pt x="350" y="488"/>
                  </a:cubicBezTo>
                  <a:cubicBezTo>
                    <a:pt x="331" y="491"/>
                    <a:pt x="313" y="493"/>
                    <a:pt x="295" y="493"/>
                  </a:cubicBezTo>
                  <a:cubicBezTo>
                    <a:pt x="157" y="493"/>
                    <a:pt x="45" y="394"/>
                    <a:pt x="2" y="245"/>
                  </a:cubicBezTo>
                  <a:cubicBezTo>
                    <a:pt x="2" y="251"/>
                    <a:pt x="1" y="254"/>
                    <a:pt x="1" y="259"/>
                  </a:cubicBezTo>
                  <a:cubicBezTo>
                    <a:pt x="5" y="474"/>
                    <a:pt x="137" y="627"/>
                    <a:pt x="308" y="627"/>
                  </a:cubicBezTo>
                  <a:cubicBezTo>
                    <a:pt x="327" y="627"/>
                    <a:pt x="346" y="625"/>
                    <a:pt x="366" y="621"/>
                  </a:cubicBezTo>
                  <a:cubicBezTo>
                    <a:pt x="563" y="584"/>
                    <a:pt x="721" y="360"/>
                    <a:pt x="718" y="121"/>
                  </a:cubicBezTo>
                  <a:cubicBezTo>
                    <a:pt x="718"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0"/>
            <p:cNvSpPr/>
            <p:nvPr/>
          </p:nvSpPr>
          <p:spPr>
            <a:xfrm>
              <a:off x="1853421" y="3970312"/>
              <a:ext cx="29925" cy="26065"/>
            </a:xfrm>
            <a:custGeom>
              <a:avLst/>
              <a:gdLst/>
              <a:ahLst/>
              <a:cxnLst/>
              <a:rect l="l" t="t" r="r" b="b"/>
              <a:pathLst>
                <a:path w="721" h="628" extrusionOk="0">
                  <a:moveTo>
                    <a:pt x="699" y="0"/>
                  </a:moveTo>
                  <a:cubicBezTo>
                    <a:pt x="693" y="235"/>
                    <a:pt x="539" y="451"/>
                    <a:pt x="347" y="487"/>
                  </a:cubicBezTo>
                  <a:cubicBezTo>
                    <a:pt x="328" y="491"/>
                    <a:pt x="309" y="493"/>
                    <a:pt x="291" y="493"/>
                  </a:cubicBezTo>
                  <a:cubicBezTo>
                    <a:pt x="154" y="493"/>
                    <a:pt x="42" y="394"/>
                    <a:pt x="2" y="245"/>
                  </a:cubicBezTo>
                  <a:cubicBezTo>
                    <a:pt x="2" y="250"/>
                    <a:pt x="0" y="253"/>
                    <a:pt x="0" y="259"/>
                  </a:cubicBezTo>
                  <a:cubicBezTo>
                    <a:pt x="3" y="474"/>
                    <a:pt x="137" y="628"/>
                    <a:pt x="308" y="628"/>
                  </a:cubicBezTo>
                  <a:cubicBezTo>
                    <a:pt x="326" y="628"/>
                    <a:pt x="345" y="626"/>
                    <a:pt x="364" y="622"/>
                  </a:cubicBezTo>
                  <a:cubicBezTo>
                    <a:pt x="562" y="584"/>
                    <a:pt x="720" y="360"/>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0"/>
            <p:cNvSpPr/>
            <p:nvPr/>
          </p:nvSpPr>
          <p:spPr>
            <a:xfrm>
              <a:off x="1882349" y="3960931"/>
              <a:ext cx="29925" cy="26024"/>
            </a:xfrm>
            <a:custGeom>
              <a:avLst/>
              <a:gdLst/>
              <a:ahLst/>
              <a:cxnLst/>
              <a:rect l="l" t="t" r="r" b="b"/>
              <a:pathLst>
                <a:path w="721" h="627" extrusionOk="0">
                  <a:moveTo>
                    <a:pt x="699" y="1"/>
                  </a:moveTo>
                  <a:cubicBezTo>
                    <a:pt x="694" y="233"/>
                    <a:pt x="541" y="449"/>
                    <a:pt x="347" y="486"/>
                  </a:cubicBezTo>
                  <a:cubicBezTo>
                    <a:pt x="327" y="490"/>
                    <a:pt x="308" y="492"/>
                    <a:pt x="290" y="492"/>
                  </a:cubicBezTo>
                  <a:cubicBezTo>
                    <a:pt x="153" y="492"/>
                    <a:pt x="42" y="393"/>
                    <a:pt x="2" y="245"/>
                  </a:cubicBezTo>
                  <a:cubicBezTo>
                    <a:pt x="2" y="249"/>
                    <a:pt x="0" y="254"/>
                    <a:pt x="0" y="259"/>
                  </a:cubicBezTo>
                  <a:cubicBezTo>
                    <a:pt x="3" y="475"/>
                    <a:pt x="137" y="627"/>
                    <a:pt x="308" y="627"/>
                  </a:cubicBezTo>
                  <a:cubicBezTo>
                    <a:pt x="326" y="627"/>
                    <a:pt x="345" y="625"/>
                    <a:pt x="364" y="621"/>
                  </a:cubicBezTo>
                  <a:cubicBezTo>
                    <a:pt x="562" y="584"/>
                    <a:pt x="720" y="360"/>
                    <a:pt x="716" y="120"/>
                  </a:cubicBezTo>
                  <a:cubicBezTo>
                    <a:pt x="716" y="77"/>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0"/>
            <p:cNvSpPr/>
            <p:nvPr/>
          </p:nvSpPr>
          <p:spPr>
            <a:xfrm>
              <a:off x="1883885" y="3871779"/>
              <a:ext cx="29967" cy="26729"/>
            </a:xfrm>
            <a:custGeom>
              <a:avLst/>
              <a:gdLst/>
              <a:ahLst/>
              <a:cxnLst/>
              <a:rect l="l" t="t" r="r" b="b"/>
              <a:pathLst>
                <a:path w="722" h="644" extrusionOk="0">
                  <a:moveTo>
                    <a:pt x="708" y="0"/>
                  </a:moveTo>
                  <a:cubicBezTo>
                    <a:pt x="692" y="238"/>
                    <a:pt x="531" y="460"/>
                    <a:pt x="338" y="500"/>
                  </a:cubicBezTo>
                  <a:cubicBezTo>
                    <a:pt x="317" y="505"/>
                    <a:pt x="297" y="507"/>
                    <a:pt x="277" y="507"/>
                  </a:cubicBezTo>
                  <a:cubicBezTo>
                    <a:pt x="144" y="507"/>
                    <a:pt x="42" y="409"/>
                    <a:pt x="9" y="260"/>
                  </a:cubicBezTo>
                  <a:cubicBezTo>
                    <a:pt x="9" y="266"/>
                    <a:pt x="8" y="269"/>
                    <a:pt x="8" y="275"/>
                  </a:cubicBezTo>
                  <a:cubicBezTo>
                    <a:pt x="0" y="492"/>
                    <a:pt x="122" y="644"/>
                    <a:pt x="288" y="644"/>
                  </a:cubicBezTo>
                  <a:cubicBezTo>
                    <a:pt x="307" y="644"/>
                    <a:pt x="328" y="641"/>
                    <a:pt x="348" y="637"/>
                  </a:cubicBezTo>
                  <a:cubicBezTo>
                    <a:pt x="547" y="597"/>
                    <a:pt x="712" y="364"/>
                    <a:pt x="721" y="123"/>
                  </a:cubicBezTo>
                  <a:cubicBezTo>
                    <a:pt x="722" y="79"/>
                    <a:pt x="718" y="38"/>
                    <a:pt x="70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0"/>
            <p:cNvSpPr/>
            <p:nvPr/>
          </p:nvSpPr>
          <p:spPr>
            <a:xfrm>
              <a:off x="1913271" y="3863478"/>
              <a:ext cx="30050" cy="26771"/>
            </a:xfrm>
            <a:custGeom>
              <a:avLst/>
              <a:gdLst/>
              <a:ahLst/>
              <a:cxnLst/>
              <a:rect l="l" t="t" r="r" b="b"/>
              <a:pathLst>
                <a:path w="724" h="645" extrusionOk="0">
                  <a:moveTo>
                    <a:pt x="709" y="1"/>
                  </a:moveTo>
                  <a:cubicBezTo>
                    <a:pt x="695" y="239"/>
                    <a:pt x="534" y="460"/>
                    <a:pt x="340" y="502"/>
                  </a:cubicBezTo>
                  <a:cubicBezTo>
                    <a:pt x="320" y="506"/>
                    <a:pt x="300" y="508"/>
                    <a:pt x="281" y="508"/>
                  </a:cubicBezTo>
                  <a:cubicBezTo>
                    <a:pt x="147" y="508"/>
                    <a:pt x="44" y="410"/>
                    <a:pt x="11" y="261"/>
                  </a:cubicBezTo>
                  <a:cubicBezTo>
                    <a:pt x="11" y="267"/>
                    <a:pt x="10" y="269"/>
                    <a:pt x="10" y="275"/>
                  </a:cubicBezTo>
                  <a:cubicBezTo>
                    <a:pt x="1" y="493"/>
                    <a:pt x="125" y="645"/>
                    <a:pt x="291" y="645"/>
                  </a:cubicBezTo>
                  <a:cubicBezTo>
                    <a:pt x="310" y="645"/>
                    <a:pt x="330" y="643"/>
                    <a:pt x="350" y="639"/>
                  </a:cubicBezTo>
                  <a:cubicBezTo>
                    <a:pt x="549" y="597"/>
                    <a:pt x="712" y="366"/>
                    <a:pt x="722" y="123"/>
                  </a:cubicBezTo>
                  <a:cubicBezTo>
                    <a:pt x="724" y="80"/>
                    <a:pt x="718" y="38"/>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0"/>
            <p:cNvSpPr/>
            <p:nvPr/>
          </p:nvSpPr>
          <p:spPr>
            <a:xfrm>
              <a:off x="1942366" y="3853392"/>
              <a:ext cx="30008" cy="26812"/>
            </a:xfrm>
            <a:custGeom>
              <a:avLst/>
              <a:gdLst/>
              <a:ahLst/>
              <a:cxnLst/>
              <a:rect l="l" t="t" r="r" b="b"/>
              <a:pathLst>
                <a:path w="723" h="646" extrusionOk="0">
                  <a:moveTo>
                    <a:pt x="710" y="1"/>
                  </a:moveTo>
                  <a:cubicBezTo>
                    <a:pt x="695" y="239"/>
                    <a:pt x="532" y="461"/>
                    <a:pt x="339" y="502"/>
                  </a:cubicBezTo>
                  <a:cubicBezTo>
                    <a:pt x="318" y="507"/>
                    <a:pt x="298" y="509"/>
                    <a:pt x="279" y="509"/>
                  </a:cubicBezTo>
                  <a:cubicBezTo>
                    <a:pt x="146" y="509"/>
                    <a:pt x="44" y="410"/>
                    <a:pt x="10" y="261"/>
                  </a:cubicBezTo>
                  <a:cubicBezTo>
                    <a:pt x="10" y="267"/>
                    <a:pt x="8" y="271"/>
                    <a:pt x="8" y="275"/>
                  </a:cubicBezTo>
                  <a:cubicBezTo>
                    <a:pt x="1" y="493"/>
                    <a:pt x="123" y="645"/>
                    <a:pt x="290" y="645"/>
                  </a:cubicBezTo>
                  <a:cubicBezTo>
                    <a:pt x="309" y="645"/>
                    <a:pt x="330" y="643"/>
                    <a:pt x="350" y="639"/>
                  </a:cubicBezTo>
                  <a:cubicBezTo>
                    <a:pt x="547" y="597"/>
                    <a:pt x="713" y="366"/>
                    <a:pt x="721" y="123"/>
                  </a:cubicBezTo>
                  <a:cubicBezTo>
                    <a:pt x="723" y="80"/>
                    <a:pt x="718" y="38"/>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0"/>
            <p:cNvSpPr/>
            <p:nvPr/>
          </p:nvSpPr>
          <p:spPr>
            <a:xfrm>
              <a:off x="2031394" y="3825003"/>
              <a:ext cx="30631" cy="25775"/>
            </a:xfrm>
            <a:custGeom>
              <a:avLst/>
              <a:gdLst/>
              <a:ahLst/>
              <a:cxnLst/>
              <a:rect l="l" t="t" r="r" b="b"/>
              <a:pathLst>
                <a:path w="738" h="621" extrusionOk="0">
                  <a:moveTo>
                    <a:pt x="727" y="1"/>
                  </a:moveTo>
                  <a:cubicBezTo>
                    <a:pt x="700" y="238"/>
                    <a:pt x="528" y="449"/>
                    <a:pt x="335" y="478"/>
                  </a:cubicBezTo>
                  <a:cubicBezTo>
                    <a:pt x="320" y="480"/>
                    <a:pt x="306" y="481"/>
                    <a:pt x="292" y="481"/>
                  </a:cubicBezTo>
                  <a:cubicBezTo>
                    <a:pt x="152" y="481"/>
                    <a:pt x="46" y="374"/>
                    <a:pt x="20" y="216"/>
                  </a:cubicBezTo>
                  <a:cubicBezTo>
                    <a:pt x="20" y="222"/>
                    <a:pt x="19" y="225"/>
                    <a:pt x="19" y="231"/>
                  </a:cubicBezTo>
                  <a:cubicBezTo>
                    <a:pt x="0" y="456"/>
                    <a:pt x="122" y="620"/>
                    <a:pt x="298" y="620"/>
                  </a:cubicBezTo>
                  <a:cubicBezTo>
                    <a:pt x="312" y="620"/>
                    <a:pt x="326" y="619"/>
                    <a:pt x="341" y="617"/>
                  </a:cubicBezTo>
                  <a:cubicBezTo>
                    <a:pt x="538" y="587"/>
                    <a:pt x="714" y="367"/>
                    <a:pt x="735" y="124"/>
                  </a:cubicBezTo>
                  <a:cubicBezTo>
                    <a:pt x="737" y="81"/>
                    <a:pt x="735" y="40"/>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0"/>
            <p:cNvSpPr/>
            <p:nvPr/>
          </p:nvSpPr>
          <p:spPr>
            <a:xfrm>
              <a:off x="2061070" y="3818694"/>
              <a:ext cx="30672" cy="25692"/>
            </a:xfrm>
            <a:custGeom>
              <a:avLst/>
              <a:gdLst/>
              <a:ahLst/>
              <a:cxnLst/>
              <a:rect l="l" t="t" r="r" b="b"/>
              <a:pathLst>
                <a:path w="739" h="619" extrusionOk="0">
                  <a:moveTo>
                    <a:pt x="728" y="0"/>
                  </a:moveTo>
                  <a:cubicBezTo>
                    <a:pt x="702" y="238"/>
                    <a:pt x="528" y="449"/>
                    <a:pt x="336" y="478"/>
                  </a:cubicBezTo>
                  <a:cubicBezTo>
                    <a:pt x="321" y="480"/>
                    <a:pt x="307" y="481"/>
                    <a:pt x="294" y="481"/>
                  </a:cubicBezTo>
                  <a:cubicBezTo>
                    <a:pt x="152" y="481"/>
                    <a:pt x="47" y="375"/>
                    <a:pt x="21" y="216"/>
                  </a:cubicBezTo>
                  <a:cubicBezTo>
                    <a:pt x="21" y="220"/>
                    <a:pt x="20" y="225"/>
                    <a:pt x="20" y="230"/>
                  </a:cubicBezTo>
                  <a:cubicBezTo>
                    <a:pt x="1" y="454"/>
                    <a:pt x="123" y="619"/>
                    <a:pt x="298" y="619"/>
                  </a:cubicBezTo>
                  <a:cubicBezTo>
                    <a:pt x="311" y="619"/>
                    <a:pt x="326" y="618"/>
                    <a:pt x="340" y="616"/>
                  </a:cubicBezTo>
                  <a:cubicBezTo>
                    <a:pt x="538" y="587"/>
                    <a:pt x="714" y="367"/>
                    <a:pt x="734" y="124"/>
                  </a:cubicBezTo>
                  <a:cubicBezTo>
                    <a:pt x="738" y="81"/>
                    <a:pt x="734" y="39"/>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0"/>
            <p:cNvSpPr/>
            <p:nvPr/>
          </p:nvSpPr>
          <p:spPr>
            <a:xfrm>
              <a:off x="2090414" y="3810476"/>
              <a:ext cx="30672" cy="25733"/>
            </a:xfrm>
            <a:custGeom>
              <a:avLst/>
              <a:gdLst/>
              <a:ahLst/>
              <a:cxnLst/>
              <a:rect l="l" t="t" r="r" b="b"/>
              <a:pathLst>
                <a:path w="739" h="620" extrusionOk="0">
                  <a:moveTo>
                    <a:pt x="729" y="0"/>
                  </a:moveTo>
                  <a:cubicBezTo>
                    <a:pt x="701" y="237"/>
                    <a:pt x="528" y="450"/>
                    <a:pt x="336" y="479"/>
                  </a:cubicBezTo>
                  <a:cubicBezTo>
                    <a:pt x="322" y="481"/>
                    <a:pt x="308" y="482"/>
                    <a:pt x="294" y="482"/>
                  </a:cubicBezTo>
                  <a:cubicBezTo>
                    <a:pt x="154" y="482"/>
                    <a:pt x="47" y="374"/>
                    <a:pt x="21" y="216"/>
                  </a:cubicBezTo>
                  <a:cubicBezTo>
                    <a:pt x="21" y="221"/>
                    <a:pt x="20" y="224"/>
                    <a:pt x="20" y="230"/>
                  </a:cubicBezTo>
                  <a:cubicBezTo>
                    <a:pt x="1" y="455"/>
                    <a:pt x="123" y="620"/>
                    <a:pt x="299" y="620"/>
                  </a:cubicBezTo>
                  <a:cubicBezTo>
                    <a:pt x="313" y="620"/>
                    <a:pt x="327" y="619"/>
                    <a:pt x="341" y="617"/>
                  </a:cubicBezTo>
                  <a:cubicBezTo>
                    <a:pt x="538" y="588"/>
                    <a:pt x="715" y="367"/>
                    <a:pt x="734" y="124"/>
                  </a:cubicBezTo>
                  <a:cubicBezTo>
                    <a:pt x="738" y="81"/>
                    <a:pt x="734" y="40"/>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0"/>
            <p:cNvSpPr/>
            <p:nvPr/>
          </p:nvSpPr>
          <p:spPr>
            <a:xfrm>
              <a:off x="2147940" y="3792463"/>
              <a:ext cx="30631" cy="25692"/>
            </a:xfrm>
            <a:custGeom>
              <a:avLst/>
              <a:gdLst/>
              <a:ahLst/>
              <a:cxnLst/>
              <a:rect l="l" t="t" r="r" b="b"/>
              <a:pathLst>
                <a:path w="738" h="619" extrusionOk="0">
                  <a:moveTo>
                    <a:pt x="726" y="0"/>
                  </a:moveTo>
                  <a:cubicBezTo>
                    <a:pt x="698" y="237"/>
                    <a:pt x="527" y="449"/>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7"/>
                    <a:pt x="714" y="367"/>
                    <a:pt x="733" y="124"/>
                  </a:cubicBezTo>
                  <a:cubicBezTo>
                    <a:pt x="737" y="81"/>
                    <a:pt x="733" y="39"/>
                    <a:pt x="7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0"/>
            <p:cNvSpPr/>
            <p:nvPr/>
          </p:nvSpPr>
          <p:spPr>
            <a:xfrm>
              <a:off x="2177575" y="3786071"/>
              <a:ext cx="30631" cy="25775"/>
            </a:xfrm>
            <a:custGeom>
              <a:avLst/>
              <a:gdLst/>
              <a:ahLst/>
              <a:cxnLst/>
              <a:rect l="l" t="t" r="r" b="b"/>
              <a:pathLst>
                <a:path w="738" h="621" extrusionOk="0">
                  <a:moveTo>
                    <a:pt x="729" y="0"/>
                  </a:moveTo>
                  <a:cubicBezTo>
                    <a:pt x="702" y="238"/>
                    <a:pt x="529" y="450"/>
                    <a:pt x="335" y="479"/>
                  </a:cubicBezTo>
                  <a:cubicBezTo>
                    <a:pt x="321" y="481"/>
                    <a:pt x="307" y="482"/>
                    <a:pt x="294" y="482"/>
                  </a:cubicBezTo>
                  <a:cubicBezTo>
                    <a:pt x="153" y="482"/>
                    <a:pt x="48" y="376"/>
                    <a:pt x="20" y="216"/>
                  </a:cubicBezTo>
                  <a:cubicBezTo>
                    <a:pt x="20" y="222"/>
                    <a:pt x="19" y="226"/>
                    <a:pt x="19" y="230"/>
                  </a:cubicBezTo>
                  <a:cubicBezTo>
                    <a:pt x="0" y="455"/>
                    <a:pt x="122" y="620"/>
                    <a:pt x="298" y="620"/>
                  </a:cubicBezTo>
                  <a:cubicBezTo>
                    <a:pt x="312" y="620"/>
                    <a:pt x="326" y="619"/>
                    <a:pt x="341" y="617"/>
                  </a:cubicBezTo>
                  <a:cubicBezTo>
                    <a:pt x="538" y="588"/>
                    <a:pt x="714" y="367"/>
                    <a:pt x="735" y="125"/>
                  </a:cubicBezTo>
                  <a:cubicBezTo>
                    <a:pt x="737" y="82"/>
                    <a:pt x="735" y="41"/>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0"/>
            <p:cNvSpPr/>
            <p:nvPr/>
          </p:nvSpPr>
          <p:spPr>
            <a:xfrm>
              <a:off x="2206919" y="3777894"/>
              <a:ext cx="30589" cy="25775"/>
            </a:xfrm>
            <a:custGeom>
              <a:avLst/>
              <a:gdLst/>
              <a:ahLst/>
              <a:cxnLst/>
              <a:rect l="l" t="t" r="r" b="b"/>
              <a:pathLst>
                <a:path w="737" h="621" extrusionOk="0">
                  <a:moveTo>
                    <a:pt x="727" y="1"/>
                  </a:moveTo>
                  <a:cubicBezTo>
                    <a:pt x="702" y="236"/>
                    <a:pt x="529" y="449"/>
                    <a:pt x="335" y="478"/>
                  </a:cubicBezTo>
                  <a:cubicBezTo>
                    <a:pt x="320" y="480"/>
                    <a:pt x="306" y="481"/>
                    <a:pt x="291" y="481"/>
                  </a:cubicBezTo>
                  <a:cubicBezTo>
                    <a:pt x="151" y="481"/>
                    <a:pt x="47" y="374"/>
                    <a:pt x="20" y="216"/>
                  </a:cubicBezTo>
                  <a:cubicBezTo>
                    <a:pt x="20" y="222"/>
                    <a:pt x="18" y="225"/>
                    <a:pt x="18" y="231"/>
                  </a:cubicBezTo>
                  <a:cubicBezTo>
                    <a:pt x="0" y="456"/>
                    <a:pt x="122" y="620"/>
                    <a:pt x="297" y="620"/>
                  </a:cubicBezTo>
                  <a:cubicBezTo>
                    <a:pt x="311" y="620"/>
                    <a:pt x="325" y="619"/>
                    <a:pt x="339" y="617"/>
                  </a:cubicBezTo>
                  <a:cubicBezTo>
                    <a:pt x="538" y="588"/>
                    <a:pt x="713" y="367"/>
                    <a:pt x="733" y="124"/>
                  </a:cubicBezTo>
                  <a:cubicBezTo>
                    <a:pt x="736" y="81"/>
                    <a:pt x="733" y="39"/>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0"/>
            <p:cNvSpPr/>
            <p:nvPr/>
          </p:nvSpPr>
          <p:spPr>
            <a:xfrm>
              <a:off x="1914682" y="3914280"/>
              <a:ext cx="29925" cy="26107"/>
            </a:xfrm>
            <a:custGeom>
              <a:avLst/>
              <a:gdLst/>
              <a:ahLst/>
              <a:cxnLst/>
              <a:rect l="l" t="t" r="r" b="b"/>
              <a:pathLst>
                <a:path w="721" h="629" extrusionOk="0">
                  <a:moveTo>
                    <a:pt x="698" y="1"/>
                  </a:moveTo>
                  <a:cubicBezTo>
                    <a:pt x="697" y="235"/>
                    <a:pt x="543" y="451"/>
                    <a:pt x="349" y="488"/>
                  </a:cubicBezTo>
                  <a:cubicBezTo>
                    <a:pt x="330" y="492"/>
                    <a:pt x="312" y="493"/>
                    <a:pt x="294" y="493"/>
                  </a:cubicBezTo>
                  <a:cubicBezTo>
                    <a:pt x="156" y="493"/>
                    <a:pt x="45" y="395"/>
                    <a:pt x="2" y="245"/>
                  </a:cubicBezTo>
                  <a:cubicBezTo>
                    <a:pt x="2" y="251"/>
                    <a:pt x="0" y="255"/>
                    <a:pt x="0" y="260"/>
                  </a:cubicBezTo>
                  <a:cubicBezTo>
                    <a:pt x="4" y="476"/>
                    <a:pt x="137" y="629"/>
                    <a:pt x="309" y="629"/>
                  </a:cubicBezTo>
                  <a:cubicBezTo>
                    <a:pt x="327" y="629"/>
                    <a:pt x="346" y="627"/>
                    <a:pt x="365" y="623"/>
                  </a:cubicBezTo>
                  <a:cubicBezTo>
                    <a:pt x="562" y="586"/>
                    <a:pt x="720" y="360"/>
                    <a:pt x="717" y="122"/>
                  </a:cubicBezTo>
                  <a:cubicBezTo>
                    <a:pt x="717" y="79"/>
                    <a:pt x="709" y="40"/>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0"/>
            <p:cNvSpPr/>
            <p:nvPr/>
          </p:nvSpPr>
          <p:spPr>
            <a:xfrm>
              <a:off x="1944358" y="3906726"/>
              <a:ext cx="29925" cy="26024"/>
            </a:xfrm>
            <a:custGeom>
              <a:avLst/>
              <a:gdLst/>
              <a:ahLst/>
              <a:cxnLst/>
              <a:rect l="l" t="t" r="r" b="b"/>
              <a:pathLst>
                <a:path w="721" h="627" extrusionOk="0">
                  <a:moveTo>
                    <a:pt x="699" y="0"/>
                  </a:moveTo>
                  <a:cubicBezTo>
                    <a:pt x="693" y="233"/>
                    <a:pt x="540" y="449"/>
                    <a:pt x="347" y="488"/>
                  </a:cubicBezTo>
                  <a:cubicBezTo>
                    <a:pt x="328" y="491"/>
                    <a:pt x="310" y="493"/>
                    <a:pt x="292" y="493"/>
                  </a:cubicBezTo>
                  <a:cubicBezTo>
                    <a:pt x="154" y="493"/>
                    <a:pt x="43" y="394"/>
                    <a:pt x="2" y="245"/>
                  </a:cubicBezTo>
                  <a:cubicBezTo>
                    <a:pt x="2" y="251"/>
                    <a:pt x="1" y="253"/>
                    <a:pt x="1" y="259"/>
                  </a:cubicBezTo>
                  <a:cubicBezTo>
                    <a:pt x="3" y="474"/>
                    <a:pt x="136" y="627"/>
                    <a:pt x="307" y="627"/>
                  </a:cubicBezTo>
                  <a:cubicBezTo>
                    <a:pt x="325" y="627"/>
                    <a:pt x="345" y="625"/>
                    <a:pt x="364" y="621"/>
                  </a:cubicBezTo>
                  <a:cubicBezTo>
                    <a:pt x="563" y="584"/>
                    <a:pt x="721" y="360"/>
                    <a:pt x="716" y="121"/>
                  </a:cubicBezTo>
                  <a:cubicBezTo>
                    <a:pt x="716" y="78"/>
                    <a:pt x="708"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0"/>
            <p:cNvSpPr/>
            <p:nvPr/>
          </p:nvSpPr>
          <p:spPr>
            <a:xfrm>
              <a:off x="1973287" y="3897304"/>
              <a:ext cx="29925" cy="26107"/>
            </a:xfrm>
            <a:custGeom>
              <a:avLst/>
              <a:gdLst/>
              <a:ahLst/>
              <a:cxnLst/>
              <a:rect l="l" t="t" r="r" b="b"/>
              <a:pathLst>
                <a:path w="721" h="629" extrusionOk="0">
                  <a:moveTo>
                    <a:pt x="699" y="0"/>
                  </a:moveTo>
                  <a:cubicBezTo>
                    <a:pt x="695" y="235"/>
                    <a:pt x="541" y="450"/>
                    <a:pt x="347" y="488"/>
                  </a:cubicBezTo>
                  <a:cubicBezTo>
                    <a:pt x="328" y="491"/>
                    <a:pt x="310" y="493"/>
                    <a:pt x="291" y="493"/>
                  </a:cubicBezTo>
                  <a:cubicBezTo>
                    <a:pt x="154" y="493"/>
                    <a:pt x="43" y="395"/>
                    <a:pt x="2" y="245"/>
                  </a:cubicBezTo>
                  <a:cubicBezTo>
                    <a:pt x="2" y="250"/>
                    <a:pt x="1" y="255"/>
                    <a:pt x="1" y="259"/>
                  </a:cubicBezTo>
                  <a:cubicBezTo>
                    <a:pt x="3" y="476"/>
                    <a:pt x="137" y="628"/>
                    <a:pt x="308" y="628"/>
                  </a:cubicBezTo>
                  <a:cubicBezTo>
                    <a:pt x="326" y="628"/>
                    <a:pt x="345" y="626"/>
                    <a:pt x="364" y="623"/>
                  </a:cubicBezTo>
                  <a:cubicBezTo>
                    <a:pt x="563" y="585"/>
                    <a:pt x="721" y="360"/>
                    <a:pt x="716" y="121"/>
                  </a:cubicBezTo>
                  <a:cubicBezTo>
                    <a:pt x="716"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0"/>
            <p:cNvSpPr/>
            <p:nvPr/>
          </p:nvSpPr>
          <p:spPr>
            <a:xfrm>
              <a:off x="2033967" y="3881034"/>
              <a:ext cx="29884" cy="26024"/>
            </a:xfrm>
            <a:custGeom>
              <a:avLst/>
              <a:gdLst/>
              <a:ahLst/>
              <a:cxnLst/>
              <a:rect l="l" t="t" r="r" b="b"/>
              <a:pathLst>
                <a:path w="720" h="627" extrusionOk="0">
                  <a:moveTo>
                    <a:pt x="698" y="0"/>
                  </a:moveTo>
                  <a:cubicBezTo>
                    <a:pt x="694" y="233"/>
                    <a:pt x="540" y="448"/>
                    <a:pt x="346" y="486"/>
                  </a:cubicBezTo>
                  <a:cubicBezTo>
                    <a:pt x="327" y="490"/>
                    <a:pt x="308" y="491"/>
                    <a:pt x="290" y="491"/>
                  </a:cubicBezTo>
                  <a:cubicBezTo>
                    <a:pt x="154" y="491"/>
                    <a:pt x="43" y="392"/>
                    <a:pt x="2" y="244"/>
                  </a:cubicBezTo>
                  <a:cubicBezTo>
                    <a:pt x="2" y="249"/>
                    <a:pt x="0" y="253"/>
                    <a:pt x="0" y="259"/>
                  </a:cubicBezTo>
                  <a:cubicBezTo>
                    <a:pt x="4" y="474"/>
                    <a:pt x="137" y="626"/>
                    <a:pt x="308" y="626"/>
                  </a:cubicBezTo>
                  <a:cubicBezTo>
                    <a:pt x="327" y="626"/>
                    <a:pt x="346" y="625"/>
                    <a:pt x="365" y="621"/>
                  </a:cubicBezTo>
                  <a:cubicBezTo>
                    <a:pt x="562" y="584"/>
                    <a:pt x="720" y="359"/>
                    <a:pt x="717" y="119"/>
                  </a:cubicBezTo>
                  <a:cubicBezTo>
                    <a:pt x="717" y="76"/>
                    <a:pt x="708"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0"/>
            <p:cNvSpPr/>
            <p:nvPr/>
          </p:nvSpPr>
          <p:spPr>
            <a:xfrm>
              <a:off x="2063477" y="3873397"/>
              <a:ext cx="29925" cy="26065"/>
            </a:xfrm>
            <a:custGeom>
              <a:avLst/>
              <a:gdLst/>
              <a:ahLst/>
              <a:cxnLst/>
              <a:rect l="l" t="t" r="r" b="b"/>
              <a:pathLst>
                <a:path w="721" h="628" extrusionOk="0">
                  <a:moveTo>
                    <a:pt x="699" y="0"/>
                  </a:moveTo>
                  <a:cubicBezTo>
                    <a:pt x="696" y="234"/>
                    <a:pt x="541" y="450"/>
                    <a:pt x="347" y="487"/>
                  </a:cubicBezTo>
                  <a:cubicBezTo>
                    <a:pt x="328" y="491"/>
                    <a:pt x="310" y="493"/>
                    <a:pt x="292" y="493"/>
                  </a:cubicBezTo>
                  <a:cubicBezTo>
                    <a:pt x="155" y="493"/>
                    <a:pt x="44" y="394"/>
                    <a:pt x="2" y="244"/>
                  </a:cubicBezTo>
                  <a:cubicBezTo>
                    <a:pt x="2" y="250"/>
                    <a:pt x="0" y="253"/>
                    <a:pt x="0" y="259"/>
                  </a:cubicBezTo>
                  <a:cubicBezTo>
                    <a:pt x="4" y="474"/>
                    <a:pt x="137" y="628"/>
                    <a:pt x="309" y="628"/>
                  </a:cubicBezTo>
                  <a:cubicBezTo>
                    <a:pt x="327" y="628"/>
                    <a:pt x="346" y="626"/>
                    <a:pt x="365" y="622"/>
                  </a:cubicBezTo>
                  <a:cubicBezTo>
                    <a:pt x="562" y="584"/>
                    <a:pt x="720" y="359"/>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0"/>
            <p:cNvSpPr/>
            <p:nvPr/>
          </p:nvSpPr>
          <p:spPr>
            <a:xfrm>
              <a:off x="2092448" y="3864017"/>
              <a:ext cx="30008" cy="26024"/>
            </a:xfrm>
            <a:custGeom>
              <a:avLst/>
              <a:gdLst/>
              <a:ahLst/>
              <a:cxnLst/>
              <a:rect l="l" t="t" r="r" b="b"/>
              <a:pathLst>
                <a:path w="723" h="627" extrusionOk="0">
                  <a:moveTo>
                    <a:pt x="701" y="1"/>
                  </a:moveTo>
                  <a:cubicBezTo>
                    <a:pt x="695" y="233"/>
                    <a:pt x="540" y="449"/>
                    <a:pt x="347" y="486"/>
                  </a:cubicBezTo>
                  <a:cubicBezTo>
                    <a:pt x="328" y="490"/>
                    <a:pt x="309" y="492"/>
                    <a:pt x="290" y="492"/>
                  </a:cubicBezTo>
                  <a:cubicBezTo>
                    <a:pt x="155" y="492"/>
                    <a:pt x="44" y="393"/>
                    <a:pt x="4" y="245"/>
                  </a:cubicBezTo>
                  <a:cubicBezTo>
                    <a:pt x="4" y="249"/>
                    <a:pt x="1" y="254"/>
                    <a:pt x="1" y="259"/>
                  </a:cubicBezTo>
                  <a:cubicBezTo>
                    <a:pt x="5" y="475"/>
                    <a:pt x="137" y="627"/>
                    <a:pt x="309" y="627"/>
                  </a:cubicBezTo>
                  <a:cubicBezTo>
                    <a:pt x="328" y="627"/>
                    <a:pt x="346" y="625"/>
                    <a:pt x="366" y="621"/>
                  </a:cubicBezTo>
                  <a:cubicBezTo>
                    <a:pt x="563" y="584"/>
                    <a:pt x="722" y="360"/>
                    <a:pt x="718" y="120"/>
                  </a:cubicBezTo>
                  <a:cubicBezTo>
                    <a:pt x="718" y="77"/>
                    <a:pt x="709" y="38"/>
                    <a:pt x="70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0"/>
            <p:cNvSpPr/>
            <p:nvPr/>
          </p:nvSpPr>
          <p:spPr>
            <a:xfrm>
              <a:off x="2152464" y="3849906"/>
              <a:ext cx="29967" cy="26065"/>
            </a:xfrm>
            <a:custGeom>
              <a:avLst/>
              <a:gdLst/>
              <a:ahLst/>
              <a:cxnLst/>
              <a:rect l="l" t="t" r="r" b="b"/>
              <a:pathLst>
                <a:path w="722" h="628" extrusionOk="0">
                  <a:moveTo>
                    <a:pt x="700" y="0"/>
                  </a:moveTo>
                  <a:cubicBezTo>
                    <a:pt x="694" y="234"/>
                    <a:pt x="542" y="450"/>
                    <a:pt x="348" y="487"/>
                  </a:cubicBezTo>
                  <a:cubicBezTo>
                    <a:pt x="329" y="491"/>
                    <a:pt x="311" y="492"/>
                    <a:pt x="293" y="492"/>
                  </a:cubicBezTo>
                  <a:cubicBezTo>
                    <a:pt x="155" y="492"/>
                    <a:pt x="44" y="394"/>
                    <a:pt x="3" y="244"/>
                  </a:cubicBezTo>
                  <a:cubicBezTo>
                    <a:pt x="3" y="250"/>
                    <a:pt x="0" y="254"/>
                    <a:pt x="0" y="259"/>
                  </a:cubicBezTo>
                  <a:cubicBezTo>
                    <a:pt x="4" y="475"/>
                    <a:pt x="138" y="628"/>
                    <a:pt x="309" y="628"/>
                  </a:cubicBezTo>
                  <a:cubicBezTo>
                    <a:pt x="327" y="628"/>
                    <a:pt x="346" y="626"/>
                    <a:pt x="365" y="622"/>
                  </a:cubicBezTo>
                  <a:cubicBezTo>
                    <a:pt x="564" y="585"/>
                    <a:pt x="722" y="359"/>
                    <a:pt x="717" y="121"/>
                  </a:cubicBezTo>
                  <a:cubicBezTo>
                    <a:pt x="717" y="78"/>
                    <a:pt x="709" y="39"/>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0"/>
            <p:cNvSpPr/>
            <p:nvPr/>
          </p:nvSpPr>
          <p:spPr>
            <a:xfrm>
              <a:off x="2182057" y="3842310"/>
              <a:ext cx="29884" cy="26065"/>
            </a:xfrm>
            <a:custGeom>
              <a:avLst/>
              <a:gdLst/>
              <a:ahLst/>
              <a:cxnLst/>
              <a:rect l="l" t="t" r="r" b="b"/>
              <a:pathLst>
                <a:path w="720" h="628" extrusionOk="0">
                  <a:moveTo>
                    <a:pt x="698" y="1"/>
                  </a:moveTo>
                  <a:cubicBezTo>
                    <a:pt x="694" y="233"/>
                    <a:pt x="540" y="449"/>
                    <a:pt x="346" y="488"/>
                  </a:cubicBezTo>
                  <a:cubicBezTo>
                    <a:pt x="328" y="491"/>
                    <a:pt x="309" y="493"/>
                    <a:pt x="291" y="493"/>
                  </a:cubicBezTo>
                  <a:cubicBezTo>
                    <a:pt x="154" y="493"/>
                    <a:pt x="42" y="394"/>
                    <a:pt x="2" y="245"/>
                  </a:cubicBezTo>
                  <a:cubicBezTo>
                    <a:pt x="2" y="251"/>
                    <a:pt x="0" y="253"/>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0"/>
            <p:cNvSpPr/>
            <p:nvPr/>
          </p:nvSpPr>
          <p:spPr>
            <a:xfrm>
              <a:off x="2211028" y="3832888"/>
              <a:ext cx="29925" cy="26107"/>
            </a:xfrm>
            <a:custGeom>
              <a:avLst/>
              <a:gdLst/>
              <a:ahLst/>
              <a:cxnLst/>
              <a:rect l="l" t="t" r="r" b="b"/>
              <a:pathLst>
                <a:path w="721" h="629" extrusionOk="0">
                  <a:moveTo>
                    <a:pt x="699" y="0"/>
                  </a:moveTo>
                  <a:cubicBezTo>
                    <a:pt x="693" y="233"/>
                    <a:pt x="539" y="450"/>
                    <a:pt x="347" y="488"/>
                  </a:cubicBezTo>
                  <a:cubicBezTo>
                    <a:pt x="328" y="491"/>
                    <a:pt x="309" y="493"/>
                    <a:pt x="291" y="493"/>
                  </a:cubicBezTo>
                  <a:cubicBezTo>
                    <a:pt x="154" y="493"/>
                    <a:pt x="43" y="395"/>
                    <a:pt x="2" y="245"/>
                  </a:cubicBezTo>
                  <a:cubicBezTo>
                    <a:pt x="2" y="251"/>
                    <a:pt x="0" y="255"/>
                    <a:pt x="0" y="259"/>
                  </a:cubicBezTo>
                  <a:cubicBezTo>
                    <a:pt x="3" y="475"/>
                    <a:pt x="136" y="628"/>
                    <a:pt x="306" y="628"/>
                  </a:cubicBezTo>
                  <a:cubicBezTo>
                    <a:pt x="325" y="628"/>
                    <a:pt x="344" y="627"/>
                    <a:pt x="364" y="623"/>
                  </a:cubicBezTo>
                  <a:cubicBezTo>
                    <a:pt x="562" y="585"/>
                    <a:pt x="720" y="360"/>
                    <a:pt x="718" y="121"/>
                  </a:cubicBezTo>
                  <a:cubicBezTo>
                    <a:pt x="718" y="78"/>
                    <a:pt x="710"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0"/>
            <p:cNvSpPr/>
            <p:nvPr/>
          </p:nvSpPr>
          <p:spPr>
            <a:xfrm>
              <a:off x="1889073" y="3761915"/>
              <a:ext cx="29552" cy="27725"/>
            </a:xfrm>
            <a:custGeom>
              <a:avLst/>
              <a:gdLst/>
              <a:ahLst/>
              <a:cxnLst/>
              <a:rect l="l" t="t" r="r" b="b"/>
              <a:pathLst>
                <a:path w="712" h="668" extrusionOk="0">
                  <a:moveTo>
                    <a:pt x="690" y="0"/>
                  </a:moveTo>
                  <a:cubicBezTo>
                    <a:pt x="689" y="236"/>
                    <a:pt x="538" y="468"/>
                    <a:pt x="346" y="522"/>
                  </a:cubicBezTo>
                  <a:cubicBezTo>
                    <a:pt x="319" y="530"/>
                    <a:pt x="293" y="533"/>
                    <a:pt x="268" y="533"/>
                  </a:cubicBezTo>
                  <a:cubicBezTo>
                    <a:pt x="143" y="533"/>
                    <a:pt x="42" y="444"/>
                    <a:pt x="4" y="305"/>
                  </a:cubicBezTo>
                  <a:cubicBezTo>
                    <a:pt x="4" y="309"/>
                    <a:pt x="1" y="314"/>
                    <a:pt x="1" y="319"/>
                  </a:cubicBezTo>
                  <a:cubicBezTo>
                    <a:pt x="4" y="527"/>
                    <a:pt x="125" y="668"/>
                    <a:pt x="285" y="668"/>
                  </a:cubicBezTo>
                  <a:cubicBezTo>
                    <a:pt x="310" y="668"/>
                    <a:pt x="336" y="664"/>
                    <a:pt x="363" y="657"/>
                  </a:cubicBezTo>
                  <a:cubicBezTo>
                    <a:pt x="558" y="603"/>
                    <a:pt x="712" y="363"/>
                    <a:pt x="709" y="121"/>
                  </a:cubicBezTo>
                  <a:cubicBezTo>
                    <a:pt x="709" y="78"/>
                    <a:pt x="700" y="39"/>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0"/>
            <p:cNvSpPr/>
            <p:nvPr/>
          </p:nvSpPr>
          <p:spPr>
            <a:xfrm>
              <a:off x="1918293" y="3751788"/>
              <a:ext cx="29593" cy="27725"/>
            </a:xfrm>
            <a:custGeom>
              <a:avLst/>
              <a:gdLst/>
              <a:ahLst/>
              <a:cxnLst/>
              <a:rect l="l" t="t" r="r" b="b"/>
              <a:pathLst>
                <a:path w="713" h="668" extrusionOk="0">
                  <a:moveTo>
                    <a:pt x="691" y="0"/>
                  </a:moveTo>
                  <a:cubicBezTo>
                    <a:pt x="689" y="237"/>
                    <a:pt x="538" y="467"/>
                    <a:pt x="346" y="522"/>
                  </a:cubicBezTo>
                  <a:cubicBezTo>
                    <a:pt x="319" y="529"/>
                    <a:pt x="293" y="533"/>
                    <a:pt x="268" y="533"/>
                  </a:cubicBezTo>
                  <a:cubicBezTo>
                    <a:pt x="143" y="533"/>
                    <a:pt x="42" y="444"/>
                    <a:pt x="4" y="303"/>
                  </a:cubicBezTo>
                  <a:cubicBezTo>
                    <a:pt x="4" y="309"/>
                    <a:pt x="1" y="313"/>
                    <a:pt x="1" y="319"/>
                  </a:cubicBezTo>
                  <a:cubicBezTo>
                    <a:pt x="4" y="527"/>
                    <a:pt x="125" y="668"/>
                    <a:pt x="285" y="668"/>
                  </a:cubicBezTo>
                  <a:cubicBezTo>
                    <a:pt x="310" y="668"/>
                    <a:pt x="336" y="664"/>
                    <a:pt x="363" y="657"/>
                  </a:cubicBezTo>
                  <a:cubicBezTo>
                    <a:pt x="558" y="602"/>
                    <a:pt x="712" y="362"/>
                    <a:pt x="709" y="121"/>
                  </a:cubicBezTo>
                  <a:cubicBezTo>
                    <a:pt x="709" y="78"/>
                    <a:pt x="701" y="38"/>
                    <a:pt x="69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0"/>
            <p:cNvSpPr/>
            <p:nvPr/>
          </p:nvSpPr>
          <p:spPr>
            <a:xfrm>
              <a:off x="1946931" y="3739959"/>
              <a:ext cx="29552" cy="27684"/>
            </a:xfrm>
            <a:custGeom>
              <a:avLst/>
              <a:gdLst/>
              <a:ahLst/>
              <a:cxnLst/>
              <a:rect l="l" t="t" r="r" b="b"/>
              <a:pathLst>
                <a:path w="712" h="667" extrusionOk="0">
                  <a:moveTo>
                    <a:pt x="690" y="1"/>
                  </a:moveTo>
                  <a:cubicBezTo>
                    <a:pt x="690" y="235"/>
                    <a:pt x="538" y="468"/>
                    <a:pt x="345" y="521"/>
                  </a:cubicBezTo>
                  <a:cubicBezTo>
                    <a:pt x="319" y="528"/>
                    <a:pt x="293" y="532"/>
                    <a:pt x="268" y="532"/>
                  </a:cubicBezTo>
                  <a:cubicBezTo>
                    <a:pt x="143" y="532"/>
                    <a:pt x="42" y="443"/>
                    <a:pt x="3" y="304"/>
                  </a:cubicBezTo>
                  <a:cubicBezTo>
                    <a:pt x="3" y="310"/>
                    <a:pt x="1" y="313"/>
                    <a:pt x="1" y="318"/>
                  </a:cubicBezTo>
                  <a:cubicBezTo>
                    <a:pt x="4" y="526"/>
                    <a:pt x="125" y="667"/>
                    <a:pt x="285" y="667"/>
                  </a:cubicBezTo>
                  <a:cubicBezTo>
                    <a:pt x="310" y="667"/>
                    <a:pt x="336" y="663"/>
                    <a:pt x="363" y="656"/>
                  </a:cubicBezTo>
                  <a:cubicBezTo>
                    <a:pt x="558" y="601"/>
                    <a:pt x="712" y="361"/>
                    <a:pt x="709" y="120"/>
                  </a:cubicBezTo>
                  <a:cubicBezTo>
                    <a:pt x="709" y="77"/>
                    <a:pt x="700" y="38"/>
                    <a:pt x="69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0"/>
            <p:cNvSpPr/>
            <p:nvPr/>
          </p:nvSpPr>
          <p:spPr>
            <a:xfrm>
              <a:off x="1997277" y="3717007"/>
              <a:ext cx="30631" cy="25692"/>
            </a:xfrm>
            <a:custGeom>
              <a:avLst/>
              <a:gdLst/>
              <a:ahLst/>
              <a:cxnLst/>
              <a:rect l="l" t="t" r="r" b="b"/>
              <a:pathLst>
                <a:path w="738" h="619" extrusionOk="0">
                  <a:moveTo>
                    <a:pt x="727" y="0"/>
                  </a:moveTo>
                  <a:cubicBezTo>
                    <a:pt x="702" y="238"/>
                    <a:pt x="529" y="449"/>
                    <a:pt x="335" y="478"/>
                  </a:cubicBezTo>
                  <a:cubicBezTo>
                    <a:pt x="321" y="480"/>
                    <a:pt x="307" y="481"/>
                    <a:pt x="293" y="481"/>
                  </a:cubicBezTo>
                  <a:cubicBezTo>
                    <a:pt x="152" y="481"/>
                    <a:pt x="47" y="375"/>
                    <a:pt x="20" y="216"/>
                  </a:cubicBezTo>
                  <a:cubicBezTo>
                    <a:pt x="20" y="220"/>
                    <a:pt x="19" y="225"/>
                    <a:pt x="19" y="230"/>
                  </a:cubicBezTo>
                  <a:cubicBezTo>
                    <a:pt x="0" y="454"/>
                    <a:pt x="122" y="619"/>
                    <a:pt x="297" y="619"/>
                  </a:cubicBezTo>
                  <a:cubicBezTo>
                    <a:pt x="311" y="619"/>
                    <a:pt x="325" y="618"/>
                    <a:pt x="339" y="615"/>
                  </a:cubicBezTo>
                  <a:cubicBezTo>
                    <a:pt x="538" y="587"/>
                    <a:pt x="713" y="367"/>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0"/>
            <p:cNvSpPr/>
            <p:nvPr/>
          </p:nvSpPr>
          <p:spPr>
            <a:xfrm>
              <a:off x="2027036" y="3710615"/>
              <a:ext cx="30589" cy="25775"/>
            </a:xfrm>
            <a:custGeom>
              <a:avLst/>
              <a:gdLst/>
              <a:ahLst/>
              <a:cxnLst/>
              <a:rect l="l" t="t" r="r" b="b"/>
              <a:pathLst>
                <a:path w="737" h="621" extrusionOk="0">
                  <a:moveTo>
                    <a:pt x="727" y="1"/>
                  </a:moveTo>
                  <a:cubicBezTo>
                    <a:pt x="699" y="238"/>
                    <a:pt x="526" y="450"/>
                    <a:pt x="334" y="479"/>
                  </a:cubicBezTo>
                  <a:cubicBezTo>
                    <a:pt x="320" y="481"/>
                    <a:pt x="306" y="482"/>
                    <a:pt x="292" y="482"/>
                  </a:cubicBezTo>
                  <a:cubicBezTo>
                    <a:pt x="152" y="482"/>
                    <a:pt x="47" y="376"/>
                    <a:pt x="20" y="216"/>
                  </a:cubicBezTo>
                  <a:cubicBezTo>
                    <a:pt x="20" y="222"/>
                    <a:pt x="18" y="226"/>
                    <a:pt x="18" y="231"/>
                  </a:cubicBezTo>
                  <a:cubicBezTo>
                    <a:pt x="0" y="456"/>
                    <a:pt x="122" y="620"/>
                    <a:pt x="297" y="620"/>
                  </a:cubicBezTo>
                  <a:cubicBezTo>
                    <a:pt x="311" y="620"/>
                    <a:pt x="325" y="619"/>
                    <a:pt x="340" y="617"/>
                  </a:cubicBezTo>
                  <a:cubicBezTo>
                    <a:pt x="538" y="588"/>
                    <a:pt x="713" y="367"/>
                    <a:pt x="733" y="126"/>
                  </a:cubicBezTo>
                  <a:cubicBezTo>
                    <a:pt x="736" y="83"/>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0"/>
            <p:cNvSpPr/>
            <p:nvPr/>
          </p:nvSpPr>
          <p:spPr>
            <a:xfrm>
              <a:off x="2056297" y="3702438"/>
              <a:ext cx="30589" cy="25775"/>
            </a:xfrm>
            <a:custGeom>
              <a:avLst/>
              <a:gdLst/>
              <a:ahLst/>
              <a:cxnLst/>
              <a:rect l="l" t="t" r="r" b="b"/>
              <a:pathLst>
                <a:path w="737" h="621" extrusionOk="0">
                  <a:moveTo>
                    <a:pt x="728" y="1"/>
                  </a:moveTo>
                  <a:cubicBezTo>
                    <a:pt x="699" y="238"/>
                    <a:pt x="527" y="449"/>
                    <a:pt x="336" y="478"/>
                  </a:cubicBezTo>
                  <a:cubicBezTo>
                    <a:pt x="321" y="480"/>
                    <a:pt x="306" y="481"/>
                    <a:pt x="292" y="481"/>
                  </a:cubicBezTo>
                  <a:cubicBezTo>
                    <a:pt x="151" y="481"/>
                    <a:pt x="47" y="374"/>
                    <a:pt x="21" y="216"/>
                  </a:cubicBezTo>
                  <a:cubicBezTo>
                    <a:pt x="21" y="222"/>
                    <a:pt x="20" y="225"/>
                    <a:pt x="20" y="231"/>
                  </a:cubicBezTo>
                  <a:cubicBezTo>
                    <a:pt x="1" y="456"/>
                    <a:pt x="123" y="620"/>
                    <a:pt x="298" y="620"/>
                  </a:cubicBezTo>
                  <a:cubicBezTo>
                    <a:pt x="312" y="620"/>
                    <a:pt x="326" y="619"/>
                    <a:pt x="340" y="617"/>
                  </a:cubicBezTo>
                  <a:cubicBezTo>
                    <a:pt x="538" y="589"/>
                    <a:pt x="714" y="367"/>
                    <a:pt x="734" y="124"/>
                  </a:cubicBezTo>
                  <a:cubicBezTo>
                    <a:pt x="737" y="81"/>
                    <a:pt x="734" y="40"/>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0"/>
            <p:cNvSpPr/>
            <p:nvPr/>
          </p:nvSpPr>
          <p:spPr>
            <a:xfrm>
              <a:off x="2109174" y="3697043"/>
              <a:ext cx="30631" cy="25692"/>
            </a:xfrm>
            <a:custGeom>
              <a:avLst/>
              <a:gdLst/>
              <a:ahLst/>
              <a:cxnLst/>
              <a:rect l="l" t="t" r="r" b="b"/>
              <a:pathLst>
                <a:path w="738" h="619" extrusionOk="0">
                  <a:moveTo>
                    <a:pt x="727" y="0"/>
                  </a:moveTo>
                  <a:cubicBezTo>
                    <a:pt x="698" y="234"/>
                    <a:pt x="527" y="448"/>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6"/>
                    <a:pt x="714" y="366"/>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0"/>
            <p:cNvSpPr/>
            <p:nvPr/>
          </p:nvSpPr>
          <p:spPr>
            <a:xfrm>
              <a:off x="2138809" y="3690568"/>
              <a:ext cx="30631" cy="25775"/>
            </a:xfrm>
            <a:custGeom>
              <a:avLst/>
              <a:gdLst/>
              <a:ahLst/>
              <a:cxnLst/>
              <a:rect l="l" t="t" r="r" b="b"/>
              <a:pathLst>
                <a:path w="738" h="621" extrusionOk="0">
                  <a:moveTo>
                    <a:pt x="729" y="1"/>
                  </a:moveTo>
                  <a:cubicBezTo>
                    <a:pt x="702" y="238"/>
                    <a:pt x="529" y="451"/>
                    <a:pt x="335" y="479"/>
                  </a:cubicBezTo>
                  <a:cubicBezTo>
                    <a:pt x="321" y="481"/>
                    <a:pt x="307" y="482"/>
                    <a:pt x="294" y="482"/>
                  </a:cubicBezTo>
                  <a:cubicBezTo>
                    <a:pt x="153" y="482"/>
                    <a:pt x="48" y="375"/>
                    <a:pt x="20" y="216"/>
                  </a:cubicBezTo>
                  <a:cubicBezTo>
                    <a:pt x="20" y="222"/>
                    <a:pt x="19" y="225"/>
                    <a:pt x="19" y="231"/>
                  </a:cubicBezTo>
                  <a:cubicBezTo>
                    <a:pt x="0" y="456"/>
                    <a:pt x="122" y="620"/>
                    <a:pt x="298" y="620"/>
                  </a:cubicBezTo>
                  <a:cubicBezTo>
                    <a:pt x="312" y="620"/>
                    <a:pt x="326" y="619"/>
                    <a:pt x="341" y="617"/>
                  </a:cubicBezTo>
                  <a:cubicBezTo>
                    <a:pt x="538" y="589"/>
                    <a:pt x="714" y="367"/>
                    <a:pt x="735" y="124"/>
                  </a:cubicBezTo>
                  <a:cubicBezTo>
                    <a:pt x="737" y="81"/>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0"/>
            <p:cNvSpPr/>
            <p:nvPr/>
          </p:nvSpPr>
          <p:spPr>
            <a:xfrm>
              <a:off x="2168153" y="3682433"/>
              <a:ext cx="30548" cy="25692"/>
            </a:xfrm>
            <a:custGeom>
              <a:avLst/>
              <a:gdLst/>
              <a:ahLst/>
              <a:cxnLst/>
              <a:rect l="l" t="t" r="r" b="b"/>
              <a:pathLst>
                <a:path w="736" h="619" extrusionOk="0">
                  <a:moveTo>
                    <a:pt x="727" y="0"/>
                  </a:moveTo>
                  <a:cubicBezTo>
                    <a:pt x="702" y="237"/>
                    <a:pt x="529" y="448"/>
                    <a:pt x="335" y="477"/>
                  </a:cubicBezTo>
                  <a:cubicBezTo>
                    <a:pt x="321" y="479"/>
                    <a:pt x="307" y="480"/>
                    <a:pt x="293" y="480"/>
                  </a:cubicBezTo>
                  <a:cubicBezTo>
                    <a:pt x="152" y="480"/>
                    <a:pt x="47" y="374"/>
                    <a:pt x="20" y="214"/>
                  </a:cubicBezTo>
                  <a:cubicBezTo>
                    <a:pt x="20" y="220"/>
                    <a:pt x="18" y="224"/>
                    <a:pt x="18" y="230"/>
                  </a:cubicBezTo>
                  <a:cubicBezTo>
                    <a:pt x="0" y="454"/>
                    <a:pt x="122" y="618"/>
                    <a:pt x="297" y="618"/>
                  </a:cubicBezTo>
                  <a:cubicBezTo>
                    <a:pt x="311" y="618"/>
                    <a:pt x="325" y="617"/>
                    <a:pt x="339" y="615"/>
                  </a:cubicBezTo>
                  <a:cubicBezTo>
                    <a:pt x="538" y="586"/>
                    <a:pt x="713" y="366"/>
                    <a:pt x="733" y="124"/>
                  </a:cubicBezTo>
                  <a:cubicBezTo>
                    <a:pt x="736" y="80"/>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0"/>
            <p:cNvSpPr/>
            <p:nvPr/>
          </p:nvSpPr>
          <p:spPr>
            <a:xfrm>
              <a:off x="1884176" y="381379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6" y="493"/>
                    <a:pt x="44" y="395"/>
                    <a:pt x="2" y="245"/>
                  </a:cubicBezTo>
                  <a:cubicBezTo>
                    <a:pt x="2" y="251"/>
                    <a:pt x="1" y="255"/>
                    <a:pt x="1" y="259"/>
                  </a:cubicBezTo>
                  <a:cubicBezTo>
                    <a:pt x="3" y="476"/>
                    <a:pt x="137" y="628"/>
                    <a:pt x="309" y="628"/>
                  </a:cubicBezTo>
                  <a:cubicBezTo>
                    <a:pt x="328" y="628"/>
                    <a:pt x="347" y="626"/>
                    <a:pt x="366" y="623"/>
                  </a:cubicBezTo>
                  <a:cubicBezTo>
                    <a:pt x="563"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0"/>
            <p:cNvSpPr/>
            <p:nvPr/>
          </p:nvSpPr>
          <p:spPr>
            <a:xfrm>
              <a:off x="1913769" y="3806242"/>
              <a:ext cx="29925" cy="26024"/>
            </a:xfrm>
            <a:custGeom>
              <a:avLst/>
              <a:gdLst/>
              <a:ahLst/>
              <a:cxnLst/>
              <a:rect l="l" t="t" r="r" b="b"/>
              <a:pathLst>
                <a:path w="721" h="627" extrusionOk="0">
                  <a:moveTo>
                    <a:pt x="699" y="0"/>
                  </a:moveTo>
                  <a:cubicBezTo>
                    <a:pt x="695" y="233"/>
                    <a:pt x="539" y="448"/>
                    <a:pt x="347" y="487"/>
                  </a:cubicBezTo>
                  <a:cubicBezTo>
                    <a:pt x="328" y="491"/>
                    <a:pt x="310" y="492"/>
                    <a:pt x="292" y="492"/>
                  </a:cubicBezTo>
                  <a:cubicBezTo>
                    <a:pt x="156" y="492"/>
                    <a:pt x="44" y="393"/>
                    <a:pt x="2" y="244"/>
                  </a:cubicBezTo>
                  <a:cubicBezTo>
                    <a:pt x="2" y="250"/>
                    <a:pt x="1" y="253"/>
                    <a:pt x="1" y="259"/>
                  </a:cubicBezTo>
                  <a:cubicBezTo>
                    <a:pt x="4" y="474"/>
                    <a:pt x="136" y="627"/>
                    <a:pt x="308" y="627"/>
                  </a:cubicBezTo>
                  <a:cubicBezTo>
                    <a:pt x="326" y="627"/>
                    <a:pt x="346" y="625"/>
                    <a:pt x="366" y="621"/>
                  </a:cubicBezTo>
                  <a:cubicBezTo>
                    <a:pt x="562" y="584"/>
                    <a:pt x="720" y="359"/>
                    <a:pt x="718" y="121"/>
                  </a:cubicBezTo>
                  <a:cubicBezTo>
                    <a:pt x="718"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0"/>
            <p:cNvSpPr/>
            <p:nvPr/>
          </p:nvSpPr>
          <p:spPr>
            <a:xfrm>
              <a:off x="1942698" y="3796821"/>
              <a:ext cx="29925" cy="26065"/>
            </a:xfrm>
            <a:custGeom>
              <a:avLst/>
              <a:gdLst/>
              <a:ahLst/>
              <a:cxnLst/>
              <a:rect l="l" t="t" r="r" b="b"/>
              <a:pathLst>
                <a:path w="721" h="628" extrusionOk="0">
                  <a:moveTo>
                    <a:pt x="699" y="0"/>
                  </a:moveTo>
                  <a:cubicBezTo>
                    <a:pt x="695" y="233"/>
                    <a:pt x="541" y="450"/>
                    <a:pt x="347" y="487"/>
                  </a:cubicBezTo>
                  <a:cubicBezTo>
                    <a:pt x="328" y="491"/>
                    <a:pt x="310" y="492"/>
                    <a:pt x="292" y="492"/>
                  </a:cubicBezTo>
                  <a:cubicBezTo>
                    <a:pt x="155" y="492"/>
                    <a:pt x="44" y="394"/>
                    <a:pt x="2" y="244"/>
                  </a:cubicBezTo>
                  <a:cubicBezTo>
                    <a:pt x="2" y="250"/>
                    <a:pt x="0" y="254"/>
                    <a:pt x="0" y="259"/>
                  </a:cubicBezTo>
                  <a:cubicBezTo>
                    <a:pt x="4" y="475"/>
                    <a:pt x="137" y="628"/>
                    <a:pt x="309" y="628"/>
                  </a:cubicBezTo>
                  <a:cubicBezTo>
                    <a:pt x="327" y="628"/>
                    <a:pt x="346" y="626"/>
                    <a:pt x="365" y="622"/>
                  </a:cubicBezTo>
                  <a:cubicBezTo>
                    <a:pt x="562" y="584"/>
                    <a:pt x="720"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0"/>
            <p:cNvSpPr/>
            <p:nvPr/>
          </p:nvSpPr>
          <p:spPr>
            <a:xfrm>
              <a:off x="1996239" y="3781173"/>
              <a:ext cx="29925" cy="26065"/>
            </a:xfrm>
            <a:custGeom>
              <a:avLst/>
              <a:gdLst/>
              <a:ahLst/>
              <a:cxnLst/>
              <a:rect l="l" t="t" r="r" b="b"/>
              <a:pathLst>
                <a:path w="721" h="628" extrusionOk="0">
                  <a:moveTo>
                    <a:pt x="699" y="1"/>
                  </a:moveTo>
                  <a:cubicBezTo>
                    <a:pt x="695" y="233"/>
                    <a:pt x="543" y="449"/>
                    <a:pt x="349" y="488"/>
                  </a:cubicBezTo>
                  <a:cubicBezTo>
                    <a:pt x="330" y="491"/>
                    <a:pt x="312" y="493"/>
                    <a:pt x="294" y="493"/>
                  </a:cubicBezTo>
                  <a:cubicBezTo>
                    <a:pt x="157" y="493"/>
                    <a:pt x="46" y="394"/>
                    <a:pt x="2" y="245"/>
                  </a:cubicBezTo>
                  <a:cubicBezTo>
                    <a:pt x="2" y="251"/>
                    <a:pt x="1" y="254"/>
                    <a:pt x="1" y="259"/>
                  </a:cubicBezTo>
                  <a:cubicBezTo>
                    <a:pt x="3" y="474"/>
                    <a:pt x="137" y="627"/>
                    <a:pt x="307" y="627"/>
                  </a:cubicBezTo>
                  <a:cubicBezTo>
                    <a:pt x="326" y="627"/>
                    <a:pt x="345" y="625"/>
                    <a:pt x="364" y="621"/>
                  </a:cubicBezTo>
                  <a:cubicBezTo>
                    <a:pt x="563" y="584"/>
                    <a:pt x="721" y="360"/>
                    <a:pt x="717" y="121"/>
                  </a:cubicBezTo>
                  <a:cubicBezTo>
                    <a:pt x="717"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0"/>
            <p:cNvSpPr/>
            <p:nvPr/>
          </p:nvSpPr>
          <p:spPr>
            <a:xfrm>
              <a:off x="2025832" y="377353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5" y="493"/>
                    <a:pt x="44" y="395"/>
                    <a:pt x="2" y="245"/>
                  </a:cubicBezTo>
                  <a:cubicBezTo>
                    <a:pt x="2" y="251"/>
                    <a:pt x="1" y="255"/>
                    <a:pt x="1" y="259"/>
                  </a:cubicBezTo>
                  <a:cubicBezTo>
                    <a:pt x="3" y="476"/>
                    <a:pt x="137" y="628"/>
                    <a:pt x="309" y="628"/>
                  </a:cubicBezTo>
                  <a:cubicBezTo>
                    <a:pt x="327" y="628"/>
                    <a:pt x="346" y="627"/>
                    <a:pt x="366" y="623"/>
                  </a:cubicBezTo>
                  <a:cubicBezTo>
                    <a:pt x="562"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0"/>
            <p:cNvSpPr/>
            <p:nvPr/>
          </p:nvSpPr>
          <p:spPr>
            <a:xfrm>
              <a:off x="2054844" y="3764198"/>
              <a:ext cx="29884" cy="26024"/>
            </a:xfrm>
            <a:custGeom>
              <a:avLst/>
              <a:gdLst/>
              <a:ahLst/>
              <a:cxnLst/>
              <a:rect l="l" t="t" r="r" b="b"/>
              <a:pathLst>
                <a:path w="720" h="627" extrusionOk="0">
                  <a:moveTo>
                    <a:pt x="698" y="0"/>
                  </a:moveTo>
                  <a:cubicBezTo>
                    <a:pt x="694" y="231"/>
                    <a:pt x="540" y="448"/>
                    <a:pt x="346" y="487"/>
                  </a:cubicBezTo>
                  <a:cubicBezTo>
                    <a:pt x="328" y="491"/>
                    <a:pt x="310" y="492"/>
                    <a:pt x="292" y="492"/>
                  </a:cubicBezTo>
                  <a:cubicBezTo>
                    <a:pt x="155" y="492"/>
                    <a:pt x="43" y="393"/>
                    <a:pt x="1" y="244"/>
                  </a:cubicBezTo>
                  <a:cubicBezTo>
                    <a:pt x="1" y="250"/>
                    <a:pt x="0" y="253"/>
                    <a:pt x="0" y="259"/>
                  </a:cubicBezTo>
                  <a:cubicBezTo>
                    <a:pt x="4" y="474"/>
                    <a:pt x="136" y="627"/>
                    <a:pt x="307" y="627"/>
                  </a:cubicBezTo>
                  <a:cubicBezTo>
                    <a:pt x="326" y="627"/>
                    <a:pt x="345" y="625"/>
                    <a:pt x="365" y="621"/>
                  </a:cubicBezTo>
                  <a:cubicBezTo>
                    <a:pt x="562" y="584"/>
                    <a:pt x="720" y="359"/>
                    <a:pt x="717" y="121"/>
                  </a:cubicBezTo>
                  <a:cubicBezTo>
                    <a:pt x="717" y="78"/>
                    <a:pt x="710"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0"/>
            <p:cNvSpPr/>
            <p:nvPr/>
          </p:nvSpPr>
          <p:spPr>
            <a:xfrm>
              <a:off x="2106393" y="3755523"/>
              <a:ext cx="29925" cy="26065"/>
            </a:xfrm>
            <a:custGeom>
              <a:avLst/>
              <a:gdLst/>
              <a:ahLst/>
              <a:cxnLst/>
              <a:rect l="l" t="t" r="r" b="b"/>
              <a:pathLst>
                <a:path w="721" h="628" extrusionOk="0">
                  <a:moveTo>
                    <a:pt x="699" y="1"/>
                  </a:moveTo>
                  <a:cubicBezTo>
                    <a:pt x="694" y="234"/>
                    <a:pt x="541" y="449"/>
                    <a:pt x="347" y="488"/>
                  </a:cubicBezTo>
                  <a:cubicBezTo>
                    <a:pt x="329" y="491"/>
                    <a:pt x="311" y="493"/>
                    <a:pt x="293" y="493"/>
                  </a:cubicBezTo>
                  <a:cubicBezTo>
                    <a:pt x="156" y="493"/>
                    <a:pt x="44" y="394"/>
                    <a:pt x="2" y="245"/>
                  </a:cubicBezTo>
                  <a:cubicBezTo>
                    <a:pt x="2" y="251"/>
                    <a:pt x="1" y="254"/>
                    <a:pt x="1" y="259"/>
                  </a:cubicBezTo>
                  <a:cubicBezTo>
                    <a:pt x="5" y="474"/>
                    <a:pt x="137" y="627"/>
                    <a:pt x="308" y="627"/>
                  </a:cubicBezTo>
                  <a:cubicBezTo>
                    <a:pt x="327" y="627"/>
                    <a:pt x="346" y="625"/>
                    <a:pt x="366" y="622"/>
                  </a:cubicBezTo>
                  <a:cubicBezTo>
                    <a:pt x="563" y="584"/>
                    <a:pt x="721" y="360"/>
                    <a:pt x="718" y="121"/>
                  </a:cubicBezTo>
                  <a:cubicBezTo>
                    <a:pt x="718" y="78"/>
                    <a:pt x="711"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0"/>
            <p:cNvSpPr/>
            <p:nvPr/>
          </p:nvSpPr>
          <p:spPr>
            <a:xfrm>
              <a:off x="2135945" y="3747886"/>
              <a:ext cx="29925" cy="26107"/>
            </a:xfrm>
            <a:custGeom>
              <a:avLst/>
              <a:gdLst/>
              <a:ahLst/>
              <a:cxnLst/>
              <a:rect l="l" t="t" r="r" b="b"/>
              <a:pathLst>
                <a:path w="721" h="629" extrusionOk="0">
                  <a:moveTo>
                    <a:pt x="699" y="1"/>
                  </a:moveTo>
                  <a:cubicBezTo>
                    <a:pt x="696" y="235"/>
                    <a:pt x="541" y="451"/>
                    <a:pt x="347" y="488"/>
                  </a:cubicBezTo>
                  <a:cubicBezTo>
                    <a:pt x="328" y="491"/>
                    <a:pt x="309" y="493"/>
                    <a:pt x="292" y="493"/>
                  </a:cubicBezTo>
                  <a:cubicBezTo>
                    <a:pt x="155" y="493"/>
                    <a:pt x="44" y="395"/>
                    <a:pt x="2" y="245"/>
                  </a:cubicBezTo>
                  <a:cubicBezTo>
                    <a:pt x="2" y="251"/>
                    <a:pt x="0" y="255"/>
                    <a:pt x="0" y="259"/>
                  </a:cubicBezTo>
                  <a:cubicBezTo>
                    <a:pt x="3" y="476"/>
                    <a:pt x="137" y="628"/>
                    <a:pt x="309" y="628"/>
                  </a:cubicBezTo>
                  <a:cubicBezTo>
                    <a:pt x="327" y="628"/>
                    <a:pt x="346" y="627"/>
                    <a:pt x="365" y="623"/>
                  </a:cubicBezTo>
                  <a:cubicBezTo>
                    <a:pt x="562" y="586"/>
                    <a:pt x="720" y="360"/>
                    <a:pt x="717" y="122"/>
                  </a:cubicBezTo>
                  <a:cubicBezTo>
                    <a:pt x="717" y="78"/>
                    <a:pt x="710" y="40"/>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0"/>
            <p:cNvSpPr/>
            <p:nvPr/>
          </p:nvSpPr>
          <p:spPr>
            <a:xfrm>
              <a:off x="2164916" y="3738548"/>
              <a:ext cx="30008" cy="26024"/>
            </a:xfrm>
            <a:custGeom>
              <a:avLst/>
              <a:gdLst/>
              <a:ahLst/>
              <a:cxnLst/>
              <a:rect l="l" t="t" r="r" b="b"/>
              <a:pathLst>
                <a:path w="723" h="627" extrusionOk="0">
                  <a:moveTo>
                    <a:pt x="700" y="0"/>
                  </a:moveTo>
                  <a:cubicBezTo>
                    <a:pt x="695" y="233"/>
                    <a:pt x="540" y="449"/>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0"/>
            <p:cNvSpPr/>
            <p:nvPr/>
          </p:nvSpPr>
          <p:spPr>
            <a:xfrm>
              <a:off x="1854126" y="3663216"/>
              <a:ext cx="29967" cy="26771"/>
            </a:xfrm>
            <a:custGeom>
              <a:avLst/>
              <a:gdLst/>
              <a:ahLst/>
              <a:cxnLst/>
              <a:rect l="l" t="t" r="r" b="b"/>
              <a:pathLst>
                <a:path w="722" h="645" extrusionOk="0">
                  <a:moveTo>
                    <a:pt x="709" y="0"/>
                  </a:moveTo>
                  <a:cubicBezTo>
                    <a:pt x="695" y="240"/>
                    <a:pt x="532" y="460"/>
                    <a:pt x="338" y="502"/>
                  </a:cubicBezTo>
                  <a:cubicBezTo>
                    <a:pt x="318" y="506"/>
                    <a:pt x="298" y="508"/>
                    <a:pt x="278" y="508"/>
                  </a:cubicBezTo>
                  <a:cubicBezTo>
                    <a:pt x="146" y="508"/>
                    <a:pt x="43" y="410"/>
                    <a:pt x="9" y="262"/>
                  </a:cubicBezTo>
                  <a:cubicBezTo>
                    <a:pt x="9" y="266"/>
                    <a:pt x="8" y="270"/>
                    <a:pt x="8" y="276"/>
                  </a:cubicBezTo>
                  <a:cubicBezTo>
                    <a:pt x="0" y="492"/>
                    <a:pt x="122" y="645"/>
                    <a:pt x="289" y="645"/>
                  </a:cubicBezTo>
                  <a:cubicBezTo>
                    <a:pt x="309" y="645"/>
                    <a:pt x="329" y="643"/>
                    <a:pt x="350" y="638"/>
                  </a:cubicBezTo>
                  <a:cubicBezTo>
                    <a:pt x="547" y="597"/>
                    <a:pt x="712" y="365"/>
                    <a:pt x="721" y="122"/>
                  </a:cubicBezTo>
                  <a:cubicBezTo>
                    <a:pt x="722" y="79"/>
                    <a:pt x="718"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0"/>
            <p:cNvSpPr/>
            <p:nvPr/>
          </p:nvSpPr>
          <p:spPr>
            <a:xfrm>
              <a:off x="1883636" y="3655040"/>
              <a:ext cx="30050" cy="26771"/>
            </a:xfrm>
            <a:custGeom>
              <a:avLst/>
              <a:gdLst/>
              <a:ahLst/>
              <a:cxnLst/>
              <a:rect l="l" t="t" r="r" b="b"/>
              <a:pathLst>
                <a:path w="724" h="645" extrusionOk="0">
                  <a:moveTo>
                    <a:pt x="709" y="0"/>
                  </a:moveTo>
                  <a:cubicBezTo>
                    <a:pt x="695" y="238"/>
                    <a:pt x="533" y="460"/>
                    <a:pt x="339" y="502"/>
                  </a:cubicBezTo>
                  <a:cubicBezTo>
                    <a:pt x="318" y="506"/>
                    <a:pt x="299" y="508"/>
                    <a:pt x="280" y="508"/>
                  </a:cubicBezTo>
                  <a:cubicBezTo>
                    <a:pt x="147" y="508"/>
                    <a:pt x="43" y="410"/>
                    <a:pt x="10" y="261"/>
                  </a:cubicBezTo>
                  <a:cubicBezTo>
                    <a:pt x="10" y="266"/>
                    <a:pt x="8" y="269"/>
                    <a:pt x="8" y="275"/>
                  </a:cubicBezTo>
                  <a:cubicBezTo>
                    <a:pt x="0" y="493"/>
                    <a:pt x="123" y="645"/>
                    <a:pt x="291" y="645"/>
                  </a:cubicBezTo>
                  <a:cubicBezTo>
                    <a:pt x="310" y="645"/>
                    <a:pt x="330" y="643"/>
                    <a:pt x="350" y="638"/>
                  </a:cubicBezTo>
                  <a:cubicBezTo>
                    <a:pt x="547" y="597"/>
                    <a:pt x="712" y="365"/>
                    <a:pt x="721" y="123"/>
                  </a:cubicBezTo>
                  <a:cubicBezTo>
                    <a:pt x="724" y="79"/>
                    <a:pt x="718" y="38"/>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0"/>
            <p:cNvSpPr/>
            <p:nvPr/>
          </p:nvSpPr>
          <p:spPr>
            <a:xfrm>
              <a:off x="1912690" y="3644954"/>
              <a:ext cx="30008" cy="26812"/>
            </a:xfrm>
            <a:custGeom>
              <a:avLst/>
              <a:gdLst/>
              <a:ahLst/>
              <a:cxnLst/>
              <a:rect l="l" t="t" r="r" b="b"/>
              <a:pathLst>
                <a:path w="723" h="646" extrusionOk="0">
                  <a:moveTo>
                    <a:pt x="708" y="1"/>
                  </a:moveTo>
                  <a:cubicBezTo>
                    <a:pt x="693" y="238"/>
                    <a:pt x="531" y="460"/>
                    <a:pt x="340" y="502"/>
                  </a:cubicBezTo>
                  <a:cubicBezTo>
                    <a:pt x="319" y="506"/>
                    <a:pt x="299" y="509"/>
                    <a:pt x="279" y="509"/>
                  </a:cubicBezTo>
                  <a:cubicBezTo>
                    <a:pt x="146" y="509"/>
                    <a:pt x="43" y="410"/>
                    <a:pt x="11" y="261"/>
                  </a:cubicBezTo>
                  <a:cubicBezTo>
                    <a:pt x="11" y="266"/>
                    <a:pt x="9" y="271"/>
                    <a:pt x="9" y="275"/>
                  </a:cubicBezTo>
                  <a:cubicBezTo>
                    <a:pt x="0" y="492"/>
                    <a:pt x="124" y="645"/>
                    <a:pt x="290" y="645"/>
                  </a:cubicBezTo>
                  <a:cubicBezTo>
                    <a:pt x="309" y="645"/>
                    <a:pt x="329" y="643"/>
                    <a:pt x="350" y="639"/>
                  </a:cubicBezTo>
                  <a:cubicBezTo>
                    <a:pt x="548" y="597"/>
                    <a:pt x="713" y="366"/>
                    <a:pt x="721" y="123"/>
                  </a:cubicBezTo>
                  <a:cubicBezTo>
                    <a:pt x="722" y="80"/>
                    <a:pt x="716" y="38"/>
                    <a:pt x="7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0"/>
            <p:cNvSpPr/>
            <p:nvPr/>
          </p:nvSpPr>
          <p:spPr>
            <a:xfrm>
              <a:off x="1962205" y="3629804"/>
              <a:ext cx="30631" cy="25775"/>
            </a:xfrm>
            <a:custGeom>
              <a:avLst/>
              <a:gdLst/>
              <a:ahLst/>
              <a:cxnLst/>
              <a:rect l="l" t="t" r="r" b="b"/>
              <a:pathLst>
                <a:path w="738" h="621" extrusionOk="0">
                  <a:moveTo>
                    <a:pt x="729" y="1"/>
                  </a:moveTo>
                  <a:cubicBezTo>
                    <a:pt x="700" y="238"/>
                    <a:pt x="528" y="450"/>
                    <a:pt x="335" y="479"/>
                  </a:cubicBezTo>
                  <a:cubicBezTo>
                    <a:pt x="321" y="481"/>
                    <a:pt x="307" y="482"/>
                    <a:pt x="294" y="482"/>
                  </a:cubicBezTo>
                  <a:cubicBezTo>
                    <a:pt x="153" y="482"/>
                    <a:pt x="47" y="376"/>
                    <a:pt x="21" y="216"/>
                  </a:cubicBezTo>
                  <a:cubicBezTo>
                    <a:pt x="21" y="222"/>
                    <a:pt x="19" y="225"/>
                    <a:pt x="19" y="231"/>
                  </a:cubicBezTo>
                  <a:cubicBezTo>
                    <a:pt x="0" y="456"/>
                    <a:pt x="122" y="620"/>
                    <a:pt x="298" y="620"/>
                  </a:cubicBezTo>
                  <a:cubicBezTo>
                    <a:pt x="312" y="620"/>
                    <a:pt x="326" y="619"/>
                    <a:pt x="341" y="617"/>
                  </a:cubicBezTo>
                  <a:cubicBezTo>
                    <a:pt x="538" y="588"/>
                    <a:pt x="715" y="367"/>
                    <a:pt x="735" y="126"/>
                  </a:cubicBezTo>
                  <a:cubicBezTo>
                    <a:pt x="738" y="82"/>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0"/>
            <p:cNvSpPr/>
            <p:nvPr/>
          </p:nvSpPr>
          <p:spPr>
            <a:xfrm>
              <a:off x="1991923" y="3623496"/>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6" y="375"/>
                    <a:pt x="20" y="216"/>
                  </a:cubicBezTo>
                  <a:cubicBezTo>
                    <a:pt x="20" y="222"/>
                    <a:pt x="19" y="224"/>
                    <a:pt x="19" y="230"/>
                  </a:cubicBezTo>
                  <a:cubicBezTo>
                    <a:pt x="0" y="455"/>
                    <a:pt x="122" y="620"/>
                    <a:pt x="297" y="620"/>
                  </a:cubicBezTo>
                  <a:cubicBezTo>
                    <a:pt x="311" y="620"/>
                    <a:pt x="325" y="619"/>
                    <a:pt x="339" y="617"/>
                  </a:cubicBezTo>
                  <a:cubicBezTo>
                    <a:pt x="537" y="588"/>
                    <a:pt x="713" y="367"/>
                    <a:pt x="733" y="124"/>
                  </a:cubicBezTo>
                  <a:cubicBezTo>
                    <a:pt x="737" y="81"/>
                    <a:pt x="733" y="41"/>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0"/>
            <p:cNvSpPr/>
            <p:nvPr/>
          </p:nvSpPr>
          <p:spPr>
            <a:xfrm>
              <a:off x="2021184" y="3615319"/>
              <a:ext cx="30631" cy="25692"/>
            </a:xfrm>
            <a:custGeom>
              <a:avLst/>
              <a:gdLst/>
              <a:ahLst/>
              <a:cxnLst/>
              <a:rect l="l" t="t" r="r" b="b"/>
              <a:pathLst>
                <a:path w="738" h="619" extrusionOk="0">
                  <a:moveTo>
                    <a:pt x="729" y="0"/>
                  </a:moveTo>
                  <a:cubicBezTo>
                    <a:pt x="702" y="238"/>
                    <a:pt x="529" y="449"/>
                    <a:pt x="335" y="477"/>
                  </a:cubicBezTo>
                  <a:cubicBezTo>
                    <a:pt x="321" y="480"/>
                    <a:pt x="307" y="480"/>
                    <a:pt x="293" y="480"/>
                  </a:cubicBezTo>
                  <a:cubicBezTo>
                    <a:pt x="152" y="480"/>
                    <a:pt x="47" y="374"/>
                    <a:pt x="21" y="215"/>
                  </a:cubicBezTo>
                  <a:cubicBezTo>
                    <a:pt x="21" y="220"/>
                    <a:pt x="19" y="225"/>
                    <a:pt x="19" y="230"/>
                  </a:cubicBezTo>
                  <a:cubicBezTo>
                    <a:pt x="1" y="454"/>
                    <a:pt x="123" y="619"/>
                    <a:pt x="298" y="619"/>
                  </a:cubicBezTo>
                  <a:cubicBezTo>
                    <a:pt x="312" y="619"/>
                    <a:pt x="327" y="618"/>
                    <a:pt x="341" y="615"/>
                  </a:cubicBezTo>
                  <a:cubicBezTo>
                    <a:pt x="538" y="587"/>
                    <a:pt x="715" y="367"/>
                    <a:pt x="733" y="124"/>
                  </a:cubicBezTo>
                  <a:cubicBezTo>
                    <a:pt x="738" y="81"/>
                    <a:pt x="733"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0"/>
            <p:cNvSpPr/>
            <p:nvPr/>
          </p:nvSpPr>
          <p:spPr>
            <a:xfrm>
              <a:off x="2078751" y="3597223"/>
              <a:ext cx="30631" cy="25775"/>
            </a:xfrm>
            <a:custGeom>
              <a:avLst/>
              <a:gdLst/>
              <a:ahLst/>
              <a:cxnLst/>
              <a:rect l="l" t="t" r="r" b="b"/>
              <a:pathLst>
                <a:path w="738" h="621" extrusionOk="0">
                  <a:moveTo>
                    <a:pt x="727" y="1"/>
                  </a:moveTo>
                  <a:cubicBezTo>
                    <a:pt x="700" y="238"/>
                    <a:pt x="528" y="451"/>
                    <a:pt x="335" y="480"/>
                  </a:cubicBezTo>
                  <a:cubicBezTo>
                    <a:pt x="321" y="482"/>
                    <a:pt x="307" y="482"/>
                    <a:pt x="294" y="482"/>
                  </a:cubicBezTo>
                  <a:cubicBezTo>
                    <a:pt x="152" y="482"/>
                    <a:pt x="47" y="375"/>
                    <a:pt x="20" y="217"/>
                  </a:cubicBezTo>
                  <a:cubicBezTo>
                    <a:pt x="20" y="222"/>
                    <a:pt x="19" y="225"/>
                    <a:pt x="19" y="231"/>
                  </a:cubicBezTo>
                  <a:cubicBezTo>
                    <a:pt x="0" y="456"/>
                    <a:pt x="122" y="621"/>
                    <a:pt x="297" y="621"/>
                  </a:cubicBezTo>
                  <a:cubicBezTo>
                    <a:pt x="311" y="621"/>
                    <a:pt x="325" y="620"/>
                    <a:pt x="339" y="617"/>
                  </a:cubicBezTo>
                  <a:cubicBezTo>
                    <a:pt x="538" y="589"/>
                    <a:pt x="713" y="367"/>
                    <a:pt x="733" y="125"/>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0"/>
            <p:cNvSpPr/>
            <p:nvPr/>
          </p:nvSpPr>
          <p:spPr>
            <a:xfrm>
              <a:off x="2108386" y="3590914"/>
              <a:ext cx="30631" cy="25775"/>
            </a:xfrm>
            <a:custGeom>
              <a:avLst/>
              <a:gdLst/>
              <a:ahLst/>
              <a:cxnLst/>
              <a:rect l="l" t="t" r="r" b="b"/>
              <a:pathLst>
                <a:path w="738" h="621" extrusionOk="0">
                  <a:moveTo>
                    <a:pt x="729" y="1"/>
                  </a:moveTo>
                  <a:cubicBezTo>
                    <a:pt x="700" y="238"/>
                    <a:pt x="529" y="449"/>
                    <a:pt x="335" y="478"/>
                  </a:cubicBezTo>
                  <a:cubicBezTo>
                    <a:pt x="320" y="480"/>
                    <a:pt x="306" y="481"/>
                    <a:pt x="292" y="481"/>
                  </a:cubicBezTo>
                  <a:cubicBezTo>
                    <a:pt x="152" y="481"/>
                    <a:pt x="48" y="374"/>
                    <a:pt x="22" y="216"/>
                  </a:cubicBezTo>
                  <a:cubicBezTo>
                    <a:pt x="22" y="222"/>
                    <a:pt x="19" y="225"/>
                    <a:pt x="19" y="231"/>
                  </a:cubicBezTo>
                  <a:cubicBezTo>
                    <a:pt x="0" y="456"/>
                    <a:pt x="123" y="620"/>
                    <a:pt x="298" y="620"/>
                  </a:cubicBezTo>
                  <a:cubicBezTo>
                    <a:pt x="312" y="620"/>
                    <a:pt x="326" y="619"/>
                    <a:pt x="341" y="617"/>
                  </a:cubicBezTo>
                  <a:cubicBezTo>
                    <a:pt x="538" y="587"/>
                    <a:pt x="715" y="367"/>
                    <a:pt x="735" y="124"/>
                  </a:cubicBezTo>
                  <a:cubicBezTo>
                    <a:pt x="738" y="81"/>
                    <a:pt x="735" y="39"/>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0"/>
            <p:cNvSpPr/>
            <p:nvPr/>
          </p:nvSpPr>
          <p:spPr>
            <a:xfrm>
              <a:off x="2137730" y="3582696"/>
              <a:ext cx="30589" cy="25733"/>
            </a:xfrm>
            <a:custGeom>
              <a:avLst/>
              <a:gdLst/>
              <a:ahLst/>
              <a:cxnLst/>
              <a:rect l="l" t="t" r="r" b="b"/>
              <a:pathLst>
                <a:path w="737" h="620" extrusionOk="0">
                  <a:moveTo>
                    <a:pt x="728" y="0"/>
                  </a:moveTo>
                  <a:cubicBezTo>
                    <a:pt x="702" y="237"/>
                    <a:pt x="529" y="450"/>
                    <a:pt x="334" y="479"/>
                  </a:cubicBezTo>
                  <a:cubicBezTo>
                    <a:pt x="320" y="481"/>
                    <a:pt x="306" y="482"/>
                    <a:pt x="292" y="482"/>
                  </a:cubicBezTo>
                  <a:cubicBezTo>
                    <a:pt x="152" y="482"/>
                    <a:pt x="47" y="376"/>
                    <a:pt x="21" y="216"/>
                  </a:cubicBezTo>
                  <a:cubicBezTo>
                    <a:pt x="21" y="222"/>
                    <a:pt x="18" y="226"/>
                    <a:pt x="18" y="230"/>
                  </a:cubicBezTo>
                  <a:cubicBezTo>
                    <a:pt x="0" y="455"/>
                    <a:pt x="123" y="620"/>
                    <a:pt x="297" y="620"/>
                  </a:cubicBezTo>
                  <a:cubicBezTo>
                    <a:pt x="311" y="620"/>
                    <a:pt x="325" y="619"/>
                    <a:pt x="340" y="617"/>
                  </a:cubicBezTo>
                  <a:cubicBezTo>
                    <a:pt x="538" y="588"/>
                    <a:pt x="713" y="367"/>
                    <a:pt x="733" y="125"/>
                  </a:cubicBezTo>
                  <a:cubicBezTo>
                    <a:pt x="736" y="82"/>
                    <a:pt x="733" y="41"/>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0"/>
            <p:cNvSpPr/>
            <p:nvPr/>
          </p:nvSpPr>
          <p:spPr>
            <a:xfrm>
              <a:off x="1845535" y="3719165"/>
              <a:ext cx="30008" cy="26024"/>
            </a:xfrm>
            <a:custGeom>
              <a:avLst/>
              <a:gdLst/>
              <a:ahLst/>
              <a:cxnLst/>
              <a:rect l="l" t="t" r="r" b="b"/>
              <a:pathLst>
                <a:path w="723" h="627" extrusionOk="0">
                  <a:moveTo>
                    <a:pt x="700" y="0"/>
                  </a:moveTo>
                  <a:cubicBezTo>
                    <a:pt x="695" y="233"/>
                    <a:pt x="542" y="451"/>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0"/>
            <p:cNvSpPr/>
            <p:nvPr/>
          </p:nvSpPr>
          <p:spPr>
            <a:xfrm>
              <a:off x="1875045" y="3711528"/>
              <a:ext cx="30008" cy="26065"/>
            </a:xfrm>
            <a:custGeom>
              <a:avLst/>
              <a:gdLst/>
              <a:ahLst/>
              <a:cxnLst/>
              <a:rect l="l" t="t" r="r" b="b"/>
              <a:pathLst>
                <a:path w="723" h="628" extrusionOk="0">
                  <a:moveTo>
                    <a:pt x="701" y="0"/>
                  </a:moveTo>
                  <a:cubicBezTo>
                    <a:pt x="696" y="234"/>
                    <a:pt x="543" y="450"/>
                    <a:pt x="349" y="487"/>
                  </a:cubicBezTo>
                  <a:cubicBezTo>
                    <a:pt x="330" y="491"/>
                    <a:pt x="311" y="493"/>
                    <a:pt x="293" y="493"/>
                  </a:cubicBezTo>
                  <a:cubicBezTo>
                    <a:pt x="156" y="493"/>
                    <a:pt x="44" y="394"/>
                    <a:pt x="4" y="245"/>
                  </a:cubicBezTo>
                  <a:cubicBezTo>
                    <a:pt x="4" y="250"/>
                    <a:pt x="1" y="255"/>
                    <a:pt x="1" y="259"/>
                  </a:cubicBezTo>
                  <a:cubicBezTo>
                    <a:pt x="5" y="476"/>
                    <a:pt x="139" y="628"/>
                    <a:pt x="310" y="628"/>
                  </a:cubicBezTo>
                  <a:cubicBezTo>
                    <a:pt x="328" y="628"/>
                    <a:pt x="347" y="626"/>
                    <a:pt x="366" y="622"/>
                  </a:cubicBezTo>
                  <a:cubicBezTo>
                    <a:pt x="564" y="585"/>
                    <a:pt x="722" y="359"/>
                    <a:pt x="718" y="121"/>
                  </a:cubicBezTo>
                  <a:cubicBezTo>
                    <a:pt x="718" y="78"/>
                    <a:pt x="709"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0"/>
            <p:cNvSpPr/>
            <p:nvPr/>
          </p:nvSpPr>
          <p:spPr>
            <a:xfrm>
              <a:off x="1904098" y="3702148"/>
              <a:ext cx="29925" cy="26065"/>
            </a:xfrm>
            <a:custGeom>
              <a:avLst/>
              <a:gdLst/>
              <a:ahLst/>
              <a:cxnLst/>
              <a:rect l="l" t="t" r="r" b="b"/>
              <a:pathLst>
                <a:path w="721" h="628" extrusionOk="0">
                  <a:moveTo>
                    <a:pt x="699" y="1"/>
                  </a:moveTo>
                  <a:cubicBezTo>
                    <a:pt x="693" y="233"/>
                    <a:pt x="541" y="449"/>
                    <a:pt x="347" y="488"/>
                  </a:cubicBezTo>
                  <a:cubicBezTo>
                    <a:pt x="328" y="491"/>
                    <a:pt x="310" y="493"/>
                    <a:pt x="292" y="493"/>
                  </a:cubicBezTo>
                  <a:cubicBezTo>
                    <a:pt x="154" y="493"/>
                    <a:pt x="43" y="394"/>
                    <a:pt x="2" y="245"/>
                  </a:cubicBezTo>
                  <a:cubicBezTo>
                    <a:pt x="2" y="251"/>
                    <a:pt x="1" y="254"/>
                    <a:pt x="1" y="259"/>
                  </a:cubicBezTo>
                  <a:cubicBezTo>
                    <a:pt x="3" y="474"/>
                    <a:pt x="136" y="627"/>
                    <a:pt x="307" y="627"/>
                  </a:cubicBezTo>
                  <a:cubicBezTo>
                    <a:pt x="325" y="627"/>
                    <a:pt x="345" y="625"/>
                    <a:pt x="364" y="621"/>
                  </a:cubicBezTo>
                  <a:cubicBezTo>
                    <a:pt x="563" y="584"/>
                    <a:pt x="721" y="360"/>
                    <a:pt x="716" y="121"/>
                  </a:cubicBezTo>
                  <a:cubicBezTo>
                    <a:pt x="716" y="78"/>
                    <a:pt x="708"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0"/>
            <p:cNvSpPr/>
            <p:nvPr/>
          </p:nvSpPr>
          <p:spPr>
            <a:xfrm>
              <a:off x="1964778" y="3685795"/>
              <a:ext cx="29925" cy="26107"/>
            </a:xfrm>
            <a:custGeom>
              <a:avLst/>
              <a:gdLst/>
              <a:ahLst/>
              <a:cxnLst/>
              <a:rect l="l" t="t" r="r" b="b"/>
              <a:pathLst>
                <a:path w="721" h="629" extrusionOk="0">
                  <a:moveTo>
                    <a:pt x="699" y="1"/>
                  </a:moveTo>
                  <a:cubicBezTo>
                    <a:pt x="694" y="235"/>
                    <a:pt x="539" y="451"/>
                    <a:pt x="346" y="488"/>
                  </a:cubicBezTo>
                  <a:cubicBezTo>
                    <a:pt x="328" y="492"/>
                    <a:pt x="309" y="493"/>
                    <a:pt x="291" y="493"/>
                  </a:cubicBezTo>
                  <a:cubicBezTo>
                    <a:pt x="155" y="493"/>
                    <a:pt x="44" y="395"/>
                    <a:pt x="2" y="245"/>
                  </a:cubicBezTo>
                  <a:cubicBezTo>
                    <a:pt x="2" y="251"/>
                    <a:pt x="0" y="254"/>
                    <a:pt x="0" y="260"/>
                  </a:cubicBezTo>
                  <a:cubicBezTo>
                    <a:pt x="4" y="475"/>
                    <a:pt x="137" y="628"/>
                    <a:pt x="309" y="628"/>
                  </a:cubicBezTo>
                  <a:cubicBezTo>
                    <a:pt x="327" y="628"/>
                    <a:pt x="346" y="627"/>
                    <a:pt x="365" y="623"/>
                  </a:cubicBezTo>
                  <a:cubicBezTo>
                    <a:pt x="562" y="584"/>
                    <a:pt x="720" y="360"/>
                    <a:pt x="717" y="122"/>
                  </a:cubicBezTo>
                  <a:cubicBezTo>
                    <a:pt x="717" y="79"/>
                    <a:pt x="710"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0"/>
            <p:cNvSpPr/>
            <p:nvPr/>
          </p:nvSpPr>
          <p:spPr>
            <a:xfrm>
              <a:off x="1994288" y="3678241"/>
              <a:ext cx="29925" cy="26024"/>
            </a:xfrm>
            <a:custGeom>
              <a:avLst/>
              <a:gdLst/>
              <a:ahLst/>
              <a:cxnLst/>
              <a:rect l="l" t="t" r="r" b="b"/>
              <a:pathLst>
                <a:path w="721" h="627" extrusionOk="0">
                  <a:moveTo>
                    <a:pt x="699" y="0"/>
                  </a:moveTo>
                  <a:cubicBezTo>
                    <a:pt x="695" y="233"/>
                    <a:pt x="541" y="449"/>
                    <a:pt x="347" y="486"/>
                  </a:cubicBezTo>
                  <a:cubicBezTo>
                    <a:pt x="328" y="490"/>
                    <a:pt x="309" y="492"/>
                    <a:pt x="290" y="492"/>
                  </a:cubicBezTo>
                  <a:cubicBezTo>
                    <a:pt x="154" y="492"/>
                    <a:pt x="44" y="393"/>
                    <a:pt x="2" y="245"/>
                  </a:cubicBezTo>
                  <a:cubicBezTo>
                    <a:pt x="2" y="249"/>
                    <a:pt x="0" y="253"/>
                    <a:pt x="0" y="259"/>
                  </a:cubicBezTo>
                  <a:cubicBezTo>
                    <a:pt x="4" y="474"/>
                    <a:pt x="137" y="627"/>
                    <a:pt x="309" y="627"/>
                  </a:cubicBezTo>
                  <a:cubicBezTo>
                    <a:pt x="327" y="627"/>
                    <a:pt x="346" y="625"/>
                    <a:pt x="365" y="621"/>
                  </a:cubicBezTo>
                  <a:cubicBezTo>
                    <a:pt x="562" y="584"/>
                    <a:pt x="720" y="360"/>
                    <a:pt x="718" y="120"/>
                  </a:cubicBezTo>
                  <a:cubicBezTo>
                    <a:pt x="718" y="77"/>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0"/>
            <p:cNvSpPr/>
            <p:nvPr/>
          </p:nvSpPr>
          <p:spPr>
            <a:xfrm>
              <a:off x="2023217" y="3668819"/>
              <a:ext cx="29925" cy="26065"/>
            </a:xfrm>
            <a:custGeom>
              <a:avLst/>
              <a:gdLst/>
              <a:ahLst/>
              <a:cxnLst/>
              <a:rect l="l" t="t" r="r" b="b"/>
              <a:pathLst>
                <a:path w="721" h="628" extrusionOk="0">
                  <a:moveTo>
                    <a:pt x="699" y="0"/>
                  </a:moveTo>
                  <a:cubicBezTo>
                    <a:pt x="696" y="235"/>
                    <a:pt x="541" y="450"/>
                    <a:pt x="347" y="488"/>
                  </a:cubicBezTo>
                  <a:cubicBezTo>
                    <a:pt x="328" y="491"/>
                    <a:pt x="310" y="493"/>
                    <a:pt x="292" y="493"/>
                  </a:cubicBezTo>
                  <a:cubicBezTo>
                    <a:pt x="155" y="493"/>
                    <a:pt x="44" y="394"/>
                    <a:pt x="2" y="245"/>
                  </a:cubicBezTo>
                  <a:cubicBezTo>
                    <a:pt x="2" y="250"/>
                    <a:pt x="0" y="253"/>
                    <a:pt x="0" y="259"/>
                  </a:cubicBezTo>
                  <a:cubicBezTo>
                    <a:pt x="4" y="475"/>
                    <a:pt x="137" y="628"/>
                    <a:pt x="309" y="628"/>
                  </a:cubicBezTo>
                  <a:cubicBezTo>
                    <a:pt x="328" y="628"/>
                    <a:pt x="346" y="626"/>
                    <a:pt x="365" y="623"/>
                  </a:cubicBezTo>
                  <a:cubicBezTo>
                    <a:pt x="562" y="584"/>
                    <a:pt x="720" y="360"/>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0"/>
            <p:cNvSpPr/>
            <p:nvPr/>
          </p:nvSpPr>
          <p:spPr>
            <a:xfrm>
              <a:off x="2083317" y="3654749"/>
              <a:ext cx="29925" cy="26024"/>
            </a:xfrm>
            <a:custGeom>
              <a:avLst/>
              <a:gdLst/>
              <a:ahLst/>
              <a:cxnLst/>
              <a:rect l="l" t="t" r="r" b="b"/>
              <a:pathLst>
                <a:path w="721" h="627" extrusionOk="0">
                  <a:moveTo>
                    <a:pt x="699" y="0"/>
                  </a:moveTo>
                  <a:cubicBezTo>
                    <a:pt x="694" y="233"/>
                    <a:pt x="540" y="449"/>
                    <a:pt x="347" y="487"/>
                  </a:cubicBezTo>
                  <a:cubicBezTo>
                    <a:pt x="328" y="491"/>
                    <a:pt x="310" y="493"/>
                    <a:pt x="292" y="493"/>
                  </a:cubicBezTo>
                  <a:cubicBezTo>
                    <a:pt x="155" y="493"/>
                    <a:pt x="43" y="393"/>
                    <a:pt x="2" y="245"/>
                  </a:cubicBezTo>
                  <a:cubicBezTo>
                    <a:pt x="2" y="250"/>
                    <a:pt x="1" y="253"/>
                    <a:pt x="1" y="259"/>
                  </a:cubicBezTo>
                  <a:cubicBezTo>
                    <a:pt x="3" y="474"/>
                    <a:pt x="137" y="627"/>
                    <a:pt x="307" y="627"/>
                  </a:cubicBezTo>
                  <a:cubicBezTo>
                    <a:pt x="326" y="627"/>
                    <a:pt x="345" y="625"/>
                    <a:pt x="364" y="621"/>
                  </a:cubicBezTo>
                  <a:cubicBezTo>
                    <a:pt x="563" y="584"/>
                    <a:pt x="721" y="359"/>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0"/>
            <p:cNvSpPr/>
            <p:nvPr/>
          </p:nvSpPr>
          <p:spPr>
            <a:xfrm>
              <a:off x="2112785" y="3647112"/>
              <a:ext cx="30008" cy="26065"/>
            </a:xfrm>
            <a:custGeom>
              <a:avLst/>
              <a:gdLst/>
              <a:ahLst/>
              <a:cxnLst/>
              <a:rect l="l" t="t" r="r" b="b"/>
              <a:pathLst>
                <a:path w="723" h="628" extrusionOk="0">
                  <a:moveTo>
                    <a:pt x="701" y="0"/>
                  </a:moveTo>
                  <a:cubicBezTo>
                    <a:pt x="695" y="235"/>
                    <a:pt x="542" y="450"/>
                    <a:pt x="348" y="487"/>
                  </a:cubicBezTo>
                  <a:cubicBezTo>
                    <a:pt x="330" y="491"/>
                    <a:pt x="311" y="493"/>
                    <a:pt x="293" y="493"/>
                  </a:cubicBezTo>
                  <a:cubicBezTo>
                    <a:pt x="156" y="493"/>
                    <a:pt x="44" y="394"/>
                    <a:pt x="4" y="245"/>
                  </a:cubicBezTo>
                  <a:cubicBezTo>
                    <a:pt x="4" y="250"/>
                    <a:pt x="1" y="255"/>
                    <a:pt x="1" y="259"/>
                  </a:cubicBezTo>
                  <a:cubicBezTo>
                    <a:pt x="5" y="476"/>
                    <a:pt x="139" y="628"/>
                    <a:pt x="309" y="628"/>
                  </a:cubicBezTo>
                  <a:cubicBezTo>
                    <a:pt x="328" y="628"/>
                    <a:pt x="347" y="626"/>
                    <a:pt x="366" y="623"/>
                  </a:cubicBezTo>
                  <a:cubicBezTo>
                    <a:pt x="564" y="585"/>
                    <a:pt x="722" y="360"/>
                    <a:pt x="718" y="121"/>
                  </a:cubicBezTo>
                  <a:cubicBezTo>
                    <a:pt x="718" y="78"/>
                    <a:pt x="711"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0"/>
            <p:cNvSpPr/>
            <p:nvPr/>
          </p:nvSpPr>
          <p:spPr>
            <a:xfrm>
              <a:off x="2141797" y="3637732"/>
              <a:ext cx="29925" cy="26065"/>
            </a:xfrm>
            <a:custGeom>
              <a:avLst/>
              <a:gdLst/>
              <a:ahLst/>
              <a:cxnLst/>
              <a:rect l="l" t="t" r="r" b="b"/>
              <a:pathLst>
                <a:path w="721" h="628" extrusionOk="0">
                  <a:moveTo>
                    <a:pt x="698" y="1"/>
                  </a:moveTo>
                  <a:cubicBezTo>
                    <a:pt x="694" y="233"/>
                    <a:pt x="540" y="449"/>
                    <a:pt x="346" y="488"/>
                  </a:cubicBezTo>
                  <a:cubicBezTo>
                    <a:pt x="328" y="491"/>
                    <a:pt x="309" y="493"/>
                    <a:pt x="291" y="493"/>
                  </a:cubicBezTo>
                  <a:cubicBezTo>
                    <a:pt x="154" y="493"/>
                    <a:pt x="42" y="394"/>
                    <a:pt x="2" y="245"/>
                  </a:cubicBezTo>
                  <a:cubicBezTo>
                    <a:pt x="2" y="251"/>
                    <a:pt x="0" y="254"/>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0"/>
            <p:cNvSpPr/>
            <p:nvPr/>
          </p:nvSpPr>
          <p:spPr>
            <a:xfrm>
              <a:off x="1733969" y="3128134"/>
              <a:ext cx="447341" cy="480960"/>
            </a:xfrm>
            <a:custGeom>
              <a:avLst/>
              <a:gdLst/>
              <a:ahLst/>
              <a:cxnLst/>
              <a:rect l="l" t="t" r="r" b="b"/>
              <a:pathLst>
                <a:path w="10778" h="11588" extrusionOk="0">
                  <a:moveTo>
                    <a:pt x="3591" y="1"/>
                  </a:moveTo>
                  <a:cubicBezTo>
                    <a:pt x="2101" y="1"/>
                    <a:pt x="758" y="494"/>
                    <a:pt x="431" y="2126"/>
                  </a:cubicBezTo>
                  <a:cubicBezTo>
                    <a:pt x="0" y="4279"/>
                    <a:pt x="2260" y="11204"/>
                    <a:pt x="2794" y="11546"/>
                  </a:cubicBezTo>
                  <a:cubicBezTo>
                    <a:pt x="2839" y="11575"/>
                    <a:pt x="2913" y="11588"/>
                    <a:pt x="3014" y="11588"/>
                  </a:cubicBezTo>
                  <a:cubicBezTo>
                    <a:pt x="4090" y="11588"/>
                    <a:pt x="8114" y="10087"/>
                    <a:pt x="10283" y="10087"/>
                  </a:cubicBezTo>
                  <a:cubicBezTo>
                    <a:pt x="10310" y="10087"/>
                    <a:pt x="10338" y="10087"/>
                    <a:pt x="10365" y="10087"/>
                  </a:cubicBezTo>
                  <a:cubicBezTo>
                    <a:pt x="10365" y="10087"/>
                    <a:pt x="10365" y="10087"/>
                    <a:pt x="10366" y="10087"/>
                  </a:cubicBezTo>
                  <a:cubicBezTo>
                    <a:pt x="10777" y="10087"/>
                    <a:pt x="9137" y="1503"/>
                    <a:pt x="8250" y="1085"/>
                  </a:cubicBezTo>
                  <a:cubicBezTo>
                    <a:pt x="7747" y="847"/>
                    <a:pt x="5543" y="1"/>
                    <a:pt x="3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0"/>
            <p:cNvSpPr/>
            <p:nvPr/>
          </p:nvSpPr>
          <p:spPr>
            <a:xfrm>
              <a:off x="1871683" y="3567464"/>
              <a:ext cx="30091" cy="24114"/>
            </a:xfrm>
            <a:custGeom>
              <a:avLst/>
              <a:gdLst/>
              <a:ahLst/>
              <a:cxnLst/>
              <a:rect l="l" t="t" r="r" b="b"/>
              <a:pathLst>
                <a:path w="725" h="581" extrusionOk="0">
                  <a:moveTo>
                    <a:pt x="714" y="1"/>
                  </a:moveTo>
                  <a:cubicBezTo>
                    <a:pt x="684" y="224"/>
                    <a:pt x="513" y="422"/>
                    <a:pt x="325" y="446"/>
                  </a:cubicBezTo>
                  <a:cubicBezTo>
                    <a:pt x="312" y="448"/>
                    <a:pt x="300" y="449"/>
                    <a:pt x="287" y="449"/>
                  </a:cubicBezTo>
                  <a:cubicBezTo>
                    <a:pt x="150" y="449"/>
                    <a:pt x="50" y="347"/>
                    <a:pt x="27" y="195"/>
                  </a:cubicBezTo>
                  <a:cubicBezTo>
                    <a:pt x="27" y="201"/>
                    <a:pt x="24" y="205"/>
                    <a:pt x="23" y="209"/>
                  </a:cubicBezTo>
                  <a:cubicBezTo>
                    <a:pt x="0" y="423"/>
                    <a:pt x="115" y="581"/>
                    <a:pt x="286" y="581"/>
                  </a:cubicBezTo>
                  <a:cubicBezTo>
                    <a:pt x="298" y="581"/>
                    <a:pt x="311" y="580"/>
                    <a:pt x="323" y="579"/>
                  </a:cubicBezTo>
                  <a:cubicBezTo>
                    <a:pt x="513" y="553"/>
                    <a:pt x="690" y="349"/>
                    <a:pt x="714" y="119"/>
                  </a:cubicBezTo>
                  <a:cubicBezTo>
                    <a:pt x="724" y="77"/>
                    <a:pt x="720" y="40"/>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0"/>
            <p:cNvSpPr/>
            <p:nvPr/>
          </p:nvSpPr>
          <p:spPr>
            <a:xfrm>
              <a:off x="1900487" y="3561861"/>
              <a:ext cx="29676" cy="24114"/>
            </a:xfrm>
            <a:custGeom>
              <a:avLst/>
              <a:gdLst/>
              <a:ahLst/>
              <a:cxnLst/>
              <a:rect l="l" t="t" r="r" b="b"/>
              <a:pathLst>
                <a:path w="715" h="581" extrusionOk="0">
                  <a:moveTo>
                    <a:pt x="714" y="1"/>
                  </a:moveTo>
                  <a:cubicBezTo>
                    <a:pt x="684" y="224"/>
                    <a:pt x="513" y="422"/>
                    <a:pt x="325" y="446"/>
                  </a:cubicBezTo>
                  <a:cubicBezTo>
                    <a:pt x="312" y="448"/>
                    <a:pt x="300" y="449"/>
                    <a:pt x="287" y="449"/>
                  </a:cubicBezTo>
                  <a:cubicBezTo>
                    <a:pt x="150" y="449"/>
                    <a:pt x="50" y="347"/>
                    <a:pt x="26" y="195"/>
                  </a:cubicBezTo>
                  <a:cubicBezTo>
                    <a:pt x="26" y="201"/>
                    <a:pt x="25" y="205"/>
                    <a:pt x="25" y="209"/>
                  </a:cubicBezTo>
                  <a:cubicBezTo>
                    <a:pt x="0" y="423"/>
                    <a:pt x="117" y="581"/>
                    <a:pt x="288" y="581"/>
                  </a:cubicBezTo>
                  <a:cubicBezTo>
                    <a:pt x="300" y="581"/>
                    <a:pt x="312" y="580"/>
                    <a:pt x="325" y="579"/>
                  </a:cubicBezTo>
                  <a:cubicBezTo>
                    <a:pt x="509" y="553"/>
                    <a:pt x="678" y="360"/>
                    <a:pt x="713" y="142"/>
                  </a:cubicBezTo>
                  <a:cubicBezTo>
                    <a:pt x="710" y="106"/>
                    <a:pt x="709" y="70"/>
                    <a:pt x="713" y="32"/>
                  </a:cubicBezTo>
                  <a:cubicBezTo>
                    <a:pt x="713" y="27"/>
                    <a:pt x="714"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0"/>
            <p:cNvSpPr/>
            <p:nvPr/>
          </p:nvSpPr>
          <p:spPr>
            <a:xfrm>
              <a:off x="1929914" y="3554473"/>
              <a:ext cx="29178" cy="24073"/>
            </a:xfrm>
            <a:custGeom>
              <a:avLst/>
              <a:gdLst/>
              <a:ahLst/>
              <a:cxnLst/>
              <a:rect l="l" t="t" r="r" b="b"/>
              <a:pathLst>
                <a:path w="703" h="580" extrusionOk="0">
                  <a:moveTo>
                    <a:pt x="694" y="1"/>
                  </a:moveTo>
                  <a:cubicBezTo>
                    <a:pt x="662" y="226"/>
                    <a:pt x="492" y="425"/>
                    <a:pt x="303" y="448"/>
                  </a:cubicBezTo>
                  <a:cubicBezTo>
                    <a:pt x="290" y="449"/>
                    <a:pt x="278" y="450"/>
                    <a:pt x="266" y="450"/>
                  </a:cubicBezTo>
                  <a:cubicBezTo>
                    <a:pt x="129" y="450"/>
                    <a:pt x="30" y="348"/>
                    <a:pt x="7" y="198"/>
                  </a:cubicBezTo>
                  <a:lnTo>
                    <a:pt x="7" y="195"/>
                  </a:lnTo>
                  <a:cubicBezTo>
                    <a:pt x="7" y="199"/>
                    <a:pt x="5" y="203"/>
                    <a:pt x="5" y="209"/>
                  </a:cubicBezTo>
                  <a:cubicBezTo>
                    <a:pt x="1" y="246"/>
                    <a:pt x="4" y="282"/>
                    <a:pt x="7" y="317"/>
                  </a:cubicBezTo>
                  <a:cubicBezTo>
                    <a:pt x="27" y="472"/>
                    <a:pt x="130" y="579"/>
                    <a:pt x="269" y="579"/>
                  </a:cubicBezTo>
                  <a:cubicBezTo>
                    <a:pt x="281" y="579"/>
                    <a:pt x="293" y="578"/>
                    <a:pt x="306" y="577"/>
                  </a:cubicBezTo>
                  <a:cubicBezTo>
                    <a:pt x="495" y="551"/>
                    <a:pt x="672" y="347"/>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0"/>
            <p:cNvSpPr/>
            <p:nvPr/>
          </p:nvSpPr>
          <p:spPr>
            <a:xfrm>
              <a:off x="1977603" y="3531396"/>
              <a:ext cx="31046" cy="22039"/>
            </a:xfrm>
            <a:custGeom>
              <a:avLst/>
              <a:gdLst/>
              <a:ahLst/>
              <a:cxnLst/>
              <a:rect l="l" t="t" r="r" b="b"/>
              <a:pathLst>
                <a:path w="748" h="531" extrusionOk="0">
                  <a:moveTo>
                    <a:pt x="746" y="1"/>
                  </a:moveTo>
                  <a:cubicBezTo>
                    <a:pt x="694" y="222"/>
                    <a:pt x="505" y="399"/>
                    <a:pt x="318" y="400"/>
                  </a:cubicBezTo>
                  <a:cubicBezTo>
                    <a:pt x="317" y="400"/>
                    <a:pt x="316" y="400"/>
                    <a:pt x="315" y="400"/>
                  </a:cubicBezTo>
                  <a:cubicBezTo>
                    <a:pt x="161" y="400"/>
                    <a:pt x="59" y="277"/>
                    <a:pt x="52" y="108"/>
                  </a:cubicBezTo>
                  <a:cubicBezTo>
                    <a:pt x="50" y="114"/>
                    <a:pt x="49" y="118"/>
                    <a:pt x="49" y="123"/>
                  </a:cubicBezTo>
                  <a:cubicBezTo>
                    <a:pt x="0" y="349"/>
                    <a:pt x="116" y="531"/>
                    <a:pt x="304" y="531"/>
                  </a:cubicBezTo>
                  <a:cubicBezTo>
                    <a:pt x="305" y="531"/>
                    <a:pt x="305" y="531"/>
                    <a:pt x="306" y="531"/>
                  </a:cubicBezTo>
                  <a:cubicBezTo>
                    <a:pt x="496" y="529"/>
                    <a:pt x="688" y="345"/>
                    <a:pt x="737" y="118"/>
                  </a:cubicBezTo>
                  <a:cubicBezTo>
                    <a:pt x="746" y="77"/>
                    <a:pt x="747"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0"/>
            <p:cNvSpPr/>
            <p:nvPr/>
          </p:nvSpPr>
          <p:spPr>
            <a:xfrm>
              <a:off x="2006449" y="3529362"/>
              <a:ext cx="31004" cy="22039"/>
            </a:xfrm>
            <a:custGeom>
              <a:avLst/>
              <a:gdLst/>
              <a:ahLst/>
              <a:cxnLst/>
              <a:rect l="l" t="t" r="r" b="b"/>
              <a:pathLst>
                <a:path w="747" h="531" extrusionOk="0">
                  <a:moveTo>
                    <a:pt x="746" y="1"/>
                  </a:moveTo>
                  <a:lnTo>
                    <a:pt x="746" y="1"/>
                  </a:lnTo>
                  <a:cubicBezTo>
                    <a:pt x="693" y="222"/>
                    <a:pt x="505" y="399"/>
                    <a:pt x="318" y="400"/>
                  </a:cubicBezTo>
                  <a:cubicBezTo>
                    <a:pt x="317" y="400"/>
                    <a:pt x="316" y="400"/>
                    <a:pt x="315" y="400"/>
                  </a:cubicBezTo>
                  <a:cubicBezTo>
                    <a:pt x="160" y="400"/>
                    <a:pt x="59" y="277"/>
                    <a:pt x="52" y="108"/>
                  </a:cubicBezTo>
                  <a:cubicBezTo>
                    <a:pt x="51" y="114"/>
                    <a:pt x="48" y="119"/>
                    <a:pt x="48" y="123"/>
                  </a:cubicBezTo>
                  <a:cubicBezTo>
                    <a:pt x="1" y="348"/>
                    <a:pt x="115" y="531"/>
                    <a:pt x="301" y="531"/>
                  </a:cubicBezTo>
                  <a:cubicBezTo>
                    <a:pt x="302" y="531"/>
                    <a:pt x="304" y="531"/>
                    <a:pt x="305" y="531"/>
                  </a:cubicBezTo>
                  <a:cubicBezTo>
                    <a:pt x="489" y="530"/>
                    <a:pt x="675" y="357"/>
                    <a:pt x="729" y="140"/>
                  </a:cubicBezTo>
                  <a:cubicBezTo>
                    <a:pt x="729" y="106"/>
                    <a:pt x="732" y="70"/>
                    <a:pt x="741" y="32"/>
                  </a:cubicBezTo>
                  <a:cubicBezTo>
                    <a:pt x="742" y="27"/>
                    <a:pt x="744" y="24"/>
                    <a:pt x="744" y="18"/>
                  </a:cubicBezTo>
                  <a:lnTo>
                    <a:pt x="744" y="21"/>
                  </a:lnTo>
                  <a:cubicBezTo>
                    <a:pt x="744" y="15"/>
                    <a:pt x="746" y="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0"/>
            <p:cNvSpPr/>
            <p:nvPr/>
          </p:nvSpPr>
          <p:spPr>
            <a:xfrm>
              <a:off x="2036707" y="3525751"/>
              <a:ext cx="29510" cy="22039"/>
            </a:xfrm>
            <a:custGeom>
              <a:avLst/>
              <a:gdLst/>
              <a:ahLst/>
              <a:cxnLst/>
              <a:rect l="l" t="t" r="r" b="b"/>
              <a:pathLst>
                <a:path w="711" h="531" extrusionOk="0">
                  <a:moveTo>
                    <a:pt x="709" y="0"/>
                  </a:moveTo>
                  <a:lnTo>
                    <a:pt x="709" y="0"/>
                  </a:lnTo>
                  <a:cubicBezTo>
                    <a:pt x="654" y="218"/>
                    <a:pt x="467" y="395"/>
                    <a:pt x="280" y="398"/>
                  </a:cubicBezTo>
                  <a:cubicBezTo>
                    <a:pt x="279" y="398"/>
                    <a:pt x="279" y="398"/>
                    <a:pt x="278" y="398"/>
                  </a:cubicBezTo>
                  <a:cubicBezTo>
                    <a:pt x="125" y="398"/>
                    <a:pt x="22" y="276"/>
                    <a:pt x="15" y="111"/>
                  </a:cubicBezTo>
                  <a:lnTo>
                    <a:pt x="15" y="106"/>
                  </a:lnTo>
                  <a:cubicBezTo>
                    <a:pt x="13" y="112"/>
                    <a:pt x="12" y="115"/>
                    <a:pt x="12" y="121"/>
                  </a:cubicBezTo>
                  <a:cubicBezTo>
                    <a:pt x="4" y="158"/>
                    <a:pt x="0" y="194"/>
                    <a:pt x="3" y="230"/>
                  </a:cubicBezTo>
                  <a:cubicBezTo>
                    <a:pt x="6" y="402"/>
                    <a:pt x="111" y="530"/>
                    <a:pt x="269" y="530"/>
                  </a:cubicBezTo>
                  <a:cubicBezTo>
                    <a:pt x="459" y="529"/>
                    <a:pt x="651" y="345"/>
                    <a:pt x="700" y="118"/>
                  </a:cubicBezTo>
                  <a:cubicBezTo>
                    <a:pt x="709" y="76"/>
                    <a:pt x="710"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0"/>
            <p:cNvSpPr/>
            <p:nvPr/>
          </p:nvSpPr>
          <p:spPr>
            <a:xfrm>
              <a:off x="2085724" y="3527661"/>
              <a:ext cx="31046" cy="21956"/>
            </a:xfrm>
            <a:custGeom>
              <a:avLst/>
              <a:gdLst/>
              <a:ahLst/>
              <a:cxnLst/>
              <a:rect l="l" t="t" r="r" b="b"/>
              <a:pathLst>
                <a:path w="748" h="529" extrusionOk="0">
                  <a:moveTo>
                    <a:pt x="745" y="0"/>
                  </a:moveTo>
                  <a:lnTo>
                    <a:pt x="745" y="0"/>
                  </a:lnTo>
                  <a:cubicBezTo>
                    <a:pt x="693" y="220"/>
                    <a:pt x="505" y="397"/>
                    <a:pt x="318" y="398"/>
                  </a:cubicBezTo>
                  <a:cubicBezTo>
                    <a:pt x="317" y="398"/>
                    <a:pt x="316" y="398"/>
                    <a:pt x="315" y="398"/>
                  </a:cubicBezTo>
                  <a:cubicBezTo>
                    <a:pt x="160" y="398"/>
                    <a:pt x="59" y="275"/>
                    <a:pt x="52" y="108"/>
                  </a:cubicBezTo>
                  <a:cubicBezTo>
                    <a:pt x="49" y="112"/>
                    <a:pt x="48" y="116"/>
                    <a:pt x="48" y="122"/>
                  </a:cubicBezTo>
                  <a:cubicBezTo>
                    <a:pt x="1" y="346"/>
                    <a:pt x="115" y="529"/>
                    <a:pt x="301" y="529"/>
                  </a:cubicBezTo>
                  <a:cubicBezTo>
                    <a:pt x="302" y="529"/>
                    <a:pt x="304" y="529"/>
                    <a:pt x="305" y="529"/>
                  </a:cubicBezTo>
                  <a:cubicBezTo>
                    <a:pt x="496" y="527"/>
                    <a:pt x="687" y="343"/>
                    <a:pt x="736" y="116"/>
                  </a:cubicBezTo>
                  <a:cubicBezTo>
                    <a:pt x="745" y="76"/>
                    <a:pt x="748" y="37"/>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0"/>
            <p:cNvSpPr/>
            <p:nvPr/>
          </p:nvSpPr>
          <p:spPr>
            <a:xfrm>
              <a:off x="2114528" y="3525627"/>
              <a:ext cx="31004" cy="21998"/>
            </a:xfrm>
            <a:custGeom>
              <a:avLst/>
              <a:gdLst/>
              <a:ahLst/>
              <a:cxnLst/>
              <a:rect l="l" t="t" r="r" b="b"/>
              <a:pathLst>
                <a:path w="747" h="530" extrusionOk="0">
                  <a:moveTo>
                    <a:pt x="746" y="0"/>
                  </a:moveTo>
                  <a:cubicBezTo>
                    <a:pt x="694" y="220"/>
                    <a:pt x="506" y="397"/>
                    <a:pt x="318" y="398"/>
                  </a:cubicBezTo>
                  <a:cubicBezTo>
                    <a:pt x="317" y="398"/>
                    <a:pt x="316" y="398"/>
                    <a:pt x="315" y="398"/>
                  </a:cubicBezTo>
                  <a:cubicBezTo>
                    <a:pt x="162" y="398"/>
                    <a:pt x="61" y="275"/>
                    <a:pt x="52" y="108"/>
                  </a:cubicBezTo>
                  <a:cubicBezTo>
                    <a:pt x="51" y="112"/>
                    <a:pt x="49" y="117"/>
                    <a:pt x="49" y="122"/>
                  </a:cubicBezTo>
                  <a:cubicBezTo>
                    <a:pt x="1" y="346"/>
                    <a:pt x="116" y="529"/>
                    <a:pt x="302" y="529"/>
                  </a:cubicBezTo>
                  <a:cubicBezTo>
                    <a:pt x="304" y="529"/>
                    <a:pt x="305" y="529"/>
                    <a:pt x="306" y="529"/>
                  </a:cubicBezTo>
                  <a:cubicBezTo>
                    <a:pt x="489" y="528"/>
                    <a:pt x="674" y="355"/>
                    <a:pt x="730" y="138"/>
                  </a:cubicBezTo>
                  <a:cubicBezTo>
                    <a:pt x="730" y="105"/>
                    <a:pt x="732" y="69"/>
                    <a:pt x="740" y="30"/>
                  </a:cubicBezTo>
                  <a:cubicBezTo>
                    <a:pt x="743" y="25"/>
                    <a:pt x="745" y="22"/>
                    <a:pt x="745" y="16"/>
                  </a:cubicBezTo>
                  <a:lnTo>
                    <a:pt x="745" y="19"/>
                  </a:lnTo>
                  <a:cubicBezTo>
                    <a:pt x="745" y="15"/>
                    <a:pt x="746" y="7"/>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0"/>
            <p:cNvSpPr/>
            <p:nvPr/>
          </p:nvSpPr>
          <p:spPr>
            <a:xfrm>
              <a:off x="2144827" y="3526333"/>
              <a:ext cx="22039" cy="17640"/>
            </a:xfrm>
            <a:custGeom>
              <a:avLst/>
              <a:gdLst/>
              <a:ahLst/>
              <a:cxnLst/>
              <a:rect l="l" t="t" r="r" b="b"/>
              <a:pathLst>
                <a:path w="531" h="425" extrusionOk="0">
                  <a:moveTo>
                    <a:pt x="15" y="0"/>
                  </a:moveTo>
                  <a:cubicBezTo>
                    <a:pt x="13" y="6"/>
                    <a:pt x="10" y="10"/>
                    <a:pt x="10" y="15"/>
                  </a:cubicBezTo>
                  <a:cubicBezTo>
                    <a:pt x="3" y="54"/>
                    <a:pt x="0" y="90"/>
                    <a:pt x="2" y="125"/>
                  </a:cubicBezTo>
                  <a:cubicBezTo>
                    <a:pt x="6" y="298"/>
                    <a:pt x="110" y="424"/>
                    <a:pt x="268" y="424"/>
                  </a:cubicBezTo>
                  <a:cubicBezTo>
                    <a:pt x="360" y="424"/>
                    <a:pt x="452" y="380"/>
                    <a:pt x="526" y="312"/>
                  </a:cubicBezTo>
                  <a:cubicBezTo>
                    <a:pt x="528" y="276"/>
                    <a:pt x="531" y="235"/>
                    <a:pt x="528" y="190"/>
                  </a:cubicBezTo>
                  <a:lnTo>
                    <a:pt x="528" y="190"/>
                  </a:lnTo>
                  <a:cubicBezTo>
                    <a:pt x="454" y="255"/>
                    <a:pt x="367" y="294"/>
                    <a:pt x="281" y="295"/>
                  </a:cubicBezTo>
                  <a:cubicBezTo>
                    <a:pt x="125" y="292"/>
                    <a:pt x="23" y="171"/>
                    <a:pt x="15" y="5"/>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0"/>
            <p:cNvSpPr/>
            <p:nvPr/>
          </p:nvSpPr>
          <p:spPr>
            <a:xfrm>
              <a:off x="1848772" y="3599672"/>
              <a:ext cx="2407" cy="7927"/>
            </a:xfrm>
            <a:custGeom>
              <a:avLst/>
              <a:gdLst/>
              <a:ahLst/>
              <a:cxnLst/>
              <a:rect l="l" t="t" r="r" b="b"/>
              <a:pathLst>
                <a:path w="58" h="191" extrusionOk="0">
                  <a:moveTo>
                    <a:pt x="49" y="1"/>
                  </a:moveTo>
                  <a:cubicBezTo>
                    <a:pt x="42" y="57"/>
                    <a:pt x="23" y="112"/>
                    <a:pt x="0" y="159"/>
                  </a:cubicBezTo>
                  <a:cubicBezTo>
                    <a:pt x="9" y="166"/>
                    <a:pt x="19" y="179"/>
                    <a:pt x="28" y="185"/>
                  </a:cubicBezTo>
                  <a:cubicBezTo>
                    <a:pt x="30" y="186"/>
                    <a:pt x="36" y="188"/>
                    <a:pt x="40" y="191"/>
                  </a:cubicBezTo>
                  <a:cubicBezTo>
                    <a:pt x="45" y="166"/>
                    <a:pt x="51" y="143"/>
                    <a:pt x="55" y="119"/>
                  </a:cubicBezTo>
                  <a:cubicBezTo>
                    <a:pt x="58" y="77"/>
                    <a:pt x="55" y="40"/>
                    <a:pt x="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0"/>
            <p:cNvSpPr/>
            <p:nvPr/>
          </p:nvSpPr>
          <p:spPr>
            <a:xfrm>
              <a:off x="1825280" y="3552439"/>
              <a:ext cx="2698" cy="9961"/>
            </a:xfrm>
            <a:custGeom>
              <a:avLst/>
              <a:gdLst/>
              <a:ahLst/>
              <a:cxnLst/>
              <a:rect l="l" t="t" r="r" b="b"/>
              <a:pathLst>
                <a:path w="65" h="240" extrusionOk="0">
                  <a:moveTo>
                    <a:pt x="56" y="1"/>
                  </a:moveTo>
                  <a:cubicBezTo>
                    <a:pt x="48" y="60"/>
                    <a:pt x="27" y="117"/>
                    <a:pt x="0" y="169"/>
                  </a:cubicBezTo>
                  <a:cubicBezTo>
                    <a:pt x="10" y="193"/>
                    <a:pt x="19" y="218"/>
                    <a:pt x="27" y="239"/>
                  </a:cubicBezTo>
                  <a:cubicBezTo>
                    <a:pt x="42" y="199"/>
                    <a:pt x="55" y="159"/>
                    <a:pt x="58" y="117"/>
                  </a:cubicBezTo>
                  <a:cubicBezTo>
                    <a:pt x="65" y="76"/>
                    <a:pt x="62" y="38"/>
                    <a:pt x="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0"/>
            <p:cNvSpPr/>
            <p:nvPr/>
          </p:nvSpPr>
          <p:spPr>
            <a:xfrm>
              <a:off x="1809923" y="3468475"/>
              <a:ext cx="30423" cy="23035"/>
            </a:xfrm>
            <a:custGeom>
              <a:avLst/>
              <a:gdLst/>
              <a:ahLst/>
              <a:cxnLst/>
              <a:rect l="l" t="t" r="r" b="b"/>
              <a:pathLst>
                <a:path w="733" h="555" extrusionOk="0">
                  <a:moveTo>
                    <a:pt x="728" y="1"/>
                  </a:moveTo>
                  <a:lnTo>
                    <a:pt x="728" y="1"/>
                  </a:lnTo>
                  <a:cubicBezTo>
                    <a:pt x="686" y="222"/>
                    <a:pt x="507" y="410"/>
                    <a:pt x="320" y="423"/>
                  </a:cubicBezTo>
                  <a:cubicBezTo>
                    <a:pt x="313" y="424"/>
                    <a:pt x="306" y="424"/>
                    <a:pt x="299" y="424"/>
                  </a:cubicBezTo>
                  <a:cubicBezTo>
                    <a:pt x="155" y="424"/>
                    <a:pt x="52" y="311"/>
                    <a:pt x="38" y="151"/>
                  </a:cubicBezTo>
                  <a:cubicBezTo>
                    <a:pt x="38" y="157"/>
                    <a:pt x="37" y="160"/>
                    <a:pt x="35" y="166"/>
                  </a:cubicBezTo>
                  <a:cubicBezTo>
                    <a:pt x="1" y="385"/>
                    <a:pt x="114" y="555"/>
                    <a:pt x="293" y="555"/>
                  </a:cubicBezTo>
                  <a:cubicBezTo>
                    <a:pt x="301" y="555"/>
                    <a:pt x="308" y="554"/>
                    <a:pt x="315" y="554"/>
                  </a:cubicBezTo>
                  <a:cubicBezTo>
                    <a:pt x="505" y="542"/>
                    <a:pt x="691" y="345"/>
                    <a:pt x="726" y="117"/>
                  </a:cubicBezTo>
                  <a:cubicBezTo>
                    <a:pt x="732" y="77"/>
                    <a:pt x="732" y="36"/>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0"/>
            <p:cNvSpPr/>
            <p:nvPr/>
          </p:nvSpPr>
          <p:spPr>
            <a:xfrm>
              <a:off x="1838686" y="3464656"/>
              <a:ext cx="30340" cy="23077"/>
            </a:xfrm>
            <a:custGeom>
              <a:avLst/>
              <a:gdLst/>
              <a:ahLst/>
              <a:cxnLst/>
              <a:rect l="l" t="t" r="r" b="b"/>
              <a:pathLst>
                <a:path w="731" h="556" extrusionOk="0">
                  <a:moveTo>
                    <a:pt x="728" y="1"/>
                  </a:moveTo>
                  <a:cubicBezTo>
                    <a:pt x="687" y="222"/>
                    <a:pt x="508" y="410"/>
                    <a:pt x="321" y="423"/>
                  </a:cubicBezTo>
                  <a:cubicBezTo>
                    <a:pt x="314" y="424"/>
                    <a:pt x="307" y="424"/>
                    <a:pt x="299" y="424"/>
                  </a:cubicBezTo>
                  <a:cubicBezTo>
                    <a:pt x="154" y="424"/>
                    <a:pt x="52" y="312"/>
                    <a:pt x="39" y="151"/>
                  </a:cubicBezTo>
                  <a:cubicBezTo>
                    <a:pt x="39" y="157"/>
                    <a:pt x="36" y="162"/>
                    <a:pt x="35" y="166"/>
                  </a:cubicBezTo>
                  <a:cubicBezTo>
                    <a:pt x="0" y="386"/>
                    <a:pt x="118" y="556"/>
                    <a:pt x="297" y="556"/>
                  </a:cubicBezTo>
                  <a:cubicBezTo>
                    <a:pt x="303" y="556"/>
                    <a:pt x="309" y="556"/>
                    <a:pt x="315" y="555"/>
                  </a:cubicBezTo>
                  <a:cubicBezTo>
                    <a:pt x="500" y="542"/>
                    <a:pt x="677" y="358"/>
                    <a:pt x="722" y="140"/>
                  </a:cubicBezTo>
                  <a:cubicBezTo>
                    <a:pt x="719" y="106"/>
                    <a:pt x="719" y="70"/>
                    <a:pt x="725" y="32"/>
                  </a:cubicBezTo>
                  <a:cubicBezTo>
                    <a:pt x="725" y="26"/>
                    <a:pt x="726" y="24"/>
                    <a:pt x="728" y="18"/>
                  </a:cubicBezTo>
                  <a:lnTo>
                    <a:pt x="728" y="21"/>
                  </a:lnTo>
                  <a:cubicBezTo>
                    <a:pt x="728" y="15"/>
                    <a:pt x="730" y="9"/>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0"/>
            <p:cNvSpPr/>
            <p:nvPr/>
          </p:nvSpPr>
          <p:spPr>
            <a:xfrm>
              <a:off x="1868487" y="3459094"/>
              <a:ext cx="29303" cy="23035"/>
            </a:xfrm>
            <a:custGeom>
              <a:avLst/>
              <a:gdLst/>
              <a:ahLst/>
              <a:cxnLst/>
              <a:rect l="l" t="t" r="r" b="b"/>
              <a:pathLst>
                <a:path w="706" h="555" extrusionOk="0">
                  <a:moveTo>
                    <a:pt x="702" y="1"/>
                  </a:moveTo>
                  <a:lnTo>
                    <a:pt x="702" y="1"/>
                  </a:lnTo>
                  <a:cubicBezTo>
                    <a:pt x="660" y="222"/>
                    <a:pt x="481" y="411"/>
                    <a:pt x="293" y="423"/>
                  </a:cubicBezTo>
                  <a:cubicBezTo>
                    <a:pt x="286" y="424"/>
                    <a:pt x="280" y="424"/>
                    <a:pt x="274" y="424"/>
                  </a:cubicBezTo>
                  <a:cubicBezTo>
                    <a:pt x="127" y="424"/>
                    <a:pt x="26" y="312"/>
                    <a:pt x="11" y="153"/>
                  </a:cubicBezTo>
                  <a:lnTo>
                    <a:pt x="11" y="150"/>
                  </a:lnTo>
                  <a:cubicBezTo>
                    <a:pt x="11" y="158"/>
                    <a:pt x="8" y="160"/>
                    <a:pt x="7" y="166"/>
                  </a:cubicBezTo>
                  <a:cubicBezTo>
                    <a:pt x="1" y="204"/>
                    <a:pt x="1" y="240"/>
                    <a:pt x="4" y="274"/>
                  </a:cubicBezTo>
                  <a:cubicBezTo>
                    <a:pt x="15" y="438"/>
                    <a:pt x="119" y="555"/>
                    <a:pt x="268" y="555"/>
                  </a:cubicBezTo>
                  <a:cubicBezTo>
                    <a:pt x="274" y="555"/>
                    <a:pt x="281" y="555"/>
                    <a:pt x="287" y="554"/>
                  </a:cubicBezTo>
                  <a:cubicBezTo>
                    <a:pt x="478" y="541"/>
                    <a:pt x="662" y="346"/>
                    <a:pt x="698" y="117"/>
                  </a:cubicBezTo>
                  <a:cubicBezTo>
                    <a:pt x="705" y="76"/>
                    <a:pt x="704" y="38"/>
                    <a:pt x="70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0"/>
            <p:cNvSpPr/>
            <p:nvPr/>
          </p:nvSpPr>
          <p:spPr>
            <a:xfrm>
              <a:off x="1954942" y="3444319"/>
              <a:ext cx="31046" cy="22039"/>
            </a:xfrm>
            <a:custGeom>
              <a:avLst/>
              <a:gdLst/>
              <a:ahLst/>
              <a:cxnLst/>
              <a:rect l="l" t="t" r="r" b="b"/>
              <a:pathLst>
                <a:path w="748" h="531" extrusionOk="0">
                  <a:moveTo>
                    <a:pt x="746" y="1"/>
                  </a:moveTo>
                  <a:cubicBezTo>
                    <a:pt x="694" y="222"/>
                    <a:pt x="504" y="399"/>
                    <a:pt x="318" y="400"/>
                  </a:cubicBezTo>
                  <a:cubicBezTo>
                    <a:pt x="317" y="400"/>
                    <a:pt x="316" y="400"/>
                    <a:pt x="315" y="400"/>
                  </a:cubicBezTo>
                  <a:cubicBezTo>
                    <a:pt x="161" y="400"/>
                    <a:pt x="59" y="277"/>
                    <a:pt x="52" y="108"/>
                  </a:cubicBezTo>
                  <a:cubicBezTo>
                    <a:pt x="50" y="114"/>
                    <a:pt x="49" y="118"/>
                    <a:pt x="49" y="123"/>
                  </a:cubicBezTo>
                  <a:cubicBezTo>
                    <a:pt x="0" y="350"/>
                    <a:pt x="115" y="531"/>
                    <a:pt x="306" y="531"/>
                  </a:cubicBezTo>
                  <a:cubicBezTo>
                    <a:pt x="496" y="529"/>
                    <a:pt x="688" y="345"/>
                    <a:pt x="737" y="118"/>
                  </a:cubicBezTo>
                  <a:cubicBezTo>
                    <a:pt x="746" y="77"/>
                    <a:pt x="747" y="3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0"/>
            <p:cNvSpPr/>
            <p:nvPr/>
          </p:nvSpPr>
          <p:spPr>
            <a:xfrm>
              <a:off x="1983746" y="3442285"/>
              <a:ext cx="30921" cy="22039"/>
            </a:xfrm>
            <a:custGeom>
              <a:avLst/>
              <a:gdLst/>
              <a:ahLst/>
              <a:cxnLst/>
              <a:rect l="l" t="t" r="r" b="b"/>
              <a:pathLst>
                <a:path w="745" h="531" extrusionOk="0">
                  <a:moveTo>
                    <a:pt x="744" y="1"/>
                  </a:moveTo>
                  <a:lnTo>
                    <a:pt x="744" y="1"/>
                  </a:lnTo>
                  <a:cubicBezTo>
                    <a:pt x="693" y="222"/>
                    <a:pt x="505" y="399"/>
                    <a:pt x="318" y="400"/>
                  </a:cubicBezTo>
                  <a:cubicBezTo>
                    <a:pt x="317" y="400"/>
                    <a:pt x="316" y="400"/>
                    <a:pt x="315" y="400"/>
                  </a:cubicBezTo>
                  <a:cubicBezTo>
                    <a:pt x="160" y="400"/>
                    <a:pt x="59" y="277"/>
                    <a:pt x="52" y="109"/>
                  </a:cubicBezTo>
                  <a:cubicBezTo>
                    <a:pt x="49" y="114"/>
                    <a:pt x="48" y="119"/>
                    <a:pt x="48" y="123"/>
                  </a:cubicBezTo>
                  <a:cubicBezTo>
                    <a:pt x="0" y="349"/>
                    <a:pt x="116" y="531"/>
                    <a:pt x="303" y="531"/>
                  </a:cubicBezTo>
                  <a:cubicBezTo>
                    <a:pt x="303" y="531"/>
                    <a:pt x="304" y="531"/>
                    <a:pt x="305" y="531"/>
                  </a:cubicBezTo>
                  <a:cubicBezTo>
                    <a:pt x="487" y="530"/>
                    <a:pt x="673" y="357"/>
                    <a:pt x="729" y="142"/>
                  </a:cubicBezTo>
                  <a:cubicBezTo>
                    <a:pt x="729" y="106"/>
                    <a:pt x="730" y="70"/>
                    <a:pt x="740" y="32"/>
                  </a:cubicBezTo>
                  <a:cubicBezTo>
                    <a:pt x="742" y="27"/>
                    <a:pt x="743" y="24"/>
                    <a:pt x="743" y="18"/>
                  </a:cubicBezTo>
                  <a:lnTo>
                    <a:pt x="743" y="21"/>
                  </a:lnTo>
                  <a:cubicBezTo>
                    <a:pt x="743" y="15"/>
                    <a:pt x="744" y="9"/>
                    <a:pt x="7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0"/>
            <p:cNvSpPr/>
            <p:nvPr/>
          </p:nvSpPr>
          <p:spPr>
            <a:xfrm>
              <a:off x="2013962" y="3438591"/>
              <a:ext cx="29510" cy="22122"/>
            </a:xfrm>
            <a:custGeom>
              <a:avLst/>
              <a:gdLst/>
              <a:ahLst/>
              <a:cxnLst/>
              <a:rect l="l" t="t" r="r" b="b"/>
              <a:pathLst>
                <a:path w="711" h="533" extrusionOk="0">
                  <a:moveTo>
                    <a:pt x="709" y="1"/>
                  </a:moveTo>
                  <a:cubicBezTo>
                    <a:pt x="656" y="222"/>
                    <a:pt x="468" y="397"/>
                    <a:pt x="281" y="400"/>
                  </a:cubicBezTo>
                  <a:cubicBezTo>
                    <a:pt x="280" y="400"/>
                    <a:pt x="279" y="400"/>
                    <a:pt x="278" y="400"/>
                  </a:cubicBezTo>
                  <a:cubicBezTo>
                    <a:pt x="126" y="400"/>
                    <a:pt x="22" y="278"/>
                    <a:pt x="15" y="113"/>
                  </a:cubicBezTo>
                  <a:lnTo>
                    <a:pt x="15" y="108"/>
                  </a:lnTo>
                  <a:cubicBezTo>
                    <a:pt x="14" y="114"/>
                    <a:pt x="11" y="117"/>
                    <a:pt x="11" y="123"/>
                  </a:cubicBezTo>
                  <a:cubicBezTo>
                    <a:pt x="4" y="160"/>
                    <a:pt x="1" y="196"/>
                    <a:pt x="2" y="232"/>
                  </a:cubicBezTo>
                  <a:cubicBezTo>
                    <a:pt x="6" y="404"/>
                    <a:pt x="110" y="532"/>
                    <a:pt x="268" y="532"/>
                  </a:cubicBezTo>
                  <a:cubicBezTo>
                    <a:pt x="459" y="531"/>
                    <a:pt x="652" y="347"/>
                    <a:pt x="699" y="120"/>
                  </a:cubicBezTo>
                  <a:cubicBezTo>
                    <a:pt x="709" y="77"/>
                    <a:pt x="711" y="37"/>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0"/>
            <p:cNvSpPr/>
            <p:nvPr/>
          </p:nvSpPr>
          <p:spPr>
            <a:xfrm>
              <a:off x="2068914" y="3429294"/>
              <a:ext cx="31046" cy="22039"/>
            </a:xfrm>
            <a:custGeom>
              <a:avLst/>
              <a:gdLst/>
              <a:ahLst/>
              <a:cxnLst/>
              <a:rect l="l" t="t" r="r" b="b"/>
              <a:pathLst>
                <a:path w="748" h="531" extrusionOk="0">
                  <a:moveTo>
                    <a:pt x="746" y="0"/>
                  </a:moveTo>
                  <a:cubicBezTo>
                    <a:pt x="693" y="222"/>
                    <a:pt x="503" y="399"/>
                    <a:pt x="319" y="399"/>
                  </a:cubicBezTo>
                  <a:cubicBezTo>
                    <a:pt x="317" y="399"/>
                    <a:pt x="316" y="399"/>
                    <a:pt x="314" y="399"/>
                  </a:cubicBezTo>
                  <a:cubicBezTo>
                    <a:pt x="160" y="399"/>
                    <a:pt x="60" y="274"/>
                    <a:pt x="52" y="108"/>
                  </a:cubicBezTo>
                  <a:cubicBezTo>
                    <a:pt x="50" y="114"/>
                    <a:pt x="49" y="117"/>
                    <a:pt x="49" y="123"/>
                  </a:cubicBezTo>
                  <a:cubicBezTo>
                    <a:pt x="0" y="347"/>
                    <a:pt x="117" y="531"/>
                    <a:pt x="304" y="531"/>
                  </a:cubicBezTo>
                  <a:cubicBezTo>
                    <a:pt x="305" y="531"/>
                    <a:pt x="305" y="531"/>
                    <a:pt x="306" y="531"/>
                  </a:cubicBezTo>
                  <a:cubicBezTo>
                    <a:pt x="496" y="528"/>
                    <a:pt x="688" y="345"/>
                    <a:pt x="737" y="117"/>
                  </a:cubicBezTo>
                  <a:cubicBezTo>
                    <a:pt x="746" y="75"/>
                    <a:pt x="747"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0"/>
            <p:cNvSpPr/>
            <p:nvPr/>
          </p:nvSpPr>
          <p:spPr>
            <a:xfrm>
              <a:off x="2097719" y="3427260"/>
              <a:ext cx="30963" cy="22039"/>
            </a:xfrm>
            <a:custGeom>
              <a:avLst/>
              <a:gdLst/>
              <a:ahLst/>
              <a:cxnLst/>
              <a:rect l="l" t="t" r="r" b="b"/>
              <a:pathLst>
                <a:path w="746" h="531" extrusionOk="0">
                  <a:moveTo>
                    <a:pt x="746" y="1"/>
                  </a:moveTo>
                  <a:cubicBezTo>
                    <a:pt x="693" y="222"/>
                    <a:pt x="505" y="397"/>
                    <a:pt x="318" y="399"/>
                  </a:cubicBezTo>
                  <a:cubicBezTo>
                    <a:pt x="316" y="399"/>
                    <a:pt x="314" y="399"/>
                    <a:pt x="312" y="399"/>
                  </a:cubicBezTo>
                  <a:cubicBezTo>
                    <a:pt x="159" y="399"/>
                    <a:pt x="59" y="275"/>
                    <a:pt x="52" y="108"/>
                  </a:cubicBezTo>
                  <a:cubicBezTo>
                    <a:pt x="50" y="114"/>
                    <a:pt x="49" y="117"/>
                    <a:pt x="49" y="123"/>
                  </a:cubicBezTo>
                  <a:cubicBezTo>
                    <a:pt x="0" y="349"/>
                    <a:pt x="116" y="531"/>
                    <a:pt x="303" y="531"/>
                  </a:cubicBezTo>
                  <a:cubicBezTo>
                    <a:pt x="303" y="531"/>
                    <a:pt x="304" y="531"/>
                    <a:pt x="305" y="531"/>
                  </a:cubicBezTo>
                  <a:cubicBezTo>
                    <a:pt x="489" y="528"/>
                    <a:pt x="674" y="356"/>
                    <a:pt x="729" y="140"/>
                  </a:cubicBezTo>
                  <a:cubicBezTo>
                    <a:pt x="729" y="107"/>
                    <a:pt x="732" y="71"/>
                    <a:pt x="740" y="31"/>
                  </a:cubicBezTo>
                  <a:cubicBezTo>
                    <a:pt x="742" y="26"/>
                    <a:pt x="743" y="22"/>
                    <a:pt x="743" y="16"/>
                  </a:cubicBezTo>
                  <a:lnTo>
                    <a:pt x="743" y="21"/>
                  </a:lnTo>
                  <a:cubicBezTo>
                    <a:pt x="743" y="15"/>
                    <a:pt x="746" y="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0"/>
            <p:cNvSpPr/>
            <p:nvPr/>
          </p:nvSpPr>
          <p:spPr>
            <a:xfrm>
              <a:off x="2127935" y="3428049"/>
              <a:ext cx="26190" cy="17640"/>
            </a:xfrm>
            <a:custGeom>
              <a:avLst/>
              <a:gdLst/>
              <a:ahLst/>
              <a:cxnLst/>
              <a:rect l="l" t="t" r="r" b="b"/>
              <a:pathLst>
                <a:path w="631" h="425" extrusionOk="0">
                  <a:moveTo>
                    <a:pt x="15" y="0"/>
                  </a:moveTo>
                  <a:cubicBezTo>
                    <a:pt x="14" y="5"/>
                    <a:pt x="12" y="9"/>
                    <a:pt x="12" y="15"/>
                  </a:cubicBezTo>
                  <a:cubicBezTo>
                    <a:pt x="5" y="52"/>
                    <a:pt x="1" y="88"/>
                    <a:pt x="4" y="124"/>
                  </a:cubicBezTo>
                  <a:cubicBezTo>
                    <a:pt x="6" y="296"/>
                    <a:pt x="111" y="424"/>
                    <a:pt x="269" y="424"/>
                  </a:cubicBezTo>
                  <a:cubicBezTo>
                    <a:pt x="407" y="424"/>
                    <a:pt x="545" y="325"/>
                    <a:pt x="630" y="187"/>
                  </a:cubicBezTo>
                  <a:cubicBezTo>
                    <a:pt x="624" y="155"/>
                    <a:pt x="619" y="127"/>
                    <a:pt x="614" y="97"/>
                  </a:cubicBezTo>
                  <a:cubicBezTo>
                    <a:pt x="528" y="210"/>
                    <a:pt x="406" y="289"/>
                    <a:pt x="281" y="291"/>
                  </a:cubicBezTo>
                  <a:cubicBezTo>
                    <a:pt x="280" y="291"/>
                    <a:pt x="279" y="291"/>
                    <a:pt x="278" y="291"/>
                  </a:cubicBezTo>
                  <a:cubicBezTo>
                    <a:pt x="126" y="291"/>
                    <a:pt x="22" y="169"/>
                    <a:pt x="15" y="3"/>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0"/>
            <p:cNvSpPr/>
            <p:nvPr/>
          </p:nvSpPr>
          <p:spPr>
            <a:xfrm>
              <a:off x="1834162" y="3512802"/>
              <a:ext cx="30008" cy="22662"/>
            </a:xfrm>
            <a:custGeom>
              <a:avLst/>
              <a:gdLst/>
              <a:ahLst/>
              <a:cxnLst/>
              <a:rect l="l" t="t" r="r" b="b"/>
              <a:pathLst>
                <a:path w="723" h="546" extrusionOk="0">
                  <a:moveTo>
                    <a:pt x="716" y="0"/>
                  </a:moveTo>
                  <a:cubicBezTo>
                    <a:pt x="684" y="219"/>
                    <a:pt x="515" y="404"/>
                    <a:pt x="325" y="413"/>
                  </a:cubicBezTo>
                  <a:cubicBezTo>
                    <a:pt x="320" y="413"/>
                    <a:pt x="316" y="413"/>
                    <a:pt x="311" y="413"/>
                  </a:cubicBezTo>
                  <a:cubicBezTo>
                    <a:pt x="163" y="413"/>
                    <a:pt x="51" y="299"/>
                    <a:pt x="27" y="137"/>
                  </a:cubicBezTo>
                  <a:cubicBezTo>
                    <a:pt x="27" y="143"/>
                    <a:pt x="26" y="145"/>
                    <a:pt x="26" y="151"/>
                  </a:cubicBezTo>
                  <a:cubicBezTo>
                    <a:pt x="1" y="371"/>
                    <a:pt x="129" y="545"/>
                    <a:pt x="312" y="545"/>
                  </a:cubicBezTo>
                  <a:cubicBezTo>
                    <a:pt x="316" y="545"/>
                    <a:pt x="321" y="545"/>
                    <a:pt x="325" y="545"/>
                  </a:cubicBezTo>
                  <a:cubicBezTo>
                    <a:pt x="516" y="535"/>
                    <a:pt x="691" y="345"/>
                    <a:pt x="717" y="118"/>
                  </a:cubicBezTo>
                  <a:cubicBezTo>
                    <a:pt x="723" y="75"/>
                    <a:pt x="720" y="38"/>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0"/>
            <p:cNvSpPr/>
            <p:nvPr/>
          </p:nvSpPr>
          <p:spPr>
            <a:xfrm>
              <a:off x="1862967" y="3509565"/>
              <a:ext cx="29676" cy="22662"/>
            </a:xfrm>
            <a:custGeom>
              <a:avLst/>
              <a:gdLst/>
              <a:ahLst/>
              <a:cxnLst/>
              <a:rect l="l" t="t" r="r" b="b"/>
              <a:pathLst>
                <a:path w="715" h="546" extrusionOk="0">
                  <a:moveTo>
                    <a:pt x="714" y="1"/>
                  </a:moveTo>
                  <a:cubicBezTo>
                    <a:pt x="684" y="219"/>
                    <a:pt x="513" y="404"/>
                    <a:pt x="325" y="413"/>
                  </a:cubicBezTo>
                  <a:cubicBezTo>
                    <a:pt x="320" y="413"/>
                    <a:pt x="316" y="413"/>
                    <a:pt x="311" y="413"/>
                  </a:cubicBezTo>
                  <a:cubicBezTo>
                    <a:pt x="162" y="413"/>
                    <a:pt x="51" y="299"/>
                    <a:pt x="26" y="137"/>
                  </a:cubicBezTo>
                  <a:cubicBezTo>
                    <a:pt x="26" y="143"/>
                    <a:pt x="25" y="146"/>
                    <a:pt x="25" y="152"/>
                  </a:cubicBezTo>
                  <a:cubicBezTo>
                    <a:pt x="1" y="373"/>
                    <a:pt x="128" y="546"/>
                    <a:pt x="312" y="546"/>
                  </a:cubicBezTo>
                  <a:cubicBezTo>
                    <a:pt x="316" y="546"/>
                    <a:pt x="320" y="545"/>
                    <a:pt x="325" y="545"/>
                  </a:cubicBezTo>
                  <a:cubicBezTo>
                    <a:pt x="512" y="537"/>
                    <a:pt x="680" y="357"/>
                    <a:pt x="714" y="139"/>
                  </a:cubicBezTo>
                  <a:cubicBezTo>
                    <a:pt x="712" y="106"/>
                    <a:pt x="709" y="70"/>
                    <a:pt x="713" y="31"/>
                  </a:cubicBezTo>
                  <a:cubicBezTo>
                    <a:pt x="713"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0"/>
            <p:cNvSpPr/>
            <p:nvPr/>
          </p:nvSpPr>
          <p:spPr>
            <a:xfrm>
              <a:off x="1892352" y="3504542"/>
              <a:ext cx="29137" cy="22620"/>
            </a:xfrm>
            <a:custGeom>
              <a:avLst/>
              <a:gdLst/>
              <a:ahLst/>
              <a:cxnLst/>
              <a:rect l="l" t="t" r="r" b="b"/>
              <a:pathLst>
                <a:path w="702" h="545" extrusionOk="0">
                  <a:moveTo>
                    <a:pt x="693" y="1"/>
                  </a:moveTo>
                  <a:cubicBezTo>
                    <a:pt x="662" y="221"/>
                    <a:pt x="492" y="406"/>
                    <a:pt x="302" y="415"/>
                  </a:cubicBezTo>
                  <a:cubicBezTo>
                    <a:pt x="298" y="415"/>
                    <a:pt x="293" y="415"/>
                    <a:pt x="289" y="415"/>
                  </a:cubicBezTo>
                  <a:cubicBezTo>
                    <a:pt x="141" y="415"/>
                    <a:pt x="32" y="302"/>
                    <a:pt x="6" y="142"/>
                  </a:cubicBezTo>
                  <a:lnTo>
                    <a:pt x="6" y="137"/>
                  </a:lnTo>
                  <a:cubicBezTo>
                    <a:pt x="6" y="143"/>
                    <a:pt x="5" y="149"/>
                    <a:pt x="5" y="152"/>
                  </a:cubicBezTo>
                  <a:cubicBezTo>
                    <a:pt x="1" y="191"/>
                    <a:pt x="4" y="227"/>
                    <a:pt x="6" y="260"/>
                  </a:cubicBezTo>
                  <a:cubicBezTo>
                    <a:pt x="27" y="425"/>
                    <a:pt x="139" y="545"/>
                    <a:pt x="290" y="545"/>
                  </a:cubicBezTo>
                  <a:cubicBezTo>
                    <a:pt x="295" y="545"/>
                    <a:pt x="300" y="544"/>
                    <a:pt x="305" y="544"/>
                  </a:cubicBezTo>
                  <a:cubicBezTo>
                    <a:pt x="495" y="535"/>
                    <a:pt x="672" y="344"/>
                    <a:pt x="696" y="119"/>
                  </a:cubicBezTo>
                  <a:cubicBezTo>
                    <a:pt x="702" y="77"/>
                    <a:pt x="698" y="40"/>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0"/>
            <p:cNvSpPr/>
            <p:nvPr/>
          </p:nvSpPr>
          <p:spPr>
            <a:xfrm>
              <a:off x="1950791" y="3497404"/>
              <a:ext cx="30008" cy="22662"/>
            </a:xfrm>
            <a:custGeom>
              <a:avLst/>
              <a:gdLst/>
              <a:ahLst/>
              <a:cxnLst/>
              <a:rect l="l" t="t" r="r" b="b"/>
              <a:pathLst>
                <a:path w="723" h="546" extrusionOk="0">
                  <a:moveTo>
                    <a:pt x="715" y="1"/>
                  </a:moveTo>
                  <a:cubicBezTo>
                    <a:pt x="683" y="222"/>
                    <a:pt x="514" y="406"/>
                    <a:pt x="324" y="414"/>
                  </a:cubicBezTo>
                  <a:cubicBezTo>
                    <a:pt x="320" y="415"/>
                    <a:pt x="315" y="415"/>
                    <a:pt x="311" y="415"/>
                  </a:cubicBezTo>
                  <a:cubicBezTo>
                    <a:pt x="162" y="415"/>
                    <a:pt x="51" y="299"/>
                    <a:pt x="27" y="137"/>
                  </a:cubicBezTo>
                  <a:cubicBezTo>
                    <a:pt x="27" y="143"/>
                    <a:pt x="25" y="147"/>
                    <a:pt x="25" y="151"/>
                  </a:cubicBezTo>
                  <a:cubicBezTo>
                    <a:pt x="0" y="373"/>
                    <a:pt x="128" y="545"/>
                    <a:pt x="311" y="545"/>
                  </a:cubicBezTo>
                  <a:cubicBezTo>
                    <a:pt x="315" y="545"/>
                    <a:pt x="320" y="545"/>
                    <a:pt x="324" y="545"/>
                  </a:cubicBezTo>
                  <a:cubicBezTo>
                    <a:pt x="515" y="536"/>
                    <a:pt x="691" y="345"/>
                    <a:pt x="717" y="120"/>
                  </a:cubicBezTo>
                  <a:cubicBezTo>
                    <a:pt x="722" y="77"/>
                    <a:pt x="719" y="39"/>
                    <a:pt x="7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0"/>
            <p:cNvSpPr/>
            <p:nvPr/>
          </p:nvSpPr>
          <p:spPr>
            <a:xfrm>
              <a:off x="1979637" y="3494166"/>
              <a:ext cx="29593" cy="22620"/>
            </a:xfrm>
            <a:custGeom>
              <a:avLst/>
              <a:gdLst/>
              <a:ahLst/>
              <a:cxnLst/>
              <a:rect l="l" t="t" r="r" b="b"/>
              <a:pathLst>
                <a:path w="713" h="545" extrusionOk="0">
                  <a:moveTo>
                    <a:pt x="713" y="1"/>
                  </a:moveTo>
                  <a:cubicBezTo>
                    <a:pt x="683" y="221"/>
                    <a:pt x="512" y="406"/>
                    <a:pt x="323" y="415"/>
                  </a:cubicBezTo>
                  <a:cubicBezTo>
                    <a:pt x="319" y="415"/>
                    <a:pt x="314" y="415"/>
                    <a:pt x="310" y="415"/>
                  </a:cubicBezTo>
                  <a:cubicBezTo>
                    <a:pt x="160" y="415"/>
                    <a:pt x="50" y="301"/>
                    <a:pt x="24" y="139"/>
                  </a:cubicBezTo>
                  <a:cubicBezTo>
                    <a:pt x="24" y="143"/>
                    <a:pt x="23" y="147"/>
                    <a:pt x="23" y="153"/>
                  </a:cubicBezTo>
                  <a:cubicBezTo>
                    <a:pt x="1" y="373"/>
                    <a:pt x="129" y="544"/>
                    <a:pt x="311" y="544"/>
                  </a:cubicBezTo>
                  <a:cubicBezTo>
                    <a:pt x="316" y="544"/>
                    <a:pt x="320" y="544"/>
                    <a:pt x="325" y="544"/>
                  </a:cubicBezTo>
                  <a:cubicBezTo>
                    <a:pt x="510" y="535"/>
                    <a:pt x="678" y="356"/>
                    <a:pt x="713" y="140"/>
                  </a:cubicBezTo>
                  <a:cubicBezTo>
                    <a:pt x="710" y="106"/>
                    <a:pt x="707" y="70"/>
                    <a:pt x="711" y="33"/>
                  </a:cubicBezTo>
                  <a:cubicBezTo>
                    <a:pt x="711" y="27"/>
                    <a:pt x="713" y="24"/>
                    <a:pt x="713" y="18"/>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0"/>
            <p:cNvSpPr/>
            <p:nvPr/>
          </p:nvSpPr>
          <p:spPr>
            <a:xfrm>
              <a:off x="2008940" y="3489227"/>
              <a:ext cx="29178" cy="22537"/>
            </a:xfrm>
            <a:custGeom>
              <a:avLst/>
              <a:gdLst/>
              <a:ahLst/>
              <a:cxnLst/>
              <a:rect l="l" t="t" r="r" b="b"/>
              <a:pathLst>
                <a:path w="703" h="543" extrusionOk="0">
                  <a:moveTo>
                    <a:pt x="694" y="1"/>
                  </a:moveTo>
                  <a:cubicBezTo>
                    <a:pt x="662" y="219"/>
                    <a:pt x="492" y="404"/>
                    <a:pt x="303" y="413"/>
                  </a:cubicBezTo>
                  <a:cubicBezTo>
                    <a:pt x="298" y="413"/>
                    <a:pt x="294" y="413"/>
                    <a:pt x="289" y="413"/>
                  </a:cubicBezTo>
                  <a:cubicBezTo>
                    <a:pt x="141" y="413"/>
                    <a:pt x="32" y="300"/>
                    <a:pt x="7" y="140"/>
                  </a:cubicBezTo>
                  <a:lnTo>
                    <a:pt x="7" y="137"/>
                  </a:lnTo>
                  <a:cubicBezTo>
                    <a:pt x="7" y="143"/>
                    <a:pt x="5" y="146"/>
                    <a:pt x="5" y="152"/>
                  </a:cubicBezTo>
                  <a:cubicBezTo>
                    <a:pt x="1" y="189"/>
                    <a:pt x="4" y="225"/>
                    <a:pt x="7" y="259"/>
                  </a:cubicBezTo>
                  <a:cubicBezTo>
                    <a:pt x="27" y="424"/>
                    <a:pt x="139" y="543"/>
                    <a:pt x="288" y="543"/>
                  </a:cubicBezTo>
                  <a:cubicBezTo>
                    <a:pt x="293" y="543"/>
                    <a:pt x="300" y="543"/>
                    <a:pt x="306" y="542"/>
                  </a:cubicBezTo>
                  <a:cubicBezTo>
                    <a:pt x="495" y="534"/>
                    <a:pt x="672" y="344"/>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0"/>
            <p:cNvSpPr/>
            <p:nvPr/>
          </p:nvSpPr>
          <p:spPr>
            <a:xfrm>
              <a:off x="2066466" y="3484122"/>
              <a:ext cx="30091" cy="22579"/>
            </a:xfrm>
            <a:custGeom>
              <a:avLst/>
              <a:gdLst/>
              <a:ahLst/>
              <a:cxnLst/>
              <a:rect l="l" t="t" r="r" b="b"/>
              <a:pathLst>
                <a:path w="725" h="544" extrusionOk="0">
                  <a:moveTo>
                    <a:pt x="716" y="0"/>
                  </a:moveTo>
                  <a:cubicBezTo>
                    <a:pt x="684" y="218"/>
                    <a:pt x="515" y="404"/>
                    <a:pt x="325" y="412"/>
                  </a:cubicBezTo>
                  <a:cubicBezTo>
                    <a:pt x="320" y="413"/>
                    <a:pt x="316" y="413"/>
                    <a:pt x="311" y="413"/>
                  </a:cubicBezTo>
                  <a:cubicBezTo>
                    <a:pt x="163" y="413"/>
                    <a:pt x="51" y="298"/>
                    <a:pt x="28" y="137"/>
                  </a:cubicBezTo>
                  <a:cubicBezTo>
                    <a:pt x="28" y="141"/>
                    <a:pt x="26" y="145"/>
                    <a:pt x="26" y="151"/>
                  </a:cubicBezTo>
                  <a:cubicBezTo>
                    <a:pt x="1" y="370"/>
                    <a:pt x="128" y="544"/>
                    <a:pt x="310" y="544"/>
                  </a:cubicBezTo>
                  <a:cubicBezTo>
                    <a:pt x="315" y="544"/>
                    <a:pt x="320" y="544"/>
                    <a:pt x="325" y="543"/>
                  </a:cubicBezTo>
                  <a:cubicBezTo>
                    <a:pt x="518" y="533"/>
                    <a:pt x="694" y="342"/>
                    <a:pt x="719" y="116"/>
                  </a:cubicBezTo>
                  <a:cubicBezTo>
                    <a:pt x="724" y="75"/>
                    <a:pt x="720" y="37"/>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0"/>
            <p:cNvSpPr/>
            <p:nvPr/>
          </p:nvSpPr>
          <p:spPr>
            <a:xfrm>
              <a:off x="2095353" y="3480926"/>
              <a:ext cx="29593" cy="22579"/>
            </a:xfrm>
            <a:custGeom>
              <a:avLst/>
              <a:gdLst/>
              <a:ahLst/>
              <a:cxnLst/>
              <a:rect l="l" t="t" r="r" b="b"/>
              <a:pathLst>
                <a:path w="713" h="544" extrusionOk="0">
                  <a:moveTo>
                    <a:pt x="24" y="137"/>
                  </a:moveTo>
                  <a:cubicBezTo>
                    <a:pt x="24" y="139"/>
                    <a:pt x="25" y="140"/>
                    <a:pt x="25" y="141"/>
                  </a:cubicBezTo>
                  <a:lnTo>
                    <a:pt x="25" y="141"/>
                  </a:lnTo>
                  <a:cubicBezTo>
                    <a:pt x="25" y="140"/>
                    <a:pt x="25" y="139"/>
                    <a:pt x="24" y="137"/>
                  </a:cubicBezTo>
                  <a:close/>
                  <a:moveTo>
                    <a:pt x="712" y="1"/>
                  </a:moveTo>
                  <a:cubicBezTo>
                    <a:pt x="682" y="219"/>
                    <a:pt x="511" y="405"/>
                    <a:pt x="323" y="413"/>
                  </a:cubicBezTo>
                  <a:cubicBezTo>
                    <a:pt x="318" y="414"/>
                    <a:pt x="314" y="414"/>
                    <a:pt x="309" y="414"/>
                  </a:cubicBezTo>
                  <a:cubicBezTo>
                    <a:pt x="161" y="414"/>
                    <a:pt x="51" y="301"/>
                    <a:pt x="25" y="141"/>
                  </a:cubicBezTo>
                  <a:lnTo>
                    <a:pt x="25" y="141"/>
                  </a:lnTo>
                  <a:cubicBezTo>
                    <a:pt x="25" y="144"/>
                    <a:pt x="24" y="147"/>
                    <a:pt x="24" y="150"/>
                  </a:cubicBezTo>
                  <a:cubicBezTo>
                    <a:pt x="0" y="370"/>
                    <a:pt x="128" y="543"/>
                    <a:pt x="309" y="543"/>
                  </a:cubicBezTo>
                  <a:cubicBezTo>
                    <a:pt x="314" y="543"/>
                    <a:pt x="319" y="543"/>
                    <a:pt x="324" y="543"/>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0"/>
            <p:cNvSpPr/>
            <p:nvPr/>
          </p:nvSpPr>
          <p:spPr>
            <a:xfrm>
              <a:off x="2124656" y="3475862"/>
              <a:ext cx="29137" cy="22620"/>
            </a:xfrm>
            <a:custGeom>
              <a:avLst/>
              <a:gdLst/>
              <a:ahLst/>
              <a:cxnLst/>
              <a:rect l="l" t="t" r="r" b="b"/>
              <a:pathLst>
                <a:path w="702" h="545" extrusionOk="0">
                  <a:moveTo>
                    <a:pt x="693" y="1"/>
                  </a:moveTo>
                  <a:cubicBezTo>
                    <a:pt x="662" y="221"/>
                    <a:pt x="492" y="405"/>
                    <a:pt x="302" y="415"/>
                  </a:cubicBezTo>
                  <a:cubicBezTo>
                    <a:pt x="298" y="415"/>
                    <a:pt x="293" y="415"/>
                    <a:pt x="289" y="415"/>
                  </a:cubicBezTo>
                  <a:cubicBezTo>
                    <a:pt x="141" y="415"/>
                    <a:pt x="32" y="302"/>
                    <a:pt x="6" y="142"/>
                  </a:cubicBezTo>
                  <a:lnTo>
                    <a:pt x="6" y="137"/>
                  </a:lnTo>
                  <a:cubicBezTo>
                    <a:pt x="6" y="143"/>
                    <a:pt x="5" y="146"/>
                    <a:pt x="5" y="152"/>
                  </a:cubicBezTo>
                  <a:cubicBezTo>
                    <a:pt x="1" y="189"/>
                    <a:pt x="2"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0"/>
            <p:cNvSpPr/>
            <p:nvPr/>
          </p:nvSpPr>
          <p:spPr>
            <a:xfrm>
              <a:off x="1827978" y="3365252"/>
              <a:ext cx="29967" cy="24073"/>
            </a:xfrm>
            <a:custGeom>
              <a:avLst/>
              <a:gdLst/>
              <a:ahLst/>
              <a:cxnLst/>
              <a:rect l="l" t="t" r="r" b="b"/>
              <a:pathLst>
                <a:path w="722" h="580" extrusionOk="0">
                  <a:moveTo>
                    <a:pt x="711" y="0"/>
                  </a:moveTo>
                  <a:cubicBezTo>
                    <a:pt x="682" y="224"/>
                    <a:pt x="513" y="423"/>
                    <a:pt x="323" y="446"/>
                  </a:cubicBezTo>
                  <a:cubicBezTo>
                    <a:pt x="310" y="447"/>
                    <a:pt x="297" y="448"/>
                    <a:pt x="284" y="448"/>
                  </a:cubicBezTo>
                  <a:cubicBezTo>
                    <a:pt x="148" y="448"/>
                    <a:pt x="48" y="345"/>
                    <a:pt x="26" y="194"/>
                  </a:cubicBezTo>
                  <a:cubicBezTo>
                    <a:pt x="26" y="200"/>
                    <a:pt x="24" y="203"/>
                    <a:pt x="24" y="209"/>
                  </a:cubicBezTo>
                  <a:cubicBezTo>
                    <a:pt x="0" y="421"/>
                    <a:pt x="115" y="579"/>
                    <a:pt x="284" y="579"/>
                  </a:cubicBezTo>
                  <a:cubicBezTo>
                    <a:pt x="297" y="579"/>
                    <a:pt x="310" y="578"/>
                    <a:pt x="323" y="576"/>
                  </a:cubicBezTo>
                  <a:cubicBezTo>
                    <a:pt x="514" y="552"/>
                    <a:pt x="689" y="346"/>
                    <a:pt x="715" y="117"/>
                  </a:cubicBezTo>
                  <a:cubicBezTo>
                    <a:pt x="721" y="75"/>
                    <a:pt x="717" y="38"/>
                    <a:pt x="71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0"/>
            <p:cNvSpPr/>
            <p:nvPr/>
          </p:nvSpPr>
          <p:spPr>
            <a:xfrm>
              <a:off x="1856741" y="3359648"/>
              <a:ext cx="29635" cy="24114"/>
            </a:xfrm>
            <a:custGeom>
              <a:avLst/>
              <a:gdLst/>
              <a:ahLst/>
              <a:cxnLst/>
              <a:rect l="l" t="t" r="r" b="b"/>
              <a:pathLst>
                <a:path w="714" h="581" extrusionOk="0">
                  <a:moveTo>
                    <a:pt x="714" y="0"/>
                  </a:moveTo>
                  <a:cubicBezTo>
                    <a:pt x="683" y="223"/>
                    <a:pt x="512" y="421"/>
                    <a:pt x="324" y="446"/>
                  </a:cubicBezTo>
                  <a:cubicBezTo>
                    <a:pt x="311" y="447"/>
                    <a:pt x="299" y="448"/>
                    <a:pt x="287" y="448"/>
                  </a:cubicBezTo>
                  <a:cubicBezTo>
                    <a:pt x="149" y="448"/>
                    <a:pt x="49" y="346"/>
                    <a:pt x="25" y="194"/>
                  </a:cubicBezTo>
                  <a:cubicBezTo>
                    <a:pt x="25" y="200"/>
                    <a:pt x="24" y="204"/>
                    <a:pt x="24" y="208"/>
                  </a:cubicBezTo>
                  <a:cubicBezTo>
                    <a:pt x="1" y="422"/>
                    <a:pt x="116" y="580"/>
                    <a:pt x="287" y="580"/>
                  </a:cubicBezTo>
                  <a:cubicBezTo>
                    <a:pt x="299" y="580"/>
                    <a:pt x="312" y="579"/>
                    <a:pt x="324" y="578"/>
                  </a:cubicBezTo>
                  <a:cubicBezTo>
                    <a:pt x="509" y="552"/>
                    <a:pt x="678" y="359"/>
                    <a:pt x="712" y="141"/>
                  </a:cubicBezTo>
                  <a:cubicBezTo>
                    <a:pt x="708" y="105"/>
                    <a:pt x="706" y="70"/>
                    <a:pt x="712" y="32"/>
                  </a:cubicBezTo>
                  <a:cubicBezTo>
                    <a:pt x="712" y="26"/>
                    <a:pt x="714" y="22"/>
                    <a:pt x="714" y="17"/>
                  </a:cubicBezTo>
                  <a:lnTo>
                    <a:pt x="71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0"/>
            <p:cNvSpPr/>
            <p:nvPr/>
          </p:nvSpPr>
          <p:spPr>
            <a:xfrm>
              <a:off x="1886209" y="3352302"/>
              <a:ext cx="29095" cy="24031"/>
            </a:xfrm>
            <a:custGeom>
              <a:avLst/>
              <a:gdLst/>
              <a:ahLst/>
              <a:cxnLst/>
              <a:rect l="l" t="t" r="r" b="b"/>
              <a:pathLst>
                <a:path w="701" h="579" extrusionOk="0">
                  <a:moveTo>
                    <a:pt x="692" y="0"/>
                  </a:moveTo>
                  <a:cubicBezTo>
                    <a:pt x="662" y="222"/>
                    <a:pt x="491" y="420"/>
                    <a:pt x="302" y="446"/>
                  </a:cubicBezTo>
                  <a:cubicBezTo>
                    <a:pt x="289" y="448"/>
                    <a:pt x="276" y="449"/>
                    <a:pt x="263" y="449"/>
                  </a:cubicBezTo>
                  <a:cubicBezTo>
                    <a:pt x="127" y="449"/>
                    <a:pt x="29" y="347"/>
                    <a:pt x="5" y="197"/>
                  </a:cubicBezTo>
                  <a:lnTo>
                    <a:pt x="5" y="194"/>
                  </a:lnTo>
                  <a:cubicBezTo>
                    <a:pt x="5" y="199"/>
                    <a:pt x="4" y="203"/>
                    <a:pt x="4" y="209"/>
                  </a:cubicBezTo>
                  <a:cubicBezTo>
                    <a:pt x="1" y="246"/>
                    <a:pt x="2" y="282"/>
                    <a:pt x="5" y="316"/>
                  </a:cubicBezTo>
                  <a:cubicBezTo>
                    <a:pt x="25" y="472"/>
                    <a:pt x="128" y="579"/>
                    <a:pt x="268" y="579"/>
                  </a:cubicBezTo>
                  <a:cubicBezTo>
                    <a:pt x="280" y="579"/>
                    <a:pt x="292" y="578"/>
                    <a:pt x="304" y="577"/>
                  </a:cubicBezTo>
                  <a:cubicBezTo>
                    <a:pt x="494" y="551"/>
                    <a:pt x="670" y="347"/>
                    <a:pt x="695" y="117"/>
                  </a:cubicBezTo>
                  <a:cubicBezTo>
                    <a:pt x="700" y="75"/>
                    <a:pt x="698" y="38"/>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0"/>
            <p:cNvSpPr/>
            <p:nvPr/>
          </p:nvSpPr>
          <p:spPr>
            <a:xfrm>
              <a:off x="1935559" y="3337568"/>
              <a:ext cx="31046" cy="22039"/>
            </a:xfrm>
            <a:custGeom>
              <a:avLst/>
              <a:gdLst/>
              <a:ahLst/>
              <a:cxnLst/>
              <a:rect l="l" t="t" r="r" b="b"/>
              <a:pathLst>
                <a:path w="748" h="531" extrusionOk="0">
                  <a:moveTo>
                    <a:pt x="746" y="0"/>
                  </a:moveTo>
                  <a:cubicBezTo>
                    <a:pt x="694" y="222"/>
                    <a:pt x="504" y="398"/>
                    <a:pt x="318" y="400"/>
                  </a:cubicBezTo>
                  <a:cubicBezTo>
                    <a:pt x="317" y="400"/>
                    <a:pt x="316" y="400"/>
                    <a:pt x="315" y="400"/>
                  </a:cubicBezTo>
                  <a:cubicBezTo>
                    <a:pt x="161" y="400"/>
                    <a:pt x="59" y="277"/>
                    <a:pt x="52" y="108"/>
                  </a:cubicBezTo>
                  <a:cubicBezTo>
                    <a:pt x="52" y="114"/>
                    <a:pt x="49" y="120"/>
                    <a:pt x="49" y="123"/>
                  </a:cubicBezTo>
                  <a:cubicBezTo>
                    <a:pt x="0" y="349"/>
                    <a:pt x="116" y="531"/>
                    <a:pt x="304" y="531"/>
                  </a:cubicBezTo>
                  <a:cubicBezTo>
                    <a:pt x="305" y="531"/>
                    <a:pt x="305" y="531"/>
                    <a:pt x="306" y="531"/>
                  </a:cubicBezTo>
                  <a:cubicBezTo>
                    <a:pt x="496" y="529"/>
                    <a:pt x="688" y="345"/>
                    <a:pt x="737" y="118"/>
                  </a:cubicBezTo>
                  <a:cubicBezTo>
                    <a:pt x="746" y="77"/>
                    <a:pt x="747" y="39"/>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0"/>
            <p:cNvSpPr/>
            <p:nvPr/>
          </p:nvSpPr>
          <p:spPr>
            <a:xfrm>
              <a:off x="1964363" y="3335659"/>
              <a:ext cx="30921" cy="21998"/>
            </a:xfrm>
            <a:custGeom>
              <a:avLst/>
              <a:gdLst/>
              <a:ahLst/>
              <a:cxnLst/>
              <a:rect l="l" t="t" r="r" b="b"/>
              <a:pathLst>
                <a:path w="745" h="530" extrusionOk="0">
                  <a:moveTo>
                    <a:pt x="744" y="0"/>
                  </a:moveTo>
                  <a:lnTo>
                    <a:pt x="744" y="0"/>
                  </a:lnTo>
                  <a:cubicBezTo>
                    <a:pt x="693" y="220"/>
                    <a:pt x="504" y="397"/>
                    <a:pt x="318" y="398"/>
                  </a:cubicBezTo>
                  <a:cubicBezTo>
                    <a:pt x="317" y="398"/>
                    <a:pt x="316" y="398"/>
                    <a:pt x="315" y="398"/>
                  </a:cubicBezTo>
                  <a:cubicBezTo>
                    <a:pt x="160" y="398"/>
                    <a:pt x="59" y="275"/>
                    <a:pt x="52" y="108"/>
                  </a:cubicBezTo>
                  <a:cubicBezTo>
                    <a:pt x="49" y="113"/>
                    <a:pt x="48" y="117"/>
                    <a:pt x="48" y="123"/>
                  </a:cubicBezTo>
                  <a:cubicBezTo>
                    <a:pt x="0" y="346"/>
                    <a:pt x="115" y="529"/>
                    <a:pt x="300" y="529"/>
                  </a:cubicBezTo>
                  <a:cubicBezTo>
                    <a:pt x="302" y="529"/>
                    <a:pt x="303" y="529"/>
                    <a:pt x="305" y="529"/>
                  </a:cubicBezTo>
                  <a:cubicBezTo>
                    <a:pt x="487" y="528"/>
                    <a:pt x="673" y="355"/>
                    <a:pt x="729" y="140"/>
                  </a:cubicBezTo>
                  <a:cubicBezTo>
                    <a:pt x="730" y="104"/>
                    <a:pt x="733" y="68"/>
                    <a:pt x="740" y="31"/>
                  </a:cubicBezTo>
                  <a:cubicBezTo>
                    <a:pt x="742" y="25"/>
                    <a:pt x="743" y="22"/>
                    <a:pt x="743" y="16"/>
                  </a:cubicBezTo>
                  <a:lnTo>
                    <a:pt x="743" y="19"/>
                  </a:lnTo>
                  <a:cubicBezTo>
                    <a:pt x="743" y="15"/>
                    <a:pt x="744" y="8"/>
                    <a:pt x="74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0"/>
            <p:cNvSpPr/>
            <p:nvPr/>
          </p:nvSpPr>
          <p:spPr>
            <a:xfrm>
              <a:off x="1994662" y="3331882"/>
              <a:ext cx="29469" cy="22081"/>
            </a:xfrm>
            <a:custGeom>
              <a:avLst/>
              <a:gdLst/>
              <a:ahLst/>
              <a:cxnLst/>
              <a:rect l="l" t="t" r="r" b="b"/>
              <a:pathLst>
                <a:path w="710" h="532" extrusionOk="0">
                  <a:moveTo>
                    <a:pt x="709" y="1"/>
                  </a:moveTo>
                  <a:lnTo>
                    <a:pt x="709" y="1"/>
                  </a:lnTo>
                  <a:cubicBezTo>
                    <a:pt x="657" y="222"/>
                    <a:pt x="467" y="399"/>
                    <a:pt x="280" y="400"/>
                  </a:cubicBezTo>
                  <a:cubicBezTo>
                    <a:pt x="127" y="400"/>
                    <a:pt x="22" y="278"/>
                    <a:pt x="14" y="112"/>
                  </a:cubicBezTo>
                  <a:lnTo>
                    <a:pt x="14" y="107"/>
                  </a:lnTo>
                  <a:cubicBezTo>
                    <a:pt x="13" y="113"/>
                    <a:pt x="12" y="116"/>
                    <a:pt x="12" y="122"/>
                  </a:cubicBezTo>
                  <a:cubicBezTo>
                    <a:pt x="4" y="159"/>
                    <a:pt x="0" y="195"/>
                    <a:pt x="3" y="231"/>
                  </a:cubicBezTo>
                  <a:cubicBezTo>
                    <a:pt x="6" y="403"/>
                    <a:pt x="111" y="531"/>
                    <a:pt x="269" y="531"/>
                  </a:cubicBezTo>
                  <a:cubicBezTo>
                    <a:pt x="458" y="530"/>
                    <a:pt x="651" y="346"/>
                    <a:pt x="700" y="119"/>
                  </a:cubicBezTo>
                  <a:cubicBezTo>
                    <a:pt x="709" y="77"/>
                    <a:pt x="710" y="40"/>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0"/>
            <p:cNvSpPr/>
            <p:nvPr/>
          </p:nvSpPr>
          <p:spPr>
            <a:xfrm>
              <a:off x="2043679" y="3333874"/>
              <a:ext cx="31046" cy="22039"/>
            </a:xfrm>
            <a:custGeom>
              <a:avLst/>
              <a:gdLst/>
              <a:ahLst/>
              <a:cxnLst/>
              <a:rect l="l" t="t" r="r" b="b"/>
              <a:pathLst>
                <a:path w="748" h="531" extrusionOk="0">
                  <a:moveTo>
                    <a:pt x="745" y="0"/>
                  </a:moveTo>
                  <a:cubicBezTo>
                    <a:pt x="693" y="222"/>
                    <a:pt x="505" y="397"/>
                    <a:pt x="318" y="398"/>
                  </a:cubicBezTo>
                  <a:cubicBezTo>
                    <a:pt x="316" y="398"/>
                    <a:pt x="314" y="398"/>
                    <a:pt x="313" y="398"/>
                  </a:cubicBezTo>
                  <a:cubicBezTo>
                    <a:pt x="159" y="398"/>
                    <a:pt x="59" y="274"/>
                    <a:pt x="52" y="108"/>
                  </a:cubicBezTo>
                  <a:cubicBezTo>
                    <a:pt x="51" y="114"/>
                    <a:pt x="48" y="117"/>
                    <a:pt x="48" y="122"/>
                  </a:cubicBezTo>
                  <a:cubicBezTo>
                    <a:pt x="0" y="347"/>
                    <a:pt x="116" y="531"/>
                    <a:pt x="303" y="531"/>
                  </a:cubicBezTo>
                  <a:cubicBezTo>
                    <a:pt x="303" y="531"/>
                    <a:pt x="304" y="531"/>
                    <a:pt x="305" y="531"/>
                  </a:cubicBezTo>
                  <a:cubicBezTo>
                    <a:pt x="496" y="528"/>
                    <a:pt x="687" y="345"/>
                    <a:pt x="736" y="117"/>
                  </a:cubicBezTo>
                  <a:cubicBezTo>
                    <a:pt x="745" y="75"/>
                    <a:pt x="748" y="38"/>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0"/>
            <p:cNvSpPr/>
            <p:nvPr/>
          </p:nvSpPr>
          <p:spPr>
            <a:xfrm>
              <a:off x="2072442" y="3331840"/>
              <a:ext cx="30963" cy="22039"/>
            </a:xfrm>
            <a:custGeom>
              <a:avLst/>
              <a:gdLst/>
              <a:ahLst/>
              <a:cxnLst/>
              <a:rect l="l" t="t" r="r" b="b"/>
              <a:pathLst>
                <a:path w="746" h="531" extrusionOk="0">
                  <a:moveTo>
                    <a:pt x="746" y="0"/>
                  </a:moveTo>
                  <a:lnTo>
                    <a:pt x="746" y="0"/>
                  </a:lnTo>
                  <a:cubicBezTo>
                    <a:pt x="694" y="222"/>
                    <a:pt x="504" y="397"/>
                    <a:pt x="317" y="398"/>
                  </a:cubicBezTo>
                  <a:cubicBezTo>
                    <a:pt x="316" y="399"/>
                    <a:pt x="314" y="399"/>
                    <a:pt x="312" y="399"/>
                  </a:cubicBezTo>
                  <a:cubicBezTo>
                    <a:pt x="160" y="399"/>
                    <a:pt x="59" y="274"/>
                    <a:pt x="52" y="108"/>
                  </a:cubicBezTo>
                  <a:cubicBezTo>
                    <a:pt x="50" y="114"/>
                    <a:pt x="49" y="117"/>
                    <a:pt x="49" y="123"/>
                  </a:cubicBezTo>
                  <a:cubicBezTo>
                    <a:pt x="0" y="349"/>
                    <a:pt x="115" y="531"/>
                    <a:pt x="304" y="531"/>
                  </a:cubicBezTo>
                  <a:cubicBezTo>
                    <a:pt x="305" y="531"/>
                    <a:pt x="305" y="531"/>
                    <a:pt x="306" y="531"/>
                  </a:cubicBezTo>
                  <a:cubicBezTo>
                    <a:pt x="488" y="528"/>
                    <a:pt x="674" y="355"/>
                    <a:pt x="730" y="138"/>
                  </a:cubicBezTo>
                  <a:cubicBezTo>
                    <a:pt x="731" y="104"/>
                    <a:pt x="733" y="68"/>
                    <a:pt x="740" y="31"/>
                  </a:cubicBezTo>
                  <a:cubicBezTo>
                    <a:pt x="741" y="26"/>
                    <a:pt x="743" y="22"/>
                    <a:pt x="743" y="16"/>
                  </a:cubicBezTo>
                  <a:lnTo>
                    <a:pt x="743" y="21"/>
                  </a:lnTo>
                  <a:cubicBezTo>
                    <a:pt x="743" y="15"/>
                    <a:pt x="746" y="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0"/>
            <p:cNvSpPr/>
            <p:nvPr/>
          </p:nvSpPr>
          <p:spPr>
            <a:xfrm>
              <a:off x="2102783" y="3328561"/>
              <a:ext cx="29303" cy="21707"/>
            </a:xfrm>
            <a:custGeom>
              <a:avLst/>
              <a:gdLst/>
              <a:ahLst/>
              <a:cxnLst/>
              <a:rect l="l" t="t" r="r" b="b"/>
              <a:pathLst>
                <a:path w="706" h="523" extrusionOk="0">
                  <a:moveTo>
                    <a:pt x="704" y="0"/>
                  </a:moveTo>
                  <a:cubicBezTo>
                    <a:pt x="648" y="215"/>
                    <a:pt x="463" y="387"/>
                    <a:pt x="281" y="388"/>
                  </a:cubicBezTo>
                  <a:cubicBezTo>
                    <a:pt x="280" y="388"/>
                    <a:pt x="279" y="388"/>
                    <a:pt x="278" y="388"/>
                  </a:cubicBezTo>
                  <a:cubicBezTo>
                    <a:pt x="124" y="388"/>
                    <a:pt x="23" y="267"/>
                    <a:pt x="15" y="101"/>
                  </a:cubicBezTo>
                  <a:lnTo>
                    <a:pt x="15" y="98"/>
                  </a:lnTo>
                  <a:cubicBezTo>
                    <a:pt x="12" y="102"/>
                    <a:pt x="10" y="107"/>
                    <a:pt x="10" y="113"/>
                  </a:cubicBezTo>
                  <a:cubicBezTo>
                    <a:pt x="3" y="150"/>
                    <a:pt x="0" y="186"/>
                    <a:pt x="2" y="222"/>
                  </a:cubicBezTo>
                  <a:cubicBezTo>
                    <a:pt x="6" y="394"/>
                    <a:pt x="110" y="522"/>
                    <a:pt x="268" y="522"/>
                  </a:cubicBezTo>
                  <a:cubicBezTo>
                    <a:pt x="459" y="519"/>
                    <a:pt x="650" y="337"/>
                    <a:pt x="699" y="108"/>
                  </a:cubicBezTo>
                  <a:cubicBezTo>
                    <a:pt x="706" y="72"/>
                    <a:pt x="706" y="41"/>
                    <a:pt x="706" y="8"/>
                  </a:cubicBezTo>
                  <a:cubicBezTo>
                    <a:pt x="706" y="6"/>
                    <a:pt x="704" y="2"/>
                    <a:pt x="70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0"/>
            <p:cNvSpPr/>
            <p:nvPr/>
          </p:nvSpPr>
          <p:spPr>
            <a:xfrm>
              <a:off x="1817353" y="3413646"/>
              <a:ext cx="29967" cy="22620"/>
            </a:xfrm>
            <a:custGeom>
              <a:avLst/>
              <a:gdLst/>
              <a:ahLst/>
              <a:cxnLst/>
              <a:rect l="l" t="t" r="r" b="b"/>
              <a:pathLst>
                <a:path w="722" h="545" extrusionOk="0">
                  <a:moveTo>
                    <a:pt x="24" y="139"/>
                  </a:moveTo>
                  <a:cubicBezTo>
                    <a:pt x="25" y="140"/>
                    <a:pt x="25" y="142"/>
                    <a:pt x="25" y="143"/>
                  </a:cubicBezTo>
                  <a:lnTo>
                    <a:pt x="25" y="143"/>
                  </a:lnTo>
                  <a:cubicBezTo>
                    <a:pt x="25" y="141"/>
                    <a:pt x="25" y="140"/>
                    <a:pt x="24" y="139"/>
                  </a:cubicBezTo>
                  <a:close/>
                  <a:moveTo>
                    <a:pt x="713" y="1"/>
                  </a:moveTo>
                  <a:cubicBezTo>
                    <a:pt x="683" y="222"/>
                    <a:pt x="512" y="406"/>
                    <a:pt x="323" y="415"/>
                  </a:cubicBezTo>
                  <a:cubicBezTo>
                    <a:pt x="319" y="415"/>
                    <a:pt x="314" y="415"/>
                    <a:pt x="310" y="415"/>
                  </a:cubicBezTo>
                  <a:cubicBezTo>
                    <a:pt x="161" y="415"/>
                    <a:pt x="51" y="303"/>
                    <a:pt x="25" y="143"/>
                  </a:cubicBezTo>
                  <a:lnTo>
                    <a:pt x="25" y="143"/>
                  </a:lnTo>
                  <a:cubicBezTo>
                    <a:pt x="25" y="146"/>
                    <a:pt x="24" y="149"/>
                    <a:pt x="24" y="150"/>
                  </a:cubicBezTo>
                  <a:cubicBezTo>
                    <a:pt x="1" y="372"/>
                    <a:pt x="127" y="544"/>
                    <a:pt x="311" y="544"/>
                  </a:cubicBezTo>
                  <a:cubicBezTo>
                    <a:pt x="316" y="544"/>
                    <a:pt x="320" y="544"/>
                    <a:pt x="325" y="544"/>
                  </a:cubicBezTo>
                  <a:cubicBezTo>
                    <a:pt x="514" y="536"/>
                    <a:pt x="691" y="344"/>
                    <a:pt x="716" y="119"/>
                  </a:cubicBezTo>
                  <a:cubicBezTo>
                    <a:pt x="721" y="77"/>
                    <a:pt x="718" y="40"/>
                    <a:pt x="71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0"/>
            <p:cNvSpPr/>
            <p:nvPr/>
          </p:nvSpPr>
          <p:spPr>
            <a:xfrm>
              <a:off x="1846116" y="3410492"/>
              <a:ext cx="29718" cy="22620"/>
            </a:xfrm>
            <a:custGeom>
              <a:avLst/>
              <a:gdLst/>
              <a:ahLst/>
              <a:cxnLst/>
              <a:rect l="l" t="t" r="r" b="b"/>
              <a:pathLst>
                <a:path w="716" h="545" extrusionOk="0">
                  <a:moveTo>
                    <a:pt x="715" y="1"/>
                  </a:moveTo>
                  <a:cubicBezTo>
                    <a:pt x="684" y="219"/>
                    <a:pt x="514" y="405"/>
                    <a:pt x="324" y="413"/>
                  </a:cubicBezTo>
                  <a:cubicBezTo>
                    <a:pt x="320" y="413"/>
                    <a:pt x="315" y="414"/>
                    <a:pt x="311" y="414"/>
                  </a:cubicBezTo>
                  <a:cubicBezTo>
                    <a:pt x="162" y="414"/>
                    <a:pt x="51" y="299"/>
                    <a:pt x="27" y="137"/>
                  </a:cubicBezTo>
                  <a:cubicBezTo>
                    <a:pt x="27" y="143"/>
                    <a:pt x="25" y="146"/>
                    <a:pt x="25" y="152"/>
                  </a:cubicBezTo>
                  <a:cubicBezTo>
                    <a:pt x="0" y="371"/>
                    <a:pt x="127" y="544"/>
                    <a:pt x="309" y="544"/>
                  </a:cubicBezTo>
                  <a:cubicBezTo>
                    <a:pt x="314" y="544"/>
                    <a:pt x="319" y="544"/>
                    <a:pt x="324" y="544"/>
                  </a:cubicBezTo>
                  <a:cubicBezTo>
                    <a:pt x="510" y="535"/>
                    <a:pt x="679" y="356"/>
                    <a:pt x="712" y="140"/>
                  </a:cubicBezTo>
                  <a:cubicBezTo>
                    <a:pt x="709" y="104"/>
                    <a:pt x="708" y="68"/>
                    <a:pt x="712" y="31"/>
                  </a:cubicBezTo>
                  <a:cubicBezTo>
                    <a:pt x="712" y="25"/>
                    <a:pt x="715" y="22"/>
                    <a:pt x="715" y="17"/>
                  </a:cubicBezTo>
                  <a:lnTo>
                    <a:pt x="7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0"/>
            <p:cNvSpPr/>
            <p:nvPr/>
          </p:nvSpPr>
          <p:spPr>
            <a:xfrm>
              <a:off x="1875543" y="3405511"/>
              <a:ext cx="29095" cy="22579"/>
            </a:xfrm>
            <a:custGeom>
              <a:avLst/>
              <a:gdLst/>
              <a:ahLst/>
              <a:cxnLst/>
              <a:rect l="l" t="t" r="r" b="b"/>
              <a:pathLst>
                <a:path w="701" h="544" extrusionOk="0">
                  <a:moveTo>
                    <a:pt x="692" y="0"/>
                  </a:moveTo>
                  <a:cubicBezTo>
                    <a:pt x="661" y="219"/>
                    <a:pt x="490" y="404"/>
                    <a:pt x="302" y="413"/>
                  </a:cubicBezTo>
                  <a:cubicBezTo>
                    <a:pt x="298" y="413"/>
                    <a:pt x="293" y="413"/>
                    <a:pt x="288" y="413"/>
                  </a:cubicBezTo>
                  <a:cubicBezTo>
                    <a:pt x="139" y="413"/>
                    <a:pt x="30" y="300"/>
                    <a:pt x="6" y="141"/>
                  </a:cubicBezTo>
                  <a:lnTo>
                    <a:pt x="6" y="137"/>
                  </a:lnTo>
                  <a:cubicBezTo>
                    <a:pt x="6" y="142"/>
                    <a:pt x="3" y="145"/>
                    <a:pt x="3" y="151"/>
                  </a:cubicBezTo>
                  <a:cubicBezTo>
                    <a:pt x="0" y="188"/>
                    <a:pt x="2" y="224"/>
                    <a:pt x="6" y="259"/>
                  </a:cubicBezTo>
                  <a:cubicBezTo>
                    <a:pt x="27" y="424"/>
                    <a:pt x="138" y="544"/>
                    <a:pt x="288" y="544"/>
                  </a:cubicBezTo>
                  <a:cubicBezTo>
                    <a:pt x="293" y="544"/>
                    <a:pt x="298" y="544"/>
                    <a:pt x="304" y="543"/>
                  </a:cubicBezTo>
                  <a:cubicBezTo>
                    <a:pt x="496" y="533"/>
                    <a:pt x="670" y="344"/>
                    <a:pt x="696" y="117"/>
                  </a:cubicBezTo>
                  <a:cubicBezTo>
                    <a:pt x="700" y="75"/>
                    <a:pt x="697" y="37"/>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0"/>
            <p:cNvSpPr/>
            <p:nvPr/>
          </p:nvSpPr>
          <p:spPr>
            <a:xfrm>
              <a:off x="1927175" y="3398041"/>
              <a:ext cx="29925" cy="22537"/>
            </a:xfrm>
            <a:custGeom>
              <a:avLst/>
              <a:gdLst/>
              <a:ahLst/>
              <a:cxnLst/>
              <a:rect l="l" t="t" r="r" b="b"/>
              <a:pathLst>
                <a:path w="721" h="543" extrusionOk="0">
                  <a:moveTo>
                    <a:pt x="712" y="0"/>
                  </a:moveTo>
                  <a:cubicBezTo>
                    <a:pt x="682" y="219"/>
                    <a:pt x="511" y="404"/>
                    <a:pt x="323" y="413"/>
                  </a:cubicBezTo>
                  <a:cubicBezTo>
                    <a:pt x="319" y="413"/>
                    <a:pt x="315" y="413"/>
                    <a:pt x="312" y="413"/>
                  </a:cubicBezTo>
                  <a:cubicBezTo>
                    <a:pt x="162" y="413"/>
                    <a:pt x="51" y="298"/>
                    <a:pt x="27" y="136"/>
                  </a:cubicBezTo>
                  <a:cubicBezTo>
                    <a:pt x="27" y="141"/>
                    <a:pt x="24" y="144"/>
                    <a:pt x="24" y="150"/>
                  </a:cubicBezTo>
                  <a:cubicBezTo>
                    <a:pt x="0" y="369"/>
                    <a:pt x="127" y="543"/>
                    <a:pt x="309" y="543"/>
                  </a:cubicBezTo>
                  <a:cubicBezTo>
                    <a:pt x="314" y="543"/>
                    <a:pt x="319" y="543"/>
                    <a:pt x="324" y="542"/>
                  </a:cubicBezTo>
                  <a:cubicBezTo>
                    <a:pt x="515" y="534"/>
                    <a:pt x="691" y="344"/>
                    <a:pt x="716" y="117"/>
                  </a:cubicBezTo>
                  <a:cubicBezTo>
                    <a:pt x="721" y="75"/>
                    <a:pt x="718" y="38"/>
                    <a:pt x="71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0"/>
            <p:cNvSpPr/>
            <p:nvPr/>
          </p:nvSpPr>
          <p:spPr>
            <a:xfrm>
              <a:off x="1956021" y="3394803"/>
              <a:ext cx="29593" cy="22620"/>
            </a:xfrm>
            <a:custGeom>
              <a:avLst/>
              <a:gdLst/>
              <a:ahLst/>
              <a:cxnLst/>
              <a:rect l="l" t="t" r="r" b="b"/>
              <a:pathLst>
                <a:path w="713" h="545" extrusionOk="0">
                  <a:moveTo>
                    <a:pt x="24" y="137"/>
                  </a:moveTo>
                  <a:cubicBezTo>
                    <a:pt x="25" y="139"/>
                    <a:pt x="25" y="140"/>
                    <a:pt x="25" y="141"/>
                  </a:cubicBezTo>
                  <a:lnTo>
                    <a:pt x="25" y="141"/>
                  </a:lnTo>
                  <a:cubicBezTo>
                    <a:pt x="25" y="140"/>
                    <a:pt x="25" y="139"/>
                    <a:pt x="24" y="137"/>
                  </a:cubicBezTo>
                  <a:close/>
                  <a:moveTo>
                    <a:pt x="713" y="1"/>
                  </a:moveTo>
                  <a:cubicBezTo>
                    <a:pt x="683" y="221"/>
                    <a:pt x="512" y="405"/>
                    <a:pt x="323" y="415"/>
                  </a:cubicBezTo>
                  <a:cubicBezTo>
                    <a:pt x="319" y="415"/>
                    <a:pt x="314" y="415"/>
                    <a:pt x="310" y="415"/>
                  </a:cubicBezTo>
                  <a:cubicBezTo>
                    <a:pt x="161" y="415"/>
                    <a:pt x="51" y="301"/>
                    <a:pt x="25" y="141"/>
                  </a:cubicBezTo>
                  <a:lnTo>
                    <a:pt x="25" y="141"/>
                  </a:lnTo>
                  <a:cubicBezTo>
                    <a:pt x="25" y="144"/>
                    <a:pt x="24" y="147"/>
                    <a:pt x="24" y="150"/>
                  </a:cubicBezTo>
                  <a:cubicBezTo>
                    <a:pt x="1" y="372"/>
                    <a:pt x="127" y="544"/>
                    <a:pt x="311" y="544"/>
                  </a:cubicBezTo>
                  <a:cubicBezTo>
                    <a:pt x="316" y="544"/>
                    <a:pt x="320" y="544"/>
                    <a:pt x="325" y="544"/>
                  </a:cubicBezTo>
                  <a:cubicBezTo>
                    <a:pt x="510" y="534"/>
                    <a:pt x="678" y="354"/>
                    <a:pt x="713" y="139"/>
                  </a:cubicBezTo>
                  <a:cubicBezTo>
                    <a:pt x="708" y="106"/>
                    <a:pt x="707" y="70"/>
                    <a:pt x="711" y="31"/>
                  </a:cubicBezTo>
                  <a:cubicBezTo>
                    <a:pt x="711" y="27"/>
                    <a:pt x="713" y="22"/>
                    <a:pt x="713" y="17"/>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0"/>
            <p:cNvSpPr/>
            <p:nvPr/>
          </p:nvSpPr>
          <p:spPr>
            <a:xfrm>
              <a:off x="1985323" y="3389740"/>
              <a:ext cx="29178" cy="22620"/>
            </a:xfrm>
            <a:custGeom>
              <a:avLst/>
              <a:gdLst/>
              <a:ahLst/>
              <a:cxnLst/>
              <a:rect l="l" t="t" r="r" b="b"/>
              <a:pathLst>
                <a:path w="703" h="545" extrusionOk="0">
                  <a:moveTo>
                    <a:pt x="692" y="1"/>
                  </a:moveTo>
                  <a:cubicBezTo>
                    <a:pt x="662" y="221"/>
                    <a:pt x="491" y="406"/>
                    <a:pt x="303" y="415"/>
                  </a:cubicBezTo>
                  <a:cubicBezTo>
                    <a:pt x="298" y="415"/>
                    <a:pt x="293" y="415"/>
                    <a:pt x="289" y="415"/>
                  </a:cubicBezTo>
                  <a:cubicBezTo>
                    <a:pt x="139" y="415"/>
                    <a:pt x="30" y="302"/>
                    <a:pt x="7" y="142"/>
                  </a:cubicBezTo>
                  <a:lnTo>
                    <a:pt x="7" y="137"/>
                  </a:lnTo>
                  <a:cubicBezTo>
                    <a:pt x="7" y="143"/>
                    <a:pt x="5" y="149"/>
                    <a:pt x="5" y="152"/>
                  </a:cubicBezTo>
                  <a:cubicBezTo>
                    <a:pt x="1" y="190"/>
                    <a:pt x="2" y="226"/>
                    <a:pt x="7" y="259"/>
                  </a:cubicBezTo>
                  <a:cubicBezTo>
                    <a:pt x="28" y="425"/>
                    <a:pt x="138" y="544"/>
                    <a:pt x="288" y="544"/>
                  </a:cubicBezTo>
                  <a:cubicBezTo>
                    <a:pt x="294" y="544"/>
                    <a:pt x="299" y="544"/>
                    <a:pt x="304" y="544"/>
                  </a:cubicBezTo>
                  <a:cubicBezTo>
                    <a:pt x="495" y="535"/>
                    <a:pt x="671" y="344"/>
                    <a:pt x="696" y="119"/>
                  </a:cubicBezTo>
                  <a:cubicBezTo>
                    <a:pt x="702" y="77"/>
                    <a:pt x="698" y="40"/>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0"/>
            <p:cNvSpPr/>
            <p:nvPr/>
          </p:nvSpPr>
          <p:spPr>
            <a:xfrm>
              <a:off x="2034216" y="3388660"/>
              <a:ext cx="30091" cy="22620"/>
            </a:xfrm>
            <a:custGeom>
              <a:avLst/>
              <a:gdLst/>
              <a:ahLst/>
              <a:cxnLst/>
              <a:rect l="l" t="t" r="r" b="b"/>
              <a:pathLst>
                <a:path w="725" h="545" extrusionOk="0">
                  <a:moveTo>
                    <a:pt x="714" y="1"/>
                  </a:moveTo>
                  <a:cubicBezTo>
                    <a:pt x="684" y="219"/>
                    <a:pt x="513" y="405"/>
                    <a:pt x="325" y="413"/>
                  </a:cubicBezTo>
                  <a:cubicBezTo>
                    <a:pt x="320" y="414"/>
                    <a:pt x="315" y="414"/>
                    <a:pt x="311" y="414"/>
                  </a:cubicBezTo>
                  <a:cubicBezTo>
                    <a:pt x="161" y="414"/>
                    <a:pt x="51" y="299"/>
                    <a:pt x="27" y="137"/>
                  </a:cubicBezTo>
                  <a:cubicBezTo>
                    <a:pt x="27" y="142"/>
                    <a:pt x="24" y="146"/>
                    <a:pt x="24" y="152"/>
                  </a:cubicBezTo>
                  <a:cubicBezTo>
                    <a:pt x="0" y="371"/>
                    <a:pt x="128" y="544"/>
                    <a:pt x="309" y="544"/>
                  </a:cubicBezTo>
                  <a:cubicBezTo>
                    <a:pt x="314" y="544"/>
                    <a:pt x="319" y="544"/>
                    <a:pt x="325" y="544"/>
                  </a:cubicBezTo>
                  <a:cubicBezTo>
                    <a:pt x="517" y="534"/>
                    <a:pt x="692" y="343"/>
                    <a:pt x="718" y="117"/>
                  </a:cubicBezTo>
                  <a:cubicBezTo>
                    <a:pt x="724" y="76"/>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0"/>
            <p:cNvSpPr/>
            <p:nvPr/>
          </p:nvSpPr>
          <p:spPr>
            <a:xfrm>
              <a:off x="2062979" y="3385465"/>
              <a:ext cx="29718" cy="22579"/>
            </a:xfrm>
            <a:custGeom>
              <a:avLst/>
              <a:gdLst/>
              <a:ahLst/>
              <a:cxnLst/>
              <a:rect l="l" t="t" r="r" b="b"/>
              <a:pathLst>
                <a:path w="716" h="544" extrusionOk="0">
                  <a:moveTo>
                    <a:pt x="715" y="0"/>
                  </a:moveTo>
                  <a:cubicBezTo>
                    <a:pt x="685" y="219"/>
                    <a:pt x="514" y="404"/>
                    <a:pt x="326" y="413"/>
                  </a:cubicBezTo>
                  <a:cubicBezTo>
                    <a:pt x="321" y="413"/>
                    <a:pt x="316" y="413"/>
                    <a:pt x="312" y="413"/>
                  </a:cubicBezTo>
                  <a:cubicBezTo>
                    <a:pt x="162" y="413"/>
                    <a:pt x="52" y="299"/>
                    <a:pt x="27" y="137"/>
                  </a:cubicBezTo>
                  <a:cubicBezTo>
                    <a:pt x="27" y="141"/>
                    <a:pt x="25" y="145"/>
                    <a:pt x="25" y="151"/>
                  </a:cubicBezTo>
                  <a:cubicBezTo>
                    <a:pt x="0" y="371"/>
                    <a:pt x="127" y="544"/>
                    <a:pt x="310" y="544"/>
                  </a:cubicBezTo>
                  <a:cubicBezTo>
                    <a:pt x="315" y="544"/>
                    <a:pt x="320" y="544"/>
                    <a:pt x="326" y="543"/>
                  </a:cubicBezTo>
                  <a:cubicBezTo>
                    <a:pt x="514" y="533"/>
                    <a:pt x="682" y="355"/>
                    <a:pt x="715" y="138"/>
                  </a:cubicBezTo>
                  <a:cubicBezTo>
                    <a:pt x="711" y="104"/>
                    <a:pt x="709" y="68"/>
                    <a:pt x="714" y="30"/>
                  </a:cubicBezTo>
                  <a:cubicBezTo>
                    <a:pt x="714" y="25"/>
                    <a:pt x="715" y="22"/>
                    <a:pt x="715" y="16"/>
                  </a:cubicBezTo>
                  <a:lnTo>
                    <a:pt x="7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0"/>
            <p:cNvSpPr/>
            <p:nvPr/>
          </p:nvSpPr>
          <p:spPr>
            <a:xfrm>
              <a:off x="2092406" y="3380442"/>
              <a:ext cx="29137" cy="22620"/>
            </a:xfrm>
            <a:custGeom>
              <a:avLst/>
              <a:gdLst/>
              <a:ahLst/>
              <a:cxnLst/>
              <a:rect l="l" t="t" r="r" b="b"/>
              <a:pathLst>
                <a:path w="702" h="545" extrusionOk="0">
                  <a:moveTo>
                    <a:pt x="691" y="1"/>
                  </a:moveTo>
                  <a:cubicBezTo>
                    <a:pt x="661" y="220"/>
                    <a:pt x="490" y="404"/>
                    <a:pt x="302" y="414"/>
                  </a:cubicBezTo>
                  <a:cubicBezTo>
                    <a:pt x="297" y="415"/>
                    <a:pt x="293" y="415"/>
                    <a:pt x="288" y="415"/>
                  </a:cubicBezTo>
                  <a:cubicBezTo>
                    <a:pt x="139" y="415"/>
                    <a:pt x="30" y="302"/>
                    <a:pt x="6" y="141"/>
                  </a:cubicBezTo>
                  <a:lnTo>
                    <a:pt x="6" y="137"/>
                  </a:lnTo>
                  <a:cubicBezTo>
                    <a:pt x="6" y="143"/>
                    <a:pt x="6" y="146"/>
                    <a:pt x="5" y="151"/>
                  </a:cubicBezTo>
                  <a:cubicBezTo>
                    <a:pt x="0" y="189"/>
                    <a:pt x="2" y="225"/>
                    <a:pt x="6" y="259"/>
                  </a:cubicBezTo>
                  <a:cubicBezTo>
                    <a:pt x="27" y="425"/>
                    <a:pt x="138" y="544"/>
                    <a:pt x="288" y="544"/>
                  </a:cubicBezTo>
                  <a:cubicBezTo>
                    <a:pt x="293" y="544"/>
                    <a:pt x="298" y="544"/>
                    <a:pt x="304" y="544"/>
                  </a:cubicBezTo>
                  <a:cubicBezTo>
                    <a:pt x="495" y="534"/>
                    <a:pt x="670" y="344"/>
                    <a:pt x="696" y="117"/>
                  </a:cubicBezTo>
                  <a:cubicBezTo>
                    <a:pt x="702" y="77"/>
                    <a:pt x="697"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0"/>
            <p:cNvSpPr/>
            <p:nvPr/>
          </p:nvSpPr>
          <p:spPr>
            <a:xfrm>
              <a:off x="1806727" y="3267424"/>
              <a:ext cx="30465" cy="23035"/>
            </a:xfrm>
            <a:custGeom>
              <a:avLst/>
              <a:gdLst/>
              <a:ahLst/>
              <a:cxnLst/>
              <a:rect l="l" t="t" r="r" b="b"/>
              <a:pathLst>
                <a:path w="734" h="555" extrusionOk="0">
                  <a:moveTo>
                    <a:pt x="730" y="1"/>
                  </a:moveTo>
                  <a:lnTo>
                    <a:pt x="730" y="1"/>
                  </a:lnTo>
                  <a:cubicBezTo>
                    <a:pt x="688" y="222"/>
                    <a:pt x="509" y="410"/>
                    <a:pt x="321" y="423"/>
                  </a:cubicBezTo>
                  <a:cubicBezTo>
                    <a:pt x="314" y="423"/>
                    <a:pt x="308" y="424"/>
                    <a:pt x="302" y="424"/>
                  </a:cubicBezTo>
                  <a:cubicBezTo>
                    <a:pt x="155" y="424"/>
                    <a:pt x="51" y="311"/>
                    <a:pt x="38" y="151"/>
                  </a:cubicBezTo>
                  <a:cubicBezTo>
                    <a:pt x="38" y="157"/>
                    <a:pt x="36" y="160"/>
                    <a:pt x="35" y="166"/>
                  </a:cubicBezTo>
                  <a:cubicBezTo>
                    <a:pt x="0" y="386"/>
                    <a:pt x="114" y="554"/>
                    <a:pt x="295" y="554"/>
                  </a:cubicBezTo>
                  <a:cubicBezTo>
                    <a:pt x="301" y="554"/>
                    <a:pt x="308" y="554"/>
                    <a:pt x="315" y="554"/>
                  </a:cubicBezTo>
                  <a:cubicBezTo>
                    <a:pt x="505" y="541"/>
                    <a:pt x="690" y="345"/>
                    <a:pt x="726" y="117"/>
                  </a:cubicBezTo>
                  <a:cubicBezTo>
                    <a:pt x="733" y="75"/>
                    <a:pt x="732" y="38"/>
                    <a:pt x="73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0"/>
            <p:cNvSpPr/>
            <p:nvPr/>
          </p:nvSpPr>
          <p:spPr>
            <a:xfrm>
              <a:off x="1835573" y="3263606"/>
              <a:ext cx="30299" cy="23035"/>
            </a:xfrm>
            <a:custGeom>
              <a:avLst/>
              <a:gdLst/>
              <a:ahLst/>
              <a:cxnLst/>
              <a:rect l="l" t="t" r="r" b="b"/>
              <a:pathLst>
                <a:path w="730" h="555" extrusionOk="0">
                  <a:moveTo>
                    <a:pt x="728" y="1"/>
                  </a:moveTo>
                  <a:cubicBezTo>
                    <a:pt x="686" y="222"/>
                    <a:pt x="506" y="410"/>
                    <a:pt x="320" y="423"/>
                  </a:cubicBezTo>
                  <a:cubicBezTo>
                    <a:pt x="313" y="423"/>
                    <a:pt x="307" y="424"/>
                    <a:pt x="301" y="424"/>
                  </a:cubicBezTo>
                  <a:cubicBezTo>
                    <a:pt x="156" y="424"/>
                    <a:pt x="52" y="311"/>
                    <a:pt x="38" y="151"/>
                  </a:cubicBezTo>
                  <a:cubicBezTo>
                    <a:pt x="37" y="157"/>
                    <a:pt x="37" y="160"/>
                    <a:pt x="35" y="166"/>
                  </a:cubicBezTo>
                  <a:cubicBezTo>
                    <a:pt x="1" y="385"/>
                    <a:pt x="113" y="555"/>
                    <a:pt x="293" y="555"/>
                  </a:cubicBezTo>
                  <a:cubicBezTo>
                    <a:pt x="301" y="555"/>
                    <a:pt x="308" y="554"/>
                    <a:pt x="315" y="554"/>
                  </a:cubicBezTo>
                  <a:cubicBezTo>
                    <a:pt x="499" y="542"/>
                    <a:pt x="677" y="358"/>
                    <a:pt x="721" y="139"/>
                  </a:cubicBezTo>
                  <a:cubicBezTo>
                    <a:pt x="719" y="105"/>
                    <a:pt x="719" y="70"/>
                    <a:pt x="725" y="31"/>
                  </a:cubicBezTo>
                  <a:cubicBezTo>
                    <a:pt x="725" y="26"/>
                    <a:pt x="726" y="22"/>
                    <a:pt x="728" y="16"/>
                  </a:cubicBezTo>
                  <a:lnTo>
                    <a:pt x="728" y="21"/>
                  </a:lnTo>
                  <a:cubicBezTo>
                    <a:pt x="728" y="15"/>
                    <a:pt x="729" y="8"/>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0"/>
            <p:cNvSpPr/>
            <p:nvPr/>
          </p:nvSpPr>
          <p:spPr>
            <a:xfrm>
              <a:off x="1865415" y="3258044"/>
              <a:ext cx="29261" cy="23035"/>
            </a:xfrm>
            <a:custGeom>
              <a:avLst/>
              <a:gdLst/>
              <a:ahLst/>
              <a:cxnLst/>
              <a:rect l="l" t="t" r="r" b="b"/>
              <a:pathLst>
                <a:path w="705" h="555" extrusionOk="0">
                  <a:moveTo>
                    <a:pt x="700" y="1"/>
                  </a:moveTo>
                  <a:lnTo>
                    <a:pt x="700" y="1"/>
                  </a:lnTo>
                  <a:cubicBezTo>
                    <a:pt x="660" y="221"/>
                    <a:pt x="480" y="410"/>
                    <a:pt x="293" y="422"/>
                  </a:cubicBezTo>
                  <a:cubicBezTo>
                    <a:pt x="286" y="422"/>
                    <a:pt x="279" y="423"/>
                    <a:pt x="272" y="423"/>
                  </a:cubicBezTo>
                  <a:cubicBezTo>
                    <a:pt x="127" y="423"/>
                    <a:pt x="27" y="311"/>
                    <a:pt x="10" y="153"/>
                  </a:cubicBezTo>
                  <a:lnTo>
                    <a:pt x="10" y="149"/>
                  </a:lnTo>
                  <a:cubicBezTo>
                    <a:pt x="9" y="156"/>
                    <a:pt x="7" y="162"/>
                    <a:pt x="6" y="166"/>
                  </a:cubicBezTo>
                  <a:cubicBezTo>
                    <a:pt x="0" y="204"/>
                    <a:pt x="0" y="239"/>
                    <a:pt x="2" y="274"/>
                  </a:cubicBezTo>
                  <a:cubicBezTo>
                    <a:pt x="14" y="437"/>
                    <a:pt x="117" y="555"/>
                    <a:pt x="268" y="555"/>
                  </a:cubicBezTo>
                  <a:cubicBezTo>
                    <a:pt x="274" y="555"/>
                    <a:pt x="280" y="555"/>
                    <a:pt x="286" y="554"/>
                  </a:cubicBezTo>
                  <a:cubicBezTo>
                    <a:pt x="476" y="541"/>
                    <a:pt x="661" y="346"/>
                    <a:pt x="697" y="117"/>
                  </a:cubicBezTo>
                  <a:cubicBezTo>
                    <a:pt x="704" y="76"/>
                    <a:pt x="704" y="38"/>
                    <a:pt x="70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0"/>
            <p:cNvSpPr/>
            <p:nvPr/>
          </p:nvSpPr>
          <p:spPr>
            <a:xfrm>
              <a:off x="1912814" y="3250615"/>
              <a:ext cx="31046" cy="21998"/>
            </a:xfrm>
            <a:custGeom>
              <a:avLst/>
              <a:gdLst/>
              <a:ahLst/>
              <a:cxnLst/>
              <a:rect l="l" t="t" r="r" b="b"/>
              <a:pathLst>
                <a:path w="748" h="530" extrusionOk="0">
                  <a:moveTo>
                    <a:pt x="746" y="0"/>
                  </a:moveTo>
                  <a:lnTo>
                    <a:pt x="746" y="0"/>
                  </a:lnTo>
                  <a:cubicBezTo>
                    <a:pt x="693" y="220"/>
                    <a:pt x="505" y="397"/>
                    <a:pt x="318" y="398"/>
                  </a:cubicBezTo>
                  <a:cubicBezTo>
                    <a:pt x="317" y="398"/>
                    <a:pt x="316" y="398"/>
                    <a:pt x="315" y="398"/>
                  </a:cubicBezTo>
                  <a:cubicBezTo>
                    <a:pt x="160" y="398"/>
                    <a:pt x="59" y="275"/>
                    <a:pt x="52" y="108"/>
                  </a:cubicBezTo>
                  <a:cubicBezTo>
                    <a:pt x="51" y="112"/>
                    <a:pt x="49" y="117"/>
                    <a:pt x="49" y="122"/>
                  </a:cubicBezTo>
                  <a:cubicBezTo>
                    <a:pt x="1" y="347"/>
                    <a:pt x="116" y="529"/>
                    <a:pt x="305" y="529"/>
                  </a:cubicBezTo>
                  <a:cubicBezTo>
                    <a:pt x="496" y="528"/>
                    <a:pt x="689" y="345"/>
                    <a:pt x="736" y="117"/>
                  </a:cubicBezTo>
                  <a:cubicBezTo>
                    <a:pt x="746" y="75"/>
                    <a:pt x="748"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0"/>
            <p:cNvSpPr/>
            <p:nvPr/>
          </p:nvSpPr>
          <p:spPr>
            <a:xfrm>
              <a:off x="1941702" y="3248581"/>
              <a:ext cx="30838" cy="21998"/>
            </a:xfrm>
            <a:custGeom>
              <a:avLst/>
              <a:gdLst/>
              <a:ahLst/>
              <a:cxnLst/>
              <a:rect l="l" t="t" r="r" b="b"/>
              <a:pathLst>
                <a:path w="743" h="530" extrusionOk="0">
                  <a:moveTo>
                    <a:pt x="743" y="0"/>
                  </a:moveTo>
                  <a:lnTo>
                    <a:pt x="743" y="0"/>
                  </a:lnTo>
                  <a:cubicBezTo>
                    <a:pt x="691" y="220"/>
                    <a:pt x="503" y="397"/>
                    <a:pt x="315" y="398"/>
                  </a:cubicBezTo>
                  <a:cubicBezTo>
                    <a:pt x="314" y="398"/>
                    <a:pt x="313" y="398"/>
                    <a:pt x="312" y="398"/>
                  </a:cubicBezTo>
                  <a:cubicBezTo>
                    <a:pt x="158" y="398"/>
                    <a:pt x="56" y="275"/>
                    <a:pt x="49" y="108"/>
                  </a:cubicBezTo>
                  <a:cubicBezTo>
                    <a:pt x="47" y="113"/>
                    <a:pt x="46" y="117"/>
                    <a:pt x="46" y="123"/>
                  </a:cubicBezTo>
                  <a:cubicBezTo>
                    <a:pt x="0" y="346"/>
                    <a:pt x="113" y="529"/>
                    <a:pt x="300" y="529"/>
                  </a:cubicBezTo>
                  <a:cubicBezTo>
                    <a:pt x="302" y="529"/>
                    <a:pt x="303" y="529"/>
                    <a:pt x="305" y="529"/>
                  </a:cubicBezTo>
                  <a:cubicBezTo>
                    <a:pt x="489" y="528"/>
                    <a:pt x="673" y="355"/>
                    <a:pt x="729" y="140"/>
                  </a:cubicBezTo>
                  <a:cubicBezTo>
                    <a:pt x="729" y="107"/>
                    <a:pt x="730" y="71"/>
                    <a:pt x="737" y="31"/>
                  </a:cubicBezTo>
                  <a:cubicBezTo>
                    <a:pt x="740" y="25"/>
                    <a:pt x="742" y="22"/>
                    <a:pt x="742" y="16"/>
                  </a:cubicBezTo>
                  <a:lnTo>
                    <a:pt x="742" y="19"/>
                  </a:lnTo>
                  <a:cubicBezTo>
                    <a:pt x="742" y="15"/>
                    <a:pt x="743" y="8"/>
                    <a:pt x="7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0"/>
            <p:cNvSpPr/>
            <p:nvPr/>
          </p:nvSpPr>
          <p:spPr>
            <a:xfrm>
              <a:off x="1971876" y="3244804"/>
              <a:ext cx="29510" cy="22081"/>
            </a:xfrm>
            <a:custGeom>
              <a:avLst/>
              <a:gdLst/>
              <a:ahLst/>
              <a:cxnLst/>
              <a:rect l="l" t="t" r="r" b="b"/>
              <a:pathLst>
                <a:path w="711" h="532" extrusionOk="0">
                  <a:moveTo>
                    <a:pt x="707" y="1"/>
                  </a:moveTo>
                  <a:cubicBezTo>
                    <a:pt x="655" y="222"/>
                    <a:pt x="467" y="399"/>
                    <a:pt x="280" y="400"/>
                  </a:cubicBezTo>
                  <a:cubicBezTo>
                    <a:pt x="279" y="400"/>
                    <a:pt x="279" y="400"/>
                    <a:pt x="278" y="400"/>
                  </a:cubicBezTo>
                  <a:cubicBezTo>
                    <a:pt x="124" y="400"/>
                    <a:pt x="22" y="279"/>
                    <a:pt x="15" y="113"/>
                  </a:cubicBezTo>
                  <a:lnTo>
                    <a:pt x="15" y="109"/>
                  </a:lnTo>
                  <a:cubicBezTo>
                    <a:pt x="15" y="113"/>
                    <a:pt x="13" y="116"/>
                    <a:pt x="10" y="122"/>
                  </a:cubicBezTo>
                  <a:cubicBezTo>
                    <a:pt x="3" y="159"/>
                    <a:pt x="0" y="195"/>
                    <a:pt x="2" y="231"/>
                  </a:cubicBezTo>
                  <a:cubicBezTo>
                    <a:pt x="6" y="403"/>
                    <a:pt x="109" y="531"/>
                    <a:pt x="267" y="531"/>
                  </a:cubicBezTo>
                  <a:cubicBezTo>
                    <a:pt x="459" y="530"/>
                    <a:pt x="650" y="346"/>
                    <a:pt x="699" y="119"/>
                  </a:cubicBezTo>
                  <a:cubicBezTo>
                    <a:pt x="707" y="77"/>
                    <a:pt x="710" y="40"/>
                    <a:pt x="70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0"/>
            <p:cNvSpPr/>
            <p:nvPr/>
          </p:nvSpPr>
          <p:spPr>
            <a:xfrm>
              <a:off x="2026787" y="3235507"/>
              <a:ext cx="31046" cy="22039"/>
            </a:xfrm>
            <a:custGeom>
              <a:avLst/>
              <a:gdLst/>
              <a:ahLst/>
              <a:cxnLst/>
              <a:rect l="l" t="t" r="r" b="b"/>
              <a:pathLst>
                <a:path w="748" h="531" extrusionOk="0">
                  <a:moveTo>
                    <a:pt x="746" y="1"/>
                  </a:moveTo>
                  <a:cubicBezTo>
                    <a:pt x="695" y="222"/>
                    <a:pt x="505" y="397"/>
                    <a:pt x="318" y="399"/>
                  </a:cubicBezTo>
                  <a:cubicBezTo>
                    <a:pt x="316" y="399"/>
                    <a:pt x="315" y="399"/>
                    <a:pt x="313" y="399"/>
                  </a:cubicBezTo>
                  <a:cubicBezTo>
                    <a:pt x="161" y="399"/>
                    <a:pt x="59" y="275"/>
                    <a:pt x="52" y="109"/>
                  </a:cubicBezTo>
                  <a:cubicBezTo>
                    <a:pt x="51" y="114"/>
                    <a:pt x="49" y="117"/>
                    <a:pt x="49" y="123"/>
                  </a:cubicBezTo>
                  <a:cubicBezTo>
                    <a:pt x="1" y="350"/>
                    <a:pt x="116" y="531"/>
                    <a:pt x="307" y="531"/>
                  </a:cubicBezTo>
                  <a:cubicBezTo>
                    <a:pt x="496" y="528"/>
                    <a:pt x="689" y="346"/>
                    <a:pt x="738" y="117"/>
                  </a:cubicBezTo>
                  <a:cubicBezTo>
                    <a:pt x="746" y="75"/>
                    <a:pt x="748"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0"/>
            <p:cNvSpPr/>
            <p:nvPr/>
          </p:nvSpPr>
          <p:spPr>
            <a:xfrm>
              <a:off x="2055591" y="3233473"/>
              <a:ext cx="30963" cy="22081"/>
            </a:xfrm>
            <a:custGeom>
              <a:avLst/>
              <a:gdLst/>
              <a:ahLst/>
              <a:cxnLst/>
              <a:rect l="l" t="t" r="r" b="b"/>
              <a:pathLst>
                <a:path w="746" h="532" extrusionOk="0">
                  <a:moveTo>
                    <a:pt x="745" y="1"/>
                  </a:moveTo>
                  <a:lnTo>
                    <a:pt x="745" y="1"/>
                  </a:lnTo>
                  <a:cubicBezTo>
                    <a:pt x="693" y="222"/>
                    <a:pt x="505" y="397"/>
                    <a:pt x="318" y="400"/>
                  </a:cubicBezTo>
                  <a:cubicBezTo>
                    <a:pt x="317" y="400"/>
                    <a:pt x="316" y="400"/>
                    <a:pt x="316" y="400"/>
                  </a:cubicBezTo>
                  <a:cubicBezTo>
                    <a:pt x="160" y="400"/>
                    <a:pt x="60" y="277"/>
                    <a:pt x="52" y="109"/>
                  </a:cubicBezTo>
                  <a:cubicBezTo>
                    <a:pt x="51" y="114"/>
                    <a:pt x="48" y="117"/>
                    <a:pt x="48" y="123"/>
                  </a:cubicBezTo>
                  <a:cubicBezTo>
                    <a:pt x="1" y="349"/>
                    <a:pt x="116" y="531"/>
                    <a:pt x="303" y="531"/>
                  </a:cubicBezTo>
                  <a:cubicBezTo>
                    <a:pt x="304" y="531"/>
                    <a:pt x="305" y="531"/>
                    <a:pt x="305" y="531"/>
                  </a:cubicBezTo>
                  <a:cubicBezTo>
                    <a:pt x="489" y="530"/>
                    <a:pt x="673" y="357"/>
                    <a:pt x="729" y="139"/>
                  </a:cubicBezTo>
                  <a:cubicBezTo>
                    <a:pt x="731" y="106"/>
                    <a:pt x="732" y="70"/>
                    <a:pt x="741" y="31"/>
                  </a:cubicBezTo>
                  <a:cubicBezTo>
                    <a:pt x="742" y="27"/>
                    <a:pt x="744" y="22"/>
                    <a:pt x="744" y="17"/>
                  </a:cubicBezTo>
                  <a:lnTo>
                    <a:pt x="744" y="21"/>
                  </a:lnTo>
                  <a:cubicBezTo>
                    <a:pt x="744" y="15"/>
                    <a:pt x="745" y="8"/>
                    <a:pt x="7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0"/>
            <p:cNvSpPr/>
            <p:nvPr/>
          </p:nvSpPr>
          <p:spPr>
            <a:xfrm>
              <a:off x="2085890" y="3234262"/>
              <a:ext cx="23948" cy="17640"/>
            </a:xfrm>
            <a:custGeom>
              <a:avLst/>
              <a:gdLst/>
              <a:ahLst/>
              <a:cxnLst/>
              <a:rect l="l" t="t" r="r" b="b"/>
              <a:pathLst>
                <a:path w="577" h="425" extrusionOk="0">
                  <a:moveTo>
                    <a:pt x="15" y="1"/>
                  </a:moveTo>
                  <a:cubicBezTo>
                    <a:pt x="14" y="6"/>
                    <a:pt x="12" y="9"/>
                    <a:pt x="12" y="15"/>
                  </a:cubicBezTo>
                  <a:cubicBezTo>
                    <a:pt x="5" y="52"/>
                    <a:pt x="1" y="88"/>
                    <a:pt x="2" y="124"/>
                  </a:cubicBezTo>
                  <a:cubicBezTo>
                    <a:pt x="6" y="297"/>
                    <a:pt x="110" y="424"/>
                    <a:pt x="269" y="424"/>
                  </a:cubicBezTo>
                  <a:cubicBezTo>
                    <a:pt x="381" y="424"/>
                    <a:pt x="494" y="358"/>
                    <a:pt x="577" y="258"/>
                  </a:cubicBezTo>
                  <a:cubicBezTo>
                    <a:pt x="568" y="228"/>
                    <a:pt x="560" y="197"/>
                    <a:pt x="551" y="169"/>
                  </a:cubicBezTo>
                  <a:cubicBezTo>
                    <a:pt x="472" y="243"/>
                    <a:pt x="377" y="289"/>
                    <a:pt x="281" y="291"/>
                  </a:cubicBezTo>
                  <a:cubicBezTo>
                    <a:pt x="279" y="291"/>
                    <a:pt x="277" y="291"/>
                    <a:pt x="276" y="291"/>
                  </a:cubicBezTo>
                  <a:cubicBezTo>
                    <a:pt x="125" y="291"/>
                    <a:pt x="22" y="170"/>
                    <a:pt x="15" y="3"/>
                  </a:cubicBezTo>
                  <a:lnTo>
                    <a:pt x="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0"/>
            <p:cNvSpPr/>
            <p:nvPr/>
          </p:nvSpPr>
          <p:spPr>
            <a:xfrm>
              <a:off x="1792076" y="3319015"/>
              <a:ext cx="30050" cy="22662"/>
            </a:xfrm>
            <a:custGeom>
              <a:avLst/>
              <a:gdLst/>
              <a:ahLst/>
              <a:cxnLst/>
              <a:rect l="l" t="t" r="r" b="b"/>
              <a:pathLst>
                <a:path w="724" h="546" extrusionOk="0">
                  <a:moveTo>
                    <a:pt x="714" y="1"/>
                  </a:moveTo>
                  <a:cubicBezTo>
                    <a:pt x="684" y="219"/>
                    <a:pt x="513" y="404"/>
                    <a:pt x="324" y="413"/>
                  </a:cubicBezTo>
                  <a:cubicBezTo>
                    <a:pt x="320" y="413"/>
                    <a:pt x="315" y="413"/>
                    <a:pt x="311" y="413"/>
                  </a:cubicBezTo>
                  <a:cubicBezTo>
                    <a:pt x="161" y="413"/>
                    <a:pt x="51" y="299"/>
                    <a:pt x="27" y="137"/>
                  </a:cubicBezTo>
                  <a:cubicBezTo>
                    <a:pt x="27" y="143"/>
                    <a:pt x="24" y="146"/>
                    <a:pt x="24" y="151"/>
                  </a:cubicBezTo>
                  <a:cubicBezTo>
                    <a:pt x="0" y="373"/>
                    <a:pt x="128" y="545"/>
                    <a:pt x="311" y="545"/>
                  </a:cubicBezTo>
                  <a:cubicBezTo>
                    <a:pt x="316" y="545"/>
                    <a:pt x="320" y="545"/>
                    <a:pt x="324" y="545"/>
                  </a:cubicBezTo>
                  <a:cubicBezTo>
                    <a:pt x="518" y="534"/>
                    <a:pt x="692" y="344"/>
                    <a:pt x="718" y="117"/>
                  </a:cubicBezTo>
                  <a:cubicBezTo>
                    <a:pt x="724" y="75"/>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0"/>
            <p:cNvSpPr/>
            <p:nvPr/>
          </p:nvSpPr>
          <p:spPr>
            <a:xfrm>
              <a:off x="1821005" y="3315778"/>
              <a:ext cx="29635" cy="22662"/>
            </a:xfrm>
            <a:custGeom>
              <a:avLst/>
              <a:gdLst/>
              <a:ahLst/>
              <a:cxnLst/>
              <a:rect l="l" t="t" r="r" b="b"/>
              <a:pathLst>
                <a:path w="714" h="546" extrusionOk="0">
                  <a:moveTo>
                    <a:pt x="714" y="1"/>
                  </a:moveTo>
                  <a:cubicBezTo>
                    <a:pt x="684" y="221"/>
                    <a:pt x="513" y="405"/>
                    <a:pt x="324" y="415"/>
                  </a:cubicBezTo>
                  <a:cubicBezTo>
                    <a:pt x="320" y="415"/>
                    <a:pt x="315" y="415"/>
                    <a:pt x="311" y="415"/>
                  </a:cubicBezTo>
                  <a:cubicBezTo>
                    <a:pt x="161" y="415"/>
                    <a:pt x="51" y="299"/>
                    <a:pt x="27" y="137"/>
                  </a:cubicBezTo>
                  <a:cubicBezTo>
                    <a:pt x="27" y="143"/>
                    <a:pt x="24" y="147"/>
                    <a:pt x="24" y="152"/>
                  </a:cubicBezTo>
                  <a:cubicBezTo>
                    <a:pt x="0" y="373"/>
                    <a:pt x="128" y="546"/>
                    <a:pt x="311" y="546"/>
                  </a:cubicBezTo>
                  <a:cubicBezTo>
                    <a:pt x="315" y="546"/>
                    <a:pt x="320" y="546"/>
                    <a:pt x="324" y="546"/>
                  </a:cubicBezTo>
                  <a:cubicBezTo>
                    <a:pt x="510" y="537"/>
                    <a:pt x="678" y="357"/>
                    <a:pt x="712" y="142"/>
                  </a:cubicBezTo>
                  <a:cubicBezTo>
                    <a:pt x="707" y="106"/>
                    <a:pt x="705" y="70"/>
                    <a:pt x="711" y="33"/>
                  </a:cubicBezTo>
                  <a:cubicBezTo>
                    <a:pt x="711" y="27"/>
                    <a:pt x="712"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0"/>
            <p:cNvSpPr/>
            <p:nvPr/>
          </p:nvSpPr>
          <p:spPr>
            <a:xfrm>
              <a:off x="1850266" y="3310797"/>
              <a:ext cx="29178" cy="22579"/>
            </a:xfrm>
            <a:custGeom>
              <a:avLst/>
              <a:gdLst/>
              <a:ahLst/>
              <a:cxnLst/>
              <a:rect l="l" t="t" r="r" b="b"/>
              <a:pathLst>
                <a:path w="703" h="544" extrusionOk="0">
                  <a:moveTo>
                    <a:pt x="694" y="0"/>
                  </a:moveTo>
                  <a:cubicBezTo>
                    <a:pt x="663" y="220"/>
                    <a:pt x="493" y="405"/>
                    <a:pt x="303" y="414"/>
                  </a:cubicBezTo>
                  <a:cubicBezTo>
                    <a:pt x="299" y="414"/>
                    <a:pt x="294" y="414"/>
                    <a:pt x="290" y="414"/>
                  </a:cubicBezTo>
                  <a:cubicBezTo>
                    <a:pt x="141" y="414"/>
                    <a:pt x="32" y="301"/>
                    <a:pt x="7" y="141"/>
                  </a:cubicBezTo>
                  <a:lnTo>
                    <a:pt x="7" y="138"/>
                  </a:lnTo>
                  <a:cubicBezTo>
                    <a:pt x="7" y="142"/>
                    <a:pt x="6" y="147"/>
                    <a:pt x="4" y="153"/>
                  </a:cubicBezTo>
                  <a:cubicBezTo>
                    <a:pt x="0" y="190"/>
                    <a:pt x="2" y="226"/>
                    <a:pt x="6" y="260"/>
                  </a:cubicBezTo>
                  <a:cubicBezTo>
                    <a:pt x="27" y="424"/>
                    <a:pt x="138" y="544"/>
                    <a:pt x="288" y="544"/>
                  </a:cubicBezTo>
                  <a:cubicBezTo>
                    <a:pt x="293" y="544"/>
                    <a:pt x="298" y="544"/>
                    <a:pt x="303" y="543"/>
                  </a:cubicBezTo>
                  <a:cubicBezTo>
                    <a:pt x="497" y="535"/>
                    <a:pt x="673" y="344"/>
                    <a:pt x="697" y="118"/>
                  </a:cubicBezTo>
                  <a:cubicBezTo>
                    <a:pt x="703" y="76"/>
                    <a:pt x="699" y="39"/>
                    <a:pt x="6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0"/>
            <p:cNvSpPr/>
            <p:nvPr/>
          </p:nvSpPr>
          <p:spPr>
            <a:xfrm>
              <a:off x="1908705" y="3303700"/>
              <a:ext cx="30050" cy="22537"/>
            </a:xfrm>
            <a:custGeom>
              <a:avLst/>
              <a:gdLst/>
              <a:ahLst/>
              <a:cxnLst/>
              <a:rect l="l" t="t" r="r" b="b"/>
              <a:pathLst>
                <a:path w="724" h="543" extrusionOk="0">
                  <a:moveTo>
                    <a:pt x="713" y="0"/>
                  </a:moveTo>
                  <a:cubicBezTo>
                    <a:pt x="683" y="219"/>
                    <a:pt x="512" y="404"/>
                    <a:pt x="324" y="413"/>
                  </a:cubicBezTo>
                  <a:cubicBezTo>
                    <a:pt x="319" y="413"/>
                    <a:pt x="315" y="413"/>
                    <a:pt x="310" y="413"/>
                  </a:cubicBezTo>
                  <a:cubicBezTo>
                    <a:pt x="160" y="413"/>
                    <a:pt x="50" y="299"/>
                    <a:pt x="26" y="137"/>
                  </a:cubicBezTo>
                  <a:cubicBezTo>
                    <a:pt x="26" y="141"/>
                    <a:pt x="23" y="145"/>
                    <a:pt x="23" y="151"/>
                  </a:cubicBezTo>
                  <a:cubicBezTo>
                    <a:pt x="1" y="370"/>
                    <a:pt x="129" y="542"/>
                    <a:pt x="312" y="542"/>
                  </a:cubicBezTo>
                  <a:cubicBezTo>
                    <a:pt x="316" y="542"/>
                    <a:pt x="321" y="542"/>
                    <a:pt x="325" y="542"/>
                  </a:cubicBezTo>
                  <a:cubicBezTo>
                    <a:pt x="516" y="533"/>
                    <a:pt x="692" y="342"/>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0"/>
            <p:cNvSpPr/>
            <p:nvPr/>
          </p:nvSpPr>
          <p:spPr>
            <a:xfrm>
              <a:off x="1937551" y="3300462"/>
              <a:ext cx="29635" cy="22537"/>
            </a:xfrm>
            <a:custGeom>
              <a:avLst/>
              <a:gdLst/>
              <a:ahLst/>
              <a:cxnLst/>
              <a:rect l="l" t="t" r="r" b="b"/>
              <a:pathLst>
                <a:path w="714" h="543" extrusionOk="0">
                  <a:moveTo>
                    <a:pt x="714" y="1"/>
                  </a:moveTo>
                  <a:cubicBezTo>
                    <a:pt x="683" y="219"/>
                    <a:pt x="512" y="404"/>
                    <a:pt x="324" y="413"/>
                  </a:cubicBezTo>
                  <a:cubicBezTo>
                    <a:pt x="320" y="413"/>
                    <a:pt x="315" y="413"/>
                    <a:pt x="311" y="413"/>
                  </a:cubicBezTo>
                  <a:cubicBezTo>
                    <a:pt x="161" y="413"/>
                    <a:pt x="50" y="299"/>
                    <a:pt x="25" y="137"/>
                  </a:cubicBezTo>
                  <a:cubicBezTo>
                    <a:pt x="25" y="141"/>
                    <a:pt x="24" y="146"/>
                    <a:pt x="24" y="151"/>
                  </a:cubicBezTo>
                  <a:cubicBezTo>
                    <a:pt x="0" y="370"/>
                    <a:pt x="126" y="543"/>
                    <a:pt x="310" y="543"/>
                  </a:cubicBezTo>
                  <a:cubicBezTo>
                    <a:pt x="315" y="543"/>
                    <a:pt x="320" y="543"/>
                    <a:pt x="326" y="542"/>
                  </a:cubicBezTo>
                  <a:cubicBezTo>
                    <a:pt x="511" y="534"/>
                    <a:pt x="679" y="354"/>
                    <a:pt x="714" y="139"/>
                  </a:cubicBezTo>
                  <a:cubicBezTo>
                    <a:pt x="711" y="104"/>
                    <a:pt x="708" y="68"/>
                    <a:pt x="712" y="31"/>
                  </a:cubicBezTo>
                  <a:cubicBezTo>
                    <a:pt x="712"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0"/>
            <p:cNvSpPr/>
            <p:nvPr/>
          </p:nvSpPr>
          <p:spPr>
            <a:xfrm>
              <a:off x="1966854" y="3295440"/>
              <a:ext cx="29137" cy="22620"/>
            </a:xfrm>
            <a:custGeom>
              <a:avLst/>
              <a:gdLst/>
              <a:ahLst/>
              <a:cxnLst/>
              <a:rect l="l" t="t" r="r" b="b"/>
              <a:pathLst>
                <a:path w="702" h="545" extrusionOk="0">
                  <a:moveTo>
                    <a:pt x="6" y="137"/>
                  </a:moveTo>
                  <a:lnTo>
                    <a:pt x="6" y="142"/>
                  </a:lnTo>
                  <a:cubicBezTo>
                    <a:pt x="6" y="143"/>
                    <a:pt x="6" y="143"/>
                    <a:pt x="7" y="144"/>
                  </a:cubicBezTo>
                  <a:lnTo>
                    <a:pt x="7" y="144"/>
                  </a:lnTo>
                  <a:cubicBezTo>
                    <a:pt x="7" y="142"/>
                    <a:pt x="7" y="140"/>
                    <a:pt x="6" y="137"/>
                  </a:cubicBezTo>
                  <a:close/>
                  <a:moveTo>
                    <a:pt x="692" y="1"/>
                  </a:moveTo>
                  <a:cubicBezTo>
                    <a:pt x="661" y="221"/>
                    <a:pt x="490" y="405"/>
                    <a:pt x="302" y="415"/>
                  </a:cubicBezTo>
                  <a:cubicBezTo>
                    <a:pt x="298" y="415"/>
                    <a:pt x="293" y="415"/>
                    <a:pt x="288" y="415"/>
                  </a:cubicBezTo>
                  <a:cubicBezTo>
                    <a:pt x="140" y="415"/>
                    <a:pt x="31" y="303"/>
                    <a:pt x="7" y="144"/>
                  </a:cubicBezTo>
                  <a:lnTo>
                    <a:pt x="7" y="144"/>
                  </a:lnTo>
                  <a:cubicBezTo>
                    <a:pt x="6" y="147"/>
                    <a:pt x="6" y="149"/>
                    <a:pt x="5" y="152"/>
                  </a:cubicBezTo>
                  <a:cubicBezTo>
                    <a:pt x="0" y="189"/>
                    <a:pt x="2" y="225"/>
                    <a:pt x="6" y="260"/>
                  </a:cubicBezTo>
                  <a:cubicBezTo>
                    <a:pt x="27" y="425"/>
                    <a:pt x="138" y="545"/>
                    <a:pt x="288" y="545"/>
                  </a:cubicBezTo>
                  <a:cubicBezTo>
                    <a:pt x="293" y="545"/>
                    <a:pt x="298" y="544"/>
                    <a:pt x="304" y="544"/>
                  </a:cubicBezTo>
                  <a:cubicBezTo>
                    <a:pt x="495" y="534"/>
                    <a:pt x="670" y="344"/>
                    <a:pt x="696" y="117"/>
                  </a:cubicBezTo>
                  <a:cubicBezTo>
                    <a:pt x="702" y="77"/>
                    <a:pt x="697" y="38"/>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0"/>
            <p:cNvSpPr/>
            <p:nvPr/>
          </p:nvSpPr>
          <p:spPr>
            <a:xfrm>
              <a:off x="2024421" y="3290335"/>
              <a:ext cx="30008" cy="22537"/>
            </a:xfrm>
            <a:custGeom>
              <a:avLst/>
              <a:gdLst/>
              <a:ahLst/>
              <a:cxnLst/>
              <a:rect l="l" t="t" r="r" b="b"/>
              <a:pathLst>
                <a:path w="723" h="543" extrusionOk="0">
                  <a:moveTo>
                    <a:pt x="713" y="0"/>
                  </a:moveTo>
                  <a:cubicBezTo>
                    <a:pt x="683" y="219"/>
                    <a:pt x="512" y="404"/>
                    <a:pt x="323" y="413"/>
                  </a:cubicBezTo>
                  <a:cubicBezTo>
                    <a:pt x="319" y="413"/>
                    <a:pt x="314" y="413"/>
                    <a:pt x="310" y="413"/>
                  </a:cubicBezTo>
                  <a:cubicBezTo>
                    <a:pt x="160" y="413"/>
                    <a:pt x="50" y="299"/>
                    <a:pt x="26" y="137"/>
                  </a:cubicBezTo>
                  <a:cubicBezTo>
                    <a:pt x="26" y="143"/>
                    <a:pt x="23" y="145"/>
                    <a:pt x="23" y="151"/>
                  </a:cubicBezTo>
                  <a:cubicBezTo>
                    <a:pt x="1" y="369"/>
                    <a:pt x="128" y="542"/>
                    <a:pt x="310" y="542"/>
                  </a:cubicBezTo>
                  <a:cubicBezTo>
                    <a:pt x="315" y="542"/>
                    <a:pt x="320" y="542"/>
                    <a:pt x="325" y="542"/>
                  </a:cubicBezTo>
                  <a:cubicBezTo>
                    <a:pt x="516" y="533"/>
                    <a:pt x="691" y="344"/>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0"/>
            <p:cNvSpPr/>
            <p:nvPr/>
          </p:nvSpPr>
          <p:spPr>
            <a:xfrm>
              <a:off x="2053309" y="3287098"/>
              <a:ext cx="29593" cy="22537"/>
            </a:xfrm>
            <a:custGeom>
              <a:avLst/>
              <a:gdLst/>
              <a:ahLst/>
              <a:cxnLst/>
              <a:rect l="l" t="t" r="r" b="b"/>
              <a:pathLst>
                <a:path w="713" h="543" extrusionOk="0">
                  <a:moveTo>
                    <a:pt x="24" y="137"/>
                  </a:moveTo>
                  <a:lnTo>
                    <a:pt x="24" y="137"/>
                  </a:lnTo>
                  <a:cubicBezTo>
                    <a:pt x="24" y="139"/>
                    <a:pt x="25" y="141"/>
                    <a:pt x="25" y="144"/>
                  </a:cubicBezTo>
                  <a:lnTo>
                    <a:pt x="25" y="144"/>
                  </a:lnTo>
                  <a:cubicBezTo>
                    <a:pt x="26" y="141"/>
                    <a:pt x="26" y="139"/>
                    <a:pt x="24" y="137"/>
                  </a:cubicBezTo>
                  <a:close/>
                  <a:moveTo>
                    <a:pt x="712" y="1"/>
                  </a:moveTo>
                  <a:cubicBezTo>
                    <a:pt x="682" y="219"/>
                    <a:pt x="511" y="405"/>
                    <a:pt x="323" y="413"/>
                  </a:cubicBezTo>
                  <a:cubicBezTo>
                    <a:pt x="318" y="413"/>
                    <a:pt x="314" y="413"/>
                    <a:pt x="309" y="413"/>
                  </a:cubicBezTo>
                  <a:cubicBezTo>
                    <a:pt x="162" y="413"/>
                    <a:pt x="52" y="302"/>
                    <a:pt x="25" y="144"/>
                  </a:cubicBezTo>
                  <a:lnTo>
                    <a:pt x="25" y="144"/>
                  </a:lnTo>
                  <a:cubicBezTo>
                    <a:pt x="25" y="146"/>
                    <a:pt x="24" y="148"/>
                    <a:pt x="24" y="150"/>
                  </a:cubicBezTo>
                  <a:cubicBezTo>
                    <a:pt x="0" y="370"/>
                    <a:pt x="127" y="543"/>
                    <a:pt x="309" y="543"/>
                  </a:cubicBezTo>
                  <a:cubicBezTo>
                    <a:pt x="314" y="543"/>
                    <a:pt x="319" y="543"/>
                    <a:pt x="324" y="542"/>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0"/>
            <p:cNvSpPr/>
            <p:nvPr/>
          </p:nvSpPr>
          <p:spPr>
            <a:xfrm>
              <a:off x="2082611" y="3282034"/>
              <a:ext cx="29137" cy="22620"/>
            </a:xfrm>
            <a:custGeom>
              <a:avLst/>
              <a:gdLst/>
              <a:ahLst/>
              <a:cxnLst/>
              <a:rect l="l" t="t" r="r" b="b"/>
              <a:pathLst>
                <a:path w="702" h="545" extrusionOk="0">
                  <a:moveTo>
                    <a:pt x="693" y="1"/>
                  </a:moveTo>
                  <a:cubicBezTo>
                    <a:pt x="662" y="220"/>
                    <a:pt x="492" y="404"/>
                    <a:pt x="302" y="414"/>
                  </a:cubicBezTo>
                  <a:cubicBezTo>
                    <a:pt x="298" y="415"/>
                    <a:pt x="293" y="415"/>
                    <a:pt x="289" y="415"/>
                  </a:cubicBezTo>
                  <a:cubicBezTo>
                    <a:pt x="140" y="415"/>
                    <a:pt x="31" y="302"/>
                    <a:pt x="6" y="141"/>
                  </a:cubicBezTo>
                  <a:lnTo>
                    <a:pt x="6" y="137"/>
                  </a:lnTo>
                  <a:cubicBezTo>
                    <a:pt x="6" y="143"/>
                    <a:pt x="5" y="149"/>
                    <a:pt x="5" y="151"/>
                  </a:cubicBezTo>
                  <a:cubicBezTo>
                    <a:pt x="1" y="189"/>
                    <a:pt x="4"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0"/>
            <p:cNvSpPr/>
            <p:nvPr/>
          </p:nvSpPr>
          <p:spPr>
            <a:xfrm>
              <a:off x="1843376" y="3238205"/>
              <a:ext cx="333659" cy="370889"/>
            </a:xfrm>
            <a:custGeom>
              <a:avLst/>
              <a:gdLst/>
              <a:ahLst/>
              <a:cxnLst/>
              <a:rect l="l" t="t" r="r" b="b"/>
              <a:pathLst>
                <a:path w="8039" h="8936" extrusionOk="0">
                  <a:moveTo>
                    <a:pt x="6372" y="0"/>
                  </a:moveTo>
                  <a:lnTo>
                    <a:pt x="6372" y="0"/>
                  </a:lnTo>
                  <a:cubicBezTo>
                    <a:pt x="7071" y="2698"/>
                    <a:pt x="7579" y="7053"/>
                    <a:pt x="7281" y="7053"/>
                  </a:cubicBezTo>
                  <a:cubicBezTo>
                    <a:pt x="7281" y="7053"/>
                    <a:pt x="7281" y="7053"/>
                    <a:pt x="7281" y="7053"/>
                  </a:cubicBezTo>
                  <a:cubicBezTo>
                    <a:pt x="7255" y="7053"/>
                    <a:pt x="7230" y="7052"/>
                    <a:pt x="7204" y="7052"/>
                  </a:cubicBezTo>
                  <a:cubicBezTo>
                    <a:pt x="5039" y="7052"/>
                    <a:pt x="1104" y="8692"/>
                    <a:pt x="36" y="8692"/>
                  </a:cubicBezTo>
                  <a:cubicBezTo>
                    <a:pt x="24" y="8692"/>
                    <a:pt x="12" y="8692"/>
                    <a:pt x="1" y="8691"/>
                  </a:cubicBezTo>
                  <a:lnTo>
                    <a:pt x="1" y="8691"/>
                  </a:lnTo>
                  <a:cubicBezTo>
                    <a:pt x="63" y="8795"/>
                    <a:pt x="116" y="8867"/>
                    <a:pt x="159" y="8894"/>
                  </a:cubicBezTo>
                  <a:cubicBezTo>
                    <a:pt x="204" y="8923"/>
                    <a:pt x="279" y="8936"/>
                    <a:pt x="380" y="8936"/>
                  </a:cubicBezTo>
                  <a:cubicBezTo>
                    <a:pt x="1455" y="8936"/>
                    <a:pt x="5479" y="7435"/>
                    <a:pt x="7648" y="7435"/>
                  </a:cubicBezTo>
                  <a:cubicBezTo>
                    <a:pt x="7676" y="7435"/>
                    <a:pt x="7703" y="7435"/>
                    <a:pt x="7730" y="7435"/>
                  </a:cubicBezTo>
                  <a:cubicBezTo>
                    <a:pt x="7731" y="7435"/>
                    <a:pt x="7731" y="7435"/>
                    <a:pt x="7731" y="7435"/>
                  </a:cubicBezTo>
                  <a:cubicBezTo>
                    <a:pt x="8038" y="7435"/>
                    <a:pt x="7190" y="2587"/>
                    <a:pt x="637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0"/>
            <p:cNvSpPr/>
            <p:nvPr/>
          </p:nvSpPr>
          <p:spPr>
            <a:xfrm>
              <a:off x="1733969" y="3187444"/>
              <a:ext cx="433188" cy="433520"/>
            </a:xfrm>
            <a:custGeom>
              <a:avLst/>
              <a:gdLst/>
              <a:ahLst/>
              <a:cxnLst/>
              <a:rect l="l" t="t" r="r" b="b"/>
              <a:pathLst>
                <a:path w="10437" h="10445" extrusionOk="0">
                  <a:moveTo>
                    <a:pt x="1537" y="0"/>
                  </a:moveTo>
                  <a:cubicBezTo>
                    <a:pt x="1033" y="0"/>
                    <a:pt x="540" y="152"/>
                    <a:pt x="431" y="697"/>
                  </a:cubicBezTo>
                  <a:cubicBezTo>
                    <a:pt x="0" y="2851"/>
                    <a:pt x="2167" y="10067"/>
                    <a:pt x="2699" y="10407"/>
                  </a:cubicBezTo>
                  <a:cubicBezTo>
                    <a:pt x="2738" y="10432"/>
                    <a:pt x="2801" y="10444"/>
                    <a:pt x="2885" y="10444"/>
                  </a:cubicBezTo>
                  <a:cubicBezTo>
                    <a:pt x="3916" y="10444"/>
                    <a:pt x="8101" y="8656"/>
                    <a:pt x="10291" y="8656"/>
                  </a:cubicBezTo>
                  <a:cubicBezTo>
                    <a:pt x="10315" y="8656"/>
                    <a:pt x="10339" y="8656"/>
                    <a:pt x="10362" y="8657"/>
                  </a:cubicBezTo>
                  <a:cubicBezTo>
                    <a:pt x="10362" y="8657"/>
                    <a:pt x="10363" y="8657"/>
                    <a:pt x="10363" y="8657"/>
                  </a:cubicBezTo>
                  <a:cubicBezTo>
                    <a:pt x="10420" y="8657"/>
                    <a:pt x="10437" y="8499"/>
                    <a:pt x="10425" y="8229"/>
                  </a:cubicBezTo>
                  <a:lnTo>
                    <a:pt x="10425" y="8229"/>
                  </a:lnTo>
                  <a:cubicBezTo>
                    <a:pt x="8356" y="8392"/>
                    <a:pt x="5424" y="9002"/>
                    <a:pt x="4258" y="9002"/>
                  </a:cubicBezTo>
                  <a:cubicBezTo>
                    <a:pt x="4040" y="9002"/>
                    <a:pt x="3884" y="8981"/>
                    <a:pt x="3807" y="8931"/>
                  </a:cubicBezTo>
                  <a:cubicBezTo>
                    <a:pt x="3275" y="8589"/>
                    <a:pt x="4344" y="2202"/>
                    <a:pt x="2753" y="238"/>
                  </a:cubicBezTo>
                  <a:cubicBezTo>
                    <a:pt x="2730" y="208"/>
                    <a:pt x="2126" y="0"/>
                    <a:pt x="153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0"/>
            <p:cNvSpPr/>
            <p:nvPr/>
          </p:nvSpPr>
          <p:spPr>
            <a:xfrm>
              <a:off x="1580318" y="3376209"/>
              <a:ext cx="267832" cy="372507"/>
            </a:xfrm>
            <a:custGeom>
              <a:avLst/>
              <a:gdLst/>
              <a:ahLst/>
              <a:cxnLst/>
              <a:rect l="l" t="t" r="r" b="b"/>
              <a:pathLst>
                <a:path w="6453" h="8975" extrusionOk="0">
                  <a:moveTo>
                    <a:pt x="1136" y="1"/>
                  </a:moveTo>
                  <a:cubicBezTo>
                    <a:pt x="1136" y="1"/>
                    <a:pt x="0" y="2856"/>
                    <a:pt x="374" y="4185"/>
                  </a:cubicBezTo>
                  <a:cubicBezTo>
                    <a:pt x="748" y="5517"/>
                    <a:pt x="5174" y="8974"/>
                    <a:pt x="5174" y="8974"/>
                  </a:cubicBezTo>
                  <a:lnTo>
                    <a:pt x="6452" y="7329"/>
                  </a:lnTo>
                  <a:cubicBezTo>
                    <a:pt x="5704" y="6463"/>
                    <a:pt x="3705" y="3465"/>
                    <a:pt x="3623" y="3067"/>
                  </a:cubicBezTo>
                  <a:cubicBezTo>
                    <a:pt x="3541" y="2666"/>
                    <a:pt x="4140" y="864"/>
                    <a:pt x="4140" y="864"/>
                  </a:cubicBezTo>
                  <a:lnTo>
                    <a:pt x="11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0"/>
            <p:cNvSpPr/>
            <p:nvPr/>
          </p:nvSpPr>
          <p:spPr>
            <a:xfrm>
              <a:off x="1580318" y="3376209"/>
              <a:ext cx="225829" cy="372507"/>
            </a:xfrm>
            <a:custGeom>
              <a:avLst/>
              <a:gdLst/>
              <a:ahLst/>
              <a:cxnLst/>
              <a:rect l="l" t="t" r="r" b="b"/>
              <a:pathLst>
                <a:path w="5441" h="8975" extrusionOk="0">
                  <a:moveTo>
                    <a:pt x="1136" y="1"/>
                  </a:moveTo>
                  <a:cubicBezTo>
                    <a:pt x="1136" y="1"/>
                    <a:pt x="0" y="2854"/>
                    <a:pt x="374" y="4185"/>
                  </a:cubicBezTo>
                  <a:cubicBezTo>
                    <a:pt x="748" y="5514"/>
                    <a:pt x="5174" y="8974"/>
                    <a:pt x="5174" y="8974"/>
                  </a:cubicBezTo>
                  <a:lnTo>
                    <a:pt x="5441" y="8630"/>
                  </a:lnTo>
                  <a:cubicBezTo>
                    <a:pt x="5353" y="8539"/>
                    <a:pt x="5266" y="8449"/>
                    <a:pt x="5179" y="8351"/>
                  </a:cubicBezTo>
                  <a:cubicBezTo>
                    <a:pt x="3658" y="6668"/>
                    <a:pt x="2956" y="4757"/>
                    <a:pt x="3616" y="4082"/>
                  </a:cubicBezTo>
                  <a:cubicBezTo>
                    <a:pt x="3729" y="3967"/>
                    <a:pt x="3876" y="3898"/>
                    <a:pt x="4047" y="3866"/>
                  </a:cubicBezTo>
                  <a:cubicBezTo>
                    <a:pt x="3808" y="3472"/>
                    <a:pt x="3645" y="3175"/>
                    <a:pt x="3623" y="3067"/>
                  </a:cubicBezTo>
                  <a:cubicBezTo>
                    <a:pt x="3543" y="2668"/>
                    <a:pt x="4140" y="864"/>
                    <a:pt x="4140" y="864"/>
                  </a:cubicBezTo>
                  <a:lnTo>
                    <a:pt x="11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0"/>
            <p:cNvSpPr/>
            <p:nvPr/>
          </p:nvSpPr>
          <p:spPr>
            <a:xfrm>
              <a:off x="1567119" y="3162085"/>
              <a:ext cx="308465" cy="362090"/>
            </a:xfrm>
            <a:custGeom>
              <a:avLst/>
              <a:gdLst/>
              <a:ahLst/>
              <a:cxnLst/>
              <a:rect l="l" t="t" r="r" b="b"/>
              <a:pathLst>
                <a:path w="7432" h="8724" extrusionOk="0">
                  <a:moveTo>
                    <a:pt x="5059" y="1"/>
                  </a:moveTo>
                  <a:cubicBezTo>
                    <a:pt x="1110" y="2059"/>
                    <a:pt x="1" y="6821"/>
                    <a:pt x="1" y="6821"/>
                  </a:cubicBezTo>
                  <a:cubicBezTo>
                    <a:pt x="1" y="6821"/>
                    <a:pt x="3160" y="8723"/>
                    <a:pt x="5579" y="8723"/>
                  </a:cubicBezTo>
                  <a:cubicBezTo>
                    <a:pt x="5848" y="8723"/>
                    <a:pt x="6109" y="8700"/>
                    <a:pt x="6355" y="8647"/>
                  </a:cubicBezTo>
                  <a:cubicBezTo>
                    <a:pt x="7202" y="6269"/>
                    <a:pt x="7431" y="3129"/>
                    <a:pt x="7186" y="1843"/>
                  </a:cubicBezTo>
                  <a:lnTo>
                    <a:pt x="50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0"/>
            <p:cNvSpPr/>
            <p:nvPr/>
          </p:nvSpPr>
          <p:spPr>
            <a:xfrm>
              <a:off x="1585340" y="3442700"/>
              <a:ext cx="12119" cy="10293"/>
            </a:xfrm>
            <a:custGeom>
              <a:avLst/>
              <a:gdLst/>
              <a:ahLst/>
              <a:cxnLst/>
              <a:rect l="l" t="t" r="r" b="b"/>
              <a:pathLst>
                <a:path w="292" h="248" extrusionOk="0">
                  <a:moveTo>
                    <a:pt x="292" y="1"/>
                  </a:moveTo>
                  <a:lnTo>
                    <a:pt x="292" y="1"/>
                  </a:lnTo>
                  <a:cubicBezTo>
                    <a:pt x="220" y="104"/>
                    <a:pt x="111" y="172"/>
                    <a:pt x="0" y="201"/>
                  </a:cubicBezTo>
                  <a:cubicBezTo>
                    <a:pt x="26" y="215"/>
                    <a:pt x="58" y="232"/>
                    <a:pt x="88" y="248"/>
                  </a:cubicBezTo>
                  <a:cubicBezTo>
                    <a:pt x="144" y="212"/>
                    <a:pt x="194" y="169"/>
                    <a:pt x="233" y="114"/>
                  </a:cubicBezTo>
                  <a:cubicBezTo>
                    <a:pt x="244" y="83"/>
                    <a:pt x="256" y="54"/>
                    <a:pt x="276" y="24"/>
                  </a:cubicBezTo>
                  <a:cubicBezTo>
                    <a:pt x="277" y="21"/>
                    <a:pt x="282" y="17"/>
                    <a:pt x="285" y="14"/>
                  </a:cubicBezTo>
                  <a:lnTo>
                    <a:pt x="285" y="17"/>
                  </a:lnTo>
                  <a:cubicBezTo>
                    <a:pt x="288" y="11"/>
                    <a:pt x="290" y="5"/>
                    <a:pt x="2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0"/>
            <p:cNvSpPr/>
            <p:nvPr/>
          </p:nvSpPr>
          <p:spPr>
            <a:xfrm>
              <a:off x="1593848" y="3443240"/>
              <a:ext cx="31253" cy="20088"/>
            </a:xfrm>
            <a:custGeom>
              <a:avLst/>
              <a:gdLst/>
              <a:ahLst/>
              <a:cxnLst/>
              <a:rect l="l" t="t" r="r" b="b"/>
              <a:pathLst>
                <a:path w="753" h="484" extrusionOk="0">
                  <a:moveTo>
                    <a:pt x="80" y="1"/>
                  </a:moveTo>
                  <a:cubicBezTo>
                    <a:pt x="78" y="4"/>
                    <a:pt x="74" y="6"/>
                    <a:pt x="71" y="11"/>
                  </a:cubicBezTo>
                  <a:cubicBezTo>
                    <a:pt x="51" y="40"/>
                    <a:pt x="38" y="70"/>
                    <a:pt x="28" y="101"/>
                  </a:cubicBezTo>
                  <a:cubicBezTo>
                    <a:pt x="1" y="176"/>
                    <a:pt x="1" y="249"/>
                    <a:pt x="22" y="313"/>
                  </a:cubicBezTo>
                  <a:cubicBezTo>
                    <a:pt x="118" y="364"/>
                    <a:pt x="228" y="420"/>
                    <a:pt x="347" y="484"/>
                  </a:cubicBezTo>
                  <a:cubicBezTo>
                    <a:pt x="485" y="468"/>
                    <a:pt x="623" y="389"/>
                    <a:pt x="705" y="262"/>
                  </a:cubicBezTo>
                  <a:cubicBezTo>
                    <a:pt x="726" y="231"/>
                    <a:pt x="741" y="196"/>
                    <a:pt x="752" y="162"/>
                  </a:cubicBezTo>
                  <a:lnTo>
                    <a:pt x="752" y="162"/>
                  </a:lnTo>
                  <a:cubicBezTo>
                    <a:pt x="660" y="297"/>
                    <a:pt x="503" y="379"/>
                    <a:pt x="357" y="379"/>
                  </a:cubicBezTo>
                  <a:cubicBezTo>
                    <a:pt x="313" y="379"/>
                    <a:pt x="269" y="372"/>
                    <a:pt x="229" y="356"/>
                  </a:cubicBezTo>
                  <a:cubicBezTo>
                    <a:pt x="87" y="300"/>
                    <a:pt x="32" y="153"/>
                    <a:pt x="80" y="4"/>
                  </a:cubicBezTo>
                  <a:lnTo>
                    <a:pt x="8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0"/>
            <p:cNvSpPr/>
            <p:nvPr/>
          </p:nvSpPr>
          <p:spPr>
            <a:xfrm>
              <a:off x="1645024" y="3444028"/>
              <a:ext cx="32664" cy="21624"/>
            </a:xfrm>
            <a:custGeom>
              <a:avLst/>
              <a:gdLst/>
              <a:ahLst/>
              <a:cxnLst/>
              <a:rect l="l" t="t" r="r" b="b"/>
              <a:pathLst>
                <a:path w="787" h="521" extrusionOk="0">
                  <a:moveTo>
                    <a:pt x="146" y="0"/>
                  </a:moveTo>
                  <a:cubicBezTo>
                    <a:pt x="143" y="5"/>
                    <a:pt x="138" y="6"/>
                    <a:pt x="137" y="10"/>
                  </a:cubicBezTo>
                  <a:cubicBezTo>
                    <a:pt x="1" y="180"/>
                    <a:pt x="22" y="391"/>
                    <a:pt x="184" y="480"/>
                  </a:cubicBezTo>
                  <a:cubicBezTo>
                    <a:pt x="234" y="508"/>
                    <a:pt x="291" y="521"/>
                    <a:pt x="350" y="521"/>
                  </a:cubicBezTo>
                  <a:cubicBezTo>
                    <a:pt x="486" y="521"/>
                    <a:pt x="634" y="452"/>
                    <a:pt x="729" y="334"/>
                  </a:cubicBezTo>
                  <a:cubicBezTo>
                    <a:pt x="755" y="302"/>
                    <a:pt x="772" y="271"/>
                    <a:pt x="787" y="238"/>
                  </a:cubicBezTo>
                  <a:lnTo>
                    <a:pt x="787" y="238"/>
                  </a:lnTo>
                  <a:cubicBezTo>
                    <a:pt x="692" y="350"/>
                    <a:pt x="549" y="415"/>
                    <a:pt x="418" y="415"/>
                  </a:cubicBezTo>
                  <a:cubicBezTo>
                    <a:pt x="359" y="415"/>
                    <a:pt x="302" y="402"/>
                    <a:pt x="252" y="374"/>
                  </a:cubicBezTo>
                  <a:cubicBezTo>
                    <a:pt x="117" y="301"/>
                    <a:pt x="81" y="147"/>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0"/>
            <p:cNvSpPr/>
            <p:nvPr/>
          </p:nvSpPr>
          <p:spPr>
            <a:xfrm>
              <a:off x="1670674" y="3456065"/>
              <a:ext cx="32664" cy="21583"/>
            </a:xfrm>
            <a:custGeom>
              <a:avLst/>
              <a:gdLst/>
              <a:ahLst/>
              <a:cxnLst/>
              <a:rect l="l" t="t" r="r" b="b"/>
              <a:pathLst>
                <a:path w="787" h="520" extrusionOk="0">
                  <a:moveTo>
                    <a:pt x="146" y="1"/>
                  </a:moveTo>
                  <a:cubicBezTo>
                    <a:pt x="143" y="4"/>
                    <a:pt x="138" y="5"/>
                    <a:pt x="137" y="9"/>
                  </a:cubicBezTo>
                  <a:cubicBezTo>
                    <a:pt x="0" y="180"/>
                    <a:pt x="22" y="390"/>
                    <a:pt x="184" y="479"/>
                  </a:cubicBezTo>
                  <a:cubicBezTo>
                    <a:pt x="234" y="506"/>
                    <a:pt x="291" y="519"/>
                    <a:pt x="351" y="519"/>
                  </a:cubicBezTo>
                  <a:cubicBezTo>
                    <a:pt x="486" y="519"/>
                    <a:pt x="633" y="452"/>
                    <a:pt x="728" y="334"/>
                  </a:cubicBezTo>
                  <a:cubicBezTo>
                    <a:pt x="740" y="310"/>
                    <a:pt x="749" y="284"/>
                    <a:pt x="769" y="259"/>
                  </a:cubicBezTo>
                  <a:lnTo>
                    <a:pt x="778" y="249"/>
                  </a:lnTo>
                  <a:lnTo>
                    <a:pt x="778" y="252"/>
                  </a:lnTo>
                  <a:cubicBezTo>
                    <a:pt x="779" y="246"/>
                    <a:pt x="785" y="241"/>
                    <a:pt x="786" y="235"/>
                  </a:cubicBezTo>
                  <a:lnTo>
                    <a:pt x="786" y="235"/>
                  </a:lnTo>
                  <a:cubicBezTo>
                    <a:pt x="691" y="349"/>
                    <a:pt x="547" y="413"/>
                    <a:pt x="415" y="413"/>
                  </a:cubicBezTo>
                  <a:cubicBezTo>
                    <a:pt x="357" y="413"/>
                    <a:pt x="301" y="401"/>
                    <a:pt x="252" y="374"/>
                  </a:cubicBezTo>
                  <a:cubicBezTo>
                    <a:pt x="117" y="300"/>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0"/>
            <p:cNvSpPr/>
            <p:nvPr/>
          </p:nvSpPr>
          <p:spPr>
            <a:xfrm>
              <a:off x="1697569" y="3466524"/>
              <a:ext cx="32000" cy="21583"/>
            </a:xfrm>
            <a:custGeom>
              <a:avLst/>
              <a:gdLst/>
              <a:ahLst/>
              <a:cxnLst/>
              <a:rect l="l" t="t" r="r" b="b"/>
              <a:pathLst>
                <a:path w="771" h="520" extrusionOk="0">
                  <a:moveTo>
                    <a:pt x="130" y="0"/>
                  </a:moveTo>
                  <a:cubicBezTo>
                    <a:pt x="127" y="3"/>
                    <a:pt x="123" y="4"/>
                    <a:pt x="121" y="9"/>
                  </a:cubicBezTo>
                  <a:cubicBezTo>
                    <a:pt x="101" y="32"/>
                    <a:pt x="92" y="59"/>
                    <a:pt x="80" y="83"/>
                  </a:cubicBezTo>
                  <a:cubicBezTo>
                    <a:pt x="1" y="236"/>
                    <a:pt x="29" y="401"/>
                    <a:pt x="170" y="479"/>
                  </a:cubicBezTo>
                  <a:cubicBezTo>
                    <a:pt x="219" y="506"/>
                    <a:pt x="276" y="519"/>
                    <a:pt x="336" y="519"/>
                  </a:cubicBezTo>
                  <a:cubicBezTo>
                    <a:pt x="471" y="519"/>
                    <a:pt x="618" y="451"/>
                    <a:pt x="713" y="332"/>
                  </a:cubicBezTo>
                  <a:cubicBezTo>
                    <a:pt x="739" y="302"/>
                    <a:pt x="756" y="269"/>
                    <a:pt x="771" y="236"/>
                  </a:cubicBezTo>
                  <a:lnTo>
                    <a:pt x="771" y="236"/>
                  </a:lnTo>
                  <a:cubicBezTo>
                    <a:pt x="675" y="348"/>
                    <a:pt x="532" y="413"/>
                    <a:pt x="400" y="413"/>
                  </a:cubicBezTo>
                  <a:cubicBezTo>
                    <a:pt x="341" y="413"/>
                    <a:pt x="285" y="400"/>
                    <a:pt x="236" y="374"/>
                  </a:cubicBezTo>
                  <a:cubicBezTo>
                    <a:pt x="103" y="302"/>
                    <a:pt x="65" y="148"/>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0"/>
            <p:cNvSpPr/>
            <p:nvPr/>
          </p:nvSpPr>
          <p:spPr>
            <a:xfrm>
              <a:off x="1739572" y="3492091"/>
              <a:ext cx="32664" cy="21624"/>
            </a:xfrm>
            <a:custGeom>
              <a:avLst/>
              <a:gdLst/>
              <a:ahLst/>
              <a:cxnLst/>
              <a:rect l="l" t="t" r="r" b="b"/>
              <a:pathLst>
                <a:path w="787" h="521" extrusionOk="0">
                  <a:moveTo>
                    <a:pt x="145" y="1"/>
                  </a:moveTo>
                  <a:cubicBezTo>
                    <a:pt x="142" y="5"/>
                    <a:pt x="138" y="6"/>
                    <a:pt x="137" y="11"/>
                  </a:cubicBezTo>
                  <a:cubicBezTo>
                    <a:pt x="0" y="180"/>
                    <a:pt x="22" y="391"/>
                    <a:pt x="184" y="481"/>
                  </a:cubicBezTo>
                  <a:cubicBezTo>
                    <a:pt x="234" y="508"/>
                    <a:pt x="291" y="521"/>
                    <a:pt x="350" y="521"/>
                  </a:cubicBezTo>
                  <a:cubicBezTo>
                    <a:pt x="486" y="521"/>
                    <a:pt x="633"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0"/>
            <p:cNvSpPr/>
            <p:nvPr/>
          </p:nvSpPr>
          <p:spPr>
            <a:xfrm>
              <a:off x="1781907" y="3513964"/>
              <a:ext cx="15896" cy="7927"/>
            </a:xfrm>
            <a:custGeom>
              <a:avLst/>
              <a:gdLst/>
              <a:ahLst/>
              <a:cxnLst/>
              <a:rect l="l" t="t" r="r" b="b"/>
              <a:pathLst>
                <a:path w="383" h="191" extrusionOk="0">
                  <a:moveTo>
                    <a:pt x="383" y="1"/>
                  </a:moveTo>
                  <a:lnTo>
                    <a:pt x="383" y="1"/>
                  </a:lnTo>
                  <a:cubicBezTo>
                    <a:pt x="287" y="114"/>
                    <a:pt x="145" y="175"/>
                    <a:pt x="14" y="175"/>
                  </a:cubicBezTo>
                  <a:cubicBezTo>
                    <a:pt x="9" y="175"/>
                    <a:pt x="5" y="175"/>
                    <a:pt x="0" y="175"/>
                  </a:cubicBezTo>
                  <a:lnTo>
                    <a:pt x="0" y="175"/>
                  </a:lnTo>
                  <a:cubicBezTo>
                    <a:pt x="74" y="182"/>
                    <a:pt x="147" y="188"/>
                    <a:pt x="222" y="191"/>
                  </a:cubicBezTo>
                  <a:cubicBezTo>
                    <a:pt x="259" y="165"/>
                    <a:pt x="295" y="135"/>
                    <a:pt x="324" y="99"/>
                  </a:cubicBezTo>
                  <a:cubicBezTo>
                    <a:pt x="337" y="73"/>
                    <a:pt x="345" y="47"/>
                    <a:pt x="365" y="23"/>
                  </a:cubicBezTo>
                  <a:cubicBezTo>
                    <a:pt x="368" y="18"/>
                    <a:pt x="370" y="15"/>
                    <a:pt x="374" y="14"/>
                  </a:cubicBezTo>
                  <a:lnTo>
                    <a:pt x="374" y="17"/>
                  </a:lnTo>
                  <a:cubicBezTo>
                    <a:pt x="375" y="11"/>
                    <a:pt x="381" y="7"/>
                    <a:pt x="38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0"/>
            <p:cNvSpPr/>
            <p:nvPr/>
          </p:nvSpPr>
          <p:spPr>
            <a:xfrm>
              <a:off x="1766219" y="3504127"/>
              <a:ext cx="13946" cy="16810"/>
            </a:xfrm>
            <a:custGeom>
              <a:avLst/>
              <a:gdLst/>
              <a:ahLst/>
              <a:cxnLst/>
              <a:rect l="l" t="t" r="r" b="b"/>
              <a:pathLst>
                <a:path w="336" h="405" extrusionOk="0">
                  <a:moveTo>
                    <a:pt x="120" y="1"/>
                  </a:moveTo>
                  <a:lnTo>
                    <a:pt x="120" y="1"/>
                  </a:lnTo>
                  <a:cubicBezTo>
                    <a:pt x="115" y="4"/>
                    <a:pt x="113" y="7"/>
                    <a:pt x="111" y="10"/>
                  </a:cubicBezTo>
                  <a:cubicBezTo>
                    <a:pt x="13" y="130"/>
                    <a:pt x="0" y="268"/>
                    <a:pt x="57" y="370"/>
                  </a:cubicBezTo>
                  <a:cubicBezTo>
                    <a:pt x="150" y="385"/>
                    <a:pt x="243" y="396"/>
                    <a:pt x="335" y="405"/>
                  </a:cubicBezTo>
                  <a:cubicBezTo>
                    <a:pt x="298" y="399"/>
                    <a:pt x="259" y="390"/>
                    <a:pt x="228" y="372"/>
                  </a:cubicBezTo>
                  <a:cubicBezTo>
                    <a:pt x="91" y="303"/>
                    <a:pt x="55" y="147"/>
                    <a:pt x="12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0"/>
            <p:cNvSpPr/>
            <p:nvPr/>
          </p:nvSpPr>
          <p:spPr>
            <a:xfrm>
              <a:off x="1793819" y="3514504"/>
              <a:ext cx="3652" cy="7554"/>
            </a:xfrm>
            <a:custGeom>
              <a:avLst/>
              <a:gdLst/>
              <a:ahLst/>
              <a:cxnLst/>
              <a:rect l="l" t="t" r="r" b="b"/>
              <a:pathLst>
                <a:path w="88" h="182" extrusionOk="0">
                  <a:moveTo>
                    <a:pt x="87" y="1"/>
                  </a:moveTo>
                  <a:cubicBezTo>
                    <a:pt x="83" y="4"/>
                    <a:pt x="80" y="5"/>
                    <a:pt x="78" y="10"/>
                  </a:cubicBezTo>
                  <a:cubicBezTo>
                    <a:pt x="58" y="33"/>
                    <a:pt x="50" y="60"/>
                    <a:pt x="37" y="84"/>
                  </a:cubicBezTo>
                  <a:cubicBezTo>
                    <a:pt x="21" y="117"/>
                    <a:pt x="7" y="147"/>
                    <a:pt x="1" y="181"/>
                  </a:cubicBezTo>
                  <a:cubicBezTo>
                    <a:pt x="22" y="181"/>
                    <a:pt x="42" y="181"/>
                    <a:pt x="64" y="182"/>
                  </a:cubicBezTo>
                  <a:cubicBezTo>
                    <a:pt x="54" y="124"/>
                    <a:pt x="60" y="63"/>
                    <a:pt x="87" y="4"/>
                  </a:cubicBezTo>
                  <a:lnTo>
                    <a:pt x="8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0"/>
            <p:cNvSpPr/>
            <p:nvPr/>
          </p:nvSpPr>
          <p:spPr>
            <a:xfrm>
              <a:off x="1662331" y="3359026"/>
              <a:ext cx="32664" cy="21624"/>
            </a:xfrm>
            <a:custGeom>
              <a:avLst/>
              <a:gdLst/>
              <a:ahLst/>
              <a:cxnLst/>
              <a:rect l="l" t="t" r="r" b="b"/>
              <a:pathLst>
                <a:path w="787" h="521" extrusionOk="0">
                  <a:moveTo>
                    <a:pt x="145" y="1"/>
                  </a:moveTo>
                  <a:cubicBezTo>
                    <a:pt x="143" y="5"/>
                    <a:pt x="138" y="6"/>
                    <a:pt x="137" y="11"/>
                  </a:cubicBezTo>
                  <a:cubicBezTo>
                    <a:pt x="0" y="180"/>
                    <a:pt x="22" y="392"/>
                    <a:pt x="184" y="481"/>
                  </a:cubicBezTo>
                  <a:cubicBezTo>
                    <a:pt x="234" y="508"/>
                    <a:pt x="291" y="521"/>
                    <a:pt x="350" y="521"/>
                  </a:cubicBezTo>
                  <a:cubicBezTo>
                    <a:pt x="486" y="521"/>
                    <a:pt x="634"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0"/>
            <p:cNvSpPr/>
            <p:nvPr/>
          </p:nvSpPr>
          <p:spPr>
            <a:xfrm>
              <a:off x="1687857" y="3370979"/>
              <a:ext cx="32706" cy="21583"/>
            </a:xfrm>
            <a:custGeom>
              <a:avLst/>
              <a:gdLst/>
              <a:ahLst/>
              <a:cxnLst/>
              <a:rect l="l" t="t" r="r" b="b"/>
              <a:pathLst>
                <a:path w="788" h="520" extrusionOk="0">
                  <a:moveTo>
                    <a:pt x="147" y="0"/>
                  </a:moveTo>
                  <a:lnTo>
                    <a:pt x="147" y="0"/>
                  </a:lnTo>
                  <a:cubicBezTo>
                    <a:pt x="143" y="4"/>
                    <a:pt x="140" y="6"/>
                    <a:pt x="137" y="10"/>
                  </a:cubicBezTo>
                  <a:cubicBezTo>
                    <a:pt x="0" y="180"/>
                    <a:pt x="22" y="391"/>
                    <a:pt x="186" y="480"/>
                  </a:cubicBezTo>
                  <a:cubicBezTo>
                    <a:pt x="235" y="507"/>
                    <a:pt x="292" y="519"/>
                    <a:pt x="351" y="519"/>
                  </a:cubicBezTo>
                  <a:cubicBezTo>
                    <a:pt x="487" y="519"/>
                    <a:pt x="634" y="452"/>
                    <a:pt x="729" y="335"/>
                  </a:cubicBezTo>
                  <a:cubicBezTo>
                    <a:pt x="740" y="309"/>
                    <a:pt x="750" y="285"/>
                    <a:pt x="769" y="259"/>
                  </a:cubicBezTo>
                  <a:cubicBezTo>
                    <a:pt x="773" y="257"/>
                    <a:pt x="778" y="256"/>
                    <a:pt x="779" y="252"/>
                  </a:cubicBezTo>
                  <a:lnTo>
                    <a:pt x="779" y="254"/>
                  </a:lnTo>
                  <a:cubicBezTo>
                    <a:pt x="781" y="249"/>
                    <a:pt x="786" y="243"/>
                    <a:pt x="788" y="237"/>
                  </a:cubicBezTo>
                  <a:lnTo>
                    <a:pt x="788" y="237"/>
                  </a:lnTo>
                  <a:cubicBezTo>
                    <a:pt x="693" y="350"/>
                    <a:pt x="551" y="415"/>
                    <a:pt x="419" y="415"/>
                  </a:cubicBezTo>
                  <a:cubicBezTo>
                    <a:pt x="359" y="415"/>
                    <a:pt x="302" y="401"/>
                    <a:pt x="252" y="374"/>
                  </a:cubicBezTo>
                  <a:cubicBezTo>
                    <a:pt x="118" y="300"/>
                    <a:pt x="82" y="147"/>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0"/>
            <p:cNvSpPr/>
            <p:nvPr/>
          </p:nvSpPr>
          <p:spPr>
            <a:xfrm>
              <a:off x="1714794" y="3381522"/>
              <a:ext cx="32042" cy="21541"/>
            </a:xfrm>
            <a:custGeom>
              <a:avLst/>
              <a:gdLst/>
              <a:ahLst/>
              <a:cxnLst/>
              <a:rect l="l" t="t" r="r" b="b"/>
              <a:pathLst>
                <a:path w="772" h="519" extrusionOk="0">
                  <a:moveTo>
                    <a:pt x="130" y="0"/>
                  </a:moveTo>
                  <a:cubicBezTo>
                    <a:pt x="126" y="3"/>
                    <a:pt x="123" y="5"/>
                    <a:pt x="120" y="9"/>
                  </a:cubicBezTo>
                  <a:cubicBezTo>
                    <a:pt x="101" y="32"/>
                    <a:pt x="91" y="59"/>
                    <a:pt x="80" y="84"/>
                  </a:cubicBezTo>
                  <a:cubicBezTo>
                    <a:pt x="1" y="236"/>
                    <a:pt x="30" y="401"/>
                    <a:pt x="169" y="479"/>
                  </a:cubicBezTo>
                  <a:cubicBezTo>
                    <a:pt x="219" y="506"/>
                    <a:pt x="275" y="518"/>
                    <a:pt x="334" y="518"/>
                  </a:cubicBezTo>
                  <a:cubicBezTo>
                    <a:pt x="470" y="518"/>
                    <a:pt x="618" y="450"/>
                    <a:pt x="714" y="331"/>
                  </a:cubicBezTo>
                  <a:cubicBezTo>
                    <a:pt x="739" y="299"/>
                    <a:pt x="757" y="268"/>
                    <a:pt x="771" y="235"/>
                  </a:cubicBezTo>
                  <a:lnTo>
                    <a:pt x="771" y="235"/>
                  </a:lnTo>
                  <a:cubicBezTo>
                    <a:pt x="675" y="348"/>
                    <a:pt x="532" y="413"/>
                    <a:pt x="399" y="413"/>
                  </a:cubicBezTo>
                  <a:cubicBezTo>
                    <a:pt x="341" y="413"/>
                    <a:pt x="284" y="400"/>
                    <a:pt x="235" y="374"/>
                  </a:cubicBezTo>
                  <a:cubicBezTo>
                    <a:pt x="103" y="302"/>
                    <a:pt x="65" y="147"/>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0"/>
            <p:cNvSpPr/>
            <p:nvPr/>
          </p:nvSpPr>
          <p:spPr>
            <a:xfrm>
              <a:off x="1766592" y="3400406"/>
              <a:ext cx="32706" cy="21541"/>
            </a:xfrm>
            <a:custGeom>
              <a:avLst/>
              <a:gdLst/>
              <a:ahLst/>
              <a:cxnLst/>
              <a:rect l="l" t="t" r="r" b="b"/>
              <a:pathLst>
                <a:path w="788" h="519" extrusionOk="0">
                  <a:moveTo>
                    <a:pt x="147" y="1"/>
                  </a:moveTo>
                  <a:cubicBezTo>
                    <a:pt x="142" y="4"/>
                    <a:pt x="139" y="7"/>
                    <a:pt x="137" y="10"/>
                  </a:cubicBezTo>
                  <a:cubicBezTo>
                    <a:pt x="0" y="181"/>
                    <a:pt x="22" y="390"/>
                    <a:pt x="185" y="481"/>
                  </a:cubicBezTo>
                  <a:cubicBezTo>
                    <a:pt x="234" y="507"/>
                    <a:pt x="291" y="519"/>
                    <a:pt x="349" y="519"/>
                  </a:cubicBezTo>
                  <a:cubicBezTo>
                    <a:pt x="486" y="519"/>
                    <a:pt x="634" y="451"/>
                    <a:pt x="730" y="331"/>
                  </a:cubicBezTo>
                  <a:cubicBezTo>
                    <a:pt x="756" y="301"/>
                    <a:pt x="773" y="268"/>
                    <a:pt x="788" y="237"/>
                  </a:cubicBezTo>
                  <a:lnTo>
                    <a:pt x="788" y="237"/>
                  </a:lnTo>
                  <a:cubicBezTo>
                    <a:pt x="692" y="350"/>
                    <a:pt x="549" y="414"/>
                    <a:pt x="417" y="414"/>
                  </a:cubicBezTo>
                  <a:cubicBezTo>
                    <a:pt x="358" y="414"/>
                    <a:pt x="301" y="401"/>
                    <a:pt x="252" y="375"/>
                  </a:cubicBezTo>
                  <a:cubicBezTo>
                    <a:pt x="118" y="301"/>
                    <a:pt x="82" y="14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0"/>
            <p:cNvSpPr/>
            <p:nvPr/>
          </p:nvSpPr>
          <p:spPr>
            <a:xfrm>
              <a:off x="1792159" y="3412360"/>
              <a:ext cx="32747" cy="21583"/>
            </a:xfrm>
            <a:custGeom>
              <a:avLst/>
              <a:gdLst/>
              <a:ahLst/>
              <a:cxnLst/>
              <a:rect l="l" t="t" r="r" b="b"/>
              <a:pathLst>
                <a:path w="789" h="520" extrusionOk="0">
                  <a:moveTo>
                    <a:pt x="146" y="0"/>
                  </a:moveTo>
                  <a:cubicBezTo>
                    <a:pt x="143" y="5"/>
                    <a:pt x="139" y="6"/>
                    <a:pt x="137" y="9"/>
                  </a:cubicBezTo>
                  <a:cubicBezTo>
                    <a:pt x="1" y="180"/>
                    <a:pt x="22" y="390"/>
                    <a:pt x="186" y="480"/>
                  </a:cubicBezTo>
                  <a:cubicBezTo>
                    <a:pt x="235" y="507"/>
                    <a:pt x="292" y="519"/>
                    <a:pt x="351" y="519"/>
                  </a:cubicBezTo>
                  <a:cubicBezTo>
                    <a:pt x="486" y="519"/>
                    <a:pt x="632" y="452"/>
                    <a:pt x="728" y="335"/>
                  </a:cubicBezTo>
                  <a:cubicBezTo>
                    <a:pt x="741" y="309"/>
                    <a:pt x="749" y="283"/>
                    <a:pt x="769" y="259"/>
                  </a:cubicBezTo>
                  <a:lnTo>
                    <a:pt x="779" y="250"/>
                  </a:lnTo>
                  <a:lnTo>
                    <a:pt x="779" y="253"/>
                  </a:lnTo>
                  <a:cubicBezTo>
                    <a:pt x="781" y="248"/>
                    <a:pt x="787" y="243"/>
                    <a:pt x="788" y="237"/>
                  </a:cubicBezTo>
                  <a:lnTo>
                    <a:pt x="788" y="237"/>
                  </a:lnTo>
                  <a:cubicBezTo>
                    <a:pt x="693" y="350"/>
                    <a:pt x="551" y="414"/>
                    <a:pt x="419" y="414"/>
                  </a:cubicBezTo>
                  <a:cubicBezTo>
                    <a:pt x="359" y="414"/>
                    <a:pt x="302" y="401"/>
                    <a:pt x="252" y="374"/>
                  </a:cubicBezTo>
                  <a:cubicBezTo>
                    <a:pt x="118" y="301"/>
                    <a:pt x="82" y="146"/>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0"/>
            <p:cNvSpPr/>
            <p:nvPr/>
          </p:nvSpPr>
          <p:spPr>
            <a:xfrm>
              <a:off x="1819054" y="3422653"/>
              <a:ext cx="32083" cy="21624"/>
            </a:xfrm>
            <a:custGeom>
              <a:avLst/>
              <a:gdLst/>
              <a:ahLst/>
              <a:cxnLst/>
              <a:rect l="l" t="t" r="r" b="b"/>
              <a:pathLst>
                <a:path w="773" h="521" extrusionOk="0">
                  <a:moveTo>
                    <a:pt x="131" y="1"/>
                  </a:moveTo>
                  <a:cubicBezTo>
                    <a:pt x="127" y="4"/>
                    <a:pt x="124" y="5"/>
                    <a:pt x="121" y="10"/>
                  </a:cubicBezTo>
                  <a:cubicBezTo>
                    <a:pt x="103" y="33"/>
                    <a:pt x="93" y="60"/>
                    <a:pt x="81" y="84"/>
                  </a:cubicBezTo>
                  <a:cubicBezTo>
                    <a:pt x="1" y="238"/>
                    <a:pt x="29" y="403"/>
                    <a:pt x="170" y="479"/>
                  </a:cubicBezTo>
                  <a:cubicBezTo>
                    <a:pt x="220" y="507"/>
                    <a:pt x="277" y="520"/>
                    <a:pt x="337" y="520"/>
                  </a:cubicBezTo>
                  <a:cubicBezTo>
                    <a:pt x="473" y="520"/>
                    <a:pt x="620" y="452"/>
                    <a:pt x="715" y="333"/>
                  </a:cubicBezTo>
                  <a:cubicBezTo>
                    <a:pt x="739" y="303"/>
                    <a:pt x="758" y="270"/>
                    <a:pt x="772" y="238"/>
                  </a:cubicBezTo>
                  <a:lnTo>
                    <a:pt x="772" y="238"/>
                  </a:lnTo>
                  <a:cubicBezTo>
                    <a:pt x="677" y="351"/>
                    <a:pt x="534" y="416"/>
                    <a:pt x="401" y="416"/>
                  </a:cubicBezTo>
                  <a:cubicBezTo>
                    <a:pt x="343" y="416"/>
                    <a:pt x="286" y="403"/>
                    <a:pt x="236" y="376"/>
                  </a:cubicBezTo>
                  <a:cubicBezTo>
                    <a:pt x="104" y="304"/>
                    <a:pt x="67" y="149"/>
                    <a:pt x="131" y="4"/>
                  </a:cubicBezTo>
                  <a:lnTo>
                    <a:pt x="13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0"/>
            <p:cNvSpPr/>
            <p:nvPr/>
          </p:nvSpPr>
          <p:spPr>
            <a:xfrm>
              <a:off x="1591358" y="3389615"/>
              <a:ext cx="22620" cy="12784"/>
            </a:xfrm>
            <a:custGeom>
              <a:avLst/>
              <a:gdLst/>
              <a:ahLst/>
              <a:cxnLst/>
              <a:rect l="l" t="t" r="r" b="b"/>
              <a:pathLst>
                <a:path w="545" h="308" extrusionOk="0">
                  <a:moveTo>
                    <a:pt x="545" y="1"/>
                  </a:moveTo>
                  <a:cubicBezTo>
                    <a:pt x="458" y="125"/>
                    <a:pt x="318" y="199"/>
                    <a:pt x="184" y="199"/>
                  </a:cubicBezTo>
                  <a:cubicBezTo>
                    <a:pt x="136" y="199"/>
                    <a:pt x="88" y="189"/>
                    <a:pt x="45" y="169"/>
                  </a:cubicBezTo>
                  <a:cubicBezTo>
                    <a:pt x="30" y="206"/>
                    <a:pt x="15" y="245"/>
                    <a:pt x="0" y="283"/>
                  </a:cubicBezTo>
                  <a:cubicBezTo>
                    <a:pt x="42" y="300"/>
                    <a:pt x="86" y="308"/>
                    <a:pt x="131" y="308"/>
                  </a:cubicBezTo>
                  <a:cubicBezTo>
                    <a:pt x="268" y="308"/>
                    <a:pt x="412" y="232"/>
                    <a:pt x="497" y="101"/>
                  </a:cubicBezTo>
                  <a:cubicBezTo>
                    <a:pt x="519" y="68"/>
                    <a:pt x="533" y="35"/>
                    <a:pt x="5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0"/>
            <p:cNvSpPr/>
            <p:nvPr/>
          </p:nvSpPr>
          <p:spPr>
            <a:xfrm>
              <a:off x="1635893" y="3402814"/>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0" y="489"/>
                  </a:cubicBezTo>
                  <a:cubicBezTo>
                    <a:pt x="255" y="512"/>
                    <a:pt x="304" y="522"/>
                    <a:pt x="355" y="522"/>
                  </a:cubicBezTo>
                  <a:cubicBezTo>
                    <a:pt x="492" y="522"/>
                    <a:pt x="639" y="444"/>
                    <a:pt x="725" y="311"/>
                  </a:cubicBezTo>
                  <a:cubicBezTo>
                    <a:pt x="746" y="279"/>
                    <a:pt x="761" y="245"/>
                    <a:pt x="772" y="210"/>
                  </a:cubicBezTo>
                  <a:lnTo>
                    <a:pt x="772" y="210"/>
                  </a:lnTo>
                  <a:cubicBezTo>
                    <a:pt x="685" y="336"/>
                    <a:pt x="542" y="410"/>
                    <a:pt x="407" y="410"/>
                  </a:cubicBezTo>
                  <a:cubicBezTo>
                    <a:pt x="357" y="410"/>
                    <a:pt x="308" y="400"/>
                    <a:pt x="264" y="378"/>
                  </a:cubicBezTo>
                  <a:cubicBezTo>
                    <a:pt x="126" y="309"/>
                    <a:pt x="75"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0"/>
            <p:cNvSpPr/>
            <p:nvPr/>
          </p:nvSpPr>
          <p:spPr>
            <a:xfrm>
              <a:off x="1662041" y="3413854"/>
              <a:ext cx="32000" cy="21707"/>
            </a:xfrm>
            <a:custGeom>
              <a:avLst/>
              <a:gdLst/>
              <a:ahLst/>
              <a:cxnLst/>
              <a:rect l="l" t="t" r="r" b="b"/>
              <a:pathLst>
                <a:path w="771" h="523" extrusionOk="0">
                  <a:moveTo>
                    <a:pt x="124" y="0"/>
                  </a:moveTo>
                  <a:lnTo>
                    <a:pt x="124" y="0"/>
                  </a:lnTo>
                  <a:cubicBezTo>
                    <a:pt x="122" y="5"/>
                    <a:pt x="118" y="7"/>
                    <a:pt x="116" y="12"/>
                  </a:cubicBezTo>
                  <a:cubicBezTo>
                    <a:pt x="0" y="193"/>
                    <a:pt x="42" y="407"/>
                    <a:pt x="210" y="489"/>
                  </a:cubicBezTo>
                  <a:cubicBezTo>
                    <a:pt x="255" y="511"/>
                    <a:pt x="305" y="522"/>
                    <a:pt x="356" y="522"/>
                  </a:cubicBezTo>
                  <a:cubicBezTo>
                    <a:pt x="493" y="522"/>
                    <a:pt x="639" y="445"/>
                    <a:pt x="726" y="314"/>
                  </a:cubicBezTo>
                  <a:cubicBezTo>
                    <a:pt x="736" y="286"/>
                    <a:pt x="742" y="260"/>
                    <a:pt x="757" y="235"/>
                  </a:cubicBezTo>
                  <a:cubicBezTo>
                    <a:pt x="757" y="230"/>
                    <a:pt x="760" y="227"/>
                    <a:pt x="763" y="223"/>
                  </a:cubicBezTo>
                  <a:lnTo>
                    <a:pt x="763" y="227"/>
                  </a:lnTo>
                  <a:cubicBezTo>
                    <a:pt x="765" y="222"/>
                    <a:pt x="769" y="216"/>
                    <a:pt x="770" y="210"/>
                  </a:cubicBezTo>
                  <a:lnTo>
                    <a:pt x="770" y="210"/>
                  </a:lnTo>
                  <a:cubicBezTo>
                    <a:pt x="684" y="336"/>
                    <a:pt x="540" y="410"/>
                    <a:pt x="405" y="410"/>
                  </a:cubicBezTo>
                  <a:cubicBezTo>
                    <a:pt x="355" y="410"/>
                    <a:pt x="306" y="400"/>
                    <a:pt x="262" y="378"/>
                  </a:cubicBezTo>
                  <a:cubicBezTo>
                    <a:pt x="124" y="309"/>
                    <a:pt x="73"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0"/>
            <p:cNvSpPr/>
            <p:nvPr/>
          </p:nvSpPr>
          <p:spPr>
            <a:xfrm>
              <a:off x="1689393" y="3423027"/>
              <a:ext cx="31253" cy="21666"/>
            </a:xfrm>
            <a:custGeom>
              <a:avLst/>
              <a:gdLst/>
              <a:ahLst/>
              <a:cxnLst/>
              <a:rect l="l" t="t" r="r" b="b"/>
              <a:pathLst>
                <a:path w="753" h="522" extrusionOk="0">
                  <a:moveTo>
                    <a:pt x="104" y="1"/>
                  </a:moveTo>
                  <a:cubicBezTo>
                    <a:pt x="103" y="3"/>
                    <a:pt x="98" y="8"/>
                    <a:pt x="97" y="11"/>
                  </a:cubicBezTo>
                  <a:cubicBezTo>
                    <a:pt x="81" y="37"/>
                    <a:pt x="74" y="64"/>
                    <a:pt x="64" y="90"/>
                  </a:cubicBezTo>
                  <a:cubicBezTo>
                    <a:pt x="1" y="252"/>
                    <a:pt x="44" y="419"/>
                    <a:pt x="189" y="489"/>
                  </a:cubicBezTo>
                  <a:cubicBezTo>
                    <a:pt x="234" y="511"/>
                    <a:pt x="283" y="521"/>
                    <a:pt x="334" y="521"/>
                  </a:cubicBezTo>
                  <a:cubicBezTo>
                    <a:pt x="473" y="521"/>
                    <a:pt x="621" y="444"/>
                    <a:pt x="706" y="311"/>
                  </a:cubicBezTo>
                  <a:cubicBezTo>
                    <a:pt x="728" y="279"/>
                    <a:pt x="742" y="245"/>
                    <a:pt x="752" y="210"/>
                  </a:cubicBezTo>
                  <a:lnTo>
                    <a:pt x="752" y="210"/>
                  </a:lnTo>
                  <a:cubicBezTo>
                    <a:pt x="667" y="336"/>
                    <a:pt x="525" y="410"/>
                    <a:pt x="390" y="410"/>
                  </a:cubicBezTo>
                  <a:cubicBezTo>
                    <a:pt x="340" y="410"/>
                    <a:pt x="290" y="400"/>
                    <a:pt x="245" y="377"/>
                  </a:cubicBezTo>
                  <a:cubicBezTo>
                    <a:pt x="108" y="310"/>
                    <a:pt x="55" y="157"/>
                    <a:pt x="104" y="3"/>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0"/>
            <p:cNvSpPr/>
            <p:nvPr/>
          </p:nvSpPr>
          <p:spPr>
            <a:xfrm>
              <a:off x="1740859" y="3446352"/>
              <a:ext cx="32125" cy="21666"/>
            </a:xfrm>
            <a:custGeom>
              <a:avLst/>
              <a:gdLst/>
              <a:ahLst/>
              <a:cxnLst/>
              <a:rect l="l" t="t" r="r" b="b"/>
              <a:pathLst>
                <a:path w="774" h="522" extrusionOk="0">
                  <a:moveTo>
                    <a:pt x="127" y="0"/>
                  </a:moveTo>
                  <a:cubicBezTo>
                    <a:pt x="126" y="3"/>
                    <a:pt x="121" y="8"/>
                    <a:pt x="120" y="12"/>
                  </a:cubicBezTo>
                  <a:cubicBezTo>
                    <a:pt x="1" y="193"/>
                    <a:pt x="42" y="407"/>
                    <a:pt x="209" y="489"/>
                  </a:cubicBezTo>
                  <a:cubicBezTo>
                    <a:pt x="255" y="511"/>
                    <a:pt x="304" y="522"/>
                    <a:pt x="355" y="522"/>
                  </a:cubicBezTo>
                  <a:cubicBezTo>
                    <a:pt x="494" y="522"/>
                    <a:pt x="640" y="443"/>
                    <a:pt x="726" y="311"/>
                  </a:cubicBezTo>
                  <a:cubicBezTo>
                    <a:pt x="748" y="279"/>
                    <a:pt x="762" y="245"/>
                    <a:pt x="774" y="210"/>
                  </a:cubicBezTo>
                  <a:lnTo>
                    <a:pt x="774" y="210"/>
                  </a:lnTo>
                  <a:cubicBezTo>
                    <a:pt x="687" y="336"/>
                    <a:pt x="543" y="410"/>
                    <a:pt x="409" y="410"/>
                  </a:cubicBezTo>
                  <a:cubicBezTo>
                    <a:pt x="359" y="410"/>
                    <a:pt x="310" y="400"/>
                    <a:pt x="265"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0"/>
            <p:cNvSpPr/>
            <p:nvPr/>
          </p:nvSpPr>
          <p:spPr>
            <a:xfrm>
              <a:off x="1767049" y="3457393"/>
              <a:ext cx="32000" cy="21707"/>
            </a:xfrm>
            <a:custGeom>
              <a:avLst/>
              <a:gdLst/>
              <a:ahLst/>
              <a:cxnLst/>
              <a:rect l="l" t="t" r="r" b="b"/>
              <a:pathLst>
                <a:path w="771" h="523" extrusionOk="0">
                  <a:moveTo>
                    <a:pt x="124" y="0"/>
                  </a:moveTo>
                  <a:cubicBezTo>
                    <a:pt x="123" y="5"/>
                    <a:pt x="120" y="7"/>
                    <a:pt x="117" y="12"/>
                  </a:cubicBezTo>
                  <a:cubicBezTo>
                    <a:pt x="1" y="193"/>
                    <a:pt x="42" y="407"/>
                    <a:pt x="210" y="489"/>
                  </a:cubicBezTo>
                  <a:cubicBezTo>
                    <a:pt x="256" y="511"/>
                    <a:pt x="306" y="522"/>
                    <a:pt x="357" y="522"/>
                  </a:cubicBezTo>
                  <a:cubicBezTo>
                    <a:pt x="494" y="522"/>
                    <a:pt x="639" y="445"/>
                    <a:pt x="726" y="314"/>
                  </a:cubicBezTo>
                  <a:cubicBezTo>
                    <a:pt x="736" y="286"/>
                    <a:pt x="742" y="260"/>
                    <a:pt x="759" y="235"/>
                  </a:cubicBezTo>
                  <a:cubicBezTo>
                    <a:pt x="759" y="230"/>
                    <a:pt x="762" y="227"/>
                    <a:pt x="764" y="223"/>
                  </a:cubicBezTo>
                  <a:lnTo>
                    <a:pt x="764" y="226"/>
                  </a:lnTo>
                  <a:cubicBezTo>
                    <a:pt x="767" y="222"/>
                    <a:pt x="769" y="216"/>
                    <a:pt x="771" y="210"/>
                  </a:cubicBezTo>
                  <a:lnTo>
                    <a:pt x="771" y="210"/>
                  </a:lnTo>
                  <a:cubicBezTo>
                    <a:pt x="685" y="336"/>
                    <a:pt x="543" y="410"/>
                    <a:pt x="408" y="410"/>
                  </a:cubicBezTo>
                  <a:cubicBezTo>
                    <a:pt x="357" y="410"/>
                    <a:pt x="308" y="400"/>
                    <a:pt x="264" y="378"/>
                  </a:cubicBezTo>
                  <a:cubicBezTo>
                    <a:pt x="124" y="309"/>
                    <a:pt x="74"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0"/>
            <p:cNvSpPr/>
            <p:nvPr/>
          </p:nvSpPr>
          <p:spPr>
            <a:xfrm>
              <a:off x="1794483" y="3466648"/>
              <a:ext cx="31295" cy="21666"/>
            </a:xfrm>
            <a:custGeom>
              <a:avLst/>
              <a:gdLst/>
              <a:ahLst/>
              <a:cxnLst/>
              <a:rect l="l" t="t" r="r" b="b"/>
              <a:pathLst>
                <a:path w="754" h="522" extrusionOk="0">
                  <a:moveTo>
                    <a:pt x="103" y="0"/>
                  </a:moveTo>
                  <a:cubicBezTo>
                    <a:pt x="101" y="3"/>
                    <a:pt x="98" y="7"/>
                    <a:pt x="95" y="12"/>
                  </a:cubicBezTo>
                  <a:cubicBezTo>
                    <a:pt x="80" y="36"/>
                    <a:pt x="72" y="63"/>
                    <a:pt x="64" y="89"/>
                  </a:cubicBezTo>
                  <a:cubicBezTo>
                    <a:pt x="1" y="250"/>
                    <a:pt x="44" y="417"/>
                    <a:pt x="189" y="489"/>
                  </a:cubicBezTo>
                  <a:cubicBezTo>
                    <a:pt x="234" y="511"/>
                    <a:pt x="284" y="522"/>
                    <a:pt x="335" y="522"/>
                  </a:cubicBezTo>
                  <a:cubicBezTo>
                    <a:pt x="474" y="522"/>
                    <a:pt x="620" y="443"/>
                    <a:pt x="706" y="310"/>
                  </a:cubicBezTo>
                  <a:cubicBezTo>
                    <a:pt x="728" y="279"/>
                    <a:pt x="742" y="244"/>
                    <a:pt x="754" y="210"/>
                  </a:cubicBezTo>
                  <a:lnTo>
                    <a:pt x="754" y="210"/>
                  </a:lnTo>
                  <a:cubicBezTo>
                    <a:pt x="665" y="335"/>
                    <a:pt x="522" y="410"/>
                    <a:pt x="388" y="410"/>
                  </a:cubicBezTo>
                  <a:cubicBezTo>
                    <a:pt x="338" y="410"/>
                    <a:pt x="288" y="399"/>
                    <a:pt x="243" y="377"/>
                  </a:cubicBezTo>
                  <a:cubicBezTo>
                    <a:pt x="107" y="309"/>
                    <a:pt x="57" y="157"/>
                    <a:pt x="103" y="3"/>
                  </a:cubicBezTo>
                  <a:lnTo>
                    <a:pt x="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0"/>
            <p:cNvSpPr/>
            <p:nvPr/>
          </p:nvSpPr>
          <p:spPr>
            <a:xfrm>
              <a:off x="1690721" y="3258957"/>
              <a:ext cx="32789" cy="21583"/>
            </a:xfrm>
            <a:custGeom>
              <a:avLst/>
              <a:gdLst/>
              <a:ahLst/>
              <a:cxnLst/>
              <a:rect l="l" t="t" r="r" b="b"/>
              <a:pathLst>
                <a:path w="790" h="520" extrusionOk="0">
                  <a:moveTo>
                    <a:pt x="147" y="0"/>
                  </a:moveTo>
                  <a:cubicBezTo>
                    <a:pt x="144" y="3"/>
                    <a:pt x="140" y="5"/>
                    <a:pt x="138" y="9"/>
                  </a:cubicBezTo>
                  <a:cubicBezTo>
                    <a:pt x="0" y="180"/>
                    <a:pt x="22" y="391"/>
                    <a:pt x="187" y="479"/>
                  </a:cubicBezTo>
                  <a:cubicBezTo>
                    <a:pt x="237" y="507"/>
                    <a:pt x="294" y="520"/>
                    <a:pt x="354" y="520"/>
                  </a:cubicBezTo>
                  <a:cubicBezTo>
                    <a:pt x="490" y="520"/>
                    <a:pt x="637" y="451"/>
                    <a:pt x="732" y="332"/>
                  </a:cubicBezTo>
                  <a:cubicBezTo>
                    <a:pt x="756" y="302"/>
                    <a:pt x="775" y="269"/>
                    <a:pt x="789" y="238"/>
                  </a:cubicBezTo>
                  <a:lnTo>
                    <a:pt x="789" y="238"/>
                  </a:lnTo>
                  <a:cubicBezTo>
                    <a:pt x="694" y="350"/>
                    <a:pt x="551" y="414"/>
                    <a:pt x="419" y="414"/>
                  </a:cubicBezTo>
                  <a:cubicBezTo>
                    <a:pt x="360" y="414"/>
                    <a:pt x="303" y="401"/>
                    <a:pt x="253" y="374"/>
                  </a:cubicBezTo>
                  <a:cubicBezTo>
                    <a:pt x="120" y="299"/>
                    <a:pt x="84" y="146"/>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0"/>
            <p:cNvSpPr/>
            <p:nvPr/>
          </p:nvSpPr>
          <p:spPr>
            <a:xfrm>
              <a:off x="1716371" y="3270869"/>
              <a:ext cx="32706" cy="21583"/>
            </a:xfrm>
            <a:custGeom>
              <a:avLst/>
              <a:gdLst/>
              <a:ahLst/>
              <a:cxnLst/>
              <a:rect l="l" t="t" r="r" b="b"/>
              <a:pathLst>
                <a:path w="788" h="520" extrusionOk="0">
                  <a:moveTo>
                    <a:pt x="145" y="1"/>
                  </a:moveTo>
                  <a:cubicBezTo>
                    <a:pt x="142" y="4"/>
                    <a:pt x="138" y="5"/>
                    <a:pt x="137" y="9"/>
                  </a:cubicBezTo>
                  <a:cubicBezTo>
                    <a:pt x="0" y="180"/>
                    <a:pt x="22" y="390"/>
                    <a:pt x="186" y="479"/>
                  </a:cubicBezTo>
                  <a:cubicBezTo>
                    <a:pt x="235" y="507"/>
                    <a:pt x="292" y="519"/>
                    <a:pt x="351" y="519"/>
                  </a:cubicBezTo>
                  <a:cubicBezTo>
                    <a:pt x="486" y="519"/>
                    <a:pt x="632" y="452"/>
                    <a:pt x="727" y="334"/>
                  </a:cubicBezTo>
                  <a:cubicBezTo>
                    <a:pt x="740" y="310"/>
                    <a:pt x="749" y="284"/>
                    <a:pt x="769" y="260"/>
                  </a:cubicBezTo>
                  <a:cubicBezTo>
                    <a:pt x="770" y="260"/>
                    <a:pt x="775" y="255"/>
                    <a:pt x="778" y="252"/>
                  </a:cubicBezTo>
                  <a:lnTo>
                    <a:pt x="778" y="254"/>
                  </a:lnTo>
                  <a:cubicBezTo>
                    <a:pt x="780" y="248"/>
                    <a:pt x="785" y="242"/>
                    <a:pt x="788" y="238"/>
                  </a:cubicBezTo>
                  <a:lnTo>
                    <a:pt x="788" y="238"/>
                  </a:lnTo>
                  <a:cubicBezTo>
                    <a:pt x="691" y="350"/>
                    <a:pt x="548" y="414"/>
                    <a:pt x="416" y="414"/>
                  </a:cubicBezTo>
                  <a:cubicBezTo>
                    <a:pt x="358" y="414"/>
                    <a:pt x="301" y="402"/>
                    <a:pt x="252" y="374"/>
                  </a:cubicBezTo>
                  <a:cubicBezTo>
                    <a:pt x="117" y="300"/>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0"/>
            <p:cNvSpPr/>
            <p:nvPr/>
          </p:nvSpPr>
          <p:spPr>
            <a:xfrm>
              <a:off x="1743266" y="3281370"/>
              <a:ext cx="32042" cy="21583"/>
            </a:xfrm>
            <a:custGeom>
              <a:avLst/>
              <a:gdLst/>
              <a:ahLst/>
              <a:cxnLst/>
              <a:rect l="l" t="t" r="r" b="b"/>
              <a:pathLst>
                <a:path w="772" h="520" extrusionOk="0">
                  <a:moveTo>
                    <a:pt x="130" y="1"/>
                  </a:moveTo>
                  <a:cubicBezTo>
                    <a:pt x="127" y="4"/>
                    <a:pt x="122" y="7"/>
                    <a:pt x="121" y="9"/>
                  </a:cubicBezTo>
                  <a:cubicBezTo>
                    <a:pt x="101" y="32"/>
                    <a:pt x="92" y="60"/>
                    <a:pt x="79" y="84"/>
                  </a:cubicBezTo>
                  <a:cubicBezTo>
                    <a:pt x="0" y="238"/>
                    <a:pt x="29" y="403"/>
                    <a:pt x="170" y="479"/>
                  </a:cubicBezTo>
                  <a:cubicBezTo>
                    <a:pt x="220" y="507"/>
                    <a:pt x="277" y="520"/>
                    <a:pt x="336" y="520"/>
                  </a:cubicBezTo>
                  <a:cubicBezTo>
                    <a:pt x="472" y="520"/>
                    <a:pt x="619" y="452"/>
                    <a:pt x="714" y="333"/>
                  </a:cubicBezTo>
                  <a:cubicBezTo>
                    <a:pt x="739" y="303"/>
                    <a:pt x="758" y="269"/>
                    <a:pt x="772" y="238"/>
                  </a:cubicBezTo>
                  <a:lnTo>
                    <a:pt x="772" y="238"/>
                  </a:lnTo>
                  <a:cubicBezTo>
                    <a:pt x="675" y="349"/>
                    <a:pt x="532" y="413"/>
                    <a:pt x="400" y="413"/>
                  </a:cubicBezTo>
                  <a:cubicBezTo>
                    <a:pt x="341" y="413"/>
                    <a:pt x="285" y="401"/>
                    <a:pt x="236" y="374"/>
                  </a:cubicBezTo>
                  <a:cubicBezTo>
                    <a:pt x="104" y="303"/>
                    <a:pt x="65" y="147"/>
                    <a:pt x="130" y="2"/>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0"/>
            <p:cNvSpPr/>
            <p:nvPr/>
          </p:nvSpPr>
          <p:spPr>
            <a:xfrm>
              <a:off x="1785228" y="3307020"/>
              <a:ext cx="32747" cy="21624"/>
            </a:xfrm>
            <a:custGeom>
              <a:avLst/>
              <a:gdLst/>
              <a:ahLst/>
              <a:cxnLst/>
              <a:rect l="l" t="t" r="r" b="b"/>
              <a:pathLst>
                <a:path w="789" h="521" extrusionOk="0">
                  <a:moveTo>
                    <a:pt x="146" y="1"/>
                  </a:moveTo>
                  <a:cubicBezTo>
                    <a:pt x="143" y="4"/>
                    <a:pt x="139" y="6"/>
                    <a:pt x="137" y="9"/>
                  </a:cubicBezTo>
                  <a:cubicBezTo>
                    <a:pt x="1" y="180"/>
                    <a:pt x="22" y="390"/>
                    <a:pt x="186" y="481"/>
                  </a:cubicBezTo>
                  <a:cubicBezTo>
                    <a:pt x="235" y="508"/>
                    <a:pt x="292" y="520"/>
                    <a:pt x="350" y="520"/>
                  </a:cubicBezTo>
                  <a:cubicBezTo>
                    <a:pt x="486" y="520"/>
                    <a:pt x="635" y="452"/>
                    <a:pt x="731" y="333"/>
                  </a:cubicBezTo>
                  <a:cubicBezTo>
                    <a:pt x="755" y="302"/>
                    <a:pt x="774" y="269"/>
                    <a:pt x="788" y="238"/>
                  </a:cubicBezTo>
                  <a:lnTo>
                    <a:pt x="788" y="238"/>
                  </a:lnTo>
                  <a:cubicBezTo>
                    <a:pt x="692" y="349"/>
                    <a:pt x="548" y="414"/>
                    <a:pt x="416" y="414"/>
                  </a:cubicBezTo>
                  <a:cubicBezTo>
                    <a:pt x="358" y="414"/>
                    <a:pt x="301" y="401"/>
                    <a:pt x="252" y="374"/>
                  </a:cubicBezTo>
                  <a:cubicBezTo>
                    <a:pt x="117" y="301"/>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0"/>
            <p:cNvSpPr/>
            <p:nvPr/>
          </p:nvSpPr>
          <p:spPr>
            <a:xfrm>
              <a:off x="1810836" y="3319015"/>
              <a:ext cx="32664" cy="21583"/>
            </a:xfrm>
            <a:custGeom>
              <a:avLst/>
              <a:gdLst/>
              <a:ahLst/>
              <a:cxnLst/>
              <a:rect l="l" t="t" r="r" b="b"/>
              <a:pathLst>
                <a:path w="787" h="520" extrusionOk="0">
                  <a:moveTo>
                    <a:pt x="145" y="1"/>
                  </a:moveTo>
                  <a:cubicBezTo>
                    <a:pt x="143" y="5"/>
                    <a:pt x="138" y="6"/>
                    <a:pt x="137" y="9"/>
                  </a:cubicBezTo>
                  <a:cubicBezTo>
                    <a:pt x="0" y="180"/>
                    <a:pt x="22" y="390"/>
                    <a:pt x="184" y="480"/>
                  </a:cubicBezTo>
                  <a:cubicBezTo>
                    <a:pt x="234" y="507"/>
                    <a:pt x="291" y="520"/>
                    <a:pt x="349" y="520"/>
                  </a:cubicBezTo>
                  <a:cubicBezTo>
                    <a:pt x="485" y="520"/>
                    <a:pt x="632" y="453"/>
                    <a:pt x="727" y="335"/>
                  </a:cubicBezTo>
                  <a:cubicBezTo>
                    <a:pt x="740" y="309"/>
                    <a:pt x="749" y="285"/>
                    <a:pt x="769" y="259"/>
                  </a:cubicBezTo>
                  <a:cubicBezTo>
                    <a:pt x="772" y="256"/>
                    <a:pt x="776" y="253"/>
                    <a:pt x="778" y="251"/>
                  </a:cubicBezTo>
                  <a:lnTo>
                    <a:pt x="778" y="253"/>
                  </a:lnTo>
                  <a:cubicBezTo>
                    <a:pt x="779" y="249"/>
                    <a:pt x="785" y="243"/>
                    <a:pt x="786" y="238"/>
                  </a:cubicBezTo>
                  <a:lnTo>
                    <a:pt x="786" y="238"/>
                  </a:lnTo>
                  <a:cubicBezTo>
                    <a:pt x="691" y="351"/>
                    <a:pt x="549" y="414"/>
                    <a:pt x="418" y="414"/>
                  </a:cubicBezTo>
                  <a:cubicBezTo>
                    <a:pt x="358" y="414"/>
                    <a:pt x="301" y="401"/>
                    <a:pt x="252" y="374"/>
                  </a:cubicBezTo>
                  <a:cubicBezTo>
                    <a:pt x="117" y="301"/>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0"/>
            <p:cNvSpPr/>
            <p:nvPr/>
          </p:nvSpPr>
          <p:spPr>
            <a:xfrm>
              <a:off x="1837732" y="3329350"/>
              <a:ext cx="30382" cy="21583"/>
            </a:xfrm>
            <a:custGeom>
              <a:avLst/>
              <a:gdLst/>
              <a:ahLst/>
              <a:cxnLst/>
              <a:rect l="l" t="t" r="r" b="b"/>
              <a:pathLst>
                <a:path w="732" h="520" extrusionOk="0">
                  <a:moveTo>
                    <a:pt x="130" y="0"/>
                  </a:moveTo>
                  <a:cubicBezTo>
                    <a:pt x="127" y="3"/>
                    <a:pt x="123" y="4"/>
                    <a:pt x="121" y="9"/>
                  </a:cubicBezTo>
                  <a:cubicBezTo>
                    <a:pt x="101" y="32"/>
                    <a:pt x="92" y="59"/>
                    <a:pt x="79" y="83"/>
                  </a:cubicBezTo>
                  <a:cubicBezTo>
                    <a:pt x="0" y="237"/>
                    <a:pt x="29" y="402"/>
                    <a:pt x="170" y="479"/>
                  </a:cubicBezTo>
                  <a:cubicBezTo>
                    <a:pt x="219" y="506"/>
                    <a:pt x="276" y="519"/>
                    <a:pt x="336" y="519"/>
                  </a:cubicBezTo>
                  <a:cubicBezTo>
                    <a:pt x="471" y="519"/>
                    <a:pt x="618" y="451"/>
                    <a:pt x="713" y="332"/>
                  </a:cubicBezTo>
                  <a:cubicBezTo>
                    <a:pt x="720" y="323"/>
                    <a:pt x="725" y="313"/>
                    <a:pt x="730" y="303"/>
                  </a:cubicBezTo>
                  <a:cubicBezTo>
                    <a:pt x="730" y="290"/>
                    <a:pt x="732" y="280"/>
                    <a:pt x="732" y="267"/>
                  </a:cubicBezTo>
                  <a:lnTo>
                    <a:pt x="732" y="267"/>
                  </a:lnTo>
                  <a:cubicBezTo>
                    <a:pt x="639" y="360"/>
                    <a:pt x="514" y="414"/>
                    <a:pt x="396" y="414"/>
                  </a:cubicBezTo>
                  <a:cubicBezTo>
                    <a:pt x="339" y="414"/>
                    <a:pt x="285" y="401"/>
                    <a:pt x="236" y="375"/>
                  </a:cubicBezTo>
                  <a:cubicBezTo>
                    <a:pt x="102" y="303"/>
                    <a:pt x="65" y="151"/>
                    <a:pt x="130" y="3"/>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0"/>
            <p:cNvSpPr/>
            <p:nvPr/>
          </p:nvSpPr>
          <p:spPr>
            <a:xfrm>
              <a:off x="1657475" y="3306854"/>
              <a:ext cx="32125" cy="21707"/>
            </a:xfrm>
            <a:custGeom>
              <a:avLst/>
              <a:gdLst/>
              <a:ahLst/>
              <a:cxnLst/>
              <a:rect l="l" t="t" r="r" b="b"/>
              <a:pathLst>
                <a:path w="774" h="523" extrusionOk="0">
                  <a:moveTo>
                    <a:pt x="127" y="0"/>
                  </a:moveTo>
                  <a:cubicBezTo>
                    <a:pt x="126" y="5"/>
                    <a:pt x="123" y="8"/>
                    <a:pt x="120" y="12"/>
                  </a:cubicBezTo>
                  <a:cubicBezTo>
                    <a:pt x="1" y="193"/>
                    <a:pt x="41" y="407"/>
                    <a:pt x="211" y="489"/>
                  </a:cubicBezTo>
                  <a:cubicBezTo>
                    <a:pt x="256" y="511"/>
                    <a:pt x="306" y="522"/>
                    <a:pt x="357" y="522"/>
                  </a:cubicBezTo>
                  <a:cubicBezTo>
                    <a:pt x="495" y="522"/>
                    <a:pt x="641" y="444"/>
                    <a:pt x="728" y="312"/>
                  </a:cubicBezTo>
                  <a:cubicBezTo>
                    <a:pt x="750" y="279"/>
                    <a:pt x="764" y="245"/>
                    <a:pt x="774" y="212"/>
                  </a:cubicBezTo>
                  <a:lnTo>
                    <a:pt x="774" y="212"/>
                  </a:lnTo>
                  <a:cubicBezTo>
                    <a:pt x="688" y="337"/>
                    <a:pt x="546" y="411"/>
                    <a:pt x="412" y="411"/>
                  </a:cubicBezTo>
                  <a:cubicBezTo>
                    <a:pt x="361" y="411"/>
                    <a:pt x="312" y="400"/>
                    <a:pt x="267"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0"/>
            <p:cNvSpPr/>
            <p:nvPr/>
          </p:nvSpPr>
          <p:spPr>
            <a:xfrm>
              <a:off x="1683624" y="3317894"/>
              <a:ext cx="32125" cy="21666"/>
            </a:xfrm>
            <a:custGeom>
              <a:avLst/>
              <a:gdLst/>
              <a:ahLst/>
              <a:cxnLst/>
              <a:rect l="l" t="t" r="r" b="b"/>
              <a:pathLst>
                <a:path w="774" h="522" extrusionOk="0">
                  <a:moveTo>
                    <a:pt x="125" y="0"/>
                  </a:moveTo>
                  <a:lnTo>
                    <a:pt x="125" y="0"/>
                  </a:lnTo>
                  <a:cubicBezTo>
                    <a:pt x="122" y="5"/>
                    <a:pt x="120" y="7"/>
                    <a:pt x="118" y="12"/>
                  </a:cubicBezTo>
                  <a:cubicBezTo>
                    <a:pt x="0" y="193"/>
                    <a:pt x="42" y="407"/>
                    <a:pt x="210" y="489"/>
                  </a:cubicBezTo>
                  <a:cubicBezTo>
                    <a:pt x="256" y="511"/>
                    <a:pt x="306" y="522"/>
                    <a:pt x="357" y="522"/>
                  </a:cubicBezTo>
                  <a:cubicBezTo>
                    <a:pt x="494" y="522"/>
                    <a:pt x="640" y="444"/>
                    <a:pt x="726" y="313"/>
                  </a:cubicBezTo>
                  <a:cubicBezTo>
                    <a:pt x="737" y="286"/>
                    <a:pt x="742" y="262"/>
                    <a:pt x="759" y="234"/>
                  </a:cubicBezTo>
                  <a:cubicBezTo>
                    <a:pt x="760" y="230"/>
                    <a:pt x="765" y="227"/>
                    <a:pt x="766" y="223"/>
                  </a:cubicBezTo>
                  <a:lnTo>
                    <a:pt x="766" y="227"/>
                  </a:lnTo>
                  <a:cubicBezTo>
                    <a:pt x="768" y="221"/>
                    <a:pt x="772" y="216"/>
                    <a:pt x="773" y="211"/>
                  </a:cubicBezTo>
                  <a:lnTo>
                    <a:pt x="773" y="211"/>
                  </a:lnTo>
                  <a:cubicBezTo>
                    <a:pt x="687" y="337"/>
                    <a:pt x="545" y="411"/>
                    <a:pt x="410" y="411"/>
                  </a:cubicBezTo>
                  <a:cubicBezTo>
                    <a:pt x="359" y="411"/>
                    <a:pt x="310" y="400"/>
                    <a:pt x="265" y="378"/>
                  </a:cubicBezTo>
                  <a:cubicBezTo>
                    <a:pt x="127" y="309"/>
                    <a:pt x="75" y="153"/>
                    <a:pt x="12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0"/>
            <p:cNvSpPr/>
            <p:nvPr/>
          </p:nvSpPr>
          <p:spPr>
            <a:xfrm>
              <a:off x="1711058" y="3327109"/>
              <a:ext cx="31295" cy="21707"/>
            </a:xfrm>
            <a:custGeom>
              <a:avLst/>
              <a:gdLst/>
              <a:ahLst/>
              <a:cxnLst/>
              <a:rect l="l" t="t" r="r" b="b"/>
              <a:pathLst>
                <a:path w="754" h="523" extrusionOk="0">
                  <a:moveTo>
                    <a:pt x="105" y="1"/>
                  </a:moveTo>
                  <a:cubicBezTo>
                    <a:pt x="101" y="5"/>
                    <a:pt x="99" y="8"/>
                    <a:pt x="97" y="12"/>
                  </a:cubicBezTo>
                  <a:cubicBezTo>
                    <a:pt x="79" y="37"/>
                    <a:pt x="72" y="64"/>
                    <a:pt x="64" y="91"/>
                  </a:cubicBezTo>
                  <a:cubicBezTo>
                    <a:pt x="0" y="251"/>
                    <a:pt x="43" y="418"/>
                    <a:pt x="190" y="490"/>
                  </a:cubicBezTo>
                  <a:cubicBezTo>
                    <a:pt x="235" y="512"/>
                    <a:pt x="285" y="523"/>
                    <a:pt x="336" y="523"/>
                  </a:cubicBezTo>
                  <a:cubicBezTo>
                    <a:pt x="474" y="523"/>
                    <a:pt x="620" y="445"/>
                    <a:pt x="707" y="311"/>
                  </a:cubicBezTo>
                  <a:cubicBezTo>
                    <a:pt x="729" y="280"/>
                    <a:pt x="743" y="245"/>
                    <a:pt x="753" y="211"/>
                  </a:cubicBezTo>
                  <a:lnTo>
                    <a:pt x="753" y="211"/>
                  </a:lnTo>
                  <a:cubicBezTo>
                    <a:pt x="667" y="336"/>
                    <a:pt x="524" y="411"/>
                    <a:pt x="389" y="411"/>
                  </a:cubicBezTo>
                  <a:cubicBezTo>
                    <a:pt x="339" y="411"/>
                    <a:pt x="289" y="401"/>
                    <a:pt x="245" y="379"/>
                  </a:cubicBezTo>
                  <a:cubicBezTo>
                    <a:pt x="108" y="310"/>
                    <a:pt x="56" y="158"/>
                    <a:pt x="105" y="5"/>
                  </a:cubicBezTo>
                  <a:lnTo>
                    <a:pt x="1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0"/>
            <p:cNvSpPr/>
            <p:nvPr/>
          </p:nvSpPr>
          <p:spPr>
            <a:xfrm>
              <a:off x="1753559" y="3349729"/>
              <a:ext cx="32042" cy="21707"/>
            </a:xfrm>
            <a:custGeom>
              <a:avLst/>
              <a:gdLst/>
              <a:ahLst/>
              <a:cxnLst/>
              <a:rect l="l" t="t" r="r" b="b"/>
              <a:pathLst>
                <a:path w="772" h="523" extrusionOk="0">
                  <a:moveTo>
                    <a:pt x="124" y="1"/>
                  </a:moveTo>
                  <a:lnTo>
                    <a:pt x="124" y="1"/>
                  </a:lnTo>
                  <a:cubicBezTo>
                    <a:pt x="123" y="5"/>
                    <a:pt x="119" y="8"/>
                    <a:pt x="117" y="12"/>
                  </a:cubicBezTo>
                  <a:cubicBezTo>
                    <a:pt x="1" y="193"/>
                    <a:pt x="43" y="407"/>
                    <a:pt x="211" y="489"/>
                  </a:cubicBezTo>
                  <a:cubicBezTo>
                    <a:pt x="256" y="512"/>
                    <a:pt x="306" y="522"/>
                    <a:pt x="357" y="522"/>
                  </a:cubicBezTo>
                  <a:cubicBezTo>
                    <a:pt x="496" y="522"/>
                    <a:pt x="641" y="444"/>
                    <a:pt x="728" y="311"/>
                  </a:cubicBezTo>
                  <a:cubicBezTo>
                    <a:pt x="747" y="279"/>
                    <a:pt x="761" y="245"/>
                    <a:pt x="771" y="210"/>
                  </a:cubicBezTo>
                  <a:lnTo>
                    <a:pt x="771" y="210"/>
                  </a:lnTo>
                  <a:cubicBezTo>
                    <a:pt x="685" y="336"/>
                    <a:pt x="542" y="411"/>
                    <a:pt x="407" y="411"/>
                  </a:cubicBezTo>
                  <a:cubicBezTo>
                    <a:pt x="356" y="411"/>
                    <a:pt x="307" y="400"/>
                    <a:pt x="262" y="378"/>
                  </a:cubicBezTo>
                  <a:cubicBezTo>
                    <a:pt x="124" y="309"/>
                    <a:pt x="74"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0"/>
            <p:cNvSpPr/>
            <p:nvPr/>
          </p:nvSpPr>
          <p:spPr>
            <a:xfrm>
              <a:off x="1779625" y="3360769"/>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2" y="489"/>
                  </a:cubicBezTo>
                  <a:cubicBezTo>
                    <a:pt x="257" y="512"/>
                    <a:pt x="307" y="522"/>
                    <a:pt x="358" y="522"/>
                  </a:cubicBezTo>
                  <a:cubicBezTo>
                    <a:pt x="495" y="522"/>
                    <a:pt x="641" y="445"/>
                    <a:pt x="726" y="314"/>
                  </a:cubicBezTo>
                  <a:cubicBezTo>
                    <a:pt x="738" y="286"/>
                    <a:pt x="744" y="260"/>
                    <a:pt x="760" y="235"/>
                  </a:cubicBezTo>
                  <a:cubicBezTo>
                    <a:pt x="760" y="230"/>
                    <a:pt x="762" y="227"/>
                    <a:pt x="765" y="223"/>
                  </a:cubicBezTo>
                  <a:lnTo>
                    <a:pt x="765" y="227"/>
                  </a:lnTo>
                  <a:cubicBezTo>
                    <a:pt x="767" y="222"/>
                    <a:pt x="770" y="216"/>
                    <a:pt x="772" y="210"/>
                  </a:cubicBezTo>
                  <a:lnTo>
                    <a:pt x="772" y="210"/>
                  </a:lnTo>
                  <a:cubicBezTo>
                    <a:pt x="686" y="336"/>
                    <a:pt x="543" y="410"/>
                    <a:pt x="408" y="410"/>
                  </a:cubicBezTo>
                  <a:cubicBezTo>
                    <a:pt x="358" y="410"/>
                    <a:pt x="309" y="400"/>
                    <a:pt x="264" y="378"/>
                  </a:cubicBezTo>
                  <a:cubicBezTo>
                    <a:pt x="126" y="309"/>
                    <a:pt x="76"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0"/>
            <p:cNvSpPr/>
            <p:nvPr/>
          </p:nvSpPr>
          <p:spPr>
            <a:xfrm>
              <a:off x="1807059" y="3369942"/>
              <a:ext cx="31295" cy="21666"/>
            </a:xfrm>
            <a:custGeom>
              <a:avLst/>
              <a:gdLst/>
              <a:ahLst/>
              <a:cxnLst/>
              <a:rect l="l" t="t" r="r" b="b"/>
              <a:pathLst>
                <a:path w="754" h="522" extrusionOk="0">
                  <a:moveTo>
                    <a:pt x="104" y="1"/>
                  </a:moveTo>
                  <a:cubicBezTo>
                    <a:pt x="101" y="4"/>
                    <a:pt x="99" y="8"/>
                    <a:pt x="97" y="11"/>
                  </a:cubicBezTo>
                  <a:cubicBezTo>
                    <a:pt x="80" y="37"/>
                    <a:pt x="73" y="64"/>
                    <a:pt x="64" y="90"/>
                  </a:cubicBezTo>
                  <a:cubicBezTo>
                    <a:pt x="1" y="249"/>
                    <a:pt x="44" y="417"/>
                    <a:pt x="190" y="489"/>
                  </a:cubicBezTo>
                  <a:cubicBezTo>
                    <a:pt x="235" y="511"/>
                    <a:pt x="285" y="522"/>
                    <a:pt x="335" y="522"/>
                  </a:cubicBezTo>
                  <a:cubicBezTo>
                    <a:pt x="474" y="522"/>
                    <a:pt x="620" y="444"/>
                    <a:pt x="708" y="311"/>
                  </a:cubicBezTo>
                  <a:cubicBezTo>
                    <a:pt x="729" y="279"/>
                    <a:pt x="744" y="245"/>
                    <a:pt x="754" y="210"/>
                  </a:cubicBezTo>
                  <a:lnTo>
                    <a:pt x="754" y="210"/>
                  </a:lnTo>
                  <a:cubicBezTo>
                    <a:pt x="668" y="336"/>
                    <a:pt x="526" y="410"/>
                    <a:pt x="391" y="410"/>
                  </a:cubicBezTo>
                  <a:cubicBezTo>
                    <a:pt x="340" y="410"/>
                    <a:pt x="290" y="400"/>
                    <a:pt x="245" y="377"/>
                  </a:cubicBezTo>
                  <a:cubicBezTo>
                    <a:pt x="106" y="311"/>
                    <a:pt x="55" y="156"/>
                    <a:pt x="104" y="4"/>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0"/>
            <p:cNvSpPr/>
            <p:nvPr/>
          </p:nvSpPr>
          <p:spPr>
            <a:xfrm>
              <a:off x="1736874" y="3195787"/>
              <a:ext cx="29510" cy="11746"/>
            </a:xfrm>
            <a:custGeom>
              <a:avLst/>
              <a:gdLst/>
              <a:ahLst/>
              <a:cxnLst/>
              <a:rect l="l" t="t" r="r" b="b"/>
              <a:pathLst>
                <a:path w="711" h="283" extrusionOk="0">
                  <a:moveTo>
                    <a:pt x="710" y="1"/>
                  </a:moveTo>
                  <a:cubicBezTo>
                    <a:pt x="614" y="114"/>
                    <a:pt x="472" y="177"/>
                    <a:pt x="340" y="177"/>
                  </a:cubicBezTo>
                  <a:cubicBezTo>
                    <a:pt x="281" y="177"/>
                    <a:pt x="224" y="164"/>
                    <a:pt x="174" y="137"/>
                  </a:cubicBezTo>
                  <a:cubicBezTo>
                    <a:pt x="138" y="117"/>
                    <a:pt x="111" y="93"/>
                    <a:pt x="88" y="61"/>
                  </a:cubicBezTo>
                  <a:cubicBezTo>
                    <a:pt x="59" y="83"/>
                    <a:pt x="31" y="103"/>
                    <a:pt x="0" y="124"/>
                  </a:cubicBezTo>
                  <a:cubicBezTo>
                    <a:pt x="23" y="173"/>
                    <a:pt x="57" y="215"/>
                    <a:pt x="108" y="244"/>
                  </a:cubicBezTo>
                  <a:cubicBezTo>
                    <a:pt x="158" y="270"/>
                    <a:pt x="214" y="283"/>
                    <a:pt x="273" y="283"/>
                  </a:cubicBezTo>
                  <a:cubicBezTo>
                    <a:pt x="408" y="283"/>
                    <a:pt x="555" y="215"/>
                    <a:pt x="650" y="97"/>
                  </a:cubicBezTo>
                  <a:cubicBezTo>
                    <a:pt x="663" y="73"/>
                    <a:pt x="672" y="47"/>
                    <a:pt x="692" y="22"/>
                  </a:cubicBezTo>
                  <a:lnTo>
                    <a:pt x="700" y="14"/>
                  </a:lnTo>
                  <a:lnTo>
                    <a:pt x="700" y="17"/>
                  </a:lnTo>
                  <a:cubicBezTo>
                    <a:pt x="703" y="11"/>
                    <a:pt x="707" y="5"/>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0"/>
            <p:cNvSpPr/>
            <p:nvPr/>
          </p:nvSpPr>
          <p:spPr>
            <a:xfrm>
              <a:off x="1760491" y="3196326"/>
              <a:ext cx="32000" cy="21583"/>
            </a:xfrm>
            <a:custGeom>
              <a:avLst/>
              <a:gdLst/>
              <a:ahLst/>
              <a:cxnLst/>
              <a:rect l="l" t="t" r="r" b="b"/>
              <a:pathLst>
                <a:path w="771" h="520" extrusionOk="0">
                  <a:moveTo>
                    <a:pt x="130" y="1"/>
                  </a:moveTo>
                  <a:cubicBezTo>
                    <a:pt x="128" y="4"/>
                    <a:pt x="124" y="5"/>
                    <a:pt x="121" y="9"/>
                  </a:cubicBezTo>
                  <a:cubicBezTo>
                    <a:pt x="101" y="32"/>
                    <a:pt x="92" y="60"/>
                    <a:pt x="80" y="84"/>
                  </a:cubicBezTo>
                  <a:cubicBezTo>
                    <a:pt x="1" y="238"/>
                    <a:pt x="29" y="403"/>
                    <a:pt x="170" y="479"/>
                  </a:cubicBezTo>
                  <a:cubicBezTo>
                    <a:pt x="220" y="507"/>
                    <a:pt x="276" y="520"/>
                    <a:pt x="336" y="520"/>
                  </a:cubicBezTo>
                  <a:cubicBezTo>
                    <a:pt x="471" y="520"/>
                    <a:pt x="618" y="452"/>
                    <a:pt x="713" y="333"/>
                  </a:cubicBezTo>
                  <a:cubicBezTo>
                    <a:pt x="739" y="302"/>
                    <a:pt x="756" y="269"/>
                    <a:pt x="771" y="238"/>
                  </a:cubicBezTo>
                  <a:lnTo>
                    <a:pt x="771" y="238"/>
                  </a:lnTo>
                  <a:cubicBezTo>
                    <a:pt x="675" y="350"/>
                    <a:pt x="532" y="415"/>
                    <a:pt x="400" y="415"/>
                  </a:cubicBezTo>
                  <a:cubicBezTo>
                    <a:pt x="341" y="415"/>
                    <a:pt x="285" y="402"/>
                    <a:pt x="236" y="376"/>
                  </a:cubicBezTo>
                  <a:cubicBezTo>
                    <a:pt x="103" y="304"/>
                    <a:pt x="65" y="149"/>
                    <a:pt x="130" y="4"/>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0"/>
            <p:cNvSpPr/>
            <p:nvPr/>
          </p:nvSpPr>
          <p:spPr>
            <a:xfrm>
              <a:off x="1812331" y="3215253"/>
              <a:ext cx="31004" cy="21583"/>
            </a:xfrm>
            <a:custGeom>
              <a:avLst/>
              <a:gdLst/>
              <a:ahLst/>
              <a:cxnLst/>
              <a:rect l="l" t="t" r="r" b="b"/>
              <a:pathLst>
                <a:path w="747" h="520" extrusionOk="0">
                  <a:moveTo>
                    <a:pt x="145" y="0"/>
                  </a:moveTo>
                  <a:cubicBezTo>
                    <a:pt x="143" y="3"/>
                    <a:pt x="138" y="6"/>
                    <a:pt x="137" y="9"/>
                  </a:cubicBezTo>
                  <a:cubicBezTo>
                    <a:pt x="0" y="180"/>
                    <a:pt x="22" y="390"/>
                    <a:pt x="186" y="480"/>
                  </a:cubicBezTo>
                  <a:cubicBezTo>
                    <a:pt x="235" y="507"/>
                    <a:pt x="291" y="520"/>
                    <a:pt x="350" y="520"/>
                  </a:cubicBezTo>
                  <a:cubicBezTo>
                    <a:pt x="486" y="520"/>
                    <a:pt x="633" y="452"/>
                    <a:pt x="729" y="332"/>
                  </a:cubicBezTo>
                  <a:cubicBezTo>
                    <a:pt x="736" y="323"/>
                    <a:pt x="740" y="315"/>
                    <a:pt x="746" y="306"/>
                  </a:cubicBezTo>
                  <a:lnTo>
                    <a:pt x="726" y="289"/>
                  </a:lnTo>
                  <a:cubicBezTo>
                    <a:pt x="633" y="367"/>
                    <a:pt x="518" y="412"/>
                    <a:pt x="410" y="412"/>
                  </a:cubicBezTo>
                  <a:cubicBezTo>
                    <a:pt x="354" y="412"/>
                    <a:pt x="300" y="400"/>
                    <a:pt x="252" y="374"/>
                  </a:cubicBezTo>
                  <a:cubicBezTo>
                    <a:pt x="117" y="300"/>
                    <a:pt x="81" y="145"/>
                    <a:pt x="1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0"/>
            <p:cNvSpPr/>
            <p:nvPr/>
          </p:nvSpPr>
          <p:spPr>
            <a:xfrm>
              <a:off x="1838022" y="3227953"/>
              <a:ext cx="25567" cy="20794"/>
            </a:xfrm>
            <a:custGeom>
              <a:avLst/>
              <a:gdLst/>
              <a:ahLst/>
              <a:cxnLst/>
              <a:rect l="l" t="t" r="r" b="b"/>
              <a:pathLst>
                <a:path w="616" h="501" extrusionOk="0">
                  <a:moveTo>
                    <a:pt x="130" y="0"/>
                  </a:moveTo>
                  <a:lnTo>
                    <a:pt x="130" y="0"/>
                  </a:lnTo>
                  <a:cubicBezTo>
                    <a:pt x="1" y="170"/>
                    <a:pt x="22" y="374"/>
                    <a:pt x="185" y="462"/>
                  </a:cubicBezTo>
                  <a:cubicBezTo>
                    <a:pt x="233" y="488"/>
                    <a:pt x="289" y="501"/>
                    <a:pt x="347" y="501"/>
                  </a:cubicBezTo>
                  <a:cubicBezTo>
                    <a:pt x="437" y="501"/>
                    <a:pt x="533" y="471"/>
                    <a:pt x="616" y="416"/>
                  </a:cubicBezTo>
                  <a:lnTo>
                    <a:pt x="558" y="368"/>
                  </a:lnTo>
                  <a:cubicBezTo>
                    <a:pt x="509" y="385"/>
                    <a:pt x="458" y="394"/>
                    <a:pt x="409" y="394"/>
                  </a:cubicBezTo>
                  <a:cubicBezTo>
                    <a:pt x="352" y="394"/>
                    <a:pt x="298" y="382"/>
                    <a:pt x="251" y="355"/>
                  </a:cubicBezTo>
                  <a:cubicBezTo>
                    <a:pt x="124" y="288"/>
                    <a:pt x="87" y="145"/>
                    <a:pt x="137" y="7"/>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0"/>
            <p:cNvSpPr/>
            <p:nvPr/>
          </p:nvSpPr>
          <p:spPr>
            <a:xfrm>
              <a:off x="1866246" y="3248332"/>
              <a:ext cx="208" cy="1494"/>
            </a:xfrm>
            <a:custGeom>
              <a:avLst/>
              <a:gdLst/>
              <a:ahLst/>
              <a:cxnLst/>
              <a:rect l="l" t="t" r="r" b="b"/>
              <a:pathLst>
                <a:path w="5" h="36" extrusionOk="0">
                  <a:moveTo>
                    <a:pt x="0" y="1"/>
                  </a:moveTo>
                  <a:lnTo>
                    <a:pt x="0" y="1"/>
                  </a:lnTo>
                  <a:cubicBezTo>
                    <a:pt x="2" y="14"/>
                    <a:pt x="3" y="24"/>
                    <a:pt x="5" y="35"/>
                  </a:cubicBezTo>
                  <a:cubicBezTo>
                    <a:pt x="3" y="24"/>
                    <a:pt x="2" y="12"/>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0"/>
            <p:cNvSpPr/>
            <p:nvPr/>
          </p:nvSpPr>
          <p:spPr>
            <a:xfrm>
              <a:off x="1693336" y="3226459"/>
              <a:ext cx="20337" cy="12576"/>
            </a:xfrm>
            <a:custGeom>
              <a:avLst/>
              <a:gdLst/>
              <a:ahLst/>
              <a:cxnLst/>
              <a:rect l="l" t="t" r="r" b="b"/>
              <a:pathLst>
                <a:path w="490" h="303" extrusionOk="0">
                  <a:moveTo>
                    <a:pt x="489" y="0"/>
                  </a:moveTo>
                  <a:cubicBezTo>
                    <a:pt x="403" y="124"/>
                    <a:pt x="262" y="197"/>
                    <a:pt x="127" y="197"/>
                  </a:cubicBezTo>
                  <a:cubicBezTo>
                    <a:pt x="118" y="197"/>
                    <a:pt x="110" y="196"/>
                    <a:pt x="101" y="196"/>
                  </a:cubicBezTo>
                  <a:cubicBezTo>
                    <a:pt x="67" y="227"/>
                    <a:pt x="32" y="262"/>
                    <a:pt x="0" y="293"/>
                  </a:cubicBezTo>
                  <a:cubicBezTo>
                    <a:pt x="27" y="300"/>
                    <a:pt x="55" y="303"/>
                    <a:pt x="83" y="303"/>
                  </a:cubicBezTo>
                  <a:cubicBezTo>
                    <a:pt x="218" y="303"/>
                    <a:pt x="358" y="230"/>
                    <a:pt x="442" y="101"/>
                  </a:cubicBezTo>
                  <a:cubicBezTo>
                    <a:pt x="463" y="68"/>
                    <a:pt x="478" y="33"/>
                    <a:pt x="48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0"/>
            <p:cNvSpPr/>
            <p:nvPr/>
          </p:nvSpPr>
          <p:spPr>
            <a:xfrm>
              <a:off x="1707655" y="3228659"/>
              <a:ext cx="32000" cy="21666"/>
            </a:xfrm>
            <a:custGeom>
              <a:avLst/>
              <a:gdLst/>
              <a:ahLst/>
              <a:cxnLst/>
              <a:rect l="l" t="t" r="r" b="b"/>
              <a:pathLst>
                <a:path w="771" h="522" extrusionOk="0">
                  <a:moveTo>
                    <a:pt x="124" y="0"/>
                  </a:moveTo>
                  <a:cubicBezTo>
                    <a:pt x="123" y="3"/>
                    <a:pt x="118" y="8"/>
                    <a:pt x="117" y="12"/>
                  </a:cubicBezTo>
                  <a:cubicBezTo>
                    <a:pt x="0" y="193"/>
                    <a:pt x="42" y="407"/>
                    <a:pt x="209" y="489"/>
                  </a:cubicBezTo>
                  <a:cubicBezTo>
                    <a:pt x="254" y="511"/>
                    <a:pt x="303" y="522"/>
                    <a:pt x="353" y="522"/>
                  </a:cubicBezTo>
                  <a:cubicBezTo>
                    <a:pt x="491" y="522"/>
                    <a:pt x="637" y="444"/>
                    <a:pt x="725" y="312"/>
                  </a:cubicBezTo>
                  <a:cubicBezTo>
                    <a:pt x="735" y="286"/>
                    <a:pt x="740" y="261"/>
                    <a:pt x="756" y="235"/>
                  </a:cubicBezTo>
                  <a:cubicBezTo>
                    <a:pt x="758" y="230"/>
                    <a:pt x="762" y="228"/>
                    <a:pt x="763" y="223"/>
                  </a:cubicBezTo>
                  <a:lnTo>
                    <a:pt x="763" y="226"/>
                  </a:lnTo>
                  <a:cubicBezTo>
                    <a:pt x="765" y="222"/>
                    <a:pt x="769" y="216"/>
                    <a:pt x="771" y="210"/>
                  </a:cubicBezTo>
                  <a:lnTo>
                    <a:pt x="771" y="210"/>
                  </a:lnTo>
                  <a:cubicBezTo>
                    <a:pt x="685" y="336"/>
                    <a:pt x="542" y="411"/>
                    <a:pt x="406" y="411"/>
                  </a:cubicBezTo>
                  <a:cubicBezTo>
                    <a:pt x="356" y="411"/>
                    <a:pt x="307" y="400"/>
                    <a:pt x="262" y="378"/>
                  </a:cubicBezTo>
                  <a:cubicBezTo>
                    <a:pt x="124" y="309"/>
                    <a:pt x="74" y="156"/>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0"/>
            <p:cNvSpPr/>
            <p:nvPr/>
          </p:nvSpPr>
          <p:spPr>
            <a:xfrm>
              <a:off x="1735131" y="3237956"/>
              <a:ext cx="31295" cy="21707"/>
            </a:xfrm>
            <a:custGeom>
              <a:avLst/>
              <a:gdLst/>
              <a:ahLst/>
              <a:cxnLst/>
              <a:rect l="l" t="t" r="r" b="b"/>
              <a:pathLst>
                <a:path w="754" h="523" extrusionOk="0">
                  <a:moveTo>
                    <a:pt x="104" y="1"/>
                  </a:moveTo>
                  <a:cubicBezTo>
                    <a:pt x="101" y="5"/>
                    <a:pt x="99" y="8"/>
                    <a:pt x="96" y="12"/>
                  </a:cubicBezTo>
                  <a:cubicBezTo>
                    <a:pt x="80" y="37"/>
                    <a:pt x="73" y="64"/>
                    <a:pt x="64" y="91"/>
                  </a:cubicBezTo>
                  <a:cubicBezTo>
                    <a:pt x="1" y="251"/>
                    <a:pt x="44" y="417"/>
                    <a:pt x="189" y="489"/>
                  </a:cubicBezTo>
                  <a:cubicBezTo>
                    <a:pt x="235" y="512"/>
                    <a:pt x="285" y="522"/>
                    <a:pt x="337" y="522"/>
                  </a:cubicBezTo>
                  <a:cubicBezTo>
                    <a:pt x="475" y="522"/>
                    <a:pt x="621" y="445"/>
                    <a:pt x="706" y="312"/>
                  </a:cubicBezTo>
                  <a:cubicBezTo>
                    <a:pt x="728" y="279"/>
                    <a:pt x="742" y="245"/>
                    <a:pt x="754" y="210"/>
                  </a:cubicBezTo>
                  <a:lnTo>
                    <a:pt x="754" y="210"/>
                  </a:lnTo>
                  <a:cubicBezTo>
                    <a:pt x="667" y="337"/>
                    <a:pt x="525" y="411"/>
                    <a:pt x="390" y="411"/>
                  </a:cubicBezTo>
                  <a:cubicBezTo>
                    <a:pt x="340" y="411"/>
                    <a:pt x="290" y="401"/>
                    <a:pt x="245" y="379"/>
                  </a:cubicBezTo>
                  <a:cubicBezTo>
                    <a:pt x="109" y="310"/>
                    <a:pt x="57" y="157"/>
                    <a:pt x="104" y="5"/>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0"/>
            <p:cNvSpPr/>
            <p:nvPr/>
          </p:nvSpPr>
          <p:spPr>
            <a:xfrm>
              <a:off x="1786597" y="3261240"/>
              <a:ext cx="32166" cy="21666"/>
            </a:xfrm>
            <a:custGeom>
              <a:avLst/>
              <a:gdLst/>
              <a:ahLst/>
              <a:cxnLst/>
              <a:rect l="l" t="t" r="r" b="b"/>
              <a:pathLst>
                <a:path w="775" h="522" extrusionOk="0">
                  <a:moveTo>
                    <a:pt x="127" y="0"/>
                  </a:moveTo>
                  <a:cubicBezTo>
                    <a:pt x="126" y="4"/>
                    <a:pt x="123" y="7"/>
                    <a:pt x="120" y="12"/>
                  </a:cubicBezTo>
                  <a:cubicBezTo>
                    <a:pt x="1" y="193"/>
                    <a:pt x="41" y="407"/>
                    <a:pt x="211" y="489"/>
                  </a:cubicBezTo>
                  <a:cubicBezTo>
                    <a:pt x="256" y="511"/>
                    <a:pt x="306" y="522"/>
                    <a:pt x="357" y="522"/>
                  </a:cubicBezTo>
                  <a:cubicBezTo>
                    <a:pt x="495" y="522"/>
                    <a:pt x="641" y="444"/>
                    <a:pt x="728" y="312"/>
                  </a:cubicBezTo>
                  <a:cubicBezTo>
                    <a:pt x="750" y="279"/>
                    <a:pt x="764" y="244"/>
                    <a:pt x="774" y="211"/>
                  </a:cubicBezTo>
                  <a:lnTo>
                    <a:pt x="774" y="211"/>
                  </a:lnTo>
                  <a:cubicBezTo>
                    <a:pt x="688" y="337"/>
                    <a:pt x="547" y="410"/>
                    <a:pt x="412" y="410"/>
                  </a:cubicBezTo>
                  <a:cubicBezTo>
                    <a:pt x="361" y="410"/>
                    <a:pt x="312" y="400"/>
                    <a:pt x="267" y="378"/>
                  </a:cubicBezTo>
                  <a:cubicBezTo>
                    <a:pt x="127" y="309"/>
                    <a:pt x="77" y="155"/>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0"/>
            <p:cNvSpPr/>
            <p:nvPr/>
          </p:nvSpPr>
          <p:spPr>
            <a:xfrm>
              <a:off x="1812870" y="3272239"/>
              <a:ext cx="32000" cy="21707"/>
            </a:xfrm>
            <a:custGeom>
              <a:avLst/>
              <a:gdLst/>
              <a:ahLst/>
              <a:cxnLst/>
              <a:rect l="l" t="t" r="r" b="b"/>
              <a:pathLst>
                <a:path w="771" h="523" extrusionOk="0">
                  <a:moveTo>
                    <a:pt x="770" y="212"/>
                  </a:moveTo>
                  <a:lnTo>
                    <a:pt x="770" y="212"/>
                  </a:lnTo>
                  <a:cubicBezTo>
                    <a:pt x="767" y="217"/>
                    <a:pt x="763" y="222"/>
                    <a:pt x="760" y="227"/>
                  </a:cubicBezTo>
                  <a:lnTo>
                    <a:pt x="760" y="227"/>
                  </a:lnTo>
                  <a:cubicBezTo>
                    <a:pt x="761" y="226"/>
                    <a:pt x="762" y="225"/>
                    <a:pt x="763" y="224"/>
                  </a:cubicBezTo>
                  <a:lnTo>
                    <a:pt x="763" y="228"/>
                  </a:lnTo>
                  <a:cubicBezTo>
                    <a:pt x="765" y="222"/>
                    <a:pt x="769" y="216"/>
                    <a:pt x="770" y="212"/>
                  </a:cubicBezTo>
                  <a:close/>
                  <a:moveTo>
                    <a:pt x="760" y="227"/>
                  </a:moveTo>
                  <a:cubicBezTo>
                    <a:pt x="759" y="228"/>
                    <a:pt x="758" y="229"/>
                    <a:pt x="758" y="229"/>
                  </a:cubicBezTo>
                  <a:lnTo>
                    <a:pt x="758" y="229"/>
                  </a:lnTo>
                  <a:cubicBezTo>
                    <a:pt x="758" y="229"/>
                    <a:pt x="759" y="228"/>
                    <a:pt x="760" y="227"/>
                  </a:cubicBezTo>
                  <a:close/>
                  <a:moveTo>
                    <a:pt x="124" y="1"/>
                  </a:moveTo>
                  <a:lnTo>
                    <a:pt x="124" y="1"/>
                  </a:lnTo>
                  <a:cubicBezTo>
                    <a:pt x="122" y="5"/>
                    <a:pt x="118" y="8"/>
                    <a:pt x="117" y="12"/>
                  </a:cubicBezTo>
                  <a:cubicBezTo>
                    <a:pt x="0" y="193"/>
                    <a:pt x="40" y="408"/>
                    <a:pt x="210" y="489"/>
                  </a:cubicBezTo>
                  <a:cubicBezTo>
                    <a:pt x="255" y="512"/>
                    <a:pt x="305" y="523"/>
                    <a:pt x="356" y="523"/>
                  </a:cubicBezTo>
                  <a:cubicBezTo>
                    <a:pt x="493" y="523"/>
                    <a:pt x="638" y="445"/>
                    <a:pt x="724" y="314"/>
                  </a:cubicBezTo>
                  <a:cubicBezTo>
                    <a:pt x="736" y="287"/>
                    <a:pt x="742" y="262"/>
                    <a:pt x="757" y="235"/>
                  </a:cubicBezTo>
                  <a:cubicBezTo>
                    <a:pt x="757" y="233"/>
                    <a:pt x="757" y="231"/>
                    <a:pt x="758" y="229"/>
                  </a:cubicBezTo>
                  <a:lnTo>
                    <a:pt x="758" y="229"/>
                  </a:lnTo>
                  <a:cubicBezTo>
                    <a:pt x="670" y="344"/>
                    <a:pt x="535" y="411"/>
                    <a:pt x="407" y="411"/>
                  </a:cubicBezTo>
                  <a:cubicBezTo>
                    <a:pt x="356" y="411"/>
                    <a:pt x="307" y="401"/>
                    <a:pt x="262" y="379"/>
                  </a:cubicBezTo>
                  <a:cubicBezTo>
                    <a:pt x="124" y="310"/>
                    <a:pt x="73"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0"/>
            <p:cNvSpPr/>
            <p:nvPr/>
          </p:nvSpPr>
          <p:spPr>
            <a:xfrm>
              <a:off x="1840180" y="3281453"/>
              <a:ext cx="29635" cy="21666"/>
            </a:xfrm>
            <a:custGeom>
              <a:avLst/>
              <a:gdLst/>
              <a:ahLst/>
              <a:cxnLst/>
              <a:rect l="l" t="t" r="r" b="b"/>
              <a:pathLst>
                <a:path w="714" h="522" extrusionOk="0">
                  <a:moveTo>
                    <a:pt x="102" y="0"/>
                  </a:moveTo>
                  <a:cubicBezTo>
                    <a:pt x="101" y="5"/>
                    <a:pt x="98" y="7"/>
                    <a:pt x="95" y="12"/>
                  </a:cubicBezTo>
                  <a:cubicBezTo>
                    <a:pt x="79" y="36"/>
                    <a:pt x="72" y="63"/>
                    <a:pt x="64" y="91"/>
                  </a:cubicBezTo>
                  <a:cubicBezTo>
                    <a:pt x="0" y="250"/>
                    <a:pt x="43" y="417"/>
                    <a:pt x="189" y="489"/>
                  </a:cubicBezTo>
                  <a:cubicBezTo>
                    <a:pt x="234" y="511"/>
                    <a:pt x="284" y="522"/>
                    <a:pt x="335" y="522"/>
                  </a:cubicBezTo>
                  <a:cubicBezTo>
                    <a:pt x="474" y="522"/>
                    <a:pt x="621" y="443"/>
                    <a:pt x="706" y="311"/>
                  </a:cubicBezTo>
                  <a:cubicBezTo>
                    <a:pt x="710" y="306"/>
                    <a:pt x="712" y="301"/>
                    <a:pt x="713" y="295"/>
                  </a:cubicBezTo>
                  <a:lnTo>
                    <a:pt x="713" y="252"/>
                  </a:lnTo>
                  <a:cubicBezTo>
                    <a:pt x="625" y="351"/>
                    <a:pt x="501" y="410"/>
                    <a:pt x="384" y="410"/>
                  </a:cubicBezTo>
                  <a:cubicBezTo>
                    <a:pt x="335" y="410"/>
                    <a:pt x="287" y="400"/>
                    <a:pt x="243" y="378"/>
                  </a:cubicBezTo>
                  <a:cubicBezTo>
                    <a:pt x="107" y="309"/>
                    <a:pt x="56" y="157"/>
                    <a:pt x="102" y="5"/>
                  </a:cubicBezTo>
                  <a:lnTo>
                    <a:pt x="10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0"/>
            <p:cNvSpPr/>
            <p:nvPr/>
          </p:nvSpPr>
          <p:spPr>
            <a:xfrm>
              <a:off x="1567119" y="3162085"/>
              <a:ext cx="308465" cy="361384"/>
            </a:xfrm>
            <a:custGeom>
              <a:avLst/>
              <a:gdLst/>
              <a:ahLst/>
              <a:cxnLst/>
              <a:rect l="l" t="t" r="r" b="b"/>
              <a:pathLst>
                <a:path w="7432" h="8707" extrusionOk="0">
                  <a:moveTo>
                    <a:pt x="5059" y="1"/>
                  </a:moveTo>
                  <a:cubicBezTo>
                    <a:pt x="1110" y="2059"/>
                    <a:pt x="1" y="6821"/>
                    <a:pt x="1" y="6821"/>
                  </a:cubicBezTo>
                  <a:cubicBezTo>
                    <a:pt x="1" y="6821"/>
                    <a:pt x="439" y="7085"/>
                    <a:pt x="1112" y="7416"/>
                  </a:cubicBezTo>
                  <a:cubicBezTo>
                    <a:pt x="1196" y="6597"/>
                    <a:pt x="1419" y="5657"/>
                    <a:pt x="1783" y="4694"/>
                  </a:cubicBezTo>
                  <a:cubicBezTo>
                    <a:pt x="2637" y="2433"/>
                    <a:pt x="3985" y="787"/>
                    <a:pt x="4940" y="787"/>
                  </a:cubicBezTo>
                  <a:cubicBezTo>
                    <a:pt x="5054" y="787"/>
                    <a:pt x="5162" y="810"/>
                    <a:pt x="5263" y="859"/>
                  </a:cubicBezTo>
                  <a:cubicBezTo>
                    <a:pt x="7362" y="1867"/>
                    <a:pt x="7078" y="5773"/>
                    <a:pt x="6122" y="8305"/>
                  </a:cubicBezTo>
                  <a:cubicBezTo>
                    <a:pt x="6068" y="8449"/>
                    <a:pt x="6009" y="8581"/>
                    <a:pt x="5946" y="8706"/>
                  </a:cubicBezTo>
                  <a:cubicBezTo>
                    <a:pt x="6086" y="8695"/>
                    <a:pt x="6398" y="8673"/>
                    <a:pt x="6532" y="8644"/>
                  </a:cubicBezTo>
                  <a:cubicBezTo>
                    <a:pt x="7377" y="6266"/>
                    <a:pt x="7431" y="3129"/>
                    <a:pt x="7186" y="1843"/>
                  </a:cubicBezTo>
                  <a:lnTo>
                    <a:pt x="505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0"/>
            <p:cNvSpPr/>
            <p:nvPr/>
          </p:nvSpPr>
          <p:spPr>
            <a:xfrm>
              <a:off x="1758125" y="3128175"/>
              <a:ext cx="365369" cy="190965"/>
            </a:xfrm>
            <a:custGeom>
              <a:avLst/>
              <a:gdLst/>
              <a:ahLst/>
              <a:cxnLst/>
              <a:rect l="l" t="t" r="r" b="b"/>
              <a:pathLst>
                <a:path w="8803" h="4601" extrusionOk="0">
                  <a:moveTo>
                    <a:pt x="3015" y="1"/>
                  </a:moveTo>
                  <a:cubicBezTo>
                    <a:pt x="2023" y="1"/>
                    <a:pt x="1097" y="219"/>
                    <a:pt x="490" y="847"/>
                  </a:cubicBezTo>
                  <a:lnTo>
                    <a:pt x="456" y="816"/>
                  </a:lnTo>
                  <a:cubicBezTo>
                    <a:pt x="300" y="898"/>
                    <a:pt x="149" y="985"/>
                    <a:pt x="0" y="1075"/>
                  </a:cubicBezTo>
                  <a:cubicBezTo>
                    <a:pt x="503" y="2759"/>
                    <a:pt x="2112" y="3680"/>
                    <a:pt x="4078" y="4310"/>
                  </a:cubicBezTo>
                  <a:cubicBezTo>
                    <a:pt x="4689" y="4505"/>
                    <a:pt x="5281" y="4600"/>
                    <a:pt x="5823" y="4600"/>
                  </a:cubicBezTo>
                  <a:cubicBezTo>
                    <a:pt x="7580" y="4600"/>
                    <a:pt x="8802" y="3596"/>
                    <a:pt x="8386" y="1726"/>
                  </a:cubicBezTo>
                  <a:cubicBezTo>
                    <a:pt x="8336" y="1502"/>
                    <a:pt x="8222" y="1299"/>
                    <a:pt x="8061" y="1112"/>
                  </a:cubicBezTo>
                  <a:cubicBezTo>
                    <a:pt x="7911" y="967"/>
                    <a:pt x="7754" y="832"/>
                    <a:pt x="7594" y="706"/>
                  </a:cubicBezTo>
                  <a:cubicBezTo>
                    <a:pt x="7353" y="540"/>
                    <a:pt x="7069" y="392"/>
                    <a:pt x="6752" y="260"/>
                  </a:cubicBezTo>
                  <a:cubicBezTo>
                    <a:pt x="6729" y="258"/>
                    <a:pt x="6707" y="256"/>
                    <a:pt x="6686" y="256"/>
                  </a:cubicBezTo>
                  <a:cubicBezTo>
                    <a:pt x="6490" y="256"/>
                    <a:pt x="6364" y="368"/>
                    <a:pt x="6294" y="575"/>
                  </a:cubicBezTo>
                  <a:cubicBezTo>
                    <a:pt x="5373" y="288"/>
                    <a:pt x="4151" y="1"/>
                    <a:pt x="30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0"/>
            <p:cNvSpPr/>
            <p:nvPr/>
          </p:nvSpPr>
          <p:spPr>
            <a:xfrm>
              <a:off x="1776885" y="2901765"/>
              <a:ext cx="345239" cy="399278"/>
            </a:xfrm>
            <a:custGeom>
              <a:avLst/>
              <a:gdLst/>
              <a:ahLst/>
              <a:cxnLst/>
              <a:rect l="l" t="t" r="r" b="b"/>
              <a:pathLst>
                <a:path w="8318" h="9620" extrusionOk="0">
                  <a:moveTo>
                    <a:pt x="2574" y="0"/>
                  </a:moveTo>
                  <a:lnTo>
                    <a:pt x="83" y="2012"/>
                  </a:lnTo>
                  <a:cubicBezTo>
                    <a:pt x="83" y="2012"/>
                    <a:pt x="524" y="3859"/>
                    <a:pt x="1524" y="4409"/>
                  </a:cubicBezTo>
                  <a:cubicBezTo>
                    <a:pt x="1524" y="4409"/>
                    <a:pt x="1050" y="4435"/>
                    <a:pt x="1264" y="4711"/>
                  </a:cubicBezTo>
                  <a:cubicBezTo>
                    <a:pt x="1262" y="4712"/>
                    <a:pt x="6" y="5567"/>
                    <a:pt x="5" y="6271"/>
                  </a:cubicBezTo>
                  <a:cubicBezTo>
                    <a:pt x="1" y="7619"/>
                    <a:pt x="3828" y="9619"/>
                    <a:pt x="5954" y="9619"/>
                  </a:cubicBezTo>
                  <a:cubicBezTo>
                    <a:pt x="6040" y="9619"/>
                    <a:pt x="6123" y="9616"/>
                    <a:pt x="6203" y="9609"/>
                  </a:cubicBezTo>
                  <a:cubicBezTo>
                    <a:pt x="8263" y="9437"/>
                    <a:pt x="8318" y="6842"/>
                    <a:pt x="7394" y="6159"/>
                  </a:cubicBezTo>
                  <a:cubicBezTo>
                    <a:pt x="6470" y="5477"/>
                    <a:pt x="4412" y="4918"/>
                    <a:pt x="3751" y="3909"/>
                  </a:cubicBezTo>
                  <a:cubicBezTo>
                    <a:pt x="3090" y="2899"/>
                    <a:pt x="2574"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0"/>
            <p:cNvSpPr/>
            <p:nvPr/>
          </p:nvSpPr>
          <p:spPr>
            <a:xfrm>
              <a:off x="1776885" y="2901807"/>
              <a:ext cx="305767" cy="399403"/>
            </a:xfrm>
            <a:custGeom>
              <a:avLst/>
              <a:gdLst/>
              <a:ahLst/>
              <a:cxnLst/>
              <a:rect l="l" t="t" r="r" b="b"/>
              <a:pathLst>
                <a:path w="7367" h="9623" extrusionOk="0">
                  <a:moveTo>
                    <a:pt x="2574" y="1"/>
                  </a:moveTo>
                  <a:lnTo>
                    <a:pt x="84" y="2013"/>
                  </a:lnTo>
                  <a:cubicBezTo>
                    <a:pt x="84" y="2013"/>
                    <a:pt x="524" y="3859"/>
                    <a:pt x="1524" y="4411"/>
                  </a:cubicBezTo>
                  <a:cubicBezTo>
                    <a:pt x="1524" y="4411"/>
                    <a:pt x="1050" y="4435"/>
                    <a:pt x="1264" y="4713"/>
                  </a:cubicBezTo>
                  <a:cubicBezTo>
                    <a:pt x="1264" y="4713"/>
                    <a:pt x="6" y="5568"/>
                    <a:pt x="5" y="6273"/>
                  </a:cubicBezTo>
                  <a:cubicBezTo>
                    <a:pt x="1" y="7621"/>
                    <a:pt x="3829" y="9623"/>
                    <a:pt x="5954" y="9623"/>
                  </a:cubicBezTo>
                  <a:cubicBezTo>
                    <a:pt x="6040" y="9623"/>
                    <a:pt x="6123" y="9619"/>
                    <a:pt x="6203" y="9613"/>
                  </a:cubicBezTo>
                  <a:cubicBezTo>
                    <a:pt x="6706" y="9571"/>
                    <a:pt x="7089" y="9383"/>
                    <a:pt x="7367" y="9114"/>
                  </a:cubicBezTo>
                  <a:lnTo>
                    <a:pt x="7367" y="9114"/>
                  </a:lnTo>
                  <a:cubicBezTo>
                    <a:pt x="6997" y="9317"/>
                    <a:pt x="6579" y="9403"/>
                    <a:pt x="6142" y="9403"/>
                  </a:cubicBezTo>
                  <a:cubicBezTo>
                    <a:pt x="4239" y="9403"/>
                    <a:pt x="1991" y="7763"/>
                    <a:pt x="1992" y="6999"/>
                  </a:cubicBezTo>
                  <a:cubicBezTo>
                    <a:pt x="1995" y="5987"/>
                    <a:pt x="4468" y="5700"/>
                    <a:pt x="5955" y="5700"/>
                  </a:cubicBezTo>
                  <a:cubicBezTo>
                    <a:pt x="5962" y="5700"/>
                    <a:pt x="5970" y="5700"/>
                    <a:pt x="5977" y="5700"/>
                  </a:cubicBezTo>
                  <a:cubicBezTo>
                    <a:pt x="6253" y="5700"/>
                    <a:pt x="6519" y="5730"/>
                    <a:pt x="6770" y="5785"/>
                  </a:cubicBezTo>
                  <a:cubicBezTo>
                    <a:pt x="6796" y="5740"/>
                    <a:pt x="7230" y="5533"/>
                    <a:pt x="6216" y="5313"/>
                  </a:cubicBezTo>
                  <a:cubicBezTo>
                    <a:pt x="5289" y="5115"/>
                    <a:pt x="4152" y="4522"/>
                    <a:pt x="3751" y="3909"/>
                  </a:cubicBezTo>
                  <a:cubicBezTo>
                    <a:pt x="3090" y="2901"/>
                    <a:pt x="2574" y="1"/>
                    <a:pt x="257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0"/>
            <p:cNvSpPr/>
            <p:nvPr/>
          </p:nvSpPr>
          <p:spPr>
            <a:xfrm>
              <a:off x="2017324" y="2882216"/>
              <a:ext cx="69811" cy="85251"/>
            </a:xfrm>
            <a:custGeom>
              <a:avLst/>
              <a:gdLst/>
              <a:ahLst/>
              <a:cxnLst/>
              <a:rect l="l" t="t" r="r" b="b"/>
              <a:pathLst>
                <a:path w="1682" h="2054" extrusionOk="0">
                  <a:moveTo>
                    <a:pt x="0" y="0"/>
                  </a:moveTo>
                  <a:lnTo>
                    <a:pt x="22" y="129"/>
                  </a:lnTo>
                  <a:lnTo>
                    <a:pt x="1375" y="1802"/>
                  </a:lnTo>
                  <a:lnTo>
                    <a:pt x="769" y="1973"/>
                  </a:lnTo>
                  <a:lnTo>
                    <a:pt x="822" y="2054"/>
                  </a:lnTo>
                  <a:lnTo>
                    <a:pt x="1681" y="190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0"/>
            <p:cNvSpPr/>
            <p:nvPr/>
          </p:nvSpPr>
          <p:spPr>
            <a:xfrm>
              <a:off x="1984908" y="2884541"/>
              <a:ext cx="34117" cy="36815"/>
            </a:xfrm>
            <a:custGeom>
              <a:avLst/>
              <a:gdLst/>
              <a:ahLst/>
              <a:cxnLst/>
              <a:rect l="l" t="t" r="r" b="b"/>
              <a:pathLst>
                <a:path w="822" h="887" extrusionOk="0">
                  <a:moveTo>
                    <a:pt x="485" y="0"/>
                  </a:moveTo>
                  <a:lnTo>
                    <a:pt x="1" y="102"/>
                  </a:lnTo>
                  <a:cubicBezTo>
                    <a:pt x="23" y="415"/>
                    <a:pt x="111" y="887"/>
                    <a:pt x="391" y="887"/>
                  </a:cubicBezTo>
                  <a:cubicBezTo>
                    <a:pt x="418" y="887"/>
                    <a:pt x="445" y="883"/>
                    <a:pt x="475" y="874"/>
                  </a:cubicBezTo>
                  <a:cubicBezTo>
                    <a:pt x="821" y="770"/>
                    <a:pt x="485" y="0"/>
                    <a:pt x="485" y="0"/>
                  </a:cubicBezTo>
                  <a:close/>
                </a:path>
              </a:pathLst>
            </a:custGeom>
            <a:solidFill>
              <a:srgbClr val="512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0"/>
            <p:cNvSpPr/>
            <p:nvPr/>
          </p:nvSpPr>
          <p:spPr>
            <a:xfrm>
              <a:off x="1954942" y="2873376"/>
              <a:ext cx="68027" cy="32913"/>
            </a:xfrm>
            <a:custGeom>
              <a:avLst/>
              <a:gdLst/>
              <a:ahLst/>
              <a:cxnLst/>
              <a:rect l="l" t="t" r="r" b="b"/>
              <a:pathLst>
                <a:path w="1639" h="793" extrusionOk="0">
                  <a:moveTo>
                    <a:pt x="1450" y="0"/>
                  </a:moveTo>
                  <a:lnTo>
                    <a:pt x="0" y="217"/>
                  </a:lnTo>
                  <a:lnTo>
                    <a:pt x="121" y="792"/>
                  </a:lnTo>
                  <a:lnTo>
                    <a:pt x="1638" y="521"/>
                  </a:lnTo>
                  <a:lnTo>
                    <a:pt x="1450" y="0"/>
                  </a:lnTo>
                  <a:close/>
                </a:path>
              </a:pathLst>
            </a:custGeom>
            <a:solidFill>
              <a:srgbClr val="A5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0"/>
            <p:cNvSpPr/>
            <p:nvPr/>
          </p:nvSpPr>
          <p:spPr>
            <a:xfrm>
              <a:off x="1909909" y="2836768"/>
              <a:ext cx="116256" cy="117833"/>
            </a:xfrm>
            <a:custGeom>
              <a:avLst/>
              <a:gdLst/>
              <a:ahLst/>
              <a:cxnLst/>
              <a:rect l="l" t="t" r="r" b="b"/>
              <a:pathLst>
                <a:path w="2801" h="2839" extrusionOk="0">
                  <a:moveTo>
                    <a:pt x="2298" y="0"/>
                  </a:moveTo>
                  <a:lnTo>
                    <a:pt x="0" y="1378"/>
                  </a:lnTo>
                  <a:cubicBezTo>
                    <a:pt x="22" y="1608"/>
                    <a:pt x="78" y="1893"/>
                    <a:pt x="194" y="2250"/>
                  </a:cubicBezTo>
                  <a:cubicBezTo>
                    <a:pt x="267" y="2479"/>
                    <a:pt x="381" y="2673"/>
                    <a:pt x="519" y="2838"/>
                  </a:cubicBezTo>
                  <a:lnTo>
                    <a:pt x="2801" y="1338"/>
                  </a:lnTo>
                  <a:lnTo>
                    <a:pt x="2644" y="1158"/>
                  </a:lnTo>
                  <a:cubicBezTo>
                    <a:pt x="2637" y="1147"/>
                    <a:pt x="2630" y="1138"/>
                    <a:pt x="2623" y="1128"/>
                  </a:cubicBezTo>
                  <a:lnTo>
                    <a:pt x="2534" y="882"/>
                  </a:lnTo>
                  <a:lnTo>
                    <a:pt x="2516" y="884"/>
                  </a:lnTo>
                  <a:cubicBezTo>
                    <a:pt x="2434" y="611"/>
                    <a:pt x="2394" y="250"/>
                    <a:pt x="22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0"/>
            <p:cNvSpPr/>
            <p:nvPr/>
          </p:nvSpPr>
          <p:spPr>
            <a:xfrm>
              <a:off x="1781368" y="2917703"/>
              <a:ext cx="155063" cy="151452"/>
            </a:xfrm>
            <a:custGeom>
              <a:avLst/>
              <a:gdLst/>
              <a:ahLst/>
              <a:cxnLst/>
              <a:rect l="l" t="t" r="r" b="b"/>
              <a:pathLst>
                <a:path w="3736" h="3649" extrusionOk="0">
                  <a:moveTo>
                    <a:pt x="2301" y="0"/>
                  </a:moveTo>
                  <a:lnTo>
                    <a:pt x="0" y="1723"/>
                  </a:lnTo>
                  <a:cubicBezTo>
                    <a:pt x="38" y="1862"/>
                    <a:pt x="123" y="2143"/>
                    <a:pt x="256" y="2466"/>
                  </a:cubicBezTo>
                  <a:lnTo>
                    <a:pt x="1889" y="1216"/>
                  </a:lnTo>
                  <a:lnTo>
                    <a:pt x="3147" y="3580"/>
                  </a:lnTo>
                  <a:lnTo>
                    <a:pt x="3735" y="3649"/>
                  </a:lnTo>
                  <a:cubicBezTo>
                    <a:pt x="3701" y="3607"/>
                    <a:pt x="3671" y="3565"/>
                    <a:pt x="3643" y="3525"/>
                  </a:cubicBezTo>
                  <a:cubicBezTo>
                    <a:pt x="3313" y="3021"/>
                    <a:pt x="3018" y="2039"/>
                    <a:pt x="2807" y="1188"/>
                  </a:cubicBezTo>
                  <a:lnTo>
                    <a:pt x="230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0"/>
            <p:cNvSpPr/>
            <p:nvPr/>
          </p:nvSpPr>
          <p:spPr>
            <a:xfrm>
              <a:off x="1704086" y="2745250"/>
              <a:ext cx="329965" cy="257123"/>
            </a:xfrm>
            <a:custGeom>
              <a:avLst/>
              <a:gdLst/>
              <a:ahLst/>
              <a:cxnLst/>
              <a:rect l="l" t="t" r="r" b="b"/>
              <a:pathLst>
                <a:path w="7950" h="6195" extrusionOk="0">
                  <a:moveTo>
                    <a:pt x="4781" y="0"/>
                  </a:moveTo>
                  <a:cubicBezTo>
                    <a:pt x="4181" y="0"/>
                    <a:pt x="3503" y="189"/>
                    <a:pt x="2752" y="676"/>
                  </a:cubicBezTo>
                  <a:cubicBezTo>
                    <a:pt x="0" y="2459"/>
                    <a:pt x="1888" y="6194"/>
                    <a:pt x="1888" y="6194"/>
                  </a:cubicBezTo>
                  <a:cubicBezTo>
                    <a:pt x="1888" y="6194"/>
                    <a:pt x="5083" y="3284"/>
                    <a:pt x="7950" y="2182"/>
                  </a:cubicBezTo>
                  <a:cubicBezTo>
                    <a:pt x="7950" y="2182"/>
                    <a:pt x="6821" y="0"/>
                    <a:pt x="47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0"/>
            <p:cNvSpPr/>
            <p:nvPr/>
          </p:nvSpPr>
          <p:spPr>
            <a:xfrm>
              <a:off x="1704708" y="2777831"/>
              <a:ext cx="302032" cy="225165"/>
            </a:xfrm>
            <a:custGeom>
              <a:avLst/>
              <a:gdLst/>
              <a:ahLst/>
              <a:cxnLst/>
              <a:rect l="l" t="t" r="r" b="b"/>
              <a:pathLst>
                <a:path w="7277" h="5425" extrusionOk="0">
                  <a:moveTo>
                    <a:pt x="2552" y="0"/>
                  </a:moveTo>
                  <a:cubicBezTo>
                    <a:pt x="1" y="1818"/>
                    <a:pt x="1820" y="5425"/>
                    <a:pt x="1820" y="5425"/>
                  </a:cubicBezTo>
                  <a:cubicBezTo>
                    <a:pt x="1820" y="5425"/>
                    <a:pt x="4583" y="2910"/>
                    <a:pt x="7276" y="1672"/>
                  </a:cubicBezTo>
                  <a:lnTo>
                    <a:pt x="7276" y="1672"/>
                  </a:lnTo>
                  <a:cubicBezTo>
                    <a:pt x="6850" y="1785"/>
                    <a:pt x="6371" y="1851"/>
                    <a:pt x="5866" y="1851"/>
                  </a:cubicBezTo>
                  <a:cubicBezTo>
                    <a:pt x="5860" y="1851"/>
                    <a:pt x="5855" y="1851"/>
                    <a:pt x="5849" y="1851"/>
                  </a:cubicBezTo>
                  <a:cubicBezTo>
                    <a:pt x="4026" y="1847"/>
                    <a:pt x="2550" y="1022"/>
                    <a:pt x="2552" y="10"/>
                  </a:cubicBezTo>
                  <a:lnTo>
                    <a:pt x="25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0"/>
            <p:cNvSpPr/>
            <p:nvPr/>
          </p:nvSpPr>
          <p:spPr>
            <a:xfrm>
              <a:off x="1847029" y="2751144"/>
              <a:ext cx="150746" cy="55575"/>
            </a:xfrm>
            <a:custGeom>
              <a:avLst/>
              <a:gdLst/>
              <a:ahLst/>
              <a:cxnLst/>
              <a:rect l="l" t="t" r="r" b="b"/>
              <a:pathLst>
                <a:path w="3632" h="1339" extrusionOk="0">
                  <a:moveTo>
                    <a:pt x="1429" y="0"/>
                  </a:moveTo>
                  <a:cubicBezTo>
                    <a:pt x="998" y="0"/>
                    <a:pt x="521" y="111"/>
                    <a:pt x="1" y="385"/>
                  </a:cubicBezTo>
                  <a:cubicBezTo>
                    <a:pt x="364" y="254"/>
                    <a:pt x="690" y="198"/>
                    <a:pt x="985" y="198"/>
                  </a:cubicBezTo>
                  <a:cubicBezTo>
                    <a:pt x="1943" y="198"/>
                    <a:pt x="2570" y="790"/>
                    <a:pt x="3086" y="1339"/>
                  </a:cubicBezTo>
                  <a:lnTo>
                    <a:pt x="3632" y="1102"/>
                  </a:lnTo>
                  <a:cubicBezTo>
                    <a:pt x="3162" y="581"/>
                    <a:pt x="2417" y="0"/>
                    <a:pt x="142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0"/>
            <p:cNvSpPr/>
            <p:nvPr/>
          </p:nvSpPr>
          <p:spPr>
            <a:xfrm>
              <a:off x="1745757" y="2795305"/>
              <a:ext cx="63337" cy="167639"/>
            </a:xfrm>
            <a:custGeom>
              <a:avLst/>
              <a:gdLst/>
              <a:ahLst/>
              <a:cxnLst/>
              <a:rect l="l" t="t" r="r" b="b"/>
              <a:pathLst>
                <a:path w="1526" h="4039" extrusionOk="0">
                  <a:moveTo>
                    <a:pt x="1525" y="0"/>
                  </a:moveTo>
                  <a:lnTo>
                    <a:pt x="1525" y="0"/>
                  </a:lnTo>
                  <a:cubicBezTo>
                    <a:pt x="1" y="1207"/>
                    <a:pt x="289" y="2940"/>
                    <a:pt x="700" y="4038"/>
                  </a:cubicBezTo>
                  <a:lnTo>
                    <a:pt x="1140" y="3624"/>
                  </a:lnTo>
                  <a:cubicBezTo>
                    <a:pt x="758" y="2547"/>
                    <a:pt x="389" y="1232"/>
                    <a:pt x="1525"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0"/>
            <p:cNvSpPr/>
            <p:nvPr/>
          </p:nvSpPr>
          <p:spPr>
            <a:xfrm>
              <a:off x="2024338" y="2825313"/>
              <a:ext cx="86372" cy="112147"/>
            </a:xfrm>
            <a:custGeom>
              <a:avLst/>
              <a:gdLst/>
              <a:ahLst/>
              <a:cxnLst/>
              <a:rect l="l" t="t" r="r" b="b"/>
              <a:pathLst>
                <a:path w="2081" h="2702" extrusionOk="0">
                  <a:moveTo>
                    <a:pt x="175" y="0"/>
                  </a:moveTo>
                  <a:lnTo>
                    <a:pt x="1" y="176"/>
                  </a:lnTo>
                  <a:cubicBezTo>
                    <a:pt x="29" y="249"/>
                    <a:pt x="1633" y="2702"/>
                    <a:pt x="1633" y="2702"/>
                  </a:cubicBezTo>
                  <a:lnTo>
                    <a:pt x="2080" y="2626"/>
                  </a:lnTo>
                  <a:lnTo>
                    <a:pt x="1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0"/>
            <p:cNvSpPr/>
            <p:nvPr/>
          </p:nvSpPr>
          <p:spPr>
            <a:xfrm>
              <a:off x="1999103" y="2810496"/>
              <a:ext cx="99654" cy="128707"/>
            </a:xfrm>
            <a:custGeom>
              <a:avLst/>
              <a:gdLst/>
              <a:ahLst/>
              <a:cxnLst/>
              <a:rect l="l" t="t" r="r" b="b"/>
              <a:pathLst>
                <a:path w="2401" h="3101" extrusionOk="0">
                  <a:moveTo>
                    <a:pt x="316" y="1"/>
                  </a:moveTo>
                  <a:lnTo>
                    <a:pt x="1" y="238"/>
                  </a:lnTo>
                  <a:lnTo>
                    <a:pt x="2026" y="3100"/>
                  </a:lnTo>
                  <a:lnTo>
                    <a:pt x="2401" y="3026"/>
                  </a:lnTo>
                  <a:lnTo>
                    <a:pt x="3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0"/>
            <p:cNvSpPr/>
            <p:nvPr/>
          </p:nvSpPr>
          <p:spPr>
            <a:xfrm>
              <a:off x="1888285" y="2875742"/>
              <a:ext cx="88613" cy="166643"/>
            </a:xfrm>
            <a:custGeom>
              <a:avLst/>
              <a:gdLst/>
              <a:ahLst/>
              <a:cxnLst/>
              <a:rect l="l" t="t" r="r" b="b"/>
              <a:pathLst>
                <a:path w="2135" h="4015" extrusionOk="0">
                  <a:moveTo>
                    <a:pt x="1310" y="1"/>
                  </a:moveTo>
                  <a:lnTo>
                    <a:pt x="1" y="978"/>
                  </a:lnTo>
                  <a:lnTo>
                    <a:pt x="1033" y="4014"/>
                  </a:lnTo>
                  <a:lnTo>
                    <a:pt x="1984" y="3925"/>
                  </a:lnTo>
                  <a:lnTo>
                    <a:pt x="2135" y="3733"/>
                  </a:lnTo>
                  <a:lnTo>
                    <a:pt x="13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0"/>
            <p:cNvSpPr/>
            <p:nvPr/>
          </p:nvSpPr>
          <p:spPr>
            <a:xfrm>
              <a:off x="1865747" y="2884001"/>
              <a:ext cx="98035" cy="166560"/>
            </a:xfrm>
            <a:custGeom>
              <a:avLst/>
              <a:gdLst/>
              <a:ahLst/>
              <a:cxnLst/>
              <a:rect l="l" t="t" r="r" b="b"/>
              <a:pathLst>
                <a:path w="2362" h="4013" extrusionOk="0">
                  <a:moveTo>
                    <a:pt x="1425" y="0"/>
                  </a:moveTo>
                  <a:lnTo>
                    <a:pt x="1" y="973"/>
                  </a:lnTo>
                  <a:lnTo>
                    <a:pt x="1343" y="4012"/>
                  </a:lnTo>
                  <a:lnTo>
                    <a:pt x="2362" y="3633"/>
                  </a:lnTo>
                  <a:lnTo>
                    <a:pt x="14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0"/>
            <p:cNvSpPr/>
            <p:nvPr/>
          </p:nvSpPr>
          <p:spPr>
            <a:xfrm>
              <a:off x="1696905" y="4470032"/>
              <a:ext cx="121236" cy="50429"/>
            </a:xfrm>
            <a:custGeom>
              <a:avLst/>
              <a:gdLst/>
              <a:ahLst/>
              <a:cxnLst/>
              <a:rect l="l" t="t" r="r" b="b"/>
              <a:pathLst>
                <a:path w="2921" h="1215" extrusionOk="0">
                  <a:moveTo>
                    <a:pt x="2476" y="1"/>
                  </a:moveTo>
                  <a:cubicBezTo>
                    <a:pt x="1998" y="1"/>
                    <a:pt x="440" y="744"/>
                    <a:pt x="1" y="1209"/>
                  </a:cubicBezTo>
                  <a:lnTo>
                    <a:pt x="2810" y="1215"/>
                  </a:lnTo>
                  <a:cubicBezTo>
                    <a:pt x="2810" y="1215"/>
                    <a:pt x="2921" y="88"/>
                    <a:pt x="2540" y="6"/>
                  </a:cubicBezTo>
                  <a:cubicBezTo>
                    <a:pt x="2521" y="3"/>
                    <a:pt x="2500"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0"/>
            <p:cNvSpPr/>
            <p:nvPr/>
          </p:nvSpPr>
          <p:spPr>
            <a:xfrm>
              <a:off x="2228626" y="4470986"/>
              <a:ext cx="134269" cy="50636"/>
            </a:xfrm>
            <a:custGeom>
              <a:avLst/>
              <a:gdLst/>
              <a:ahLst/>
              <a:cxnLst/>
              <a:rect l="l" t="t" r="r" b="b"/>
              <a:pathLst>
                <a:path w="3235" h="1220" extrusionOk="0">
                  <a:moveTo>
                    <a:pt x="493" y="1"/>
                  </a:moveTo>
                  <a:cubicBezTo>
                    <a:pt x="467" y="1"/>
                    <a:pt x="444" y="3"/>
                    <a:pt x="424" y="6"/>
                  </a:cubicBezTo>
                  <a:cubicBezTo>
                    <a:pt x="0" y="87"/>
                    <a:pt x="121" y="1214"/>
                    <a:pt x="121" y="1214"/>
                  </a:cubicBezTo>
                  <a:lnTo>
                    <a:pt x="3235" y="1219"/>
                  </a:lnTo>
                  <a:cubicBezTo>
                    <a:pt x="2749" y="750"/>
                    <a:pt x="1021" y="1"/>
                    <a:pt x="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0"/>
            <p:cNvSpPr/>
            <p:nvPr/>
          </p:nvSpPr>
          <p:spPr>
            <a:xfrm>
              <a:off x="1842256" y="3089285"/>
              <a:ext cx="159587" cy="40592"/>
            </a:xfrm>
            <a:custGeom>
              <a:avLst/>
              <a:gdLst/>
              <a:ahLst/>
              <a:cxnLst/>
              <a:rect l="l" t="t" r="r" b="b"/>
              <a:pathLst>
                <a:path w="3845" h="978" extrusionOk="0">
                  <a:moveTo>
                    <a:pt x="427" y="1"/>
                  </a:moveTo>
                  <a:cubicBezTo>
                    <a:pt x="416" y="1"/>
                    <a:pt x="405" y="2"/>
                    <a:pt x="396" y="3"/>
                  </a:cubicBezTo>
                  <a:cubicBezTo>
                    <a:pt x="1" y="69"/>
                    <a:pt x="1953" y="957"/>
                    <a:pt x="3845" y="977"/>
                  </a:cubicBezTo>
                  <a:cubicBezTo>
                    <a:pt x="2510" y="796"/>
                    <a:pt x="812" y="1"/>
                    <a:pt x="4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0"/>
            <p:cNvSpPr/>
            <p:nvPr/>
          </p:nvSpPr>
          <p:spPr>
            <a:xfrm>
              <a:off x="1840139" y="3040475"/>
              <a:ext cx="140785" cy="81516"/>
            </a:xfrm>
            <a:custGeom>
              <a:avLst/>
              <a:gdLst/>
              <a:ahLst/>
              <a:cxnLst/>
              <a:rect l="l" t="t" r="r" b="b"/>
              <a:pathLst>
                <a:path w="3392" h="1964" extrusionOk="0">
                  <a:moveTo>
                    <a:pt x="317" y="1"/>
                  </a:moveTo>
                  <a:cubicBezTo>
                    <a:pt x="1" y="1"/>
                    <a:pt x="1613" y="1392"/>
                    <a:pt x="3391" y="1964"/>
                  </a:cubicBezTo>
                  <a:cubicBezTo>
                    <a:pt x="2121" y="1375"/>
                    <a:pt x="648" y="44"/>
                    <a:pt x="336" y="2"/>
                  </a:cubicBezTo>
                  <a:cubicBezTo>
                    <a:pt x="329" y="1"/>
                    <a:pt x="322" y="1"/>
                    <a:pt x="31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0"/>
            <p:cNvSpPr/>
            <p:nvPr/>
          </p:nvSpPr>
          <p:spPr>
            <a:xfrm>
              <a:off x="1910075" y="3204918"/>
              <a:ext cx="184614" cy="73049"/>
            </a:xfrm>
            <a:custGeom>
              <a:avLst/>
              <a:gdLst/>
              <a:ahLst/>
              <a:cxnLst/>
              <a:rect l="l" t="t" r="r" b="b"/>
              <a:pathLst>
                <a:path w="4448" h="1760" extrusionOk="0">
                  <a:moveTo>
                    <a:pt x="0" y="1"/>
                  </a:moveTo>
                  <a:cubicBezTo>
                    <a:pt x="63" y="1201"/>
                    <a:pt x="1550" y="1759"/>
                    <a:pt x="2761" y="1759"/>
                  </a:cubicBezTo>
                  <a:cubicBezTo>
                    <a:pt x="3027" y="1759"/>
                    <a:pt x="3280" y="1732"/>
                    <a:pt x="3501" y="1679"/>
                  </a:cubicBezTo>
                  <a:cubicBezTo>
                    <a:pt x="4445" y="1451"/>
                    <a:pt x="4448" y="495"/>
                    <a:pt x="4448" y="495"/>
                  </a:cubicBezTo>
                  <a:lnTo>
                    <a:pt x="4448" y="495"/>
                  </a:lnTo>
                  <a:cubicBezTo>
                    <a:pt x="4448" y="495"/>
                    <a:pt x="4130" y="1594"/>
                    <a:pt x="2987" y="1594"/>
                  </a:cubicBezTo>
                  <a:cubicBezTo>
                    <a:pt x="2892" y="1594"/>
                    <a:pt x="2790" y="1587"/>
                    <a:pt x="2682" y="1570"/>
                  </a:cubicBezTo>
                  <a:cubicBezTo>
                    <a:pt x="419" y="1213"/>
                    <a:pt x="1" y="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0"/>
            <p:cNvSpPr/>
            <p:nvPr/>
          </p:nvSpPr>
          <p:spPr>
            <a:xfrm>
              <a:off x="2320269" y="3453740"/>
              <a:ext cx="85002" cy="104842"/>
            </a:xfrm>
            <a:custGeom>
              <a:avLst/>
              <a:gdLst/>
              <a:ahLst/>
              <a:cxnLst/>
              <a:rect l="l" t="t" r="r" b="b"/>
              <a:pathLst>
                <a:path w="2048" h="2526" extrusionOk="0">
                  <a:moveTo>
                    <a:pt x="1" y="1"/>
                  </a:moveTo>
                  <a:lnTo>
                    <a:pt x="126" y="2525"/>
                  </a:lnTo>
                  <a:lnTo>
                    <a:pt x="1714" y="2479"/>
                  </a:lnTo>
                  <a:lnTo>
                    <a:pt x="2047" y="459"/>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0"/>
            <p:cNvSpPr/>
            <p:nvPr/>
          </p:nvSpPr>
          <p:spPr>
            <a:xfrm>
              <a:off x="1735795" y="3609094"/>
              <a:ext cx="113060" cy="127379"/>
            </a:xfrm>
            <a:custGeom>
              <a:avLst/>
              <a:gdLst/>
              <a:ahLst/>
              <a:cxnLst/>
              <a:rect l="l" t="t" r="r" b="b"/>
              <a:pathLst>
                <a:path w="2724" h="3069" extrusionOk="0">
                  <a:moveTo>
                    <a:pt x="1452" y="1"/>
                  </a:moveTo>
                  <a:lnTo>
                    <a:pt x="1" y="2001"/>
                  </a:lnTo>
                  <a:lnTo>
                    <a:pt x="1234" y="3069"/>
                  </a:lnTo>
                  <a:lnTo>
                    <a:pt x="2724" y="1767"/>
                  </a:lnTo>
                  <a:lnTo>
                    <a:pt x="145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0"/>
            <p:cNvSpPr/>
            <p:nvPr/>
          </p:nvSpPr>
          <p:spPr>
            <a:xfrm>
              <a:off x="1858526" y="2874455"/>
              <a:ext cx="112188" cy="183535"/>
            </a:xfrm>
            <a:custGeom>
              <a:avLst/>
              <a:gdLst/>
              <a:ahLst/>
              <a:cxnLst/>
              <a:rect l="l" t="t" r="r" b="b"/>
              <a:pathLst>
                <a:path w="2703" h="4422" extrusionOk="0">
                  <a:moveTo>
                    <a:pt x="1517" y="459"/>
                  </a:moveTo>
                  <a:lnTo>
                    <a:pt x="2370" y="3771"/>
                  </a:lnTo>
                  <a:lnTo>
                    <a:pt x="1587" y="4060"/>
                  </a:lnTo>
                  <a:lnTo>
                    <a:pt x="349" y="1255"/>
                  </a:lnTo>
                  <a:lnTo>
                    <a:pt x="1517" y="459"/>
                  </a:lnTo>
                  <a:close/>
                  <a:moveTo>
                    <a:pt x="1682" y="0"/>
                  </a:moveTo>
                  <a:lnTo>
                    <a:pt x="1" y="1148"/>
                  </a:lnTo>
                  <a:lnTo>
                    <a:pt x="1445" y="4422"/>
                  </a:lnTo>
                  <a:lnTo>
                    <a:pt x="2702" y="3956"/>
                  </a:lnTo>
                  <a:lnTo>
                    <a:pt x="16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0"/>
            <p:cNvSpPr/>
            <p:nvPr/>
          </p:nvSpPr>
          <p:spPr>
            <a:xfrm>
              <a:off x="1763355" y="2814397"/>
              <a:ext cx="278914" cy="199473"/>
            </a:xfrm>
            <a:custGeom>
              <a:avLst/>
              <a:gdLst/>
              <a:ahLst/>
              <a:cxnLst/>
              <a:rect l="l" t="t" r="r" b="b"/>
              <a:pathLst>
                <a:path w="6720" h="4806" extrusionOk="0">
                  <a:moveTo>
                    <a:pt x="6432" y="0"/>
                  </a:moveTo>
                  <a:cubicBezTo>
                    <a:pt x="3695" y="1120"/>
                    <a:pt x="764" y="3557"/>
                    <a:pt x="1" y="4212"/>
                  </a:cubicBezTo>
                  <a:cubicBezTo>
                    <a:pt x="117" y="4515"/>
                    <a:pt x="291" y="4805"/>
                    <a:pt x="291" y="4805"/>
                  </a:cubicBezTo>
                  <a:cubicBezTo>
                    <a:pt x="291" y="4805"/>
                    <a:pt x="3655" y="1617"/>
                    <a:pt x="6720" y="464"/>
                  </a:cubicBezTo>
                  <a:cubicBezTo>
                    <a:pt x="6720" y="464"/>
                    <a:pt x="6622" y="273"/>
                    <a:pt x="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0"/>
            <p:cNvSpPr/>
            <p:nvPr/>
          </p:nvSpPr>
          <p:spPr>
            <a:xfrm>
              <a:off x="1872803" y="3134318"/>
              <a:ext cx="185112" cy="61054"/>
            </a:xfrm>
            <a:custGeom>
              <a:avLst/>
              <a:gdLst/>
              <a:ahLst/>
              <a:cxnLst/>
              <a:rect l="l" t="t" r="r" b="b"/>
              <a:pathLst>
                <a:path w="4460" h="1471" extrusionOk="0">
                  <a:moveTo>
                    <a:pt x="3896" y="0"/>
                  </a:moveTo>
                  <a:cubicBezTo>
                    <a:pt x="0" y="244"/>
                    <a:pt x="325" y="1470"/>
                    <a:pt x="325" y="1470"/>
                  </a:cubicBezTo>
                  <a:cubicBezTo>
                    <a:pt x="453" y="860"/>
                    <a:pt x="1475" y="522"/>
                    <a:pt x="4459" y="181"/>
                  </a:cubicBezTo>
                  <a:lnTo>
                    <a:pt x="38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0"/>
            <p:cNvSpPr/>
            <p:nvPr/>
          </p:nvSpPr>
          <p:spPr>
            <a:xfrm>
              <a:off x="1925100" y="3006565"/>
              <a:ext cx="17059" cy="18179"/>
            </a:xfrm>
            <a:custGeom>
              <a:avLst/>
              <a:gdLst/>
              <a:ahLst/>
              <a:cxnLst/>
              <a:rect l="l" t="t" r="r" b="b"/>
              <a:pathLst>
                <a:path w="411" h="438" extrusionOk="0">
                  <a:moveTo>
                    <a:pt x="206" y="0"/>
                  </a:moveTo>
                  <a:cubicBezTo>
                    <a:pt x="93" y="0"/>
                    <a:pt x="1" y="98"/>
                    <a:pt x="1" y="217"/>
                  </a:cubicBezTo>
                  <a:cubicBezTo>
                    <a:pt x="1" y="338"/>
                    <a:pt x="93" y="436"/>
                    <a:pt x="206" y="437"/>
                  </a:cubicBezTo>
                  <a:cubicBezTo>
                    <a:pt x="318" y="437"/>
                    <a:pt x="410" y="341"/>
                    <a:pt x="410" y="220"/>
                  </a:cubicBezTo>
                  <a:cubicBezTo>
                    <a:pt x="410" y="99"/>
                    <a:pt x="318" y="2"/>
                    <a:pt x="20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0"/>
            <p:cNvSpPr/>
            <p:nvPr/>
          </p:nvSpPr>
          <p:spPr>
            <a:xfrm>
              <a:off x="1912441" y="2968381"/>
              <a:ext cx="17059" cy="18179"/>
            </a:xfrm>
            <a:custGeom>
              <a:avLst/>
              <a:gdLst/>
              <a:ahLst/>
              <a:cxnLst/>
              <a:rect l="l" t="t" r="r" b="b"/>
              <a:pathLst>
                <a:path w="411" h="438" extrusionOk="0">
                  <a:moveTo>
                    <a:pt x="205" y="1"/>
                  </a:moveTo>
                  <a:cubicBezTo>
                    <a:pt x="91" y="1"/>
                    <a:pt x="1" y="98"/>
                    <a:pt x="1" y="219"/>
                  </a:cubicBezTo>
                  <a:cubicBezTo>
                    <a:pt x="1" y="338"/>
                    <a:pt x="91" y="436"/>
                    <a:pt x="205" y="437"/>
                  </a:cubicBezTo>
                  <a:cubicBezTo>
                    <a:pt x="319" y="437"/>
                    <a:pt x="410" y="341"/>
                    <a:pt x="410" y="220"/>
                  </a:cubicBezTo>
                  <a:cubicBezTo>
                    <a:pt x="410" y="100"/>
                    <a:pt x="319" y="2"/>
                    <a:pt x="20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0"/>
            <p:cNvSpPr/>
            <p:nvPr/>
          </p:nvSpPr>
          <p:spPr>
            <a:xfrm>
              <a:off x="1899201" y="2929740"/>
              <a:ext cx="17059" cy="18096"/>
            </a:xfrm>
            <a:custGeom>
              <a:avLst/>
              <a:gdLst/>
              <a:ahLst/>
              <a:cxnLst/>
              <a:rect l="l" t="t" r="r" b="b"/>
              <a:pathLst>
                <a:path w="411" h="436" extrusionOk="0">
                  <a:moveTo>
                    <a:pt x="202" y="0"/>
                  </a:moveTo>
                  <a:cubicBezTo>
                    <a:pt x="92" y="0"/>
                    <a:pt x="4" y="98"/>
                    <a:pt x="1" y="217"/>
                  </a:cubicBezTo>
                  <a:cubicBezTo>
                    <a:pt x="1" y="338"/>
                    <a:pt x="93" y="434"/>
                    <a:pt x="206" y="436"/>
                  </a:cubicBezTo>
                  <a:cubicBezTo>
                    <a:pt x="320" y="436"/>
                    <a:pt x="410" y="339"/>
                    <a:pt x="410" y="219"/>
                  </a:cubicBezTo>
                  <a:cubicBezTo>
                    <a:pt x="410" y="98"/>
                    <a:pt x="320" y="2"/>
                    <a:pt x="206" y="0"/>
                  </a:cubicBezTo>
                  <a:cubicBezTo>
                    <a:pt x="205" y="0"/>
                    <a:pt x="203" y="0"/>
                    <a:pt x="20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0"/>
            <p:cNvSpPr/>
            <p:nvPr/>
          </p:nvSpPr>
          <p:spPr>
            <a:xfrm>
              <a:off x="2373893" y="3525461"/>
              <a:ext cx="16145" cy="15066"/>
            </a:xfrm>
            <a:custGeom>
              <a:avLst/>
              <a:gdLst/>
              <a:ahLst/>
              <a:cxnLst/>
              <a:rect l="l" t="t" r="r" b="b"/>
              <a:pathLst>
                <a:path w="389" h="363" extrusionOk="0">
                  <a:moveTo>
                    <a:pt x="194" y="0"/>
                  </a:moveTo>
                  <a:cubicBezTo>
                    <a:pt x="159" y="0"/>
                    <a:pt x="123" y="12"/>
                    <a:pt x="93" y="36"/>
                  </a:cubicBezTo>
                  <a:cubicBezTo>
                    <a:pt x="17" y="96"/>
                    <a:pt x="1" y="208"/>
                    <a:pt x="58" y="289"/>
                  </a:cubicBezTo>
                  <a:cubicBezTo>
                    <a:pt x="92" y="338"/>
                    <a:pt x="144" y="363"/>
                    <a:pt x="196" y="363"/>
                  </a:cubicBezTo>
                  <a:cubicBezTo>
                    <a:pt x="231" y="363"/>
                    <a:pt x="267" y="351"/>
                    <a:pt x="297" y="328"/>
                  </a:cubicBezTo>
                  <a:cubicBezTo>
                    <a:pt x="373" y="269"/>
                    <a:pt x="389" y="154"/>
                    <a:pt x="331" y="73"/>
                  </a:cubicBezTo>
                  <a:cubicBezTo>
                    <a:pt x="298" y="25"/>
                    <a:pt x="246" y="0"/>
                    <a:pt x="1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0"/>
            <p:cNvSpPr/>
            <p:nvPr/>
          </p:nvSpPr>
          <p:spPr>
            <a:xfrm>
              <a:off x="2401951" y="3527619"/>
              <a:ext cx="16145" cy="15066"/>
            </a:xfrm>
            <a:custGeom>
              <a:avLst/>
              <a:gdLst/>
              <a:ahLst/>
              <a:cxnLst/>
              <a:rect l="l" t="t" r="r" b="b"/>
              <a:pathLst>
                <a:path w="389" h="363" extrusionOk="0">
                  <a:moveTo>
                    <a:pt x="193" y="1"/>
                  </a:moveTo>
                  <a:cubicBezTo>
                    <a:pt x="158" y="1"/>
                    <a:pt x="122" y="13"/>
                    <a:pt x="92" y="37"/>
                  </a:cubicBezTo>
                  <a:cubicBezTo>
                    <a:pt x="16" y="96"/>
                    <a:pt x="0" y="209"/>
                    <a:pt x="58" y="290"/>
                  </a:cubicBezTo>
                  <a:cubicBezTo>
                    <a:pt x="91" y="338"/>
                    <a:pt x="143" y="363"/>
                    <a:pt x="195" y="363"/>
                  </a:cubicBezTo>
                  <a:cubicBezTo>
                    <a:pt x="230" y="363"/>
                    <a:pt x="266" y="351"/>
                    <a:pt x="296" y="327"/>
                  </a:cubicBezTo>
                  <a:cubicBezTo>
                    <a:pt x="372" y="268"/>
                    <a:pt x="388" y="153"/>
                    <a:pt x="331" y="74"/>
                  </a:cubicBezTo>
                  <a:cubicBezTo>
                    <a:pt x="297" y="26"/>
                    <a:pt x="246" y="1"/>
                    <a:pt x="1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0"/>
            <p:cNvSpPr/>
            <p:nvPr/>
          </p:nvSpPr>
          <p:spPr>
            <a:xfrm>
              <a:off x="1997028" y="2987307"/>
              <a:ext cx="53707" cy="29261"/>
            </a:xfrm>
            <a:custGeom>
              <a:avLst/>
              <a:gdLst/>
              <a:ahLst/>
              <a:cxnLst/>
              <a:rect l="l" t="t" r="r" b="b"/>
              <a:pathLst>
                <a:path w="1294" h="705" extrusionOk="0">
                  <a:moveTo>
                    <a:pt x="887" y="0"/>
                  </a:moveTo>
                  <a:cubicBezTo>
                    <a:pt x="470" y="0"/>
                    <a:pt x="112" y="198"/>
                    <a:pt x="1" y="662"/>
                  </a:cubicBezTo>
                  <a:lnTo>
                    <a:pt x="209" y="704"/>
                  </a:lnTo>
                  <a:cubicBezTo>
                    <a:pt x="306" y="297"/>
                    <a:pt x="766" y="120"/>
                    <a:pt x="1076" y="120"/>
                  </a:cubicBezTo>
                  <a:cubicBezTo>
                    <a:pt x="1152" y="120"/>
                    <a:pt x="1219" y="131"/>
                    <a:pt x="1269" y="151"/>
                  </a:cubicBezTo>
                  <a:lnTo>
                    <a:pt x="1294" y="58"/>
                  </a:lnTo>
                  <a:cubicBezTo>
                    <a:pt x="1156" y="20"/>
                    <a:pt x="1019" y="0"/>
                    <a:pt x="887" y="0"/>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0"/>
            <p:cNvSpPr/>
            <p:nvPr/>
          </p:nvSpPr>
          <p:spPr>
            <a:xfrm>
              <a:off x="2022180" y="3000630"/>
              <a:ext cx="20254" cy="8550"/>
            </a:xfrm>
            <a:custGeom>
              <a:avLst/>
              <a:gdLst/>
              <a:ahLst/>
              <a:cxnLst/>
              <a:rect l="l" t="t" r="r" b="b"/>
              <a:pathLst>
                <a:path w="488" h="206" extrusionOk="0">
                  <a:moveTo>
                    <a:pt x="277" y="1"/>
                  </a:moveTo>
                  <a:cubicBezTo>
                    <a:pt x="264" y="1"/>
                    <a:pt x="251" y="2"/>
                    <a:pt x="238" y="4"/>
                  </a:cubicBezTo>
                  <a:cubicBezTo>
                    <a:pt x="104" y="24"/>
                    <a:pt x="1" y="145"/>
                    <a:pt x="5" y="192"/>
                  </a:cubicBezTo>
                  <a:cubicBezTo>
                    <a:pt x="6" y="202"/>
                    <a:pt x="12" y="206"/>
                    <a:pt x="21" y="206"/>
                  </a:cubicBezTo>
                  <a:cubicBezTo>
                    <a:pt x="57" y="206"/>
                    <a:pt x="148" y="147"/>
                    <a:pt x="254" y="132"/>
                  </a:cubicBezTo>
                  <a:cubicBezTo>
                    <a:pt x="279" y="127"/>
                    <a:pt x="303" y="126"/>
                    <a:pt x="325" y="126"/>
                  </a:cubicBezTo>
                  <a:cubicBezTo>
                    <a:pt x="385" y="126"/>
                    <a:pt x="434" y="137"/>
                    <a:pt x="462" y="137"/>
                  </a:cubicBezTo>
                  <a:cubicBezTo>
                    <a:pt x="479" y="137"/>
                    <a:pt x="487" y="133"/>
                    <a:pt x="485" y="119"/>
                  </a:cubicBezTo>
                  <a:cubicBezTo>
                    <a:pt x="480" y="76"/>
                    <a:pt x="391" y="1"/>
                    <a:pt x="277" y="1"/>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0"/>
            <p:cNvSpPr/>
            <p:nvPr/>
          </p:nvSpPr>
          <p:spPr>
            <a:xfrm>
              <a:off x="1924436" y="2814314"/>
              <a:ext cx="117916" cy="68151"/>
            </a:xfrm>
            <a:custGeom>
              <a:avLst/>
              <a:gdLst/>
              <a:ahLst/>
              <a:cxnLst/>
              <a:rect l="l" t="t" r="r" b="b"/>
              <a:pathLst>
                <a:path w="2841" h="1642" extrusionOk="0">
                  <a:moveTo>
                    <a:pt x="2553" y="1"/>
                  </a:moveTo>
                  <a:cubicBezTo>
                    <a:pt x="1698" y="350"/>
                    <a:pt x="823" y="829"/>
                    <a:pt x="1" y="1340"/>
                  </a:cubicBezTo>
                  <a:cubicBezTo>
                    <a:pt x="157" y="1462"/>
                    <a:pt x="331" y="1564"/>
                    <a:pt x="524" y="1642"/>
                  </a:cubicBezTo>
                  <a:cubicBezTo>
                    <a:pt x="1275" y="1176"/>
                    <a:pt x="2069" y="757"/>
                    <a:pt x="2840" y="465"/>
                  </a:cubicBezTo>
                  <a:cubicBezTo>
                    <a:pt x="2840" y="465"/>
                    <a:pt x="2744" y="274"/>
                    <a:pt x="2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0"/>
            <p:cNvSpPr/>
            <p:nvPr/>
          </p:nvSpPr>
          <p:spPr>
            <a:xfrm>
              <a:off x="2374018" y="3480054"/>
              <a:ext cx="178222" cy="166560"/>
            </a:xfrm>
            <a:custGeom>
              <a:avLst/>
              <a:gdLst/>
              <a:ahLst/>
              <a:cxnLst/>
              <a:rect l="l" t="t" r="r" b="b"/>
              <a:pathLst>
                <a:path w="4294" h="4013"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3" y="2"/>
                    <a:pt x="696" y="1831"/>
                    <a:pt x="902" y="1831"/>
                  </a:cubicBezTo>
                  <a:cubicBezTo>
                    <a:pt x="1847" y="1831"/>
                    <a:pt x="3113" y="2961"/>
                    <a:pt x="3171" y="3094"/>
                  </a:cubicBezTo>
                  <a:cubicBezTo>
                    <a:pt x="3458" y="3759"/>
                    <a:pt x="3681" y="4012"/>
                    <a:pt x="3845" y="4012"/>
                  </a:cubicBezTo>
                  <a:cubicBezTo>
                    <a:pt x="4245" y="4012"/>
                    <a:pt x="4293" y="2505"/>
                    <a:pt x="4080" y="1797"/>
                  </a:cubicBezTo>
                  <a:cubicBezTo>
                    <a:pt x="3948" y="1357"/>
                    <a:pt x="3267" y="243"/>
                    <a:pt x="2477" y="163"/>
                  </a:cubicBezTo>
                  <a:cubicBezTo>
                    <a:pt x="2073" y="121"/>
                    <a:pt x="813" y="110"/>
                    <a:pt x="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0"/>
            <p:cNvSpPr/>
            <p:nvPr/>
          </p:nvSpPr>
          <p:spPr>
            <a:xfrm>
              <a:off x="2450553" y="3519069"/>
              <a:ext cx="84961" cy="145392"/>
            </a:xfrm>
            <a:custGeom>
              <a:avLst/>
              <a:gdLst/>
              <a:ahLst/>
              <a:cxnLst/>
              <a:rect l="l" t="t" r="r" b="b"/>
              <a:pathLst>
                <a:path w="2047" h="3503" extrusionOk="0">
                  <a:moveTo>
                    <a:pt x="586" y="1"/>
                  </a:moveTo>
                  <a:cubicBezTo>
                    <a:pt x="506" y="1"/>
                    <a:pt x="428" y="18"/>
                    <a:pt x="351" y="56"/>
                  </a:cubicBezTo>
                  <a:cubicBezTo>
                    <a:pt x="58" y="201"/>
                    <a:pt x="394" y="1992"/>
                    <a:pt x="384" y="2127"/>
                  </a:cubicBezTo>
                  <a:cubicBezTo>
                    <a:pt x="367" y="2391"/>
                    <a:pt x="102" y="2822"/>
                    <a:pt x="51" y="3071"/>
                  </a:cubicBezTo>
                  <a:cubicBezTo>
                    <a:pt x="0" y="3313"/>
                    <a:pt x="451" y="3502"/>
                    <a:pt x="622" y="3502"/>
                  </a:cubicBezTo>
                  <a:cubicBezTo>
                    <a:pt x="637" y="3502"/>
                    <a:pt x="650" y="3501"/>
                    <a:pt x="660" y="3498"/>
                  </a:cubicBezTo>
                  <a:cubicBezTo>
                    <a:pt x="834" y="3447"/>
                    <a:pt x="1065" y="2794"/>
                    <a:pt x="1105" y="2549"/>
                  </a:cubicBezTo>
                  <a:cubicBezTo>
                    <a:pt x="1141" y="2329"/>
                    <a:pt x="1222" y="1847"/>
                    <a:pt x="1554" y="1666"/>
                  </a:cubicBezTo>
                  <a:cubicBezTo>
                    <a:pt x="2046" y="1398"/>
                    <a:pt x="1298" y="1"/>
                    <a:pt x="58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0"/>
            <p:cNvSpPr/>
            <p:nvPr/>
          </p:nvSpPr>
          <p:spPr>
            <a:xfrm>
              <a:off x="2360446" y="3453574"/>
              <a:ext cx="89734" cy="116339"/>
            </a:xfrm>
            <a:custGeom>
              <a:avLst/>
              <a:gdLst/>
              <a:ahLst/>
              <a:cxnLst/>
              <a:rect l="l" t="t" r="r" b="b"/>
              <a:pathLst>
                <a:path w="2162" h="2803" extrusionOk="0">
                  <a:moveTo>
                    <a:pt x="0" y="0"/>
                  </a:moveTo>
                  <a:lnTo>
                    <a:pt x="58" y="2802"/>
                  </a:lnTo>
                  <a:lnTo>
                    <a:pt x="1644" y="2698"/>
                  </a:lnTo>
                  <a:lnTo>
                    <a:pt x="2161" y="62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0"/>
            <p:cNvSpPr/>
            <p:nvPr/>
          </p:nvSpPr>
          <p:spPr>
            <a:xfrm>
              <a:off x="1942324" y="3797402"/>
              <a:ext cx="167929" cy="164816"/>
            </a:xfrm>
            <a:custGeom>
              <a:avLst/>
              <a:gdLst/>
              <a:ahLst/>
              <a:cxnLst/>
              <a:rect l="l" t="t" r="r" b="b"/>
              <a:pathLst>
                <a:path w="4046" h="3971" extrusionOk="0">
                  <a:moveTo>
                    <a:pt x="3021" y="0"/>
                  </a:moveTo>
                  <a:cubicBezTo>
                    <a:pt x="2641" y="1689"/>
                    <a:pt x="1" y="3198"/>
                    <a:pt x="1" y="3198"/>
                  </a:cubicBezTo>
                  <a:lnTo>
                    <a:pt x="3070" y="3971"/>
                  </a:lnTo>
                  <a:cubicBezTo>
                    <a:pt x="3069" y="3971"/>
                    <a:pt x="3773" y="2609"/>
                    <a:pt x="4046" y="22"/>
                  </a:cubicBezTo>
                  <a:lnTo>
                    <a:pt x="30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0"/>
            <p:cNvSpPr/>
            <p:nvPr/>
          </p:nvSpPr>
          <p:spPr>
            <a:xfrm>
              <a:off x="1946807" y="3835337"/>
              <a:ext cx="158508" cy="126881"/>
            </a:xfrm>
            <a:custGeom>
              <a:avLst/>
              <a:gdLst/>
              <a:ahLst/>
              <a:cxnLst/>
              <a:rect l="l" t="t" r="r" b="b"/>
              <a:pathLst>
                <a:path w="3819" h="3057" extrusionOk="0">
                  <a:moveTo>
                    <a:pt x="3819" y="0"/>
                  </a:moveTo>
                  <a:cubicBezTo>
                    <a:pt x="3419" y="534"/>
                    <a:pt x="2844" y="1058"/>
                    <a:pt x="2142" y="1491"/>
                  </a:cubicBezTo>
                  <a:cubicBezTo>
                    <a:pt x="1407" y="1943"/>
                    <a:pt x="656" y="2219"/>
                    <a:pt x="1" y="2313"/>
                  </a:cubicBezTo>
                  <a:lnTo>
                    <a:pt x="2959" y="3057"/>
                  </a:lnTo>
                  <a:cubicBezTo>
                    <a:pt x="2959" y="3057"/>
                    <a:pt x="3501" y="2008"/>
                    <a:pt x="381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0"/>
            <p:cNvSpPr/>
            <p:nvPr/>
          </p:nvSpPr>
          <p:spPr>
            <a:xfrm>
              <a:off x="1871766" y="3720119"/>
              <a:ext cx="83550" cy="77905"/>
            </a:xfrm>
            <a:custGeom>
              <a:avLst/>
              <a:gdLst/>
              <a:ahLst/>
              <a:cxnLst/>
              <a:rect l="l" t="t" r="r" b="b"/>
              <a:pathLst>
                <a:path w="2013" h="1877" extrusionOk="0">
                  <a:moveTo>
                    <a:pt x="5" y="0"/>
                  </a:moveTo>
                  <a:cubicBezTo>
                    <a:pt x="1" y="615"/>
                    <a:pt x="1194" y="724"/>
                    <a:pt x="1194" y="724"/>
                  </a:cubicBezTo>
                  <a:cubicBezTo>
                    <a:pt x="1194" y="724"/>
                    <a:pt x="1261" y="834"/>
                    <a:pt x="1265" y="921"/>
                  </a:cubicBezTo>
                  <a:cubicBezTo>
                    <a:pt x="1270" y="1009"/>
                    <a:pt x="796" y="1055"/>
                    <a:pt x="666" y="1141"/>
                  </a:cubicBezTo>
                  <a:cubicBezTo>
                    <a:pt x="537" y="1226"/>
                    <a:pt x="626" y="1648"/>
                    <a:pt x="790" y="1690"/>
                  </a:cubicBezTo>
                  <a:cubicBezTo>
                    <a:pt x="907" y="1720"/>
                    <a:pt x="1383" y="1876"/>
                    <a:pt x="1681" y="1876"/>
                  </a:cubicBezTo>
                  <a:cubicBezTo>
                    <a:pt x="1801" y="1876"/>
                    <a:pt x="1892" y="1851"/>
                    <a:pt x="1919" y="1782"/>
                  </a:cubicBezTo>
                  <a:cubicBezTo>
                    <a:pt x="2013" y="1542"/>
                    <a:pt x="1823" y="549"/>
                    <a:pt x="1567" y="292"/>
                  </a:cubicBezTo>
                  <a:cubicBezTo>
                    <a:pt x="1313" y="33"/>
                    <a:pt x="875" y="22"/>
                    <a:pt x="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0"/>
            <p:cNvSpPr/>
            <p:nvPr/>
          </p:nvSpPr>
          <p:spPr>
            <a:xfrm>
              <a:off x="1579488" y="3761334"/>
              <a:ext cx="534833" cy="40716"/>
            </a:xfrm>
            <a:custGeom>
              <a:avLst/>
              <a:gdLst/>
              <a:ahLst/>
              <a:cxnLst/>
              <a:rect l="l" t="t" r="r" b="b"/>
              <a:pathLst>
                <a:path w="12886" h="981" extrusionOk="0">
                  <a:moveTo>
                    <a:pt x="245" y="0"/>
                  </a:moveTo>
                  <a:lnTo>
                    <a:pt x="0" y="937"/>
                  </a:lnTo>
                  <a:lnTo>
                    <a:pt x="12886" y="980"/>
                  </a:lnTo>
                  <a:lnTo>
                    <a:pt x="12886" y="631"/>
                  </a:lnTo>
                  <a:lnTo>
                    <a:pt x="2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0"/>
            <p:cNvSpPr/>
            <p:nvPr/>
          </p:nvSpPr>
          <p:spPr>
            <a:xfrm>
              <a:off x="1760366" y="3676498"/>
              <a:ext cx="188682" cy="163281"/>
            </a:xfrm>
            <a:custGeom>
              <a:avLst/>
              <a:gdLst/>
              <a:ahLst/>
              <a:cxnLst/>
              <a:rect l="l" t="t" r="r" b="b"/>
              <a:pathLst>
                <a:path w="4546" h="3934" extrusionOk="0">
                  <a:moveTo>
                    <a:pt x="1873" y="1"/>
                  </a:moveTo>
                  <a:cubicBezTo>
                    <a:pt x="1873" y="1"/>
                    <a:pt x="1" y="1103"/>
                    <a:pt x="483" y="1525"/>
                  </a:cubicBezTo>
                  <a:cubicBezTo>
                    <a:pt x="896" y="1885"/>
                    <a:pt x="1419" y="2432"/>
                    <a:pt x="1511" y="2620"/>
                  </a:cubicBezTo>
                  <a:cubicBezTo>
                    <a:pt x="1810" y="3240"/>
                    <a:pt x="2508" y="3934"/>
                    <a:pt x="2508" y="3934"/>
                  </a:cubicBezTo>
                  <a:cubicBezTo>
                    <a:pt x="2508" y="3934"/>
                    <a:pt x="4042" y="3496"/>
                    <a:pt x="4463" y="3496"/>
                  </a:cubicBezTo>
                  <a:cubicBezTo>
                    <a:pt x="4498" y="3496"/>
                    <a:pt x="4525" y="3499"/>
                    <a:pt x="4543" y="3506"/>
                  </a:cubicBezTo>
                  <a:cubicBezTo>
                    <a:pt x="4546" y="3106"/>
                    <a:pt x="4419" y="1979"/>
                    <a:pt x="4243" y="1862"/>
                  </a:cubicBezTo>
                  <a:cubicBezTo>
                    <a:pt x="3641" y="1455"/>
                    <a:pt x="3245" y="1180"/>
                    <a:pt x="2813" y="1002"/>
                  </a:cubicBezTo>
                  <a:cubicBezTo>
                    <a:pt x="2533" y="887"/>
                    <a:pt x="1873" y="1"/>
                    <a:pt x="187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0"/>
            <p:cNvSpPr/>
            <p:nvPr/>
          </p:nvSpPr>
          <p:spPr>
            <a:xfrm>
              <a:off x="1907211" y="3779015"/>
              <a:ext cx="52545" cy="57484"/>
            </a:xfrm>
            <a:custGeom>
              <a:avLst/>
              <a:gdLst/>
              <a:ahLst/>
              <a:cxnLst/>
              <a:rect l="l" t="t" r="r" b="b"/>
              <a:pathLst>
                <a:path w="1266" h="1385" extrusionOk="0">
                  <a:moveTo>
                    <a:pt x="451" y="0"/>
                  </a:moveTo>
                  <a:cubicBezTo>
                    <a:pt x="286" y="0"/>
                    <a:pt x="78" y="79"/>
                    <a:pt x="44" y="249"/>
                  </a:cubicBezTo>
                  <a:cubicBezTo>
                    <a:pt x="0" y="468"/>
                    <a:pt x="429" y="1254"/>
                    <a:pt x="529" y="1352"/>
                  </a:cubicBezTo>
                  <a:cubicBezTo>
                    <a:pt x="553" y="1374"/>
                    <a:pt x="591" y="1384"/>
                    <a:pt x="639" y="1384"/>
                  </a:cubicBezTo>
                  <a:cubicBezTo>
                    <a:pt x="795" y="1384"/>
                    <a:pt x="1046" y="1274"/>
                    <a:pt x="1141" y="1150"/>
                  </a:cubicBezTo>
                  <a:cubicBezTo>
                    <a:pt x="1265" y="988"/>
                    <a:pt x="725" y="218"/>
                    <a:pt x="654" y="77"/>
                  </a:cubicBezTo>
                  <a:cubicBezTo>
                    <a:pt x="629" y="27"/>
                    <a:pt x="547" y="0"/>
                    <a:pt x="4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0"/>
            <p:cNvSpPr/>
            <p:nvPr/>
          </p:nvSpPr>
          <p:spPr>
            <a:xfrm>
              <a:off x="1877078" y="3784162"/>
              <a:ext cx="52545" cy="57567"/>
            </a:xfrm>
            <a:custGeom>
              <a:avLst/>
              <a:gdLst/>
              <a:ahLst/>
              <a:cxnLst/>
              <a:rect l="l" t="t" r="r" b="b"/>
              <a:pathLst>
                <a:path w="1266" h="1387" extrusionOk="0">
                  <a:moveTo>
                    <a:pt x="450" y="0"/>
                  </a:moveTo>
                  <a:cubicBezTo>
                    <a:pt x="285" y="0"/>
                    <a:pt x="78" y="80"/>
                    <a:pt x="44" y="251"/>
                  </a:cubicBezTo>
                  <a:cubicBezTo>
                    <a:pt x="1" y="469"/>
                    <a:pt x="426" y="1254"/>
                    <a:pt x="530" y="1353"/>
                  </a:cubicBezTo>
                  <a:cubicBezTo>
                    <a:pt x="553" y="1376"/>
                    <a:pt x="592" y="1386"/>
                    <a:pt x="640" y="1386"/>
                  </a:cubicBezTo>
                  <a:cubicBezTo>
                    <a:pt x="797" y="1386"/>
                    <a:pt x="1047" y="1276"/>
                    <a:pt x="1142" y="1151"/>
                  </a:cubicBezTo>
                  <a:cubicBezTo>
                    <a:pt x="1265" y="991"/>
                    <a:pt x="725" y="219"/>
                    <a:pt x="655" y="80"/>
                  </a:cubicBezTo>
                  <a:cubicBezTo>
                    <a:pt x="629" y="28"/>
                    <a:pt x="546" y="0"/>
                    <a:pt x="45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0"/>
            <p:cNvSpPr/>
            <p:nvPr/>
          </p:nvSpPr>
          <p:spPr>
            <a:xfrm>
              <a:off x="1848398" y="3792380"/>
              <a:ext cx="49972" cy="54164"/>
            </a:xfrm>
            <a:custGeom>
              <a:avLst/>
              <a:gdLst/>
              <a:ahLst/>
              <a:cxnLst/>
              <a:rect l="l" t="t" r="r" b="b"/>
              <a:pathLst>
                <a:path w="1204" h="1305" extrusionOk="0">
                  <a:moveTo>
                    <a:pt x="480" y="0"/>
                  </a:moveTo>
                  <a:cubicBezTo>
                    <a:pt x="316" y="0"/>
                    <a:pt x="89" y="88"/>
                    <a:pt x="49" y="262"/>
                  </a:cubicBezTo>
                  <a:cubicBezTo>
                    <a:pt x="1" y="471"/>
                    <a:pt x="387" y="1189"/>
                    <a:pt x="482" y="1278"/>
                  </a:cubicBezTo>
                  <a:cubicBezTo>
                    <a:pt x="501" y="1296"/>
                    <a:pt x="531" y="1304"/>
                    <a:pt x="569" y="1304"/>
                  </a:cubicBezTo>
                  <a:cubicBezTo>
                    <a:pt x="718" y="1304"/>
                    <a:pt x="980" y="1179"/>
                    <a:pt x="1078" y="1050"/>
                  </a:cubicBezTo>
                  <a:cubicBezTo>
                    <a:pt x="1203" y="889"/>
                    <a:pt x="706" y="190"/>
                    <a:pt x="643" y="63"/>
                  </a:cubicBezTo>
                  <a:cubicBezTo>
                    <a:pt x="623" y="21"/>
                    <a:pt x="559" y="0"/>
                    <a:pt x="48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0"/>
            <p:cNvSpPr/>
            <p:nvPr/>
          </p:nvSpPr>
          <p:spPr>
            <a:xfrm>
              <a:off x="1757170" y="3636777"/>
              <a:ext cx="121444" cy="132276"/>
            </a:xfrm>
            <a:custGeom>
              <a:avLst/>
              <a:gdLst/>
              <a:ahLst/>
              <a:cxnLst/>
              <a:rect l="l" t="t" r="r" b="b"/>
              <a:pathLst>
                <a:path w="2926" h="3187" extrusionOk="0">
                  <a:moveTo>
                    <a:pt x="1673" y="1"/>
                  </a:moveTo>
                  <a:lnTo>
                    <a:pt x="0" y="2166"/>
                  </a:lnTo>
                  <a:lnTo>
                    <a:pt x="1267" y="3186"/>
                  </a:lnTo>
                  <a:lnTo>
                    <a:pt x="2926" y="1974"/>
                  </a:lnTo>
                  <a:lnTo>
                    <a:pt x="16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0"/>
            <p:cNvSpPr/>
            <p:nvPr/>
          </p:nvSpPr>
          <p:spPr>
            <a:xfrm>
              <a:off x="1782032" y="3711113"/>
              <a:ext cx="14236" cy="15066"/>
            </a:xfrm>
            <a:custGeom>
              <a:avLst/>
              <a:gdLst/>
              <a:ahLst/>
              <a:cxnLst/>
              <a:rect l="l" t="t" r="r" b="b"/>
              <a:pathLst>
                <a:path w="343" h="363" extrusionOk="0">
                  <a:moveTo>
                    <a:pt x="171" y="0"/>
                  </a:moveTo>
                  <a:cubicBezTo>
                    <a:pt x="78" y="0"/>
                    <a:pt x="0" y="82"/>
                    <a:pt x="0" y="181"/>
                  </a:cubicBezTo>
                  <a:cubicBezTo>
                    <a:pt x="0" y="282"/>
                    <a:pt x="76" y="362"/>
                    <a:pt x="171" y="362"/>
                  </a:cubicBezTo>
                  <a:cubicBezTo>
                    <a:pt x="265" y="362"/>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0"/>
            <p:cNvSpPr/>
            <p:nvPr/>
          </p:nvSpPr>
          <p:spPr>
            <a:xfrm>
              <a:off x="1803199" y="3730786"/>
              <a:ext cx="14236" cy="15066"/>
            </a:xfrm>
            <a:custGeom>
              <a:avLst/>
              <a:gdLst/>
              <a:ahLst/>
              <a:cxnLst/>
              <a:rect l="l" t="t" r="r" b="b"/>
              <a:pathLst>
                <a:path w="343" h="363" extrusionOk="0">
                  <a:moveTo>
                    <a:pt x="171" y="0"/>
                  </a:moveTo>
                  <a:cubicBezTo>
                    <a:pt x="78" y="0"/>
                    <a:pt x="3" y="81"/>
                    <a:pt x="0" y="181"/>
                  </a:cubicBezTo>
                  <a:cubicBezTo>
                    <a:pt x="0" y="282"/>
                    <a:pt x="77" y="363"/>
                    <a:pt x="171" y="363"/>
                  </a:cubicBezTo>
                  <a:cubicBezTo>
                    <a:pt x="265" y="363"/>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70"/>
          <p:cNvGrpSpPr/>
          <p:nvPr/>
        </p:nvGrpSpPr>
        <p:grpSpPr>
          <a:xfrm>
            <a:off x="6865750" y="2201891"/>
            <a:ext cx="1291141" cy="1985966"/>
            <a:chOff x="2460050" y="3042975"/>
            <a:chExt cx="804750" cy="1237825"/>
          </a:xfrm>
        </p:grpSpPr>
        <p:sp>
          <p:nvSpPr>
            <p:cNvPr id="12946" name="Google Shape;12946;p70"/>
            <p:cNvSpPr/>
            <p:nvPr/>
          </p:nvSpPr>
          <p:spPr>
            <a:xfrm>
              <a:off x="2460050" y="3042975"/>
              <a:ext cx="804750" cy="1237825"/>
            </a:xfrm>
            <a:custGeom>
              <a:avLst/>
              <a:gdLst/>
              <a:ahLst/>
              <a:cxnLst/>
              <a:rect l="l" t="t" r="r" b="b"/>
              <a:pathLst>
                <a:path w="32190" h="49513" extrusionOk="0">
                  <a:moveTo>
                    <a:pt x="22062" y="0"/>
                  </a:moveTo>
                  <a:cubicBezTo>
                    <a:pt x="21966" y="0"/>
                    <a:pt x="21868" y="16"/>
                    <a:pt x="21772" y="33"/>
                  </a:cubicBezTo>
                  <a:cubicBezTo>
                    <a:pt x="18459" y="593"/>
                    <a:pt x="15756" y="2858"/>
                    <a:pt x="12791" y="4270"/>
                  </a:cubicBezTo>
                  <a:cubicBezTo>
                    <a:pt x="12168" y="4566"/>
                    <a:pt x="11525" y="4834"/>
                    <a:pt x="10964" y="5239"/>
                  </a:cubicBezTo>
                  <a:cubicBezTo>
                    <a:pt x="9181" y="6525"/>
                    <a:pt x="9863" y="8680"/>
                    <a:pt x="9312" y="10494"/>
                  </a:cubicBezTo>
                  <a:cubicBezTo>
                    <a:pt x="9188" y="10462"/>
                    <a:pt x="9103" y="10373"/>
                    <a:pt x="8988" y="10294"/>
                  </a:cubicBezTo>
                  <a:cubicBezTo>
                    <a:pt x="8781" y="10153"/>
                    <a:pt x="8554" y="10056"/>
                    <a:pt x="8314" y="10002"/>
                  </a:cubicBezTo>
                  <a:cubicBezTo>
                    <a:pt x="8059" y="9869"/>
                    <a:pt x="7760" y="9790"/>
                    <a:pt x="7422" y="9790"/>
                  </a:cubicBezTo>
                  <a:cubicBezTo>
                    <a:pt x="7182" y="9790"/>
                    <a:pt x="6942" y="9837"/>
                    <a:pt x="6724" y="9919"/>
                  </a:cubicBezTo>
                  <a:cubicBezTo>
                    <a:pt x="6446" y="9984"/>
                    <a:pt x="6186" y="10107"/>
                    <a:pt x="5961" y="10284"/>
                  </a:cubicBezTo>
                  <a:cubicBezTo>
                    <a:pt x="5781" y="10426"/>
                    <a:pt x="5575" y="10630"/>
                    <a:pt x="5430" y="10908"/>
                  </a:cubicBezTo>
                  <a:lnTo>
                    <a:pt x="5185" y="11105"/>
                  </a:lnTo>
                  <a:lnTo>
                    <a:pt x="5094" y="11889"/>
                  </a:lnTo>
                  <a:cubicBezTo>
                    <a:pt x="5027" y="12517"/>
                    <a:pt x="5324" y="12955"/>
                    <a:pt x="5577" y="13501"/>
                  </a:cubicBezTo>
                  <a:cubicBezTo>
                    <a:pt x="5994" y="14401"/>
                    <a:pt x="6251" y="15436"/>
                    <a:pt x="6308" y="16421"/>
                  </a:cubicBezTo>
                  <a:cubicBezTo>
                    <a:pt x="6374" y="17555"/>
                    <a:pt x="6379" y="18669"/>
                    <a:pt x="6982" y="19676"/>
                  </a:cubicBezTo>
                  <a:cubicBezTo>
                    <a:pt x="7262" y="20145"/>
                    <a:pt x="7629" y="20576"/>
                    <a:pt x="8076" y="20896"/>
                  </a:cubicBezTo>
                  <a:cubicBezTo>
                    <a:pt x="8160" y="20956"/>
                    <a:pt x="9089" y="21459"/>
                    <a:pt x="9329" y="21459"/>
                  </a:cubicBezTo>
                  <a:cubicBezTo>
                    <a:pt x="9359" y="21459"/>
                    <a:pt x="9378" y="21451"/>
                    <a:pt x="9383" y="21434"/>
                  </a:cubicBezTo>
                  <a:lnTo>
                    <a:pt x="9383" y="21434"/>
                  </a:lnTo>
                  <a:cubicBezTo>
                    <a:pt x="9280" y="21774"/>
                    <a:pt x="9174" y="22139"/>
                    <a:pt x="9079" y="22526"/>
                  </a:cubicBezTo>
                  <a:cubicBezTo>
                    <a:pt x="8889" y="22796"/>
                    <a:pt x="8714" y="23152"/>
                    <a:pt x="8592" y="23606"/>
                  </a:cubicBezTo>
                  <a:cubicBezTo>
                    <a:pt x="8566" y="23698"/>
                    <a:pt x="8549" y="23787"/>
                    <a:pt x="8537" y="23879"/>
                  </a:cubicBezTo>
                  <a:cubicBezTo>
                    <a:pt x="7738" y="25671"/>
                    <a:pt x="6768" y="28233"/>
                    <a:pt x="6277" y="30991"/>
                  </a:cubicBezTo>
                  <a:cubicBezTo>
                    <a:pt x="6086" y="31846"/>
                    <a:pt x="5942" y="32807"/>
                    <a:pt x="5853" y="33856"/>
                  </a:cubicBezTo>
                  <a:cubicBezTo>
                    <a:pt x="5831" y="33922"/>
                    <a:pt x="5811" y="33990"/>
                    <a:pt x="5791" y="34057"/>
                  </a:cubicBezTo>
                  <a:cubicBezTo>
                    <a:pt x="5216" y="35983"/>
                    <a:pt x="4640" y="37908"/>
                    <a:pt x="4065" y="39834"/>
                  </a:cubicBezTo>
                  <a:cubicBezTo>
                    <a:pt x="3636" y="41268"/>
                    <a:pt x="3249" y="42643"/>
                    <a:pt x="2577" y="43991"/>
                  </a:cubicBezTo>
                  <a:cubicBezTo>
                    <a:pt x="1930" y="45289"/>
                    <a:pt x="1165" y="46523"/>
                    <a:pt x="443" y="47778"/>
                  </a:cubicBezTo>
                  <a:cubicBezTo>
                    <a:pt x="0" y="48549"/>
                    <a:pt x="558" y="49512"/>
                    <a:pt x="1446" y="49512"/>
                  </a:cubicBezTo>
                  <a:lnTo>
                    <a:pt x="29477" y="49512"/>
                  </a:lnTo>
                  <a:lnTo>
                    <a:pt x="31132" y="49243"/>
                  </a:lnTo>
                  <a:cubicBezTo>
                    <a:pt x="31887" y="49121"/>
                    <a:pt x="32190" y="48199"/>
                    <a:pt x="31649" y="47655"/>
                  </a:cubicBezTo>
                  <a:cubicBezTo>
                    <a:pt x="30112" y="46102"/>
                    <a:pt x="27652" y="43352"/>
                    <a:pt x="26435" y="40603"/>
                  </a:cubicBezTo>
                  <a:lnTo>
                    <a:pt x="26435" y="40596"/>
                  </a:lnTo>
                  <a:cubicBezTo>
                    <a:pt x="26435" y="33922"/>
                    <a:pt x="23622" y="27457"/>
                    <a:pt x="18688" y="22951"/>
                  </a:cubicBezTo>
                  <a:cubicBezTo>
                    <a:pt x="18294" y="22592"/>
                    <a:pt x="17816" y="22069"/>
                    <a:pt x="18234" y="21556"/>
                  </a:cubicBezTo>
                  <a:lnTo>
                    <a:pt x="18234" y="21556"/>
                  </a:lnTo>
                  <a:cubicBezTo>
                    <a:pt x="18724" y="22016"/>
                    <a:pt x="19238" y="22454"/>
                    <a:pt x="19741" y="22901"/>
                  </a:cubicBezTo>
                  <a:cubicBezTo>
                    <a:pt x="19918" y="23059"/>
                    <a:pt x="20135" y="23134"/>
                    <a:pt x="20350" y="23134"/>
                  </a:cubicBezTo>
                  <a:cubicBezTo>
                    <a:pt x="20672" y="23134"/>
                    <a:pt x="20988" y="22966"/>
                    <a:pt x="21154" y="22655"/>
                  </a:cubicBezTo>
                  <a:cubicBezTo>
                    <a:pt x="21818" y="21412"/>
                    <a:pt x="22584" y="20202"/>
                    <a:pt x="23428" y="19077"/>
                  </a:cubicBezTo>
                  <a:cubicBezTo>
                    <a:pt x="24246" y="17986"/>
                    <a:pt x="25101" y="17180"/>
                    <a:pt x="25440" y="15793"/>
                  </a:cubicBezTo>
                  <a:cubicBezTo>
                    <a:pt x="26008" y="13483"/>
                    <a:pt x="25542" y="10764"/>
                    <a:pt x="25140" y="8459"/>
                  </a:cubicBezTo>
                  <a:cubicBezTo>
                    <a:pt x="24722" y="6052"/>
                    <a:pt x="24081" y="3644"/>
                    <a:pt x="23485" y="1309"/>
                  </a:cubicBezTo>
                  <a:cubicBezTo>
                    <a:pt x="23380" y="901"/>
                    <a:pt x="22601" y="82"/>
                    <a:pt x="22181" y="10"/>
                  </a:cubicBezTo>
                  <a:cubicBezTo>
                    <a:pt x="22142" y="3"/>
                    <a:pt x="22102" y="0"/>
                    <a:pt x="22062"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0"/>
            <p:cNvSpPr/>
            <p:nvPr/>
          </p:nvSpPr>
          <p:spPr>
            <a:xfrm>
              <a:off x="2639550" y="3345125"/>
              <a:ext cx="19575" cy="30725"/>
            </a:xfrm>
            <a:custGeom>
              <a:avLst/>
              <a:gdLst/>
              <a:ahLst/>
              <a:cxnLst/>
              <a:rect l="l" t="t" r="r" b="b"/>
              <a:pathLst>
                <a:path w="783" h="1229" extrusionOk="0">
                  <a:moveTo>
                    <a:pt x="479" y="0"/>
                  </a:moveTo>
                  <a:cubicBezTo>
                    <a:pt x="359" y="0"/>
                    <a:pt x="20" y="229"/>
                    <a:pt x="15" y="266"/>
                  </a:cubicBezTo>
                  <a:cubicBezTo>
                    <a:pt x="1" y="385"/>
                    <a:pt x="343" y="831"/>
                    <a:pt x="502" y="1203"/>
                  </a:cubicBezTo>
                  <a:lnTo>
                    <a:pt x="782" y="1229"/>
                  </a:lnTo>
                  <a:cubicBezTo>
                    <a:pt x="702" y="921"/>
                    <a:pt x="666" y="274"/>
                    <a:pt x="515" y="16"/>
                  </a:cubicBezTo>
                  <a:cubicBezTo>
                    <a:pt x="509" y="5"/>
                    <a:pt x="496" y="0"/>
                    <a:pt x="47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0"/>
            <p:cNvSpPr/>
            <p:nvPr/>
          </p:nvSpPr>
          <p:spPr>
            <a:xfrm>
              <a:off x="2633550" y="3345000"/>
              <a:ext cx="12425" cy="10375"/>
            </a:xfrm>
            <a:custGeom>
              <a:avLst/>
              <a:gdLst/>
              <a:ahLst/>
              <a:cxnLst/>
              <a:rect l="l" t="t" r="r" b="b"/>
              <a:pathLst>
                <a:path w="497" h="415" extrusionOk="0">
                  <a:moveTo>
                    <a:pt x="76" y="0"/>
                  </a:moveTo>
                  <a:cubicBezTo>
                    <a:pt x="66" y="0"/>
                    <a:pt x="56" y="3"/>
                    <a:pt x="48" y="9"/>
                  </a:cubicBezTo>
                  <a:cubicBezTo>
                    <a:pt x="1" y="45"/>
                    <a:pt x="251" y="297"/>
                    <a:pt x="314" y="410"/>
                  </a:cubicBezTo>
                  <a:cubicBezTo>
                    <a:pt x="314" y="410"/>
                    <a:pt x="339" y="415"/>
                    <a:pt x="367" y="415"/>
                  </a:cubicBezTo>
                  <a:cubicBezTo>
                    <a:pt x="424" y="415"/>
                    <a:pt x="497" y="396"/>
                    <a:pt x="400" y="285"/>
                  </a:cubicBezTo>
                  <a:cubicBezTo>
                    <a:pt x="305" y="177"/>
                    <a:pt x="158" y="0"/>
                    <a:pt x="7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0"/>
            <p:cNvSpPr/>
            <p:nvPr/>
          </p:nvSpPr>
          <p:spPr>
            <a:xfrm>
              <a:off x="2643575" y="3335125"/>
              <a:ext cx="10450" cy="14800"/>
            </a:xfrm>
            <a:custGeom>
              <a:avLst/>
              <a:gdLst/>
              <a:ahLst/>
              <a:cxnLst/>
              <a:rect l="l" t="t" r="r" b="b"/>
              <a:pathLst>
                <a:path w="418" h="592" extrusionOk="0">
                  <a:moveTo>
                    <a:pt x="82" y="0"/>
                  </a:moveTo>
                  <a:cubicBezTo>
                    <a:pt x="74" y="0"/>
                    <a:pt x="67" y="2"/>
                    <a:pt x="59" y="6"/>
                  </a:cubicBezTo>
                  <a:cubicBezTo>
                    <a:pt x="1" y="39"/>
                    <a:pt x="186" y="407"/>
                    <a:pt x="230" y="531"/>
                  </a:cubicBezTo>
                  <a:cubicBezTo>
                    <a:pt x="230" y="531"/>
                    <a:pt x="314" y="591"/>
                    <a:pt x="366" y="591"/>
                  </a:cubicBezTo>
                  <a:cubicBezTo>
                    <a:pt x="398" y="591"/>
                    <a:pt x="417" y="567"/>
                    <a:pt x="394" y="489"/>
                  </a:cubicBezTo>
                  <a:cubicBezTo>
                    <a:pt x="357" y="367"/>
                    <a:pt x="191" y="0"/>
                    <a:pt x="82"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0"/>
            <p:cNvSpPr/>
            <p:nvPr/>
          </p:nvSpPr>
          <p:spPr>
            <a:xfrm>
              <a:off x="2652550" y="3339275"/>
              <a:ext cx="8075" cy="23375"/>
            </a:xfrm>
            <a:custGeom>
              <a:avLst/>
              <a:gdLst/>
              <a:ahLst/>
              <a:cxnLst/>
              <a:rect l="l" t="t" r="r" b="b"/>
              <a:pathLst>
                <a:path w="323" h="935" extrusionOk="0">
                  <a:moveTo>
                    <a:pt x="201" y="0"/>
                  </a:moveTo>
                  <a:cubicBezTo>
                    <a:pt x="111" y="0"/>
                    <a:pt x="175" y="519"/>
                    <a:pt x="22" y="519"/>
                  </a:cubicBezTo>
                  <a:cubicBezTo>
                    <a:pt x="15" y="519"/>
                    <a:pt x="8" y="518"/>
                    <a:pt x="1" y="516"/>
                  </a:cubicBezTo>
                  <a:lnTo>
                    <a:pt x="1" y="516"/>
                  </a:lnTo>
                  <a:cubicBezTo>
                    <a:pt x="1" y="516"/>
                    <a:pt x="38" y="935"/>
                    <a:pt x="111" y="935"/>
                  </a:cubicBezTo>
                  <a:cubicBezTo>
                    <a:pt x="123" y="935"/>
                    <a:pt x="136" y="923"/>
                    <a:pt x="150" y="896"/>
                  </a:cubicBezTo>
                  <a:cubicBezTo>
                    <a:pt x="254" y="697"/>
                    <a:pt x="323" y="77"/>
                    <a:pt x="222" y="8"/>
                  </a:cubicBezTo>
                  <a:cubicBezTo>
                    <a:pt x="214" y="3"/>
                    <a:pt x="207" y="0"/>
                    <a:pt x="201"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0"/>
            <p:cNvSpPr/>
            <p:nvPr/>
          </p:nvSpPr>
          <p:spPr>
            <a:xfrm>
              <a:off x="2637175" y="3337100"/>
              <a:ext cx="12150" cy="13750"/>
            </a:xfrm>
            <a:custGeom>
              <a:avLst/>
              <a:gdLst/>
              <a:ahLst/>
              <a:cxnLst/>
              <a:rect l="l" t="t" r="r" b="b"/>
              <a:pathLst>
                <a:path w="486" h="550" extrusionOk="0">
                  <a:moveTo>
                    <a:pt x="70" y="1"/>
                  </a:moveTo>
                  <a:cubicBezTo>
                    <a:pt x="63" y="1"/>
                    <a:pt x="56" y="3"/>
                    <a:pt x="50" y="8"/>
                  </a:cubicBezTo>
                  <a:cubicBezTo>
                    <a:pt x="1" y="45"/>
                    <a:pt x="229" y="410"/>
                    <a:pt x="292" y="525"/>
                  </a:cubicBezTo>
                  <a:cubicBezTo>
                    <a:pt x="292" y="525"/>
                    <a:pt x="358" y="549"/>
                    <a:pt x="406" y="549"/>
                  </a:cubicBezTo>
                  <a:cubicBezTo>
                    <a:pt x="454" y="549"/>
                    <a:pt x="486" y="527"/>
                    <a:pt x="428" y="437"/>
                  </a:cubicBezTo>
                  <a:cubicBezTo>
                    <a:pt x="357" y="329"/>
                    <a:pt x="162" y="1"/>
                    <a:pt x="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0"/>
            <p:cNvSpPr/>
            <p:nvPr/>
          </p:nvSpPr>
          <p:spPr>
            <a:xfrm>
              <a:off x="2649750" y="3746450"/>
              <a:ext cx="71950" cy="223300"/>
            </a:xfrm>
            <a:custGeom>
              <a:avLst/>
              <a:gdLst/>
              <a:ahLst/>
              <a:cxnLst/>
              <a:rect l="l" t="t" r="r" b="b"/>
              <a:pathLst>
                <a:path w="2878" h="8932" extrusionOk="0">
                  <a:moveTo>
                    <a:pt x="2391" y="1"/>
                  </a:moveTo>
                  <a:cubicBezTo>
                    <a:pt x="2096" y="1"/>
                    <a:pt x="1679" y="278"/>
                    <a:pt x="1165" y="1352"/>
                  </a:cubicBezTo>
                  <a:cubicBezTo>
                    <a:pt x="106" y="3570"/>
                    <a:pt x="1" y="7532"/>
                    <a:pt x="71" y="8932"/>
                  </a:cubicBezTo>
                  <a:lnTo>
                    <a:pt x="2878" y="316"/>
                  </a:lnTo>
                  <a:cubicBezTo>
                    <a:pt x="2878" y="316"/>
                    <a:pt x="2704" y="1"/>
                    <a:pt x="2391" y="1"/>
                  </a:cubicBezTo>
                  <a:close/>
                </a:path>
              </a:pathLst>
            </a:custGeom>
            <a:solidFill>
              <a:srgbClr val="84BF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0"/>
            <p:cNvSpPr/>
            <p:nvPr/>
          </p:nvSpPr>
          <p:spPr>
            <a:xfrm>
              <a:off x="2659825" y="3369650"/>
              <a:ext cx="188750" cy="162250"/>
            </a:xfrm>
            <a:custGeom>
              <a:avLst/>
              <a:gdLst/>
              <a:ahLst/>
              <a:cxnLst/>
              <a:rect l="l" t="t" r="r" b="b"/>
              <a:pathLst>
                <a:path w="7550" h="6490" extrusionOk="0">
                  <a:moveTo>
                    <a:pt x="5539" y="0"/>
                  </a:moveTo>
                  <a:cubicBezTo>
                    <a:pt x="4695" y="0"/>
                    <a:pt x="2815" y="2311"/>
                    <a:pt x="2569" y="2676"/>
                  </a:cubicBezTo>
                  <a:cubicBezTo>
                    <a:pt x="2292" y="3083"/>
                    <a:pt x="345" y="3978"/>
                    <a:pt x="191" y="4254"/>
                  </a:cubicBezTo>
                  <a:cubicBezTo>
                    <a:pt x="1" y="4594"/>
                    <a:pt x="776" y="6490"/>
                    <a:pt x="1769" y="6490"/>
                  </a:cubicBezTo>
                  <a:cubicBezTo>
                    <a:pt x="1931" y="6490"/>
                    <a:pt x="2099" y="6439"/>
                    <a:pt x="2269" y="6323"/>
                  </a:cubicBezTo>
                  <a:cubicBezTo>
                    <a:pt x="3482" y="5500"/>
                    <a:pt x="7550" y="2027"/>
                    <a:pt x="5791" y="105"/>
                  </a:cubicBezTo>
                  <a:cubicBezTo>
                    <a:pt x="5725" y="33"/>
                    <a:pt x="5639" y="0"/>
                    <a:pt x="5539" y="0"/>
                  </a:cubicBez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0"/>
            <p:cNvSpPr/>
            <p:nvPr/>
          </p:nvSpPr>
          <p:spPr>
            <a:xfrm>
              <a:off x="2706625" y="3400625"/>
              <a:ext cx="75100" cy="71175"/>
            </a:xfrm>
            <a:custGeom>
              <a:avLst/>
              <a:gdLst/>
              <a:ahLst/>
              <a:cxnLst/>
              <a:rect l="l" t="t" r="r" b="b"/>
              <a:pathLst>
                <a:path w="3004" h="2847" extrusionOk="0">
                  <a:moveTo>
                    <a:pt x="3004" y="0"/>
                  </a:moveTo>
                  <a:lnTo>
                    <a:pt x="3004" y="0"/>
                  </a:lnTo>
                  <a:cubicBezTo>
                    <a:pt x="1295" y="535"/>
                    <a:pt x="0" y="2847"/>
                    <a:pt x="0" y="2847"/>
                  </a:cubicBezTo>
                  <a:cubicBezTo>
                    <a:pt x="1128" y="1674"/>
                    <a:pt x="1960" y="895"/>
                    <a:pt x="300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0"/>
            <p:cNvSpPr/>
            <p:nvPr/>
          </p:nvSpPr>
          <p:spPr>
            <a:xfrm>
              <a:off x="2659800" y="3378925"/>
              <a:ext cx="179800" cy="153025"/>
            </a:xfrm>
            <a:custGeom>
              <a:avLst/>
              <a:gdLst/>
              <a:ahLst/>
              <a:cxnLst/>
              <a:rect l="l" t="t" r="r" b="b"/>
              <a:pathLst>
                <a:path w="7192" h="6121" extrusionOk="0">
                  <a:moveTo>
                    <a:pt x="5989" y="0"/>
                  </a:moveTo>
                  <a:lnTo>
                    <a:pt x="5989" y="0"/>
                  </a:lnTo>
                  <a:cubicBezTo>
                    <a:pt x="5545" y="1832"/>
                    <a:pt x="3012" y="3955"/>
                    <a:pt x="2098" y="4577"/>
                  </a:cubicBezTo>
                  <a:cubicBezTo>
                    <a:pt x="1928" y="4692"/>
                    <a:pt x="1760" y="4743"/>
                    <a:pt x="1599" y="4743"/>
                  </a:cubicBezTo>
                  <a:cubicBezTo>
                    <a:pt x="1096" y="4743"/>
                    <a:pt x="650" y="4256"/>
                    <a:pt x="356" y="3732"/>
                  </a:cubicBezTo>
                  <a:cubicBezTo>
                    <a:pt x="273" y="3794"/>
                    <a:pt x="214" y="3846"/>
                    <a:pt x="191" y="3886"/>
                  </a:cubicBezTo>
                  <a:cubicBezTo>
                    <a:pt x="0" y="4226"/>
                    <a:pt x="776" y="6120"/>
                    <a:pt x="1770" y="6120"/>
                  </a:cubicBezTo>
                  <a:cubicBezTo>
                    <a:pt x="1931" y="6120"/>
                    <a:pt x="2099" y="6070"/>
                    <a:pt x="2269" y="5955"/>
                  </a:cubicBezTo>
                  <a:cubicBezTo>
                    <a:pt x="3428" y="5166"/>
                    <a:pt x="7192" y="1960"/>
                    <a:pt x="5989" y="0"/>
                  </a:cubicBezTo>
                  <a:close/>
                </a:path>
              </a:pathLst>
            </a:custGeom>
            <a:solidFill>
              <a:srgbClr val="548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0"/>
            <p:cNvSpPr/>
            <p:nvPr/>
          </p:nvSpPr>
          <p:spPr>
            <a:xfrm>
              <a:off x="2716100" y="3443225"/>
              <a:ext cx="68325" cy="65325"/>
            </a:xfrm>
            <a:custGeom>
              <a:avLst/>
              <a:gdLst/>
              <a:ahLst/>
              <a:cxnLst/>
              <a:rect l="l" t="t" r="r" b="b"/>
              <a:pathLst>
                <a:path w="2733" h="2613" extrusionOk="0">
                  <a:moveTo>
                    <a:pt x="2732" y="0"/>
                  </a:moveTo>
                  <a:lnTo>
                    <a:pt x="2732" y="0"/>
                  </a:lnTo>
                  <a:cubicBezTo>
                    <a:pt x="1857" y="909"/>
                    <a:pt x="1110" y="1631"/>
                    <a:pt x="1" y="2613"/>
                  </a:cubicBezTo>
                  <a:cubicBezTo>
                    <a:pt x="1" y="2613"/>
                    <a:pt x="2057" y="1493"/>
                    <a:pt x="273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0"/>
            <p:cNvSpPr/>
            <p:nvPr/>
          </p:nvSpPr>
          <p:spPr>
            <a:xfrm>
              <a:off x="2962475" y="3086350"/>
              <a:ext cx="107000" cy="501900"/>
            </a:xfrm>
            <a:custGeom>
              <a:avLst/>
              <a:gdLst/>
              <a:ahLst/>
              <a:cxnLst/>
              <a:rect l="l" t="t" r="r" b="b"/>
              <a:pathLst>
                <a:path w="4280" h="20076" extrusionOk="0">
                  <a:moveTo>
                    <a:pt x="1133" y="0"/>
                  </a:moveTo>
                  <a:lnTo>
                    <a:pt x="1133" y="0"/>
                  </a:lnTo>
                  <a:cubicBezTo>
                    <a:pt x="493" y="1495"/>
                    <a:pt x="1212" y="9559"/>
                    <a:pt x="1301" y="11762"/>
                  </a:cubicBezTo>
                  <a:cubicBezTo>
                    <a:pt x="1392" y="13965"/>
                    <a:pt x="284" y="18039"/>
                    <a:pt x="1" y="20075"/>
                  </a:cubicBezTo>
                  <a:cubicBezTo>
                    <a:pt x="1" y="20075"/>
                    <a:pt x="1387" y="16416"/>
                    <a:pt x="2515" y="15379"/>
                  </a:cubicBezTo>
                  <a:cubicBezTo>
                    <a:pt x="4280" y="13752"/>
                    <a:pt x="3507" y="11057"/>
                    <a:pt x="3524" y="9436"/>
                  </a:cubicBezTo>
                  <a:cubicBezTo>
                    <a:pt x="3538" y="7815"/>
                    <a:pt x="1551" y="42"/>
                    <a:pt x="1551" y="42"/>
                  </a:cubicBezTo>
                  <a:lnTo>
                    <a:pt x="11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0"/>
            <p:cNvSpPr/>
            <p:nvPr/>
          </p:nvSpPr>
          <p:spPr>
            <a:xfrm>
              <a:off x="2962475" y="3098100"/>
              <a:ext cx="102950" cy="490150"/>
            </a:xfrm>
            <a:custGeom>
              <a:avLst/>
              <a:gdLst/>
              <a:ahLst/>
              <a:cxnLst/>
              <a:rect l="l" t="t" r="r" b="b"/>
              <a:pathLst>
                <a:path w="4118" h="19606" extrusionOk="0">
                  <a:moveTo>
                    <a:pt x="1006" y="0"/>
                  </a:moveTo>
                  <a:cubicBezTo>
                    <a:pt x="603" y="2261"/>
                    <a:pt x="1869" y="9993"/>
                    <a:pt x="1952" y="12024"/>
                  </a:cubicBezTo>
                  <a:cubicBezTo>
                    <a:pt x="2041" y="14225"/>
                    <a:pt x="284" y="17567"/>
                    <a:pt x="1" y="19605"/>
                  </a:cubicBezTo>
                  <a:cubicBezTo>
                    <a:pt x="1" y="19605"/>
                    <a:pt x="1387" y="15946"/>
                    <a:pt x="2514" y="14908"/>
                  </a:cubicBezTo>
                  <a:cubicBezTo>
                    <a:pt x="4118" y="13427"/>
                    <a:pt x="3625" y="11062"/>
                    <a:pt x="3534" y="9428"/>
                  </a:cubicBezTo>
                  <a:lnTo>
                    <a:pt x="3534" y="9428"/>
                  </a:lnTo>
                  <a:cubicBezTo>
                    <a:pt x="3445" y="9561"/>
                    <a:pt x="3343" y="9640"/>
                    <a:pt x="3229" y="9655"/>
                  </a:cubicBezTo>
                  <a:cubicBezTo>
                    <a:pt x="3216" y="9657"/>
                    <a:pt x="3202" y="9658"/>
                    <a:pt x="3188" y="9658"/>
                  </a:cubicBezTo>
                  <a:cubicBezTo>
                    <a:pt x="2471" y="9658"/>
                    <a:pt x="1572" y="7217"/>
                    <a:pt x="1160" y="4127"/>
                  </a:cubicBezTo>
                  <a:cubicBezTo>
                    <a:pt x="946" y="2532"/>
                    <a:pt x="903" y="1068"/>
                    <a:pt x="100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0"/>
            <p:cNvSpPr/>
            <p:nvPr/>
          </p:nvSpPr>
          <p:spPr>
            <a:xfrm>
              <a:off x="2765150" y="3086200"/>
              <a:ext cx="235925" cy="209300"/>
            </a:xfrm>
            <a:custGeom>
              <a:avLst/>
              <a:gdLst/>
              <a:ahLst/>
              <a:cxnLst/>
              <a:rect l="l" t="t" r="r" b="b"/>
              <a:pathLst>
                <a:path w="9437" h="8372" extrusionOk="0">
                  <a:moveTo>
                    <a:pt x="9112" y="1"/>
                  </a:moveTo>
                  <a:lnTo>
                    <a:pt x="102" y="5007"/>
                  </a:lnTo>
                  <a:lnTo>
                    <a:pt x="0" y="5116"/>
                  </a:lnTo>
                  <a:lnTo>
                    <a:pt x="4522" y="8371"/>
                  </a:lnTo>
                  <a:cubicBezTo>
                    <a:pt x="4522" y="8371"/>
                    <a:pt x="9315" y="761"/>
                    <a:pt x="9377" y="567"/>
                  </a:cubicBezTo>
                  <a:cubicBezTo>
                    <a:pt x="9437" y="373"/>
                    <a:pt x="9112" y="1"/>
                    <a:pt x="9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0"/>
            <p:cNvSpPr/>
            <p:nvPr/>
          </p:nvSpPr>
          <p:spPr>
            <a:xfrm>
              <a:off x="2863250" y="3146525"/>
              <a:ext cx="43675" cy="148975"/>
            </a:xfrm>
            <a:custGeom>
              <a:avLst/>
              <a:gdLst/>
              <a:ahLst/>
              <a:cxnLst/>
              <a:rect l="l" t="t" r="r" b="b"/>
              <a:pathLst>
                <a:path w="1747" h="5959" extrusionOk="0">
                  <a:moveTo>
                    <a:pt x="848" y="0"/>
                  </a:moveTo>
                  <a:lnTo>
                    <a:pt x="1" y="470"/>
                  </a:lnTo>
                  <a:lnTo>
                    <a:pt x="265" y="5718"/>
                  </a:lnTo>
                  <a:lnTo>
                    <a:pt x="598" y="5958"/>
                  </a:lnTo>
                  <a:cubicBezTo>
                    <a:pt x="598" y="5958"/>
                    <a:pt x="1084" y="5189"/>
                    <a:pt x="1747" y="4135"/>
                  </a:cubicBezTo>
                  <a:lnTo>
                    <a:pt x="8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0"/>
            <p:cNvSpPr/>
            <p:nvPr/>
          </p:nvSpPr>
          <p:spPr>
            <a:xfrm>
              <a:off x="2916250" y="3117175"/>
              <a:ext cx="37725" cy="100800"/>
            </a:xfrm>
            <a:custGeom>
              <a:avLst/>
              <a:gdLst/>
              <a:ahLst/>
              <a:cxnLst/>
              <a:rect l="l" t="t" r="r" b="b"/>
              <a:pathLst>
                <a:path w="1509" h="4032" extrusionOk="0">
                  <a:moveTo>
                    <a:pt x="841" y="0"/>
                  </a:moveTo>
                  <a:lnTo>
                    <a:pt x="0" y="467"/>
                  </a:lnTo>
                  <a:lnTo>
                    <a:pt x="427" y="4031"/>
                  </a:lnTo>
                  <a:cubicBezTo>
                    <a:pt x="783" y="3461"/>
                    <a:pt x="1156" y="2869"/>
                    <a:pt x="1509" y="2302"/>
                  </a:cubicBezTo>
                  <a:lnTo>
                    <a:pt x="8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0"/>
            <p:cNvSpPr/>
            <p:nvPr/>
          </p:nvSpPr>
          <p:spPr>
            <a:xfrm>
              <a:off x="2966925" y="3087350"/>
              <a:ext cx="29500" cy="57950"/>
            </a:xfrm>
            <a:custGeom>
              <a:avLst/>
              <a:gdLst/>
              <a:ahLst/>
              <a:cxnLst/>
              <a:rect l="l" t="t" r="r" b="b"/>
              <a:pathLst>
                <a:path w="1180" h="2318" extrusionOk="0">
                  <a:moveTo>
                    <a:pt x="962" y="1"/>
                  </a:moveTo>
                  <a:lnTo>
                    <a:pt x="1" y="534"/>
                  </a:lnTo>
                  <a:lnTo>
                    <a:pt x="215" y="2317"/>
                  </a:lnTo>
                  <a:cubicBezTo>
                    <a:pt x="649" y="1617"/>
                    <a:pt x="1001" y="1045"/>
                    <a:pt x="1179" y="748"/>
                  </a:cubicBezTo>
                  <a:lnTo>
                    <a:pt x="9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0"/>
            <p:cNvSpPr/>
            <p:nvPr/>
          </p:nvSpPr>
          <p:spPr>
            <a:xfrm>
              <a:off x="2798975" y="3093350"/>
              <a:ext cx="201250" cy="202200"/>
            </a:xfrm>
            <a:custGeom>
              <a:avLst/>
              <a:gdLst/>
              <a:ahLst/>
              <a:cxnLst/>
              <a:rect l="l" t="t" r="r" b="b"/>
              <a:pathLst>
                <a:path w="8050" h="8088" extrusionOk="0">
                  <a:moveTo>
                    <a:pt x="7959" y="1"/>
                  </a:moveTo>
                  <a:cubicBezTo>
                    <a:pt x="7240" y="1099"/>
                    <a:pt x="6007" y="2363"/>
                    <a:pt x="4454" y="3504"/>
                  </a:cubicBezTo>
                  <a:cubicBezTo>
                    <a:pt x="2862" y="4671"/>
                    <a:pt x="1263" y="5474"/>
                    <a:pt x="1" y="5806"/>
                  </a:cubicBezTo>
                  <a:lnTo>
                    <a:pt x="3171" y="8088"/>
                  </a:lnTo>
                  <a:cubicBezTo>
                    <a:pt x="3171" y="8088"/>
                    <a:pt x="7963" y="476"/>
                    <a:pt x="8025" y="282"/>
                  </a:cubicBezTo>
                  <a:cubicBezTo>
                    <a:pt x="8049" y="206"/>
                    <a:pt x="8012" y="100"/>
                    <a:pt x="795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0"/>
            <p:cNvSpPr/>
            <p:nvPr/>
          </p:nvSpPr>
          <p:spPr>
            <a:xfrm>
              <a:off x="2738900" y="3208100"/>
              <a:ext cx="107850" cy="139050"/>
            </a:xfrm>
            <a:custGeom>
              <a:avLst/>
              <a:gdLst/>
              <a:ahLst/>
              <a:cxnLst/>
              <a:rect l="l" t="t" r="r" b="b"/>
              <a:pathLst>
                <a:path w="4314" h="5562" extrusionOk="0">
                  <a:moveTo>
                    <a:pt x="1312" y="0"/>
                  </a:moveTo>
                  <a:cubicBezTo>
                    <a:pt x="0" y="0"/>
                    <a:pt x="11" y="3135"/>
                    <a:pt x="1399" y="4886"/>
                  </a:cubicBezTo>
                  <a:cubicBezTo>
                    <a:pt x="1720" y="5290"/>
                    <a:pt x="2256" y="5562"/>
                    <a:pt x="2785" y="5562"/>
                  </a:cubicBezTo>
                  <a:cubicBezTo>
                    <a:pt x="3282" y="5562"/>
                    <a:pt x="3773" y="5322"/>
                    <a:pt x="4077" y="4728"/>
                  </a:cubicBezTo>
                  <a:cubicBezTo>
                    <a:pt x="4314" y="4264"/>
                    <a:pt x="3739" y="1965"/>
                    <a:pt x="2664" y="776"/>
                  </a:cubicBezTo>
                  <a:cubicBezTo>
                    <a:pt x="2117" y="229"/>
                    <a:pt x="1666" y="0"/>
                    <a:pt x="1312"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0"/>
            <p:cNvSpPr/>
            <p:nvPr/>
          </p:nvSpPr>
          <p:spPr>
            <a:xfrm>
              <a:off x="2769500" y="3199575"/>
              <a:ext cx="126225" cy="156300"/>
            </a:xfrm>
            <a:custGeom>
              <a:avLst/>
              <a:gdLst/>
              <a:ahLst/>
              <a:cxnLst/>
              <a:rect l="l" t="t" r="r" b="b"/>
              <a:pathLst>
                <a:path w="5049" h="6252" extrusionOk="0">
                  <a:moveTo>
                    <a:pt x="1026" y="1"/>
                  </a:moveTo>
                  <a:cubicBezTo>
                    <a:pt x="603" y="1"/>
                    <a:pt x="293" y="244"/>
                    <a:pt x="207" y="814"/>
                  </a:cubicBezTo>
                  <a:cubicBezTo>
                    <a:pt x="0" y="2198"/>
                    <a:pt x="872" y="5563"/>
                    <a:pt x="1625" y="5948"/>
                  </a:cubicBezTo>
                  <a:cubicBezTo>
                    <a:pt x="2038" y="6160"/>
                    <a:pt x="2423" y="6251"/>
                    <a:pt x="2773" y="6251"/>
                  </a:cubicBezTo>
                  <a:cubicBezTo>
                    <a:pt x="4203" y="6251"/>
                    <a:pt x="5049" y="4734"/>
                    <a:pt x="4745" y="3724"/>
                  </a:cubicBezTo>
                  <a:cubicBezTo>
                    <a:pt x="4171" y="1808"/>
                    <a:pt x="2179" y="1"/>
                    <a:pt x="1026" y="1"/>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0"/>
            <p:cNvSpPr/>
            <p:nvPr/>
          </p:nvSpPr>
          <p:spPr>
            <a:xfrm>
              <a:off x="2775775" y="3230525"/>
              <a:ext cx="120000" cy="125375"/>
            </a:xfrm>
            <a:custGeom>
              <a:avLst/>
              <a:gdLst/>
              <a:ahLst/>
              <a:cxnLst/>
              <a:rect l="l" t="t" r="r" b="b"/>
              <a:pathLst>
                <a:path w="4800" h="5015" extrusionOk="0">
                  <a:moveTo>
                    <a:pt x="2946" y="0"/>
                  </a:moveTo>
                  <a:lnTo>
                    <a:pt x="2946" y="0"/>
                  </a:lnTo>
                  <a:cubicBezTo>
                    <a:pt x="3182" y="634"/>
                    <a:pt x="3106" y="1286"/>
                    <a:pt x="2683" y="1678"/>
                  </a:cubicBezTo>
                  <a:cubicBezTo>
                    <a:pt x="2445" y="1902"/>
                    <a:pt x="2131" y="2010"/>
                    <a:pt x="1792" y="2010"/>
                  </a:cubicBezTo>
                  <a:cubicBezTo>
                    <a:pt x="1255" y="2010"/>
                    <a:pt x="653" y="1741"/>
                    <a:pt x="186" y="1240"/>
                  </a:cubicBezTo>
                  <a:cubicBezTo>
                    <a:pt x="117" y="1168"/>
                    <a:pt x="57" y="1094"/>
                    <a:pt x="1" y="1017"/>
                  </a:cubicBezTo>
                  <a:lnTo>
                    <a:pt x="1" y="1017"/>
                  </a:lnTo>
                  <a:cubicBezTo>
                    <a:pt x="209" y="2548"/>
                    <a:pt x="825" y="4429"/>
                    <a:pt x="1376" y="4712"/>
                  </a:cubicBezTo>
                  <a:cubicBezTo>
                    <a:pt x="1788" y="4924"/>
                    <a:pt x="2173" y="5015"/>
                    <a:pt x="2524" y="5015"/>
                  </a:cubicBezTo>
                  <a:cubicBezTo>
                    <a:pt x="3954" y="5015"/>
                    <a:pt x="4799" y="3497"/>
                    <a:pt x="4497" y="2487"/>
                  </a:cubicBezTo>
                  <a:cubicBezTo>
                    <a:pt x="4221" y="1571"/>
                    <a:pt x="3622" y="680"/>
                    <a:pt x="2946" y="0"/>
                  </a:cubicBezTo>
                  <a:close/>
                </a:path>
              </a:pathLst>
            </a:custGeom>
            <a:solidFill>
              <a:srgbClr val="84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0"/>
            <p:cNvSpPr/>
            <p:nvPr/>
          </p:nvSpPr>
          <p:spPr>
            <a:xfrm>
              <a:off x="2528150" y="4026100"/>
              <a:ext cx="660075" cy="207275"/>
            </a:xfrm>
            <a:custGeom>
              <a:avLst/>
              <a:gdLst/>
              <a:ahLst/>
              <a:cxnLst/>
              <a:rect l="l" t="t" r="r" b="b"/>
              <a:pathLst>
                <a:path w="26403" h="8291" extrusionOk="0">
                  <a:moveTo>
                    <a:pt x="5020" y="0"/>
                  </a:moveTo>
                  <a:cubicBezTo>
                    <a:pt x="4251" y="0"/>
                    <a:pt x="3656" y="182"/>
                    <a:pt x="3597" y="726"/>
                  </a:cubicBezTo>
                  <a:cubicBezTo>
                    <a:pt x="3419" y="2358"/>
                    <a:pt x="1" y="8290"/>
                    <a:pt x="1" y="8290"/>
                  </a:cubicBezTo>
                  <a:lnTo>
                    <a:pt x="26402" y="8290"/>
                  </a:lnTo>
                  <a:lnTo>
                    <a:pt x="8783" y="726"/>
                  </a:lnTo>
                  <a:cubicBezTo>
                    <a:pt x="8783" y="726"/>
                    <a:pt x="6556" y="0"/>
                    <a:pt x="5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0"/>
            <p:cNvSpPr/>
            <p:nvPr/>
          </p:nvSpPr>
          <p:spPr>
            <a:xfrm>
              <a:off x="2562900" y="4026100"/>
              <a:ext cx="625275" cy="207275"/>
            </a:xfrm>
            <a:custGeom>
              <a:avLst/>
              <a:gdLst/>
              <a:ahLst/>
              <a:cxnLst/>
              <a:rect l="l" t="t" r="r" b="b"/>
              <a:pathLst>
                <a:path w="25011" h="8291" extrusionOk="0">
                  <a:moveTo>
                    <a:pt x="3628" y="0"/>
                  </a:moveTo>
                  <a:cubicBezTo>
                    <a:pt x="2860" y="0"/>
                    <a:pt x="2264" y="182"/>
                    <a:pt x="2206" y="726"/>
                  </a:cubicBezTo>
                  <a:cubicBezTo>
                    <a:pt x="2107" y="1649"/>
                    <a:pt x="967" y="3948"/>
                    <a:pt x="0" y="5771"/>
                  </a:cubicBezTo>
                  <a:cubicBezTo>
                    <a:pt x="986" y="4764"/>
                    <a:pt x="2214" y="3060"/>
                    <a:pt x="2791" y="2344"/>
                  </a:cubicBezTo>
                  <a:cubicBezTo>
                    <a:pt x="3564" y="3501"/>
                    <a:pt x="6698" y="7021"/>
                    <a:pt x="9592" y="8290"/>
                  </a:cubicBezTo>
                  <a:lnTo>
                    <a:pt x="25011" y="8290"/>
                  </a:lnTo>
                  <a:lnTo>
                    <a:pt x="7390" y="726"/>
                  </a:lnTo>
                  <a:cubicBezTo>
                    <a:pt x="7390" y="726"/>
                    <a:pt x="5164" y="0"/>
                    <a:pt x="362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0"/>
            <p:cNvSpPr/>
            <p:nvPr/>
          </p:nvSpPr>
          <p:spPr>
            <a:xfrm>
              <a:off x="2585100" y="3618500"/>
              <a:ext cx="611875" cy="614875"/>
            </a:xfrm>
            <a:custGeom>
              <a:avLst/>
              <a:gdLst/>
              <a:ahLst/>
              <a:cxnLst/>
              <a:rect l="l" t="t" r="r" b="b"/>
              <a:pathLst>
                <a:path w="24475" h="24595" extrusionOk="0">
                  <a:moveTo>
                    <a:pt x="6068" y="0"/>
                  </a:moveTo>
                  <a:lnTo>
                    <a:pt x="0" y="20293"/>
                  </a:lnTo>
                  <a:lnTo>
                    <a:pt x="0" y="20293"/>
                  </a:lnTo>
                  <a:lnTo>
                    <a:pt x="2046" y="18118"/>
                  </a:lnTo>
                  <a:cubicBezTo>
                    <a:pt x="4774" y="24447"/>
                    <a:pt x="22686" y="24595"/>
                    <a:pt x="24351" y="24595"/>
                  </a:cubicBezTo>
                  <a:cubicBezTo>
                    <a:pt x="24432" y="24595"/>
                    <a:pt x="24475" y="24594"/>
                    <a:pt x="24475" y="24594"/>
                  </a:cubicBezTo>
                  <a:cubicBezTo>
                    <a:pt x="24475" y="24594"/>
                    <a:pt x="20352" y="22614"/>
                    <a:pt x="18049" y="13438"/>
                  </a:cubicBezTo>
                  <a:cubicBezTo>
                    <a:pt x="14894" y="865"/>
                    <a:pt x="10006" y="433"/>
                    <a:pt x="10006" y="433"/>
                  </a:cubicBezTo>
                  <a:lnTo>
                    <a:pt x="606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0"/>
            <p:cNvSpPr/>
            <p:nvPr/>
          </p:nvSpPr>
          <p:spPr>
            <a:xfrm>
              <a:off x="2720675" y="3618525"/>
              <a:ext cx="476300" cy="614900"/>
            </a:xfrm>
            <a:custGeom>
              <a:avLst/>
              <a:gdLst/>
              <a:ahLst/>
              <a:cxnLst/>
              <a:rect l="l" t="t" r="r" b="b"/>
              <a:pathLst>
                <a:path w="19052" h="24596" extrusionOk="0">
                  <a:moveTo>
                    <a:pt x="645" y="1"/>
                  </a:moveTo>
                  <a:lnTo>
                    <a:pt x="579" y="2346"/>
                  </a:lnTo>
                  <a:cubicBezTo>
                    <a:pt x="474" y="5332"/>
                    <a:pt x="0" y="11133"/>
                    <a:pt x="7090" y="23539"/>
                  </a:cubicBezTo>
                  <a:cubicBezTo>
                    <a:pt x="12479" y="24553"/>
                    <a:pt x="18039" y="24595"/>
                    <a:pt x="18929" y="24595"/>
                  </a:cubicBezTo>
                  <a:cubicBezTo>
                    <a:pt x="19009" y="24595"/>
                    <a:pt x="19052" y="24595"/>
                    <a:pt x="19052" y="24595"/>
                  </a:cubicBezTo>
                  <a:cubicBezTo>
                    <a:pt x="19052" y="24595"/>
                    <a:pt x="14929" y="22615"/>
                    <a:pt x="12626" y="13438"/>
                  </a:cubicBezTo>
                  <a:cubicBezTo>
                    <a:pt x="9471" y="866"/>
                    <a:pt x="4583" y="433"/>
                    <a:pt x="4583" y="433"/>
                  </a:cubicBezTo>
                  <a:lnTo>
                    <a:pt x="64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0"/>
            <p:cNvSpPr/>
            <p:nvPr/>
          </p:nvSpPr>
          <p:spPr>
            <a:xfrm>
              <a:off x="2723150" y="3689625"/>
              <a:ext cx="50200" cy="330000"/>
            </a:xfrm>
            <a:custGeom>
              <a:avLst/>
              <a:gdLst/>
              <a:ahLst/>
              <a:cxnLst/>
              <a:rect l="l" t="t" r="r" b="b"/>
              <a:pathLst>
                <a:path w="2008" h="13200" extrusionOk="0">
                  <a:moveTo>
                    <a:pt x="2008" y="1"/>
                  </a:moveTo>
                  <a:lnTo>
                    <a:pt x="0" y="577"/>
                  </a:lnTo>
                  <a:cubicBezTo>
                    <a:pt x="0" y="577"/>
                    <a:pt x="258" y="9010"/>
                    <a:pt x="1426" y="13199"/>
                  </a:cubicBezTo>
                  <a:lnTo>
                    <a:pt x="1426" y="13199"/>
                  </a:lnTo>
                  <a:cubicBezTo>
                    <a:pt x="1423" y="13185"/>
                    <a:pt x="529" y="3631"/>
                    <a:pt x="2008" y="1"/>
                  </a:cubicBezTo>
                  <a:close/>
                  <a:moveTo>
                    <a:pt x="1426" y="13199"/>
                  </a:moveTo>
                  <a:cubicBezTo>
                    <a:pt x="1426" y="13199"/>
                    <a:pt x="1426" y="13199"/>
                    <a:pt x="1426" y="13199"/>
                  </a:cubicBezTo>
                  <a:cubicBezTo>
                    <a:pt x="1426" y="13199"/>
                    <a:pt x="1426" y="13199"/>
                    <a:pt x="1426" y="13199"/>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0"/>
            <p:cNvSpPr/>
            <p:nvPr/>
          </p:nvSpPr>
          <p:spPr>
            <a:xfrm>
              <a:off x="2660900" y="3642125"/>
              <a:ext cx="89175" cy="230250"/>
            </a:xfrm>
            <a:custGeom>
              <a:avLst/>
              <a:gdLst/>
              <a:ahLst/>
              <a:cxnLst/>
              <a:rect l="l" t="t" r="r" b="b"/>
              <a:pathLst>
                <a:path w="3567" h="9210" extrusionOk="0">
                  <a:moveTo>
                    <a:pt x="2730" y="1"/>
                  </a:moveTo>
                  <a:lnTo>
                    <a:pt x="0" y="9209"/>
                  </a:lnTo>
                  <a:cubicBezTo>
                    <a:pt x="0" y="9209"/>
                    <a:pt x="3147" y="3507"/>
                    <a:pt x="3567" y="1063"/>
                  </a:cubicBezTo>
                  <a:lnTo>
                    <a:pt x="273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0"/>
            <p:cNvSpPr/>
            <p:nvPr/>
          </p:nvSpPr>
          <p:spPr>
            <a:xfrm>
              <a:off x="2661600" y="3616725"/>
              <a:ext cx="95150" cy="221650"/>
            </a:xfrm>
            <a:custGeom>
              <a:avLst/>
              <a:gdLst/>
              <a:ahLst/>
              <a:cxnLst/>
              <a:rect l="l" t="t" r="r" b="b"/>
              <a:pathLst>
                <a:path w="3806" h="8866" extrusionOk="0">
                  <a:moveTo>
                    <a:pt x="3031" y="1"/>
                  </a:moveTo>
                  <a:cubicBezTo>
                    <a:pt x="3030" y="1"/>
                    <a:pt x="709" y="4254"/>
                    <a:pt x="1" y="8866"/>
                  </a:cubicBezTo>
                  <a:cubicBezTo>
                    <a:pt x="1" y="8866"/>
                    <a:pt x="3672" y="1836"/>
                    <a:pt x="3806" y="448"/>
                  </a:cubicBezTo>
                  <a:lnTo>
                    <a:pt x="30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0"/>
            <p:cNvSpPr/>
            <p:nvPr/>
          </p:nvSpPr>
          <p:spPr>
            <a:xfrm>
              <a:off x="2692875" y="3625150"/>
              <a:ext cx="380750" cy="432625"/>
            </a:xfrm>
            <a:custGeom>
              <a:avLst/>
              <a:gdLst/>
              <a:ahLst/>
              <a:cxnLst/>
              <a:rect l="l" t="t" r="r" b="b"/>
              <a:pathLst>
                <a:path w="15230" h="17305" extrusionOk="0">
                  <a:moveTo>
                    <a:pt x="6803" y="0"/>
                  </a:moveTo>
                  <a:lnTo>
                    <a:pt x="2406" y="276"/>
                  </a:lnTo>
                  <a:cubicBezTo>
                    <a:pt x="0" y="14813"/>
                    <a:pt x="15229" y="17304"/>
                    <a:pt x="15229" y="17304"/>
                  </a:cubicBezTo>
                  <a:cubicBezTo>
                    <a:pt x="15229" y="5685"/>
                    <a:pt x="6803" y="0"/>
                    <a:pt x="68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0"/>
            <p:cNvSpPr/>
            <p:nvPr/>
          </p:nvSpPr>
          <p:spPr>
            <a:xfrm>
              <a:off x="2779150" y="3646400"/>
              <a:ext cx="135675" cy="177275"/>
            </a:xfrm>
            <a:custGeom>
              <a:avLst/>
              <a:gdLst/>
              <a:ahLst/>
              <a:cxnLst/>
              <a:rect l="l" t="t" r="r" b="b"/>
              <a:pathLst>
                <a:path w="5427" h="7091" extrusionOk="0">
                  <a:moveTo>
                    <a:pt x="2027" y="1"/>
                  </a:moveTo>
                  <a:lnTo>
                    <a:pt x="1" y="627"/>
                  </a:lnTo>
                  <a:cubicBezTo>
                    <a:pt x="1" y="627"/>
                    <a:pt x="3425" y="3063"/>
                    <a:pt x="5427" y="7091"/>
                  </a:cubicBezTo>
                  <a:cubicBezTo>
                    <a:pt x="5427" y="7091"/>
                    <a:pt x="4823" y="2629"/>
                    <a:pt x="202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0"/>
            <p:cNvSpPr/>
            <p:nvPr/>
          </p:nvSpPr>
          <p:spPr>
            <a:xfrm>
              <a:off x="2791200" y="3618075"/>
              <a:ext cx="282375" cy="439700"/>
            </a:xfrm>
            <a:custGeom>
              <a:avLst/>
              <a:gdLst/>
              <a:ahLst/>
              <a:cxnLst/>
              <a:rect l="l" t="t" r="r" b="b"/>
              <a:pathLst>
                <a:path w="11295" h="17588" extrusionOk="0">
                  <a:moveTo>
                    <a:pt x="1375" y="0"/>
                  </a:moveTo>
                  <a:lnTo>
                    <a:pt x="0" y="464"/>
                  </a:lnTo>
                  <a:cubicBezTo>
                    <a:pt x="2163" y="1746"/>
                    <a:pt x="4448" y="4274"/>
                    <a:pt x="6086" y="7451"/>
                  </a:cubicBezTo>
                  <a:cubicBezTo>
                    <a:pt x="7906" y="10983"/>
                    <a:pt x="8458" y="14406"/>
                    <a:pt x="7761" y="16534"/>
                  </a:cubicBezTo>
                  <a:cubicBezTo>
                    <a:pt x="9769" y="17337"/>
                    <a:pt x="11295" y="17587"/>
                    <a:pt x="11295" y="17587"/>
                  </a:cubicBezTo>
                  <a:cubicBezTo>
                    <a:pt x="11295" y="5968"/>
                    <a:pt x="2870" y="283"/>
                    <a:pt x="2870" y="283"/>
                  </a:cubicBezTo>
                  <a:lnTo>
                    <a:pt x="137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0"/>
            <p:cNvSpPr/>
            <p:nvPr/>
          </p:nvSpPr>
          <p:spPr>
            <a:xfrm>
              <a:off x="2734725" y="3674350"/>
              <a:ext cx="324150" cy="358100"/>
            </a:xfrm>
            <a:custGeom>
              <a:avLst/>
              <a:gdLst/>
              <a:ahLst/>
              <a:cxnLst/>
              <a:rect l="l" t="t" r="r" b="b"/>
              <a:pathLst>
                <a:path w="12966" h="14324" extrusionOk="0">
                  <a:moveTo>
                    <a:pt x="1385" y="1"/>
                  </a:moveTo>
                  <a:lnTo>
                    <a:pt x="1203" y="11"/>
                  </a:lnTo>
                  <a:cubicBezTo>
                    <a:pt x="0" y="12380"/>
                    <a:pt x="12966" y="14323"/>
                    <a:pt x="12966" y="14323"/>
                  </a:cubicBezTo>
                  <a:cubicBezTo>
                    <a:pt x="12966" y="14013"/>
                    <a:pt x="12954" y="13705"/>
                    <a:pt x="12939" y="13402"/>
                  </a:cubicBezTo>
                  <a:cubicBezTo>
                    <a:pt x="9401" y="12403"/>
                    <a:pt x="1714" y="9221"/>
                    <a:pt x="1385"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0"/>
            <p:cNvSpPr/>
            <p:nvPr/>
          </p:nvSpPr>
          <p:spPr>
            <a:xfrm>
              <a:off x="2737350" y="3361700"/>
              <a:ext cx="93850" cy="127375"/>
            </a:xfrm>
            <a:custGeom>
              <a:avLst/>
              <a:gdLst/>
              <a:ahLst/>
              <a:cxnLst/>
              <a:rect l="l" t="t" r="r" b="b"/>
              <a:pathLst>
                <a:path w="3754" h="5095" extrusionOk="0">
                  <a:moveTo>
                    <a:pt x="2147" y="0"/>
                  </a:moveTo>
                  <a:cubicBezTo>
                    <a:pt x="1313" y="0"/>
                    <a:pt x="527" y="729"/>
                    <a:pt x="279" y="2005"/>
                  </a:cubicBezTo>
                  <a:cubicBezTo>
                    <a:pt x="0" y="3425"/>
                    <a:pt x="484" y="4970"/>
                    <a:pt x="1457" y="5086"/>
                  </a:cubicBezTo>
                  <a:cubicBezTo>
                    <a:pt x="1504" y="5092"/>
                    <a:pt x="1552" y="5095"/>
                    <a:pt x="1599" y="5095"/>
                  </a:cubicBezTo>
                  <a:cubicBezTo>
                    <a:pt x="2533" y="5095"/>
                    <a:pt x="3414" y="3974"/>
                    <a:pt x="3585" y="2577"/>
                  </a:cubicBezTo>
                  <a:cubicBezTo>
                    <a:pt x="3753" y="1195"/>
                    <a:pt x="3154" y="77"/>
                    <a:pt x="2265" y="5"/>
                  </a:cubicBezTo>
                  <a:cubicBezTo>
                    <a:pt x="2225" y="2"/>
                    <a:pt x="2186" y="0"/>
                    <a:pt x="2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0"/>
            <p:cNvSpPr/>
            <p:nvPr/>
          </p:nvSpPr>
          <p:spPr>
            <a:xfrm>
              <a:off x="2747175" y="3369325"/>
              <a:ext cx="81625" cy="110925"/>
            </a:xfrm>
            <a:custGeom>
              <a:avLst/>
              <a:gdLst/>
              <a:ahLst/>
              <a:cxnLst/>
              <a:rect l="l" t="t" r="r" b="b"/>
              <a:pathLst>
                <a:path w="3265" h="4437" extrusionOk="0">
                  <a:moveTo>
                    <a:pt x="1871" y="1"/>
                  </a:moveTo>
                  <a:cubicBezTo>
                    <a:pt x="1145" y="1"/>
                    <a:pt x="458" y="634"/>
                    <a:pt x="241" y="1748"/>
                  </a:cubicBezTo>
                  <a:cubicBezTo>
                    <a:pt x="1" y="2981"/>
                    <a:pt x="422" y="4324"/>
                    <a:pt x="1267" y="4429"/>
                  </a:cubicBezTo>
                  <a:cubicBezTo>
                    <a:pt x="1307" y="4434"/>
                    <a:pt x="1348" y="4437"/>
                    <a:pt x="1388" y="4437"/>
                  </a:cubicBezTo>
                  <a:cubicBezTo>
                    <a:pt x="2201" y="4437"/>
                    <a:pt x="2970" y="3463"/>
                    <a:pt x="3119" y="2245"/>
                  </a:cubicBezTo>
                  <a:cubicBezTo>
                    <a:pt x="3264" y="1041"/>
                    <a:pt x="2743" y="68"/>
                    <a:pt x="1969" y="5"/>
                  </a:cubicBezTo>
                  <a:cubicBezTo>
                    <a:pt x="1936" y="2"/>
                    <a:pt x="1903" y="1"/>
                    <a:pt x="187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0"/>
            <p:cNvSpPr/>
            <p:nvPr/>
          </p:nvSpPr>
          <p:spPr>
            <a:xfrm>
              <a:off x="2718875" y="3627400"/>
              <a:ext cx="145300" cy="79325"/>
            </a:xfrm>
            <a:custGeom>
              <a:avLst/>
              <a:gdLst/>
              <a:ahLst/>
              <a:cxnLst/>
              <a:rect l="l" t="t" r="r" b="b"/>
              <a:pathLst>
                <a:path w="5812" h="3173" extrusionOk="0">
                  <a:moveTo>
                    <a:pt x="5812" y="1"/>
                  </a:moveTo>
                  <a:lnTo>
                    <a:pt x="446" y="90"/>
                  </a:lnTo>
                  <a:cubicBezTo>
                    <a:pt x="0" y="1508"/>
                    <a:pt x="627" y="3172"/>
                    <a:pt x="627" y="3172"/>
                  </a:cubicBezTo>
                  <a:cubicBezTo>
                    <a:pt x="1472" y="2593"/>
                    <a:pt x="3864" y="873"/>
                    <a:pt x="581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0"/>
            <p:cNvSpPr/>
            <p:nvPr/>
          </p:nvSpPr>
          <p:spPr>
            <a:xfrm>
              <a:off x="2728525" y="3372950"/>
              <a:ext cx="137675" cy="283175"/>
            </a:xfrm>
            <a:custGeom>
              <a:avLst/>
              <a:gdLst/>
              <a:ahLst/>
              <a:cxnLst/>
              <a:rect l="l" t="t" r="r" b="b"/>
              <a:pathLst>
                <a:path w="5507" h="11327" extrusionOk="0">
                  <a:moveTo>
                    <a:pt x="3246" y="1"/>
                  </a:moveTo>
                  <a:cubicBezTo>
                    <a:pt x="2840" y="1"/>
                    <a:pt x="2442" y="95"/>
                    <a:pt x="2192" y="228"/>
                  </a:cubicBezTo>
                  <a:cubicBezTo>
                    <a:pt x="980" y="873"/>
                    <a:pt x="1" y="3343"/>
                    <a:pt x="1" y="3343"/>
                  </a:cubicBezTo>
                  <a:cubicBezTo>
                    <a:pt x="2131" y="5772"/>
                    <a:pt x="586" y="7604"/>
                    <a:pt x="73" y="10279"/>
                  </a:cubicBezTo>
                  <a:cubicBezTo>
                    <a:pt x="137" y="10689"/>
                    <a:pt x="403" y="11205"/>
                    <a:pt x="732" y="11315"/>
                  </a:cubicBezTo>
                  <a:cubicBezTo>
                    <a:pt x="893" y="11323"/>
                    <a:pt x="1054" y="11327"/>
                    <a:pt x="1218" y="11327"/>
                  </a:cubicBezTo>
                  <a:cubicBezTo>
                    <a:pt x="2559" y="11327"/>
                    <a:pt x="4001" y="11062"/>
                    <a:pt x="5506" y="10176"/>
                  </a:cubicBezTo>
                  <a:cubicBezTo>
                    <a:pt x="5506" y="10176"/>
                    <a:pt x="1970" y="8023"/>
                    <a:pt x="4315" y="4027"/>
                  </a:cubicBezTo>
                  <a:cubicBezTo>
                    <a:pt x="5256" y="2426"/>
                    <a:pt x="4950" y="1397"/>
                    <a:pt x="4581" y="647"/>
                  </a:cubicBezTo>
                  <a:cubicBezTo>
                    <a:pt x="4348" y="171"/>
                    <a:pt x="3790" y="1"/>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0"/>
            <p:cNvSpPr/>
            <p:nvPr/>
          </p:nvSpPr>
          <p:spPr>
            <a:xfrm>
              <a:off x="2729300" y="3389050"/>
              <a:ext cx="136925" cy="265650"/>
            </a:xfrm>
            <a:custGeom>
              <a:avLst/>
              <a:gdLst/>
              <a:ahLst/>
              <a:cxnLst/>
              <a:rect l="l" t="t" r="r" b="b"/>
              <a:pathLst>
                <a:path w="5477" h="10626" extrusionOk="0">
                  <a:moveTo>
                    <a:pt x="4552" y="0"/>
                  </a:moveTo>
                  <a:lnTo>
                    <a:pt x="4552" y="0"/>
                  </a:lnTo>
                  <a:cubicBezTo>
                    <a:pt x="3937" y="1341"/>
                    <a:pt x="3082" y="3080"/>
                    <a:pt x="2840" y="3132"/>
                  </a:cubicBezTo>
                  <a:cubicBezTo>
                    <a:pt x="2811" y="3138"/>
                    <a:pt x="2765" y="3141"/>
                    <a:pt x="2705" y="3141"/>
                  </a:cubicBezTo>
                  <a:cubicBezTo>
                    <a:pt x="2205" y="3141"/>
                    <a:pt x="717" y="2939"/>
                    <a:pt x="0" y="2735"/>
                  </a:cubicBezTo>
                  <a:lnTo>
                    <a:pt x="0" y="2735"/>
                  </a:lnTo>
                  <a:cubicBezTo>
                    <a:pt x="974" y="3862"/>
                    <a:pt x="1158" y="4862"/>
                    <a:pt x="1026" y="5878"/>
                  </a:cubicBezTo>
                  <a:cubicBezTo>
                    <a:pt x="1131" y="5639"/>
                    <a:pt x="1295" y="5524"/>
                    <a:pt x="1479" y="5524"/>
                  </a:cubicBezTo>
                  <a:cubicBezTo>
                    <a:pt x="2218" y="5524"/>
                    <a:pt x="3283" y="7384"/>
                    <a:pt x="2199" y="10625"/>
                  </a:cubicBezTo>
                  <a:cubicBezTo>
                    <a:pt x="3130" y="10605"/>
                    <a:pt x="4302" y="10220"/>
                    <a:pt x="5476" y="9528"/>
                  </a:cubicBezTo>
                  <a:cubicBezTo>
                    <a:pt x="5476" y="9528"/>
                    <a:pt x="1939" y="7376"/>
                    <a:pt x="4287" y="3382"/>
                  </a:cubicBezTo>
                  <a:cubicBezTo>
                    <a:pt x="5228" y="1781"/>
                    <a:pt x="4920" y="752"/>
                    <a:pt x="455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0"/>
            <p:cNvSpPr/>
            <p:nvPr/>
          </p:nvSpPr>
          <p:spPr>
            <a:xfrm>
              <a:off x="2790575" y="3328325"/>
              <a:ext cx="37850" cy="58175"/>
            </a:xfrm>
            <a:custGeom>
              <a:avLst/>
              <a:gdLst/>
              <a:ahLst/>
              <a:cxnLst/>
              <a:rect l="l" t="t" r="r" b="b"/>
              <a:pathLst>
                <a:path w="1514" h="2327" extrusionOk="0">
                  <a:moveTo>
                    <a:pt x="1514" y="1"/>
                  </a:moveTo>
                  <a:lnTo>
                    <a:pt x="242" y="308"/>
                  </a:lnTo>
                  <a:lnTo>
                    <a:pt x="1" y="2054"/>
                  </a:lnTo>
                  <a:cubicBezTo>
                    <a:pt x="1" y="2054"/>
                    <a:pt x="16" y="2326"/>
                    <a:pt x="512" y="2326"/>
                  </a:cubicBezTo>
                  <a:cubicBezTo>
                    <a:pt x="718" y="2326"/>
                    <a:pt x="1007" y="2279"/>
                    <a:pt x="1412" y="2146"/>
                  </a:cubicBezTo>
                  <a:lnTo>
                    <a:pt x="1514" y="1"/>
                  </a:ln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0"/>
            <p:cNvSpPr/>
            <p:nvPr/>
          </p:nvSpPr>
          <p:spPr>
            <a:xfrm>
              <a:off x="2786975" y="3353225"/>
              <a:ext cx="42250" cy="36400"/>
            </a:xfrm>
            <a:custGeom>
              <a:avLst/>
              <a:gdLst/>
              <a:ahLst/>
              <a:cxnLst/>
              <a:rect l="l" t="t" r="r" b="b"/>
              <a:pathLst>
                <a:path w="1690" h="1456" extrusionOk="0">
                  <a:moveTo>
                    <a:pt x="1689" y="1"/>
                  </a:moveTo>
                  <a:cubicBezTo>
                    <a:pt x="1689" y="1"/>
                    <a:pt x="368" y="452"/>
                    <a:pt x="126" y="452"/>
                  </a:cubicBezTo>
                  <a:cubicBezTo>
                    <a:pt x="122" y="452"/>
                    <a:pt x="118" y="452"/>
                    <a:pt x="114" y="452"/>
                  </a:cubicBezTo>
                  <a:lnTo>
                    <a:pt x="1" y="1014"/>
                  </a:lnTo>
                  <a:cubicBezTo>
                    <a:pt x="1" y="1014"/>
                    <a:pt x="61" y="1455"/>
                    <a:pt x="589" y="1455"/>
                  </a:cubicBezTo>
                  <a:cubicBezTo>
                    <a:pt x="835" y="1455"/>
                    <a:pt x="1183" y="1359"/>
                    <a:pt x="1674" y="1079"/>
                  </a:cubicBezTo>
                  <a:lnTo>
                    <a:pt x="1689" y="1"/>
                  </a:ln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0"/>
            <p:cNvSpPr/>
            <p:nvPr/>
          </p:nvSpPr>
          <p:spPr>
            <a:xfrm>
              <a:off x="2796975" y="3367375"/>
              <a:ext cx="93850" cy="127425"/>
            </a:xfrm>
            <a:custGeom>
              <a:avLst/>
              <a:gdLst/>
              <a:ahLst/>
              <a:cxnLst/>
              <a:rect l="l" t="t" r="r" b="b"/>
              <a:pathLst>
                <a:path w="3754" h="5097" extrusionOk="0">
                  <a:moveTo>
                    <a:pt x="2148" y="0"/>
                  </a:moveTo>
                  <a:cubicBezTo>
                    <a:pt x="1314" y="0"/>
                    <a:pt x="528" y="730"/>
                    <a:pt x="279" y="2007"/>
                  </a:cubicBezTo>
                  <a:cubicBezTo>
                    <a:pt x="0" y="3424"/>
                    <a:pt x="485" y="4969"/>
                    <a:pt x="1458" y="5088"/>
                  </a:cubicBezTo>
                  <a:cubicBezTo>
                    <a:pt x="1504" y="5093"/>
                    <a:pt x="1551" y="5096"/>
                    <a:pt x="1598" y="5096"/>
                  </a:cubicBezTo>
                  <a:cubicBezTo>
                    <a:pt x="2533" y="5096"/>
                    <a:pt x="3416" y="3976"/>
                    <a:pt x="3586" y="2577"/>
                  </a:cubicBezTo>
                  <a:cubicBezTo>
                    <a:pt x="3754" y="1197"/>
                    <a:pt x="3155" y="77"/>
                    <a:pt x="2265" y="5"/>
                  </a:cubicBezTo>
                  <a:cubicBezTo>
                    <a:pt x="2226" y="2"/>
                    <a:pt x="2187" y="0"/>
                    <a:pt x="2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0"/>
            <p:cNvSpPr/>
            <p:nvPr/>
          </p:nvSpPr>
          <p:spPr>
            <a:xfrm>
              <a:off x="2797650" y="3367375"/>
              <a:ext cx="77375" cy="125350"/>
            </a:xfrm>
            <a:custGeom>
              <a:avLst/>
              <a:gdLst/>
              <a:ahLst/>
              <a:cxnLst/>
              <a:rect l="l" t="t" r="r" b="b"/>
              <a:pathLst>
                <a:path w="3095" h="5014" extrusionOk="0">
                  <a:moveTo>
                    <a:pt x="2121" y="0"/>
                  </a:moveTo>
                  <a:cubicBezTo>
                    <a:pt x="1287" y="0"/>
                    <a:pt x="501" y="730"/>
                    <a:pt x="252" y="2007"/>
                  </a:cubicBezTo>
                  <a:cubicBezTo>
                    <a:pt x="1" y="3292"/>
                    <a:pt x="376" y="4677"/>
                    <a:pt x="1172" y="5013"/>
                  </a:cubicBezTo>
                  <a:cubicBezTo>
                    <a:pt x="716" y="4428"/>
                    <a:pt x="540" y="3379"/>
                    <a:pt x="734" y="2391"/>
                  </a:cubicBezTo>
                  <a:cubicBezTo>
                    <a:pt x="983" y="1114"/>
                    <a:pt x="1768" y="386"/>
                    <a:pt x="2602" y="386"/>
                  </a:cubicBezTo>
                  <a:cubicBezTo>
                    <a:pt x="2641" y="386"/>
                    <a:pt x="2680" y="387"/>
                    <a:pt x="2719" y="390"/>
                  </a:cubicBezTo>
                  <a:cubicBezTo>
                    <a:pt x="2853" y="400"/>
                    <a:pt x="2977" y="439"/>
                    <a:pt x="3095" y="492"/>
                  </a:cubicBezTo>
                  <a:cubicBezTo>
                    <a:pt x="2867" y="211"/>
                    <a:pt x="2574" y="33"/>
                    <a:pt x="2238" y="5"/>
                  </a:cubicBezTo>
                  <a:cubicBezTo>
                    <a:pt x="2199" y="2"/>
                    <a:pt x="2160" y="0"/>
                    <a:pt x="212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0"/>
            <p:cNvSpPr/>
            <p:nvPr/>
          </p:nvSpPr>
          <p:spPr>
            <a:xfrm>
              <a:off x="2801525" y="3390375"/>
              <a:ext cx="115075" cy="193450"/>
            </a:xfrm>
            <a:custGeom>
              <a:avLst/>
              <a:gdLst/>
              <a:ahLst/>
              <a:cxnLst/>
              <a:rect l="l" t="t" r="r" b="b"/>
              <a:pathLst>
                <a:path w="4603" h="7738" extrusionOk="0">
                  <a:moveTo>
                    <a:pt x="1993" y="0"/>
                  </a:moveTo>
                  <a:cubicBezTo>
                    <a:pt x="1158" y="0"/>
                    <a:pt x="895" y="3469"/>
                    <a:pt x="899" y="3948"/>
                  </a:cubicBezTo>
                  <a:cubicBezTo>
                    <a:pt x="905" y="4444"/>
                    <a:pt x="364" y="6145"/>
                    <a:pt x="216" y="6431"/>
                  </a:cubicBezTo>
                  <a:cubicBezTo>
                    <a:pt x="1" y="6852"/>
                    <a:pt x="1085" y="7738"/>
                    <a:pt x="1922" y="7738"/>
                  </a:cubicBezTo>
                  <a:cubicBezTo>
                    <a:pt x="2269" y="7738"/>
                    <a:pt x="2574" y="7586"/>
                    <a:pt x="2727" y="7187"/>
                  </a:cubicBezTo>
                  <a:cubicBezTo>
                    <a:pt x="3248" y="5822"/>
                    <a:pt x="4602" y="659"/>
                    <a:pt x="2073" y="11"/>
                  </a:cubicBezTo>
                  <a:cubicBezTo>
                    <a:pt x="2046" y="4"/>
                    <a:pt x="2019" y="0"/>
                    <a:pt x="1993" y="0"/>
                  </a:cubicBez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0"/>
            <p:cNvSpPr/>
            <p:nvPr/>
          </p:nvSpPr>
          <p:spPr>
            <a:xfrm>
              <a:off x="2801550" y="3401725"/>
              <a:ext cx="106850" cy="182050"/>
            </a:xfrm>
            <a:custGeom>
              <a:avLst/>
              <a:gdLst/>
              <a:ahLst/>
              <a:cxnLst/>
              <a:rect l="l" t="t" r="r" b="b"/>
              <a:pathLst>
                <a:path w="4274" h="7282" extrusionOk="0">
                  <a:moveTo>
                    <a:pt x="2855" y="1"/>
                  </a:moveTo>
                  <a:cubicBezTo>
                    <a:pt x="3032" y="639"/>
                    <a:pt x="2989" y="1231"/>
                    <a:pt x="2931" y="2205"/>
                  </a:cubicBezTo>
                  <a:cubicBezTo>
                    <a:pt x="2822" y="4085"/>
                    <a:pt x="2361" y="5867"/>
                    <a:pt x="1747" y="5867"/>
                  </a:cubicBezTo>
                  <a:cubicBezTo>
                    <a:pt x="1741" y="5867"/>
                    <a:pt x="1735" y="5867"/>
                    <a:pt x="1729" y="5866"/>
                  </a:cubicBezTo>
                  <a:cubicBezTo>
                    <a:pt x="1293" y="5842"/>
                    <a:pt x="960" y="5069"/>
                    <a:pt x="836" y="3960"/>
                  </a:cubicBezTo>
                  <a:cubicBezTo>
                    <a:pt x="690" y="4662"/>
                    <a:pt x="333" y="5754"/>
                    <a:pt x="218" y="5977"/>
                  </a:cubicBezTo>
                  <a:cubicBezTo>
                    <a:pt x="1" y="6397"/>
                    <a:pt x="1084" y="7282"/>
                    <a:pt x="1922" y="7282"/>
                  </a:cubicBezTo>
                  <a:cubicBezTo>
                    <a:pt x="2269" y="7282"/>
                    <a:pt x="2574" y="7130"/>
                    <a:pt x="2727" y="6731"/>
                  </a:cubicBezTo>
                  <a:cubicBezTo>
                    <a:pt x="3184" y="5540"/>
                    <a:pt x="4273" y="1448"/>
                    <a:pt x="2855" y="1"/>
                  </a:cubicBezTo>
                  <a:close/>
                </a:path>
              </a:pathLst>
            </a:custGeom>
            <a:solidFill>
              <a:srgbClr val="548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0"/>
            <p:cNvSpPr/>
            <p:nvPr/>
          </p:nvSpPr>
          <p:spPr>
            <a:xfrm>
              <a:off x="2815900" y="3541175"/>
              <a:ext cx="44100" cy="36750"/>
            </a:xfrm>
            <a:custGeom>
              <a:avLst/>
              <a:gdLst/>
              <a:ahLst/>
              <a:cxnLst/>
              <a:rect l="l" t="t" r="r" b="b"/>
              <a:pathLst>
                <a:path w="1764" h="1470" extrusionOk="0">
                  <a:moveTo>
                    <a:pt x="693" y="0"/>
                  </a:moveTo>
                  <a:cubicBezTo>
                    <a:pt x="584" y="0"/>
                    <a:pt x="479" y="23"/>
                    <a:pt x="386" y="71"/>
                  </a:cubicBezTo>
                  <a:cubicBezTo>
                    <a:pt x="51" y="245"/>
                    <a:pt x="1" y="684"/>
                    <a:pt x="277" y="1050"/>
                  </a:cubicBezTo>
                  <a:cubicBezTo>
                    <a:pt x="475" y="1315"/>
                    <a:pt x="789" y="1470"/>
                    <a:pt x="1073" y="1470"/>
                  </a:cubicBezTo>
                  <a:cubicBezTo>
                    <a:pt x="1182" y="1470"/>
                    <a:pt x="1286" y="1447"/>
                    <a:pt x="1379" y="1399"/>
                  </a:cubicBezTo>
                  <a:cubicBezTo>
                    <a:pt x="1715" y="1225"/>
                    <a:pt x="1764" y="786"/>
                    <a:pt x="1488" y="419"/>
                  </a:cubicBezTo>
                  <a:cubicBezTo>
                    <a:pt x="1290" y="155"/>
                    <a:pt x="978" y="0"/>
                    <a:pt x="6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0"/>
            <p:cNvSpPr/>
            <p:nvPr/>
          </p:nvSpPr>
          <p:spPr>
            <a:xfrm>
              <a:off x="2671275" y="3468575"/>
              <a:ext cx="36500" cy="41225"/>
            </a:xfrm>
            <a:custGeom>
              <a:avLst/>
              <a:gdLst/>
              <a:ahLst/>
              <a:cxnLst/>
              <a:rect l="l" t="t" r="r" b="b"/>
              <a:pathLst>
                <a:path w="1460" h="1649" extrusionOk="0">
                  <a:moveTo>
                    <a:pt x="609" y="0"/>
                  </a:moveTo>
                  <a:cubicBezTo>
                    <a:pt x="249" y="0"/>
                    <a:pt x="0" y="345"/>
                    <a:pt x="48" y="788"/>
                  </a:cubicBezTo>
                  <a:cubicBezTo>
                    <a:pt x="98" y="1242"/>
                    <a:pt x="443" y="1629"/>
                    <a:pt x="820" y="1648"/>
                  </a:cubicBezTo>
                  <a:cubicBezTo>
                    <a:pt x="831" y="1648"/>
                    <a:pt x="841" y="1649"/>
                    <a:pt x="852" y="1649"/>
                  </a:cubicBezTo>
                  <a:cubicBezTo>
                    <a:pt x="1213" y="1649"/>
                    <a:pt x="1459" y="1304"/>
                    <a:pt x="1413" y="863"/>
                  </a:cubicBezTo>
                  <a:cubicBezTo>
                    <a:pt x="1363" y="409"/>
                    <a:pt x="1018" y="22"/>
                    <a:pt x="640" y="1"/>
                  </a:cubicBezTo>
                  <a:cubicBezTo>
                    <a:pt x="630" y="0"/>
                    <a:pt x="619" y="0"/>
                    <a:pt x="6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0"/>
            <p:cNvSpPr/>
            <p:nvPr/>
          </p:nvSpPr>
          <p:spPr>
            <a:xfrm>
              <a:off x="2732350" y="3467825"/>
              <a:ext cx="120050" cy="104650"/>
            </a:xfrm>
            <a:custGeom>
              <a:avLst/>
              <a:gdLst/>
              <a:ahLst/>
              <a:cxnLst/>
              <a:rect l="l" t="t" r="r" b="b"/>
              <a:pathLst>
                <a:path w="4802" h="4186" extrusionOk="0">
                  <a:moveTo>
                    <a:pt x="180" y="1"/>
                  </a:moveTo>
                  <a:cubicBezTo>
                    <a:pt x="179" y="1"/>
                    <a:pt x="179" y="1"/>
                    <a:pt x="178" y="1"/>
                  </a:cubicBezTo>
                  <a:cubicBezTo>
                    <a:pt x="85" y="24"/>
                    <a:pt x="0" y="363"/>
                    <a:pt x="0" y="363"/>
                  </a:cubicBezTo>
                  <a:cubicBezTo>
                    <a:pt x="0" y="363"/>
                    <a:pt x="3601" y="4185"/>
                    <a:pt x="4090" y="4185"/>
                  </a:cubicBezTo>
                  <a:cubicBezTo>
                    <a:pt x="4091" y="4185"/>
                    <a:pt x="4092" y="4185"/>
                    <a:pt x="4093" y="4185"/>
                  </a:cubicBezTo>
                  <a:cubicBezTo>
                    <a:pt x="4570" y="4171"/>
                    <a:pt x="4801" y="3875"/>
                    <a:pt x="4646" y="3278"/>
                  </a:cubicBezTo>
                  <a:cubicBezTo>
                    <a:pt x="4534" y="2858"/>
                    <a:pt x="308" y="1"/>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0"/>
            <p:cNvSpPr/>
            <p:nvPr/>
          </p:nvSpPr>
          <p:spPr>
            <a:xfrm>
              <a:off x="2732300" y="3469850"/>
              <a:ext cx="120175" cy="102625"/>
            </a:xfrm>
            <a:custGeom>
              <a:avLst/>
              <a:gdLst/>
              <a:ahLst/>
              <a:cxnLst/>
              <a:rect l="l" t="t" r="r" b="b"/>
              <a:pathLst>
                <a:path w="4807" h="4105" extrusionOk="0">
                  <a:moveTo>
                    <a:pt x="103" y="0"/>
                  </a:moveTo>
                  <a:cubicBezTo>
                    <a:pt x="44" y="108"/>
                    <a:pt x="1" y="282"/>
                    <a:pt x="1" y="282"/>
                  </a:cubicBezTo>
                  <a:cubicBezTo>
                    <a:pt x="1" y="282"/>
                    <a:pt x="3600" y="4104"/>
                    <a:pt x="4089" y="4104"/>
                  </a:cubicBezTo>
                  <a:cubicBezTo>
                    <a:pt x="4090" y="4104"/>
                    <a:pt x="4091" y="4104"/>
                    <a:pt x="4092" y="4104"/>
                  </a:cubicBezTo>
                  <a:cubicBezTo>
                    <a:pt x="4572" y="4091"/>
                    <a:pt x="4806" y="3795"/>
                    <a:pt x="4648" y="3199"/>
                  </a:cubicBezTo>
                  <a:cubicBezTo>
                    <a:pt x="4638" y="3164"/>
                    <a:pt x="4599" y="3111"/>
                    <a:pt x="4537" y="3047"/>
                  </a:cubicBezTo>
                  <a:cubicBezTo>
                    <a:pt x="4513" y="3374"/>
                    <a:pt x="4293" y="3541"/>
                    <a:pt x="3938" y="3551"/>
                  </a:cubicBezTo>
                  <a:cubicBezTo>
                    <a:pt x="3937" y="3551"/>
                    <a:pt x="3936" y="3551"/>
                    <a:pt x="3936" y="3551"/>
                  </a:cubicBezTo>
                  <a:cubicBezTo>
                    <a:pt x="3526" y="3551"/>
                    <a:pt x="936" y="873"/>
                    <a:pt x="10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0"/>
            <p:cNvSpPr/>
            <p:nvPr/>
          </p:nvSpPr>
          <p:spPr>
            <a:xfrm>
              <a:off x="2650825" y="3368025"/>
              <a:ext cx="55900" cy="130875"/>
            </a:xfrm>
            <a:custGeom>
              <a:avLst/>
              <a:gdLst/>
              <a:ahLst/>
              <a:cxnLst/>
              <a:rect l="l" t="t" r="r" b="b"/>
              <a:pathLst>
                <a:path w="2236" h="5235" extrusionOk="0">
                  <a:moveTo>
                    <a:pt x="330" y="1"/>
                  </a:moveTo>
                  <a:cubicBezTo>
                    <a:pt x="222" y="1"/>
                    <a:pt x="1" y="157"/>
                    <a:pt x="1" y="157"/>
                  </a:cubicBezTo>
                  <a:cubicBezTo>
                    <a:pt x="1" y="157"/>
                    <a:pt x="711" y="4833"/>
                    <a:pt x="1106" y="5092"/>
                  </a:cubicBezTo>
                  <a:cubicBezTo>
                    <a:pt x="1251" y="5185"/>
                    <a:pt x="1391" y="5234"/>
                    <a:pt x="1522" y="5234"/>
                  </a:cubicBezTo>
                  <a:cubicBezTo>
                    <a:pt x="1748" y="5234"/>
                    <a:pt x="1944" y="5088"/>
                    <a:pt x="2082" y="4770"/>
                  </a:cubicBezTo>
                  <a:cubicBezTo>
                    <a:pt x="2235" y="4417"/>
                    <a:pt x="445" y="40"/>
                    <a:pt x="357" y="5"/>
                  </a:cubicBezTo>
                  <a:cubicBezTo>
                    <a:pt x="349" y="2"/>
                    <a:pt x="340" y="1"/>
                    <a:pt x="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0"/>
            <p:cNvSpPr/>
            <p:nvPr/>
          </p:nvSpPr>
          <p:spPr>
            <a:xfrm>
              <a:off x="2650825" y="3369975"/>
              <a:ext cx="52725" cy="128900"/>
            </a:xfrm>
            <a:custGeom>
              <a:avLst/>
              <a:gdLst/>
              <a:ahLst/>
              <a:cxnLst/>
              <a:rect l="l" t="t" r="r" b="b"/>
              <a:pathLst>
                <a:path w="2109" h="5156" extrusionOk="0">
                  <a:moveTo>
                    <a:pt x="123" y="0"/>
                  </a:moveTo>
                  <a:cubicBezTo>
                    <a:pt x="55" y="41"/>
                    <a:pt x="1" y="78"/>
                    <a:pt x="1" y="78"/>
                  </a:cubicBezTo>
                  <a:cubicBezTo>
                    <a:pt x="1" y="78"/>
                    <a:pt x="709" y="4755"/>
                    <a:pt x="1106" y="5013"/>
                  </a:cubicBezTo>
                  <a:cubicBezTo>
                    <a:pt x="1252" y="5107"/>
                    <a:pt x="1393" y="5156"/>
                    <a:pt x="1523" y="5156"/>
                  </a:cubicBezTo>
                  <a:cubicBezTo>
                    <a:pt x="1749" y="5156"/>
                    <a:pt x="1944" y="5009"/>
                    <a:pt x="2082" y="4692"/>
                  </a:cubicBezTo>
                  <a:cubicBezTo>
                    <a:pt x="2109" y="4632"/>
                    <a:pt x="2076" y="4454"/>
                    <a:pt x="2008" y="4201"/>
                  </a:cubicBezTo>
                  <a:cubicBezTo>
                    <a:pt x="1882" y="4389"/>
                    <a:pt x="1725" y="4478"/>
                    <a:pt x="1549" y="4478"/>
                  </a:cubicBezTo>
                  <a:cubicBezTo>
                    <a:pt x="1419" y="4478"/>
                    <a:pt x="1278" y="4429"/>
                    <a:pt x="1133" y="4334"/>
                  </a:cubicBezTo>
                  <a:cubicBezTo>
                    <a:pt x="824" y="4136"/>
                    <a:pt x="328" y="1271"/>
                    <a:pt x="12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0"/>
            <p:cNvSpPr/>
            <p:nvPr/>
          </p:nvSpPr>
          <p:spPr>
            <a:xfrm>
              <a:off x="2817525" y="3987825"/>
              <a:ext cx="172075" cy="234700"/>
            </a:xfrm>
            <a:custGeom>
              <a:avLst/>
              <a:gdLst/>
              <a:ahLst/>
              <a:cxnLst/>
              <a:rect l="l" t="t" r="r" b="b"/>
              <a:pathLst>
                <a:path w="6883" h="9388" extrusionOk="0">
                  <a:moveTo>
                    <a:pt x="0" y="1"/>
                  </a:moveTo>
                  <a:lnTo>
                    <a:pt x="0" y="1"/>
                  </a:lnTo>
                  <a:cubicBezTo>
                    <a:pt x="420" y="3086"/>
                    <a:pt x="3216" y="8765"/>
                    <a:pt x="3216" y="8765"/>
                  </a:cubicBezTo>
                  <a:lnTo>
                    <a:pt x="6882" y="9387"/>
                  </a:lnTo>
                  <a:cubicBezTo>
                    <a:pt x="2895" y="6753"/>
                    <a:pt x="1" y="2"/>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0"/>
            <p:cNvSpPr/>
            <p:nvPr/>
          </p:nvSpPr>
          <p:spPr>
            <a:xfrm>
              <a:off x="2847950" y="3626125"/>
              <a:ext cx="40900" cy="18100"/>
            </a:xfrm>
            <a:custGeom>
              <a:avLst/>
              <a:gdLst/>
              <a:ahLst/>
              <a:cxnLst/>
              <a:rect l="l" t="t" r="r" b="b"/>
              <a:pathLst>
                <a:path w="1636" h="724" extrusionOk="0">
                  <a:moveTo>
                    <a:pt x="649" y="0"/>
                  </a:moveTo>
                  <a:lnTo>
                    <a:pt x="0" y="438"/>
                  </a:lnTo>
                  <a:cubicBezTo>
                    <a:pt x="0" y="438"/>
                    <a:pt x="416" y="723"/>
                    <a:pt x="795" y="723"/>
                  </a:cubicBezTo>
                  <a:cubicBezTo>
                    <a:pt x="915" y="723"/>
                    <a:pt x="1031" y="695"/>
                    <a:pt x="1130" y="619"/>
                  </a:cubicBezTo>
                  <a:cubicBezTo>
                    <a:pt x="1636" y="231"/>
                    <a:pt x="649" y="0"/>
                    <a:pt x="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0"/>
            <p:cNvSpPr/>
            <p:nvPr/>
          </p:nvSpPr>
          <p:spPr>
            <a:xfrm>
              <a:off x="2809075" y="3644250"/>
              <a:ext cx="40800" cy="20700"/>
            </a:xfrm>
            <a:custGeom>
              <a:avLst/>
              <a:gdLst/>
              <a:ahLst/>
              <a:cxnLst/>
              <a:rect l="l" t="t" r="r" b="b"/>
              <a:pathLst>
                <a:path w="1632" h="828" extrusionOk="0">
                  <a:moveTo>
                    <a:pt x="853" y="1"/>
                  </a:moveTo>
                  <a:lnTo>
                    <a:pt x="1" y="282"/>
                  </a:lnTo>
                  <a:cubicBezTo>
                    <a:pt x="1" y="282"/>
                    <a:pt x="432" y="827"/>
                    <a:pt x="868" y="827"/>
                  </a:cubicBezTo>
                  <a:cubicBezTo>
                    <a:pt x="923" y="827"/>
                    <a:pt x="979" y="818"/>
                    <a:pt x="1034" y="798"/>
                  </a:cubicBezTo>
                  <a:cubicBezTo>
                    <a:pt x="1632" y="583"/>
                    <a:pt x="853" y="1"/>
                    <a:pt x="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0"/>
            <p:cNvSpPr/>
            <p:nvPr/>
          </p:nvSpPr>
          <p:spPr>
            <a:xfrm>
              <a:off x="2784900" y="3651300"/>
              <a:ext cx="39250" cy="20425"/>
            </a:xfrm>
            <a:custGeom>
              <a:avLst/>
              <a:gdLst/>
              <a:ahLst/>
              <a:cxnLst/>
              <a:rect l="l" t="t" r="r" b="b"/>
              <a:pathLst>
                <a:path w="1570" h="817" extrusionOk="0">
                  <a:moveTo>
                    <a:pt x="1006" y="0"/>
                  </a:moveTo>
                  <a:lnTo>
                    <a:pt x="1" y="137"/>
                  </a:lnTo>
                  <a:cubicBezTo>
                    <a:pt x="1" y="137"/>
                    <a:pt x="409" y="817"/>
                    <a:pt x="916" y="817"/>
                  </a:cubicBezTo>
                  <a:cubicBezTo>
                    <a:pt x="922" y="817"/>
                    <a:pt x="928" y="817"/>
                    <a:pt x="935" y="817"/>
                  </a:cubicBezTo>
                  <a:cubicBezTo>
                    <a:pt x="1570" y="794"/>
                    <a:pt x="1007" y="0"/>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0"/>
            <p:cNvSpPr/>
            <p:nvPr/>
          </p:nvSpPr>
          <p:spPr>
            <a:xfrm>
              <a:off x="2760750" y="3654700"/>
              <a:ext cx="36575" cy="19925"/>
            </a:xfrm>
            <a:custGeom>
              <a:avLst/>
              <a:gdLst/>
              <a:ahLst/>
              <a:cxnLst/>
              <a:rect l="l" t="t" r="r" b="b"/>
              <a:pathLst>
                <a:path w="1463" h="797" extrusionOk="0">
                  <a:moveTo>
                    <a:pt x="1024" y="1"/>
                  </a:moveTo>
                  <a:lnTo>
                    <a:pt x="1" y="55"/>
                  </a:lnTo>
                  <a:cubicBezTo>
                    <a:pt x="1" y="55"/>
                    <a:pt x="268" y="796"/>
                    <a:pt x="795" y="796"/>
                  </a:cubicBezTo>
                  <a:cubicBezTo>
                    <a:pt x="805" y="796"/>
                    <a:pt x="815" y="796"/>
                    <a:pt x="826" y="796"/>
                  </a:cubicBezTo>
                  <a:cubicBezTo>
                    <a:pt x="1462" y="761"/>
                    <a:pt x="1024" y="1"/>
                    <a:pt x="10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0"/>
            <p:cNvSpPr/>
            <p:nvPr/>
          </p:nvSpPr>
          <p:spPr>
            <a:xfrm>
              <a:off x="2742775" y="3655425"/>
              <a:ext cx="28875" cy="19800"/>
            </a:xfrm>
            <a:custGeom>
              <a:avLst/>
              <a:gdLst/>
              <a:ahLst/>
              <a:cxnLst/>
              <a:rect l="l" t="t" r="r" b="b"/>
              <a:pathLst>
                <a:path w="1155" h="792" extrusionOk="0">
                  <a:moveTo>
                    <a:pt x="80" y="1"/>
                  </a:moveTo>
                  <a:lnTo>
                    <a:pt x="80" y="1"/>
                  </a:lnTo>
                  <a:cubicBezTo>
                    <a:pt x="80" y="1"/>
                    <a:pt x="0" y="732"/>
                    <a:pt x="546" y="788"/>
                  </a:cubicBezTo>
                  <a:cubicBezTo>
                    <a:pt x="570" y="791"/>
                    <a:pt x="593" y="792"/>
                    <a:pt x="614" y="792"/>
                  </a:cubicBezTo>
                  <a:cubicBezTo>
                    <a:pt x="1155" y="792"/>
                    <a:pt x="864" y="34"/>
                    <a:pt x="864" y="34"/>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0"/>
            <p:cNvSpPr/>
            <p:nvPr/>
          </p:nvSpPr>
          <p:spPr>
            <a:xfrm>
              <a:off x="2722675" y="3644325"/>
              <a:ext cx="25650" cy="21400"/>
            </a:xfrm>
            <a:custGeom>
              <a:avLst/>
              <a:gdLst/>
              <a:ahLst/>
              <a:cxnLst/>
              <a:rect l="l" t="t" r="r" b="b"/>
              <a:pathLst>
                <a:path w="1026" h="856" extrusionOk="0">
                  <a:moveTo>
                    <a:pt x="475" y="1"/>
                  </a:moveTo>
                  <a:cubicBezTo>
                    <a:pt x="475" y="1"/>
                    <a:pt x="1" y="213"/>
                    <a:pt x="209" y="722"/>
                  </a:cubicBezTo>
                  <a:cubicBezTo>
                    <a:pt x="249" y="818"/>
                    <a:pt x="317" y="855"/>
                    <a:pt x="396" y="855"/>
                  </a:cubicBezTo>
                  <a:cubicBezTo>
                    <a:pt x="650" y="855"/>
                    <a:pt x="1025" y="479"/>
                    <a:pt x="1025" y="479"/>
                  </a:cubicBezTo>
                  <a:lnTo>
                    <a:pt x="4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0"/>
            <p:cNvSpPr/>
            <p:nvPr/>
          </p:nvSpPr>
          <p:spPr>
            <a:xfrm>
              <a:off x="2719900" y="3628475"/>
              <a:ext cx="16375" cy="20475"/>
            </a:xfrm>
            <a:custGeom>
              <a:avLst/>
              <a:gdLst/>
              <a:ahLst/>
              <a:cxnLst/>
              <a:rect l="l" t="t" r="r" b="b"/>
              <a:pathLst>
                <a:path w="655" h="819" extrusionOk="0">
                  <a:moveTo>
                    <a:pt x="418" y="1"/>
                  </a:moveTo>
                  <a:cubicBezTo>
                    <a:pt x="418" y="1"/>
                    <a:pt x="174" y="140"/>
                    <a:pt x="31" y="669"/>
                  </a:cubicBezTo>
                  <a:cubicBezTo>
                    <a:pt x="1" y="782"/>
                    <a:pt x="69" y="818"/>
                    <a:pt x="170" y="818"/>
                  </a:cubicBezTo>
                  <a:cubicBezTo>
                    <a:pt x="356" y="818"/>
                    <a:pt x="655" y="694"/>
                    <a:pt x="655" y="694"/>
                  </a:cubicBezTo>
                  <a:lnTo>
                    <a:pt x="4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0"/>
            <p:cNvSpPr/>
            <p:nvPr/>
          </p:nvSpPr>
          <p:spPr>
            <a:xfrm>
              <a:off x="2871325" y="3426200"/>
              <a:ext cx="22275" cy="127875"/>
            </a:xfrm>
            <a:custGeom>
              <a:avLst/>
              <a:gdLst/>
              <a:ahLst/>
              <a:cxnLst/>
              <a:rect l="l" t="t" r="r" b="b"/>
              <a:pathLst>
                <a:path w="891" h="5115" extrusionOk="0">
                  <a:moveTo>
                    <a:pt x="471" y="0"/>
                  </a:moveTo>
                  <a:lnTo>
                    <a:pt x="471" y="0"/>
                  </a:lnTo>
                  <a:cubicBezTo>
                    <a:pt x="366" y="1710"/>
                    <a:pt x="241" y="3119"/>
                    <a:pt x="1" y="5114"/>
                  </a:cubicBezTo>
                  <a:cubicBezTo>
                    <a:pt x="1" y="5114"/>
                    <a:pt x="890" y="2141"/>
                    <a:pt x="47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0"/>
            <p:cNvSpPr/>
            <p:nvPr/>
          </p:nvSpPr>
          <p:spPr>
            <a:xfrm>
              <a:off x="2848175" y="3412875"/>
              <a:ext cx="31875" cy="127575"/>
            </a:xfrm>
            <a:custGeom>
              <a:avLst/>
              <a:gdLst/>
              <a:ahLst/>
              <a:cxnLst/>
              <a:rect l="l" t="t" r="r" b="b"/>
              <a:pathLst>
                <a:path w="1275" h="5103" extrusionOk="0">
                  <a:moveTo>
                    <a:pt x="670" y="0"/>
                  </a:moveTo>
                  <a:lnTo>
                    <a:pt x="670" y="0"/>
                  </a:lnTo>
                  <a:cubicBezTo>
                    <a:pt x="519" y="1707"/>
                    <a:pt x="344" y="3113"/>
                    <a:pt x="0" y="5103"/>
                  </a:cubicBezTo>
                  <a:cubicBezTo>
                    <a:pt x="0" y="5103"/>
                    <a:pt x="1275" y="2124"/>
                    <a:pt x="6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0"/>
            <p:cNvSpPr/>
            <p:nvPr/>
          </p:nvSpPr>
          <p:spPr>
            <a:xfrm>
              <a:off x="2826025" y="3403675"/>
              <a:ext cx="26650" cy="114000"/>
            </a:xfrm>
            <a:custGeom>
              <a:avLst/>
              <a:gdLst/>
              <a:ahLst/>
              <a:cxnLst/>
              <a:rect l="l" t="t" r="r" b="b"/>
              <a:pathLst>
                <a:path w="1066" h="4560" extrusionOk="0">
                  <a:moveTo>
                    <a:pt x="1066" y="0"/>
                  </a:moveTo>
                  <a:cubicBezTo>
                    <a:pt x="1" y="1670"/>
                    <a:pt x="333" y="4560"/>
                    <a:pt x="333" y="4560"/>
                  </a:cubicBezTo>
                  <a:cubicBezTo>
                    <a:pt x="548" y="2758"/>
                    <a:pt x="758" y="1505"/>
                    <a:pt x="106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0"/>
            <p:cNvSpPr/>
            <p:nvPr/>
          </p:nvSpPr>
          <p:spPr>
            <a:xfrm>
              <a:off x="2710100" y="3452050"/>
              <a:ext cx="30900" cy="22525"/>
            </a:xfrm>
            <a:custGeom>
              <a:avLst/>
              <a:gdLst/>
              <a:ahLst/>
              <a:cxnLst/>
              <a:rect l="l" t="t" r="r" b="b"/>
              <a:pathLst>
                <a:path w="1236" h="901" extrusionOk="0">
                  <a:moveTo>
                    <a:pt x="222" y="1"/>
                  </a:moveTo>
                  <a:cubicBezTo>
                    <a:pt x="128" y="1"/>
                    <a:pt x="0" y="488"/>
                    <a:pt x="22" y="521"/>
                  </a:cubicBezTo>
                  <a:cubicBezTo>
                    <a:pt x="93" y="620"/>
                    <a:pt x="643" y="728"/>
                    <a:pt x="1008" y="900"/>
                  </a:cubicBezTo>
                  <a:lnTo>
                    <a:pt x="1235" y="734"/>
                  </a:lnTo>
                  <a:cubicBezTo>
                    <a:pt x="971" y="557"/>
                    <a:pt x="517" y="96"/>
                    <a:pt x="231" y="2"/>
                  </a:cubicBezTo>
                  <a:cubicBezTo>
                    <a:pt x="228" y="1"/>
                    <a:pt x="225" y="1"/>
                    <a:pt x="222"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0"/>
            <p:cNvSpPr/>
            <p:nvPr/>
          </p:nvSpPr>
          <p:spPr>
            <a:xfrm>
              <a:off x="2702175" y="3462250"/>
              <a:ext cx="16900" cy="4500"/>
            </a:xfrm>
            <a:custGeom>
              <a:avLst/>
              <a:gdLst/>
              <a:ahLst/>
              <a:cxnLst/>
              <a:rect l="l" t="t" r="r" b="b"/>
              <a:pathLst>
                <a:path w="676" h="180" extrusionOk="0">
                  <a:moveTo>
                    <a:pt x="160" y="0"/>
                  </a:moveTo>
                  <a:cubicBezTo>
                    <a:pt x="81" y="0"/>
                    <a:pt x="20" y="13"/>
                    <a:pt x="12" y="54"/>
                  </a:cubicBezTo>
                  <a:cubicBezTo>
                    <a:pt x="0" y="112"/>
                    <a:pt x="354" y="136"/>
                    <a:pt x="476" y="179"/>
                  </a:cubicBezTo>
                  <a:cubicBezTo>
                    <a:pt x="476" y="179"/>
                    <a:pt x="676" y="56"/>
                    <a:pt x="457" y="28"/>
                  </a:cubicBezTo>
                  <a:cubicBezTo>
                    <a:pt x="370" y="17"/>
                    <a:pt x="253" y="0"/>
                    <a:pt x="160"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0"/>
            <p:cNvSpPr/>
            <p:nvPr/>
          </p:nvSpPr>
          <p:spPr>
            <a:xfrm>
              <a:off x="2703025" y="3448325"/>
              <a:ext cx="19275" cy="8000"/>
            </a:xfrm>
            <a:custGeom>
              <a:avLst/>
              <a:gdLst/>
              <a:ahLst/>
              <a:cxnLst/>
              <a:rect l="l" t="t" r="r" b="b"/>
              <a:pathLst>
                <a:path w="771" h="320" extrusionOk="0">
                  <a:moveTo>
                    <a:pt x="99" y="0"/>
                  </a:moveTo>
                  <a:cubicBezTo>
                    <a:pt x="59" y="0"/>
                    <a:pt x="31" y="11"/>
                    <a:pt x="22" y="38"/>
                  </a:cubicBezTo>
                  <a:cubicBezTo>
                    <a:pt x="1" y="104"/>
                    <a:pt x="383" y="256"/>
                    <a:pt x="498" y="319"/>
                  </a:cubicBezTo>
                  <a:cubicBezTo>
                    <a:pt x="498" y="319"/>
                    <a:pt x="771" y="294"/>
                    <a:pt x="591" y="179"/>
                  </a:cubicBezTo>
                  <a:cubicBezTo>
                    <a:pt x="503" y="123"/>
                    <a:pt x="235" y="0"/>
                    <a:pt x="9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0"/>
            <p:cNvSpPr/>
            <p:nvPr/>
          </p:nvSpPr>
          <p:spPr>
            <a:xfrm>
              <a:off x="2712325" y="3443800"/>
              <a:ext cx="17400" cy="19350"/>
            </a:xfrm>
            <a:custGeom>
              <a:avLst/>
              <a:gdLst/>
              <a:ahLst/>
              <a:cxnLst/>
              <a:rect l="l" t="t" r="r" b="b"/>
              <a:pathLst>
                <a:path w="696" h="774" extrusionOk="0">
                  <a:moveTo>
                    <a:pt x="157" y="0"/>
                  </a:moveTo>
                  <a:cubicBezTo>
                    <a:pt x="155" y="0"/>
                    <a:pt x="154" y="0"/>
                    <a:pt x="152" y="0"/>
                  </a:cubicBezTo>
                  <a:cubicBezTo>
                    <a:pt x="1" y="21"/>
                    <a:pt x="501" y="439"/>
                    <a:pt x="321" y="526"/>
                  </a:cubicBezTo>
                  <a:cubicBezTo>
                    <a:pt x="321" y="526"/>
                    <a:pt x="583" y="773"/>
                    <a:pt x="665" y="773"/>
                  </a:cubicBezTo>
                  <a:cubicBezTo>
                    <a:pt x="687" y="773"/>
                    <a:pt x="696" y="756"/>
                    <a:pt x="685" y="713"/>
                  </a:cubicBezTo>
                  <a:cubicBezTo>
                    <a:pt x="631" y="498"/>
                    <a:pt x="282" y="0"/>
                    <a:pt x="157"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0"/>
            <p:cNvSpPr/>
            <p:nvPr/>
          </p:nvSpPr>
          <p:spPr>
            <a:xfrm>
              <a:off x="2699650" y="3454300"/>
              <a:ext cx="19725" cy="6575"/>
            </a:xfrm>
            <a:custGeom>
              <a:avLst/>
              <a:gdLst/>
              <a:ahLst/>
              <a:cxnLst/>
              <a:rect l="l" t="t" r="r" b="b"/>
              <a:pathLst>
                <a:path w="789" h="263" extrusionOk="0">
                  <a:moveTo>
                    <a:pt x="95" y="1"/>
                  </a:moveTo>
                  <a:cubicBezTo>
                    <a:pt x="48" y="1"/>
                    <a:pt x="17" y="10"/>
                    <a:pt x="12" y="36"/>
                  </a:cubicBezTo>
                  <a:cubicBezTo>
                    <a:pt x="1" y="98"/>
                    <a:pt x="414" y="218"/>
                    <a:pt x="537" y="263"/>
                  </a:cubicBezTo>
                  <a:cubicBezTo>
                    <a:pt x="537" y="263"/>
                    <a:pt x="788" y="167"/>
                    <a:pt x="580" y="108"/>
                  </a:cubicBezTo>
                  <a:cubicBezTo>
                    <a:pt x="480" y="80"/>
                    <a:pt x="227" y="1"/>
                    <a:pt x="95"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0"/>
            <p:cNvSpPr/>
            <p:nvPr/>
          </p:nvSpPr>
          <p:spPr>
            <a:xfrm>
              <a:off x="2728075" y="3462975"/>
              <a:ext cx="39900" cy="33325"/>
            </a:xfrm>
            <a:custGeom>
              <a:avLst/>
              <a:gdLst/>
              <a:ahLst/>
              <a:cxnLst/>
              <a:rect l="l" t="t" r="r" b="b"/>
              <a:pathLst>
                <a:path w="1596" h="1333" extrusionOk="0">
                  <a:moveTo>
                    <a:pt x="272" y="1"/>
                  </a:moveTo>
                  <a:lnTo>
                    <a:pt x="0" y="452"/>
                  </a:lnTo>
                  <a:lnTo>
                    <a:pt x="680" y="1333"/>
                  </a:lnTo>
                  <a:cubicBezTo>
                    <a:pt x="1595" y="1232"/>
                    <a:pt x="1319" y="478"/>
                    <a:pt x="1319" y="478"/>
                  </a:cubicBezTo>
                  <a:lnTo>
                    <a:pt x="2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0"/>
            <p:cNvSpPr/>
            <p:nvPr/>
          </p:nvSpPr>
          <p:spPr>
            <a:xfrm>
              <a:off x="2648650" y="3365600"/>
              <a:ext cx="26275" cy="36525"/>
            </a:xfrm>
            <a:custGeom>
              <a:avLst/>
              <a:gdLst/>
              <a:ahLst/>
              <a:cxnLst/>
              <a:rect l="l" t="t" r="r" b="b"/>
              <a:pathLst>
                <a:path w="1051" h="1461" extrusionOk="0">
                  <a:moveTo>
                    <a:pt x="486" y="0"/>
                  </a:moveTo>
                  <a:lnTo>
                    <a:pt x="0" y="204"/>
                  </a:lnTo>
                  <a:lnTo>
                    <a:pt x="30" y="1316"/>
                  </a:lnTo>
                  <a:cubicBezTo>
                    <a:pt x="213" y="1420"/>
                    <a:pt x="365" y="1460"/>
                    <a:pt x="491" y="1460"/>
                  </a:cubicBezTo>
                  <a:cubicBezTo>
                    <a:pt x="919" y="1460"/>
                    <a:pt x="1050" y="1002"/>
                    <a:pt x="1051" y="1002"/>
                  </a:cubicBezTo>
                  <a:lnTo>
                    <a:pt x="1051" y="1002"/>
                  </a:lnTo>
                  <a:lnTo>
                    <a:pt x="1051" y="1002"/>
                  </a:lnTo>
                  <a:cubicBezTo>
                    <a:pt x="1051" y="1002"/>
                    <a:pt x="1051" y="1002"/>
                    <a:pt x="1051" y="1002"/>
                  </a:cubicBezTo>
                  <a:cubicBezTo>
                    <a:pt x="1051" y="1002"/>
                    <a:pt x="1051" y="1002"/>
                    <a:pt x="1051" y="1002"/>
                  </a:cubicBezTo>
                  <a:lnTo>
                    <a:pt x="1051" y="1002"/>
                  </a:lnTo>
                  <a:lnTo>
                    <a:pt x="4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0"/>
            <p:cNvSpPr/>
            <p:nvPr/>
          </p:nvSpPr>
          <p:spPr>
            <a:xfrm>
              <a:off x="2770100" y="3385375"/>
              <a:ext cx="33000" cy="48250"/>
            </a:xfrm>
            <a:custGeom>
              <a:avLst/>
              <a:gdLst/>
              <a:ahLst/>
              <a:cxnLst/>
              <a:rect l="l" t="t" r="r" b="b"/>
              <a:pathLst>
                <a:path w="1320" h="1930" extrusionOk="0">
                  <a:moveTo>
                    <a:pt x="949" y="1"/>
                  </a:moveTo>
                  <a:lnTo>
                    <a:pt x="1" y="1929"/>
                  </a:lnTo>
                  <a:lnTo>
                    <a:pt x="163" y="1929"/>
                  </a:lnTo>
                  <a:lnTo>
                    <a:pt x="1320" y="81"/>
                  </a:lnTo>
                  <a:lnTo>
                    <a:pt x="949"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0"/>
            <p:cNvSpPr/>
            <p:nvPr/>
          </p:nvSpPr>
          <p:spPr>
            <a:xfrm>
              <a:off x="2763050" y="3328325"/>
              <a:ext cx="66175" cy="81375"/>
            </a:xfrm>
            <a:custGeom>
              <a:avLst/>
              <a:gdLst/>
              <a:ahLst/>
              <a:cxnLst/>
              <a:rect l="l" t="t" r="r" b="b"/>
              <a:pathLst>
                <a:path w="2647" h="3255" extrusionOk="0">
                  <a:moveTo>
                    <a:pt x="2615" y="1"/>
                  </a:moveTo>
                  <a:lnTo>
                    <a:pt x="1343" y="308"/>
                  </a:lnTo>
                  <a:lnTo>
                    <a:pt x="1201" y="1337"/>
                  </a:lnTo>
                  <a:cubicBezTo>
                    <a:pt x="1175" y="1336"/>
                    <a:pt x="1149" y="1335"/>
                    <a:pt x="1123" y="1335"/>
                  </a:cubicBezTo>
                  <a:cubicBezTo>
                    <a:pt x="719" y="1335"/>
                    <a:pt x="326" y="1504"/>
                    <a:pt x="1" y="1824"/>
                  </a:cubicBezTo>
                  <a:cubicBezTo>
                    <a:pt x="132" y="2580"/>
                    <a:pt x="652" y="3181"/>
                    <a:pt x="1128" y="3247"/>
                  </a:cubicBezTo>
                  <a:cubicBezTo>
                    <a:pt x="1162" y="3252"/>
                    <a:pt x="1203" y="3254"/>
                    <a:pt x="1249" y="3254"/>
                  </a:cubicBezTo>
                  <a:cubicBezTo>
                    <a:pt x="1371" y="3254"/>
                    <a:pt x="1530" y="3238"/>
                    <a:pt x="1715" y="3214"/>
                  </a:cubicBezTo>
                  <a:cubicBezTo>
                    <a:pt x="1988" y="2621"/>
                    <a:pt x="2100" y="2269"/>
                    <a:pt x="2635" y="1847"/>
                  </a:cubicBezTo>
                  <a:lnTo>
                    <a:pt x="2646" y="997"/>
                  </a:lnTo>
                  <a:lnTo>
                    <a:pt x="2646" y="997"/>
                  </a:lnTo>
                  <a:cubicBezTo>
                    <a:pt x="2646" y="997"/>
                    <a:pt x="2616" y="1007"/>
                    <a:pt x="2566" y="1023"/>
                  </a:cubicBezTo>
                  <a:lnTo>
                    <a:pt x="26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0"/>
            <p:cNvSpPr/>
            <p:nvPr/>
          </p:nvSpPr>
          <p:spPr>
            <a:xfrm>
              <a:off x="2738425" y="3220150"/>
              <a:ext cx="104925" cy="151000"/>
            </a:xfrm>
            <a:custGeom>
              <a:avLst/>
              <a:gdLst/>
              <a:ahLst/>
              <a:cxnLst/>
              <a:rect l="l" t="t" r="r" b="b"/>
              <a:pathLst>
                <a:path w="4197" h="6040" extrusionOk="0">
                  <a:moveTo>
                    <a:pt x="1696" y="0"/>
                  </a:moveTo>
                  <a:cubicBezTo>
                    <a:pt x="1168" y="0"/>
                    <a:pt x="727" y="367"/>
                    <a:pt x="516" y="789"/>
                  </a:cubicBezTo>
                  <a:cubicBezTo>
                    <a:pt x="219" y="1385"/>
                    <a:pt x="298" y="2319"/>
                    <a:pt x="276" y="2516"/>
                  </a:cubicBezTo>
                  <a:cubicBezTo>
                    <a:pt x="230" y="2948"/>
                    <a:pt x="0" y="3513"/>
                    <a:pt x="78" y="4028"/>
                  </a:cubicBezTo>
                  <a:cubicBezTo>
                    <a:pt x="194" y="4798"/>
                    <a:pt x="542" y="5436"/>
                    <a:pt x="1102" y="6039"/>
                  </a:cubicBezTo>
                  <a:cubicBezTo>
                    <a:pt x="1102" y="6039"/>
                    <a:pt x="1105" y="6039"/>
                    <a:pt x="1110" y="6039"/>
                  </a:cubicBezTo>
                  <a:cubicBezTo>
                    <a:pt x="1249" y="6039"/>
                    <a:pt x="3319" y="5998"/>
                    <a:pt x="3883" y="3540"/>
                  </a:cubicBezTo>
                  <a:cubicBezTo>
                    <a:pt x="4196" y="2178"/>
                    <a:pt x="3193" y="707"/>
                    <a:pt x="2381" y="208"/>
                  </a:cubicBezTo>
                  <a:cubicBezTo>
                    <a:pt x="2145" y="62"/>
                    <a:pt x="1913" y="0"/>
                    <a:pt x="169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0"/>
            <p:cNvSpPr/>
            <p:nvPr/>
          </p:nvSpPr>
          <p:spPr>
            <a:xfrm>
              <a:off x="2755625" y="3209575"/>
              <a:ext cx="108875" cy="120175"/>
            </a:xfrm>
            <a:custGeom>
              <a:avLst/>
              <a:gdLst/>
              <a:ahLst/>
              <a:cxnLst/>
              <a:rect l="l" t="t" r="r" b="b"/>
              <a:pathLst>
                <a:path w="4355" h="4807" extrusionOk="0">
                  <a:moveTo>
                    <a:pt x="1389" y="0"/>
                  </a:moveTo>
                  <a:cubicBezTo>
                    <a:pt x="1291" y="0"/>
                    <a:pt x="1198" y="17"/>
                    <a:pt x="1111" y="51"/>
                  </a:cubicBezTo>
                  <a:cubicBezTo>
                    <a:pt x="0" y="487"/>
                    <a:pt x="1265" y="1403"/>
                    <a:pt x="2051" y="2255"/>
                  </a:cubicBezTo>
                  <a:cubicBezTo>
                    <a:pt x="2692" y="2950"/>
                    <a:pt x="2968" y="3759"/>
                    <a:pt x="2857" y="4807"/>
                  </a:cubicBezTo>
                  <a:lnTo>
                    <a:pt x="3489" y="4502"/>
                  </a:lnTo>
                  <a:cubicBezTo>
                    <a:pt x="4355" y="2288"/>
                    <a:pt x="2547" y="0"/>
                    <a:pt x="1389"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0"/>
            <p:cNvSpPr/>
            <p:nvPr/>
          </p:nvSpPr>
          <p:spPr>
            <a:xfrm>
              <a:off x="2816550" y="3264825"/>
              <a:ext cx="37400" cy="64925"/>
            </a:xfrm>
            <a:custGeom>
              <a:avLst/>
              <a:gdLst/>
              <a:ahLst/>
              <a:cxnLst/>
              <a:rect l="l" t="t" r="r" b="b"/>
              <a:pathLst>
                <a:path w="1496" h="2597" extrusionOk="0">
                  <a:moveTo>
                    <a:pt x="1310" y="0"/>
                  </a:moveTo>
                  <a:lnTo>
                    <a:pt x="1310" y="0"/>
                  </a:lnTo>
                  <a:cubicBezTo>
                    <a:pt x="1279" y="55"/>
                    <a:pt x="1081" y="242"/>
                    <a:pt x="1037" y="291"/>
                  </a:cubicBezTo>
                  <a:cubicBezTo>
                    <a:pt x="857" y="483"/>
                    <a:pt x="591" y="575"/>
                    <a:pt x="285" y="575"/>
                  </a:cubicBezTo>
                  <a:cubicBezTo>
                    <a:pt x="193" y="575"/>
                    <a:pt x="98" y="567"/>
                    <a:pt x="1" y="551"/>
                  </a:cubicBezTo>
                  <a:lnTo>
                    <a:pt x="1" y="551"/>
                  </a:lnTo>
                  <a:cubicBezTo>
                    <a:pt x="361" y="1131"/>
                    <a:pt x="505" y="1794"/>
                    <a:pt x="420" y="2597"/>
                  </a:cubicBezTo>
                  <a:lnTo>
                    <a:pt x="1052" y="2292"/>
                  </a:lnTo>
                  <a:cubicBezTo>
                    <a:pt x="1343" y="1552"/>
                    <a:pt x="1495" y="669"/>
                    <a:pt x="1310" y="0"/>
                  </a:cubicBezTo>
                  <a:close/>
                </a:path>
              </a:pathLst>
            </a:custGeom>
            <a:solidFill>
              <a:srgbClr val="84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0"/>
            <p:cNvSpPr/>
            <p:nvPr/>
          </p:nvSpPr>
          <p:spPr>
            <a:xfrm>
              <a:off x="2819450" y="3310300"/>
              <a:ext cx="43075" cy="31050"/>
            </a:xfrm>
            <a:custGeom>
              <a:avLst/>
              <a:gdLst/>
              <a:ahLst/>
              <a:cxnLst/>
              <a:rect l="l" t="t" r="r" b="b"/>
              <a:pathLst>
                <a:path w="1723" h="1242" extrusionOk="0">
                  <a:moveTo>
                    <a:pt x="817" y="0"/>
                  </a:moveTo>
                  <a:cubicBezTo>
                    <a:pt x="707" y="0"/>
                    <a:pt x="605" y="30"/>
                    <a:pt x="524" y="103"/>
                  </a:cubicBezTo>
                  <a:cubicBezTo>
                    <a:pt x="300" y="304"/>
                    <a:pt x="1" y="725"/>
                    <a:pt x="37" y="1064"/>
                  </a:cubicBezTo>
                  <a:cubicBezTo>
                    <a:pt x="49" y="1182"/>
                    <a:pt x="255" y="1241"/>
                    <a:pt x="519" y="1241"/>
                  </a:cubicBezTo>
                  <a:cubicBezTo>
                    <a:pt x="1018" y="1241"/>
                    <a:pt x="1723" y="1029"/>
                    <a:pt x="1715" y="598"/>
                  </a:cubicBezTo>
                  <a:cubicBezTo>
                    <a:pt x="1711" y="384"/>
                    <a:pt x="1212" y="0"/>
                    <a:pt x="817"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0"/>
            <p:cNvSpPr/>
            <p:nvPr/>
          </p:nvSpPr>
          <p:spPr>
            <a:xfrm>
              <a:off x="2823725" y="3317325"/>
              <a:ext cx="26875" cy="19375"/>
            </a:xfrm>
            <a:custGeom>
              <a:avLst/>
              <a:gdLst/>
              <a:ahLst/>
              <a:cxnLst/>
              <a:rect l="l" t="t" r="r" b="b"/>
              <a:pathLst>
                <a:path w="1075" h="775" extrusionOk="0">
                  <a:moveTo>
                    <a:pt x="510" y="1"/>
                  </a:moveTo>
                  <a:cubicBezTo>
                    <a:pt x="441" y="1"/>
                    <a:pt x="377" y="20"/>
                    <a:pt x="327" y="64"/>
                  </a:cubicBezTo>
                  <a:cubicBezTo>
                    <a:pt x="188" y="189"/>
                    <a:pt x="1" y="452"/>
                    <a:pt x="23" y="664"/>
                  </a:cubicBezTo>
                  <a:cubicBezTo>
                    <a:pt x="30" y="737"/>
                    <a:pt x="159" y="774"/>
                    <a:pt x="323" y="774"/>
                  </a:cubicBezTo>
                  <a:cubicBezTo>
                    <a:pt x="634" y="774"/>
                    <a:pt x="1075" y="641"/>
                    <a:pt x="1070" y="373"/>
                  </a:cubicBezTo>
                  <a:cubicBezTo>
                    <a:pt x="1068" y="240"/>
                    <a:pt x="756" y="1"/>
                    <a:pt x="51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0"/>
            <p:cNvSpPr/>
            <p:nvPr/>
          </p:nvSpPr>
          <p:spPr>
            <a:xfrm>
              <a:off x="2821900" y="3324925"/>
              <a:ext cx="14025" cy="12125"/>
            </a:xfrm>
            <a:custGeom>
              <a:avLst/>
              <a:gdLst/>
              <a:ahLst/>
              <a:cxnLst/>
              <a:rect l="l" t="t" r="r" b="b"/>
              <a:pathLst>
                <a:path w="561" h="485" extrusionOk="0">
                  <a:moveTo>
                    <a:pt x="215" y="0"/>
                  </a:moveTo>
                  <a:cubicBezTo>
                    <a:pt x="179" y="0"/>
                    <a:pt x="147" y="13"/>
                    <a:pt x="126" y="42"/>
                  </a:cubicBezTo>
                  <a:cubicBezTo>
                    <a:pt x="67" y="121"/>
                    <a:pt x="1" y="288"/>
                    <a:pt x="31" y="420"/>
                  </a:cubicBezTo>
                  <a:cubicBezTo>
                    <a:pt x="41" y="463"/>
                    <a:pt x="104" y="484"/>
                    <a:pt x="182" y="484"/>
                  </a:cubicBezTo>
                  <a:cubicBezTo>
                    <a:pt x="340" y="484"/>
                    <a:pt x="560" y="397"/>
                    <a:pt x="529" y="226"/>
                  </a:cubicBezTo>
                  <a:cubicBezTo>
                    <a:pt x="516" y="144"/>
                    <a:pt x="338" y="0"/>
                    <a:pt x="215"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0"/>
            <p:cNvSpPr/>
            <p:nvPr/>
          </p:nvSpPr>
          <p:spPr>
            <a:xfrm>
              <a:off x="2776575" y="3264900"/>
              <a:ext cx="34975" cy="13100"/>
            </a:xfrm>
            <a:custGeom>
              <a:avLst/>
              <a:gdLst/>
              <a:ahLst/>
              <a:cxnLst/>
              <a:rect l="l" t="t" r="r" b="b"/>
              <a:pathLst>
                <a:path w="1399" h="524" extrusionOk="0">
                  <a:moveTo>
                    <a:pt x="532" y="0"/>
                  </a:moveTo>
                  <a:cubicBezTo>
                    <a:pt x="141" y="0"/>
                    <a:pt x="0" y="262"/>
                    <a:pt x="0" y="262"/>
                  </a:cubicBezTo>
                  <a:cubicBezTo>
                    <a:pt x="178" y="204"/>
                    <a:pt x="338" y="179"/>
                    <a:pt x="483" y="179"/>
                  </a:cubicBezTo>
                  <a:cubicBezTo>
                    <a:pt x="863" y="179"/>
                    <a:pt x="1145" y="347"/>
                    <a:pt x="1398" y="523"/>
                  </a:cubicBezTo>
                  <a:cubicBezTo>
                    <a:pt x="1398" y="523"/>
                    <a:pt x="1217" y="99"/>
                    <a:pt x="697" y="15"/>
                  </a:cubicBezTo>
                  <a:cubicBezTo>
                    <a:pt x="638" y="5"/>
                    <a:pt x="583" y="0"/>
                    <a:pt x="532"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0"/>
            <p:cNvSpPr/>
            <p:nvPr/>
          </p:nvSpPr>
          <p:spPr>
            <a:xfrm>
              <a:off x="2742875" y="3264800"/>
              <a:ext cx="26775" cy="15025"/>
            </a:xfrm>
            <a:custGeom>
              <a:avLst/>
              <a:gdLst/>
              <a:ahLst/>
              <a:cxnLst/>
              <a:rect l="l" t="t" r="r" b="b"/>
              <a:pathLst>
                <a:path w="1071" h="601" extrusionOk="0">
                  <a:moveTo>
                    <a:pt x="624" y="0"/>
                  </a:moveTo>
                  <a:cubicBezTo>
                    <a:pt x="575" y="0"/>
                    <a:pt x="524" y="7"/>
                    <a:pt x="469" y="24"/>
                  </a:cubicBezTo>
                  <a:cubicBezTo>
                    <a:pt x="95" y="135"/>
                    <a:pt x="0" y="601"/>
                    <a:pt x="0" y="601"/>
                  </a:cubicBezTo>
                  <a:cubicBezTo>
                    <a:pt x="190" y="378"/>
                    <a:pt x="394" y="177"/>
                    <a:pt x="731" y="177"/>
                  </a:cubicBezTo>
                  <a:cubicBezTo>
                    <a:pt x="831" y="177"/>
                    <a:pt x="944" y="195"/>
                    <a:pt x="1071" y="236"/>
                  </a:cubicBezTo>
                  <a:cubicBezTo>
                    <a:pt x="1071" y="236"/>
                    <a:pt x="901" y="0"/>
                    <a:pt x="624"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0"/>
            <p:cNvSpPr/>
            <p:nvPr/>
          </p:nvSpPr>
          <p:spPr>
            <a:xfrm>
              <a:off x="2760550" y="3309450"/>
              <a:ext cx="10375" cy="15825"/>
            </a:xfrm>
            <a:custGeom>
              <a:avLst/>
              <a:gdLst/>
              <a:ahLst/>
              <a:cxnLst/>
              <a:rect l="l" t="t" r="r" b="b"/>
              <a:pathLst>
                <a:path w="415" h="633" extrusionOk="0">
                  <a:moveTo>
                    <a:pt x="338" y="0"/>
                  </a:moveTo>
                  <a:cubicBezTo>
                    <a:pt x="160" y="137"/>
                    <a:pt x="0" y="289"/>
                    <a:pt x="2" y="394"/>
                  </a:cubicBezTo>
                  <a:cubicBezTo>
                    <a:pt x="8" y="629"/>
                    <a:pt x="414" y="632"/>
                    <a:pt x="414" y="632"/>
                  </a:cubicBezTo>
                  <a:lnTo>
                    <a:pt x="411" y="615"/>
                  </a:lnTo>
                  <a:cubicBezTo>
                    <a:pt x="293" y="598"/>
                    <a:pt x="95" y="548"/>
                    <a:pt x="92" y="384"/>
                  </a:cubicBezTo>
                  <a:cubicBezTo>
                    <a:pt x="91" y="295"/>
                    <a:pt x="203" y="173"/>
                    <a:pt x="345" y="58"/>
                  </a:cubicBezTo>
                  <a:lnTo>
                    <a:pt x="338" y="0"/>
                  </a:ln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0"/>
            <p:cNvSpPr/>
            <p:nvPr/>
          </p:nvSpPr>
          <p:spPr>
            <a:xfrm>
              <a:off x="2746525" y="3285125"/>
              <a:ext cx="23050" cy="7825"/>
            </a:xfrm>
            <a:custGeom>
              <a:avLst/>
              <a:gdLst/>
              <a:ahLst/>
              <a:cxnLst/>
              <a:rect l="l" t="t" r="r" b="b"/>
              <a:pathLst>
                <a:path w="922" h="313" extrusionOk="0">
                  <a:moveTo>
                    <a:pt x="409" y="1"/>
                  </a:moveTo>
                  <a:cubicBezTo>
                    <a:pt x="398" y="1"/>
                    <a:pt x="386" y="1"/>
                    <a:pt x="375" y="2"/>
                  </a:cubicBezTo>
                  <a:cubicBezTo>
                    <a:pt x="37" y="22"/>
                    <a:pt x="1" y="312"/>
                    <a:pt x="1" y="312"/>
                  </a:cubicBezTo>
                  <a:cubicBezTo>
                    <a:pt x="159" y="189"/>
                    <a:pt x="308" y="144"/>
                    <a:pt x="449" y="144"/>
                  </a:cubicBezTo>
                  <a:cubicBezTo>
                    <a:pt x="618" y="144"/>
                    <a:pt x="774" y="209"/>
                    <a:pt x="922" y="282"/>
                  </a:cubicBezTo>
                  <a:cubicBezTo>
                    <a:pt x="922" y="282"/>
                    <a:pt x="728" y="1"/>
                    <a:pt x="409" y="1"/>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0"/>
            <p:cNvSpPr/>
            <p:nvPr/>
          </p:nvSpPr>
          <p:spPr>
            <a:xfrm>
              <a:off x="2748500" y="3286325"/>
              <a:ext cx="17375" cy="21175"/>
            </a:xfrm>
            <a:custGeom>
              <a:avLst/>
              <a:gdLst/>
              <a:ahLst/>
              <a:cxnLst/>
              <a:rect l="l" t="t" r="r" b="b"/>
              <a:pathLst>
                <a:path w="695" h="847" extrusionOk="0">
                  <a:moveTo>
                    <a:pt x="331" y="0"/>
                  </a:moveTo>
                  <a:cubicBezTo>
                    <a:pt x="313" y="0"/>
                    <a:pt x="294" y="2"/>
                    <a:pt x="275" y="7"/>
                  </a:cubicBezTo>
                  <a:cubicBezTo>
                    <a:pt x="107" y="47"/>
                    <a:pt x="1" y="267"/>
                    <a:pt x="43" y="498"/>
                  </a:cubicBezTo>
                  <a:cubicBezTo>
                    <a:pt x="77" y="703"/>
                    <a:pt x="217" y="847"/>
                    <a:pt x="367" y="847"/>
                  </a:cubicBezTo>
                  <a:cubicBezTo>
                    <a:pt x="385" y="847"/>
                    <a:pt x="404" y="845"/>
                    <a:pt x="422" y="840"/>
                  </a:cubicBezTo>
                  <a:cubicBezTo>
                    <a:pt x="590" y="802"/>
                    <a:pt x="695" y="580"/>
                    <a:pt x="655" y="350"/>
                  </a:cubicBezTo>
                  <a:cubicBezTo>
                    <a:pt x="620" y="146"/>
                    <a:pt x="481" y="0"/>
                    <a:pt x="331" y="0"/>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0"/>
            <p:cNvSpPr/>
            <p:nvPr/>
          </p:nvSpPr>
          <p:spPr>
            <a:xfrm>
              <a:off x="2780775" y="3284200"/>
              <a:ext cx="24675" cy="11050"/>
            </a:xfrm>
            <a:custGeom>
              <a:avLst/>
              <a:gdLst/>
              <a:ahLst/>
              <a:cxnLst/>
              <a:rect l="l" t="t" r="r" b="b"/>
              <a:pathLst>
                <a:path w="987" h="442" extrusionOk="0">
                  <a:moveTo>
                    <a:pt x="347" y="0"/>
                  </a:moveTo>
                  <a:cubicBezTo>
                    <a:pt x="87" y="0"/>
                    <a:pt x="0" y="203"/>
                    <a:pt x="0" y="203"/>
                  </a:cubicBezTo>
                  <a:cubicBezTo>
                    <a:pt x="114" y="162"/>
                    <a:pt x="218" y="145"/>
                    <a:pt x="314" y="145"/>
                  </a:cubicBezTo>
                  <a:cubicBezTo>
                    <a:pt x="589" y="145"/>
                    <a:pt x="798" y="289"/>
                    <a:pt x="986" y="441"/>
                  </a:cubicBezTo>
                  <a:cubicBezTo>
                    <a:pt x="986" y="441"/>
                    <a:pt x="845" y="92"/>
                    <a:pt x="479" y="16"/>
                  </a:cubicBezTo>
                  <a:cubicBezTo>
                    <a:pt x="431" y="5"/>
                    <a:pt x="387" y="0"/>
                    <a:pt x="347" y="0"/>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0"/>
            <p:cNvSpPr/>
            <p:nvPr/>
          </p:nvSpPr>
          <p:spPr>
            <a:xfrm>
              <a:off x="2781925" y="3285575"/>
              <a:ext cx="18150" cy="21000"/>
            </a:xfrm>
            <a:custGeom>
              <a:avLst/>
              <a:gdLst/>
              <a:ahLst/>
              <a:cxnLst/>
              <a:rect l="l" t="t" r="r" b="b"/>
              <a:pathLst>
                <a:path w="726" h="840" extrusionOk="0">
                  <a:moveTo>
                    <a:pt x="384" y="1"/>
                  </a:moveTo>
                  <a:cubicBezTo>
                    <a:pt x="199" y="1"/>
                    <a:pt x="36" y="176"/>
                    <a:pt x="19" y="402"/>
                  </a:cubicBezTo>
                  <a:cubicBezTo>
                    <a:pt x="0" y="632"/>
                    <a:pt x="138" y="827"/>
                    <a:pt x="329" y="839"/>
                  </a:cubicBezTo>
                  <a:cubicBezTo>
                    <a:pt x="334" y="839"/>
                    <a:pt x="340" y="839"/>
                    <a:pt x="345" y="839"/>
                  </a:cubicBezTo>
                  <a:cubicBezTo>
                    <a:pt x="528" y="839"/>
                    <a:pt x="689" y="663"/>
                    <a:pt x="709" y="439"/>
                  </a:cubicBezTo>
                  <a:cubicBezTo>
                    <a:pt x="726" y="208"/>
                    <a:pt x="588" y="12"/>
                    <a:pt x="397" y="1"/>
                  </a:cubicBezTo>
                  <a:cubicBezTo>
                    <a:pt x="393" y="1"/>
                    <a:pt x="388" y="1"/>
                    <a:pt x="384" y="1"/>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0"/>
            <p:cNvSpPr/>
            <p:nvPr/>
          </p:nvSpPr>
          <p:spPr>
            <a:xfrm>
              <a:off x="2758075" y="3334375"/>
              <a:ext cx="29375" cy="14900"/>
            </a:xfrm>
            <a:custGeom>
              <a:avLst/>
              <a:gdLst/>
              <a:ahLst/>
              <a:cxnLst/>
              <a:rect l="l" t="t" r="r" b="b"/>
              <a:pathLst>
                <a:path w="1175" h="596" extrusionOk="0">
                  <a:moveTo>
                    <a:pt x="0" y="0"/>
                  </a:moveTo>
                  <a:cubicBezTo>
                    <a:pt x="0" y="0"/>
                    <a:pt x="251" y="596"/>
                    <a:pt x="597" y="596"/>
                  </a:cubicBezTo>
                  <a:cubicBezTo>
                    <a:pt x="602" y="596"/>
                    <a:pt x="606" y="595"/>
                    <a:pt x="611" y="595"/>
                  </a:cubicBezTo>
                  <a:cubicBezTo>
                    <a:pt x="966" y="578"/>
                    <a:pt x="1174" y="16"/>
                    <a:pt x="1174" y="16"/>
                  </a:cubicBezTo>
                  <a:lnTo>
                    <a:pt x="0" y="0"/>
                  </a:lnTo>
                  <a:close/>
                </a:path>
              </a:pathLst>
            </a:custGeom>
            <a:solidFill>
              <a:srgbClr val="492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0"/>
            <p:cNvSpPr/>
            <p:nvPr/>
          </p:nvSpPr>
          <p:spPr>
            <a:xfrm>
              <a:off x="2760225" y="3335050"/>
              <a:ext cx="25000" cy="8225"/>
            </a:xfrm>
            <a:custGeom>
              <a:avLst/>
              <a:gdLst/>
              <a:ahLst/>
              <a:cxnLst/>
              <a:rect l="l" t="t" r="r" b="b"/>
              <a:pathLst>
                <a:path w="1000" h="329" extrusionOk="0">
                  <a:moveTo>
                    <a:pt x="0" y="1"/>
                  </a:moveTo>
                  <a:lnTo>
                    <a:pt x="0" y="1"/>
                  </a:lnTo>
                  <a:cubicBezTo>
                    <a:pt x="0" y="1"/>
                    <a:pt x="78" y="183"/>
                    <a:pt x="204" y="328"/>
                  </a:cubicBezTo>
                  <a:lnTo>
                    <a:pt x="818" y="328"/>
                  </a:lnTo>
                  <a:cubicBezTo>
                    <a:pt x="934" y="189"/>
                    <a:pt x="999" y="15"/>
                    <a:pt x="999" y="15"/>
                  </a:cubicBezTo>
                  <a:lnTo>
                    <a:pt x="0" y="1"/>
                  </a:lnTo>
                  <a:close/>
                </a:path>
              </a:pathLst>
            </a:custGeom>
            <a:solidFill>
              <a:srgbClr val="FFF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856;p54">
            <a:extLst>
              <a:ext uri="{FF2B5EF4-FFF2-40B4-BE49-F238E27FC236}">
                <a16:creationId xmlns:a16="http://schemas.microsoft.com/office/drawing/2014/main" id="{6BA0621C-1354-D115-6D7D-1FD32A9E1A79}"/>
              </a:ext>
            </a:extLst>
          </p:cNvPr>
          <p:cNvSpPr txBox="1">
            <a:spLocks/>
          </p:cNvSpPr>
          <p:nvPr/>
        </p:nvSpPr>
        <p:spPr>
          <a:xfrm rot="-712">
            <a:off x="713632" y="375034"/>
            <a:ext cx="1954227" cy="604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4800"/>
              <a:buFont typeface="Amarante"/>
              <a:buNone/>
              <a:defRPr sz="11000" b="0" i="0" u="none" strike="noStrike" cap="none">
                <a:solidFill>
                  <a:schemeClr val="lt1"/>
                </a:solidFill>
                <a:latin typeface="Amarante"/>
                <a:ea typeface="Amarante"/>
                <a:cs typeface="Amarante"/>
                <a:sym typeface="Amarante"/>
              </a:defRPr>
            </a:lvl1pPr>
            <a:lvl2pPr marR="0" lvl="1"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2pPr>
            <a:lvl3pPr marR="0" lvl="2"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3pPr>
            <a:lvl4pPr marR="0" lvl="3"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4pPr>
            <a:lvl5pPr marR="0" lvl="4"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5pPr>
            <a:lvl6pPr marR="0" lvl="5"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6pPr>
            <a:lvl7pPr marR="0" lvl="6"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7pPr>
            <a:lvl8pPr marR="0" lvl="7"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8pPr>
            <a:lvl9pPr marR="0" lvl="8"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9pPr>
          </a:lstStyle>
          <a:p>
            <a:pPr algn="l"/>
            <a:r>
              <a:rPr lang="vi-VN" sz="4000" b="1" u="sng">
                <a:solidFill>
                  <a:schemeClr val="tx1"/>
                </a:solidFill>
                <a:latin typeface="+mj-lt"/>
              </a:rPr>
              <a:t>Câu 4: </a:t>
            </a:r>
          </a:p>
        </p:txBody>
      </p:sp>
      <p:sp>
        <p:nvSpPr>
          <p:cNvPr id="9" name="TextBox 8">
            <a:extLst>
              <a:ext uri="{FF2B5EF4-FFF2-40B4-BE49-F238E27FC236}">
                <a16:creationId xmlns:a16="http://schemas.microsoft.com/office/drawing/2014/main" id="{4042BF95-AE25-3405-C011-CEF2DA05EB32}"/>
              </a:ext>
            </a:extLst>
          </p:cNvPr>
          <p:cNvSpPr txBox="1"/>
          <p:nvPr/>
        </p:nvSpPr>
        <p:spPr>
          <a:xfrm>
            <a:off x="2114016" y="472465"/>
            <a:ext cx="6376377" cy="706540"/>
          </a:xfrm>
          <a:prstGeom prst="rect">
            <a:avLst/>
          </a:prstGeom>
          <a:noFill/>
        </p:spPr>
        <p:txBody>
          <a:bodyPr wrap="square">
            <a:spAutoFit/>
          </a:bodyPr>
          <a:lstStyle/>
          <a:p>
            <a:pPr indent="386715">
              <a:lnSpc>
                <a:spcPct val="107000"/>
              </a:lnSpc>
              <a:spcAft>
                <a:spcPts val="600"/>
              </a:spcAft>
            </a:pPr>
            <a:r>
              <a:rPr lang="vi-VN" sz="4000">
                <a:solidFill>
                  <a:schemeClr val="bg1"/>
                </a:solidFill>
                <a:effectLst/>
                <a:latin typeface="Times New Roman" panose="02020603050405020304" pitchFamily="18" charset="0"/>
                <a:ea typeface="Times New Roman" panose="02020603050405020304" pitchFamily="18" charset="0"/>
              </a:rPr>
              <a:t> Cách phân tuyến nhân vật</a:t>
            </a:r>
            <a:endParaRPr lang="vi-VN" sz="4000">
              <a:solidFill>
                <a:schemeClr val="bg1"/>
              </a:solidFill>
              <a:effectLst/>
              <a:latin typeface="Times New Roman" panose="02020603050405020304" pitchFamily="18" charset="0"/>
              <a:ea typeface="Calibri" panose="020F0502020204030204" pitchFamily="34" charset="0"/>
            </a:endParaRPr>
          </a:p>
        </p:txBody>
      </p:sp>
      <p:sp>
        <p:nvSpPr>
          <p:cNvPr id="12" name="Teardrop 11">
            <a:extLst>
              <a:ext uri="{FF2B5EF4-FFF2-40B4-BE49-F238E27FC236}">
                <a16:creationId xmlns:a16="http://schemas.microsoft.com/office/drawing/2014/main" id="{BF6A0AE3-17FA-979D-ACEE-91FD625F5F92}"/>
              </a:ext>
            </a:extLst>
          </p:cNvPr>
          <p:cNvSpPr/>
          <p:nvPr/>
        </p:nvSpPr>
        <p:spPr>
          <a:xfrm>
            <a:off x="824073" y="1099298"/>
            <a:ext cx="2958358" cy="3286182"/>
          </a:xfrm>
          <a:prstGeom prst="teardrop">
            <a:avLst>
              <a:gd name="adj" fmla="val 71658"/>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386715"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2800" b="0" i="0" u="none" strike="noStrike" kern="0" cap="none" spc="0" normalizeH="0" baseline="0" noProof="0">
                <a:ln>
                  <a:noFill/>
                </a:ln>
                <a:solidFill>
                  <a:schemeClr val="tx1"/>
                </a:solidFill>
                <a:effectLst/>
                <a:uLnTx/>
                <a:uFillTx/>
                <a:latin typeface="Times New Roman" panose="02020603050405020304" pitchFamily="18" charset="0"/>
                <a:ea typeface="Times New Roman" panose="02020603050405020304" pitchFamily="18" charset="0"/>
                <a:cs typeface="+mn-cs"/>
                <a:sym typeface="Arial"/>
              </a:rPr>
              <a:t>Ác-pa-gông – nhân vật trung tâm, với tính cách keo bẩn, ích kỉ.</a:t>
            </a:r>
            <a:endParaRPr kumimoji="0" lang="vi-VN" sz="2800" b="0" i="0" u="none" strike="noStrike" kern="0" cap="none" spc="0" normalizeH="0" baseline="0" noProof="0">
              <a:ln>
                <a:noFill/>
              </a:ln>
              <a:solidFill>
                <a:schemeClr val="tx1"/>
              </a:solidFill>
              <a:effectLst/>
              <a:uLnTx/>
              <a:uFillTx/>
              <a:latin typeface="Times New Roman" panose="02020603050405020304" pitchFamily="18" charset="0"/>
              <a:ea typeface="Calibri" panose="020F0502020204030204" pitchFamily="34" charset="0"/>
              <a:cs typeface="+mn-cs"/>
              <a:sym typeface="Arial"/>
            </a:endParaRPr>
          </a:p>
        </p:txBody>
      </p:sp>
      <p:sp>
        <p:nvSpPr>
          <p:cNvPr id="15" name="Teardrop 14">
            <a:extLst>
              <a:ext uri="{FF2B5EF4-FFF2-40B4-BE49-F238E27FC236}">
                <a16:creationId xmlns:a16="http://schemas.microsoft.com/office/drawing/2014/main" id="{9724386D-A999-2F77-DCE7-FA1E51140A64}"/>
              </a:ext>
            </a:extLst>
          </p:cNvPr>
          <p:cNvSpPr/>
          <p:nvPr/>
        </p:nvSpPr>
        <p:spPr>
          <a:xfrm>
            <a:off x="4135062" y="1220675"/>
            <a:ext cx="2890130" cy="3286182"/>
          </a:xfrm>
          <a:prstGeom prst="teardrop">
            <a:avLst>
              <a:gd name="adj" fmla="val 71658"/>
            </a:avLst>
          </a:prstGeom>
          <a:solidFill>
            <a:srgbClr val="D7B76F"/>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386715" algn="ctr">
              <a:lnSpc>
                <a:spcPct val="107000"/>
              </a:lnSpc>
              <a:spcAft>
                <a:spcPts val="600"/>
              </a:spcAft>
            </a:pPr>
            <a:r>
              <a:rPr lang="vi-VN" sz="2400">
                <a:effectLst/>
                <a:latin typeface="Times New Roman" panose="02020603050405020304" pitchFamily="18" charset="0"/>
                <a:ea typeface="Times New Roman" panose="02020603050405020304" pitchFamily="18" charset="0"/>
              </a:rPr>
              <a:t>Các nhân vật còn lại (con, tôi tớ,...) – đối lập với Ác-pa-gông về quyền lợi và nguyện vọng.</a:t>
            </a:r>
            <a:endParaRPr lang="vi-VN" sz="2400">
              <a:effectLst/>
              <a:latin typeface="Times New Roman" panose="02020603050405020304" pitchFamily="18" charset="0"/>
              <a:ea typeface="Calibri" panose="020F0502020204030204" pitchFamily="34" charset="0"/>
            </a:endParaRP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652"/>
        <p:cNvGrpSpPr/>
        <p:nvPr/>
      </p:nvGrpSpPr>
      <p:grpSpPr>
        <a:xfrm>
          <a:off x="0" y="0"/>
          <a:ext cx="0" cy="0"/>
          <a:chOff x="0" y="0"/>
          <a:chExt cx="0" cy="0"/>
        </a:xfrm>
      </p:grpSpPr>
      <p:grpSp>
        <p:nvGrpSpPr>
          <p:cNvPr id="12657" name="Google Shape;12657;p70"/>
          <p:cNvGrpSpPr/>
          <p:nvPr/>
        </p:nvGrpSpPr>
        <p:grpSpPr>
          <a:xfrm>
            <a:off x="-234923" y="2661993"/>
            <a:ext cx="1222032" cy="1932763"/>
            <a:chOff x="1483445" y="2670748"/>
            <a:chExt cx="1222032" cy="1932763"/>
          </a:xfrm>
        </p:grpSpPr>
        <p:sp>
          <p:nvSpPr>
            <p:cNvPr id="12658" name="Google Shape;12658;p70"/>
            <p:cNvSpPr/>
            <p:nvPr/>
          </p:nvSpPr>
          <p:spPr>
            <a:xfrm>
              <a:off x="1483445" y="2670748"/>
              <a:ext cx="1222032" cy="1932763"/>
            </a:xfrm>
            <a:custGeom>
              <a:avLst/>
              <a:gdLst/>
              <a:ahLst/>
              <a:cxnLst/>
              <a:rect l="l" t="t" r="r" b="b"/>
              <a:pathLst>
                <a:path w="29443" h="46567" extrusionOk="0">
                  <a:moveTo>
                    <a:pt x="10058" y="0"/>
                  </a:moveTo>
                  <a:cubicBezTo>
                    <a:pt x="9298" y="0"/>
                    <a:pt x="8537" y="150"/>
                    <a:pt x="7832" y="449"/>
                  </a:cubicBezTo>
                  <a:cubicBezTo>
                    <a:pt x="6086" y="1191"/>
                    <a:pt x="4902" y="3180"/>
                    <a:pt x="4626" y="5000"/>
                  </a:cubicBezTo>
                  <a:cubicBezTo>
                    <a:pt x="4356" y="6773"/>
                    <a:pt x="4878" y="8650"/>
                    <a:pt x="6020" y="10031"/>
                  </a:cubicBezTo>
                  <a:cubicBezTo>
                    <a:pt x="3322" y="11942"/>
                    <a:pt x="1260" y="14737"/>
                    <a:pt x="232" y="17881"/>
                  </a:cubicBezTo>
                  <a:cubicBezTo>
                    <a:pt x="110" y="18256"/>
                    <a:pt x="1" y="18646"/>
                    <a:pt x="37" y="19040"/>
                  </a:cubicBezTo>
                  <a:cubicBezTo>
                    <a:pt x="74" y="19455"/>
                    <a:pt x="272" y="19836"/>
                    <a:pt x="440" y="20218"/>
                  </a:cubicBezTo>
                  <a:cubicBezTo>
                    <a:pt x="1106" y="21724"/>
                    <a:pt x="1433" y="23509"/>
                    <a:pt x="2738" y="24516"/>
                  </a:cubicBezTo>
                  <a:cubicBezTo>
                    <a:pt x="2626" y="24490"/>
                    <a:pt x="2513" y="24478"/>
                    <a:pt x="2402" y="24478"/>
                  </a:cubicBezTo>
                  <a:cubicBezTo>
                    <a:pt x="1385" y="24478"/>
                    <a:pt x="461" y="25500"/>
                    <a:pt x="478" y="26553"/>
                  </a:cubicBezTo>
                  <a:cubicBezTo>
                    <a:pt x="498" y="27720"/>
                    <a:pt x="1436" y="28733"/>
                    <a:pt x="2538" y="29121"/>
                  </a:cubicBezTo>
                  <a:cubicBezTo>
                    <a:pt x="3013" y="29288"/>
                    <a:pt x="3510" y="29358"/>
                    <a:pt x="4011" y="29358"/>
                  </a:cubicBezTo>
                  <a:cubicBezTo>
                    <a:pt x="4675" y="29358"/>
                    <a:pt x="5347" y="29236"/>
                    <a:pt x="5987" y="29054"/>
                  </a:cubicBezTo>
                  <a:lnTo>
                    <a:pt x="5987" y="29054"/>
                  </a:lnTo>
                  <a:cubicBezTo>
                    <a:pt x="5565" y="32324"/>
                    <a:pt x="5144" y="35641"/>
                    <a:pt x="5582" y="38910"/>
                  </a:cubicBezTo>
                  <a:cubicBezTo>
                    <a:pt x="5665" y="39532"/>
                    <a:pt x="5780" y="40163"/>
                    <a:pt x="5701" y="40787"/>
                  </a:cubicBezTo>
                  <a:cubicBezTo>
                    <a:pt x="5618" y="41458"/>
                    <a:pt x="5303" y="42100"/>
                    <a:pt x="4822" y="42577"/>
                  </a:cubicBezTo>
                  <a:cubicBezTo>
                    <a:pt x="4250" y="43145"/>
                    <a:pt x="3470" y="43474"/>
                    <a:pt x="2916" y="44062"/>
                  </a:cubicBezTo>
                  <a:cubicBezTo>
                    <a:pt x="2363" y="44648"/>
                    <a:pt x="2143" y="45711"/>
                    <a:pt x="2787" y="46198"/>
                  </a:cubicBezTo>
                  <a:cubicBezTo>
                    <a:pt x="3120" y="46451"/>
                    <a:pt x="3573" y="46461"/>
                    <a:pt x="3991" y="46461"/>
                  </a:cubicBezTo>
                  <a:cubicBezTo>
                    <a:pt x="5266" y="46458"/>
                    <a:pt x="6539" y="46456"/>
                    <a:pt x="7812" y="46454"/>
                  </a:cubicBezTo>
                  <a:cubicBezTo>
                    <a:pt x="7814" y="46454"/>
                    <a:pt x="7816" y="46454"/>
                    <a:pt x="7818" y="46454"/>
                  </a:cubicBezTo>
                  <a:cubicBezTo>
                    <a:pt x="8099" y="46454"/>
                    <a:pt x="8588" y="46567"/>
                    <a:pt x="9008" y="46567"/>
                  </a:cubicBezTo>
                  <a:cubicBezTo>
                    <a:pt x="9290" y="46567"/>
                    <a:pt x="9540" y="46516"/>
                    <a:pt x="9677" y="46348"/>
                  </a:cubicBezTo>
                  <a:cubicBezTo>
                    <a:pt x="9932" y="46033"/>
                    <a:pt x="9743" y="45220"/>
                    <a:pt x="9785" y="44838"/>
                  </a:cubicBezTo>
                  <a:cubicBezTo>
                    <a:pt x="10045" y="42439"/>
                    <a:pt x="10672" y="40078"/>
                    <a:pt x="11640" y="37870"/>
                  </a:cubicBezTo>
                  <a:cubicBezTo>
                    <a:pt x="12071" y="36885"/>
                    <a:pt x="12653" y="35851"/>
                    <a:pt x="13659" y="35471"/>
                  </a:cubicBezTo>
                  <a:cubicBezTo>
                    <a:pt x="13796" y="35421"/>
                    <a:pt x="13945" y="35384"/>
                    <a:pt x="14090" y="35384"/>
                  </a:cubicBezTo>
                  <a:cubicBezTo>
                    <a:pt x="14200" y="35384"/>
                    <a:pt x="14308" y="35405"/>
                    <a:pt x="14406" y="35458"/>
                  </a:cubicBezTo>
                  <a:cubicBezTo>
                    <a:pt x="14665" y="35599"/>
                    <a:pt x="14769" y="35910"/>
                    <a:pt x="14850" y="36194"/>
                  </a:cubicBezTo>
                  <a:cubicBezTo>
                    <a:pt x="15328" y="37878"/>
                    <a:pt x="15695" y="39594"/>
                    <a:pt x="15953" y="41326"/>
                  </a:cubicBezTo>
                  <a:cubicBezTo>
                    <a:pt x="16082" y="42191"/>
                    <a:pt x="16183" y="43060"/>
                    <a:pt x="16256" y="43937"/>
                  </a:cubicBezTo>
                  <a:cubicBezTo>
                    <a:pt x="16306" y="44553"/>
                    <a:pt x="15879" y="46450"/>
                    <a:pt x="16865" y="46457"/>
                  </a:cubicBezTo>
                  <a:cubicBezTo>
                    <a:pt x="17380" y="46461"/>
                    <a:pt x="17891" y="46469"/>
                    <a:pt x="18403" y="46477"/>
                  </a:cubicBezTo>
                  <a:cubicBezTo>
                    <a:pt x="20088" y="46506"/>
                    <a:pt x="21774" y="46535"/>
                    <a:pt x="23459" y="46563"/>
                  </a:cubicBezTo>
                  <a:cubicBezTo>
                    <a:pt x="23511" y="46564"/>
                    <a:pt x="23563" y="46565"/>
                    <a:pt x="23615" y="46565"/>
                  </a:cubicBezTo>
                  <a:cubicBezTo>
                    <a:pt x="24002" y="46565"/>
                    <a:pt x="24404" y="46529"/>
                    <a:pt x="24691" y="46279"/>
                  </a:cubicBezTo>
                  <a:cubicBezTo>
                    <a:pt x="25017" y="45996"/>
                    <a:pt x="24997" y="45335"/>
                    <a:pt x="24576" y="45237"/>
                  </a:cubicBezTo>
                  <a:cubicBezTo>
                    <a:pt x="28104" y="40061"/>
                    <a:pt x="29443" y="33442"/>
                    <a:pt x="28201" y="27302"/>
                  </a:cubicBezTo>
                  <a:cubicBezTo>
                    <a:pt x="27946" y="26036"/>
                    <a:pt x="27584" y="24782"/>
                    <a:pt x="27507" y="23491"/>
                  </a:cubicBezTo>
                  <a:cubicBezTo>
                    <a:pt x="27490" y="23218"/>
                    <a:pt x="27484" y="22942"/>
                    <a:pt x="27483" y="22666"/>
                  </a:cubicBezTo>
                  <a:cubicBezTo>
                    <a:pt x="27474" y="21685"/>
                    <a:pt x="27483" y="20696"/>
                    <a:pt x="27037" y="19837"/>
                  </a:cubicBezTo>
                  <a:cubicBezTo>
                    <a:pt x="26441" y="18687"/>
                    <a:pt x="25168" y="18064"/>
                    <a:pt x="23928" y="17690"/>
                  </a:cubicBezTo>
                  <a:cubicBezTo>
                    <a:pt x="22689" y="17319"/>
                    <a:pt x="21374" y="17108"/>
                    <a:pt x="20262" y="16447"/>
                  </a:cubicBezTo>
                  <a:cubicBezTo>
                    <a:pt x="17772" y="14967"/>
                    <a:pt x="17029" y="11761"/>
                    <a:pt x="16601" y="8896"/>
                  </a:cubicBezTo>
                  <a:cubicBezTo>
                    <a:pt x="16174" y="6032"/>
                    <a:pt x="15657" y="2842"/>
                    <a:pt x="13353" y="1084"/>
                  </a:cubicBezTo>
                  <a:cubicBezTo>
                    <a:pt x="12404" y="360"/>
                    <a:pt x="11233" y="0"/>
                    <a:pt x="10058"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0"/>
            <p:cNvSpPr/>
            <p:nvPr/>
          </p:nvSpPr>
          <p:spPr>
            <a:xfrm>
              <a:off x="2468898" y="3536543"/>
              <a:ext cx="79441" cy="139457"/>
            </a:xfrm>
            <a:custGeom>
              <a:avLst/>
              <a:gdLst/>
              <a:ahLst/>
              <a:cxnLst/>
              <a:rect l="l" t="t" r="r" b="b"/>
              <a:pathLst>
                <a:path w="1914" h="3360" extrusionOk="0">
                  <a:moveTo>
                    <a:pt x="1072" y="1"/>
                  </a:moveTo>
                  <a:cubicBezTo>
                    <a:pt x="752" y="1"/>
                    <a:pt x="504" y="315"/>
                    <a:pt x="757" y="746"/>
                  </a:cubicBezTo>
                  <a:cubicBezTo>
                    <a:pt x="1089" y="1312"/>
                    <a:pt x="1000" y="1815"/>
                    <a:pt x="981" y="2161"/>
                  </a:cubicBezTo>
                  <a:cubicBezTo>
                    <a:pt x="964" y="2509"/>
                    <a:pt x="155" y="2591"/>
                    <a:pt x="77" y="2786"/>
                  </a:cubicBezTo>
                  <a:cubicBezTo>
                    <a:pt x="1" y="2983"/>
                    <a:pt x="162" y="3333"/>
                    <a:pt x="350" y="3358"/>
                  </a:cubicBezTo>
                  <a:cubicBezTo>
                    <a:pt x="354" y="3359"/>
                    <a:pt x="358" y="3359"/>
                    <a:pt x="362" y="3359"/>
                  </a:cubicBezTo>
                  <a:cubicBezTo>
                    <a:pt x="577" y="3359"/>
                    <a:pt x="1548" y="2746"/>
                    <a:pt x="1664" y="2603"/>
                  </a:cubicBezTo>
                  <a:cubicBezTo>
                    <a:pt x="1783" y="2455"/>
                    <a:pt x="1914" y="1098"/>
                    <a:pt x="1708" y="548"/>
                  </a:cubicBezTo>
                  <a:cubicBezTo>
                    <a:pt x="1563" y="160"/>
                    <a:pt x="1300" y="1"/>
                    <a:pt x="1072"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0"/>
            <p:cNvSpPr/>
            <p:nvPr/>
          </p:nvSpPr>
          <p:spPr>
            <a:xfrm>
              <a:off x="2439803" y="3519235"/>
              <a:ext cx="85085" cy="88613"/>
            </a:xfrm>
            <a:custGeom>
              <a:avLst/>
              <a:gdLst/>
              <a:ahLst/>
              <a:cxnLst/>
              <a:rect l="l" t="t" r="r" b="b"/>
              <a:pathLst>
                <a:path w="2050" h="2135" extrusionOk="0">
                  <a:moveTo>
                    <a:pt x="1075" y="0"/>
                  </a:moveTo>
                  <a:cubicBezTo>
                    <a:pt x="840" y="0"/>
                    <a:pt x="678" y="110"/>
                    <a:pt x="791" y="328"/>
                  </a:cubicBezTo>
                  <a:cubicBezTo>
                    <a:pt x="1004" y="738"/>
                    <a:pt x="1165" y="1012"/>
                    <a:pt x="1091" y="1269"/>
                  </a:cubicBezTo>
                  <a:cubicBezTo>
                    <a:pt x="1014" y="1532"/>
                    <a:pt x="225" y="1516"/>
                    <a:pt x="114" y="1657"/>
                  </a:cubicBezTo>
                  <a:cubicBezTo>
                    <a:pt x="1" y="1800"/>
                    <a:pt x="81" y="2090"/>
                    <a:pt x="258" y="2131"/>
                  </a:cubicBezTo>
                  <a:cubicBezTo>
                    <a:pt x="267" y="2134"/>
                    <a:pt x="279" y="2135"/>
                    <a:pt x="293" y="2135"/>
                  </a:cubicBezTo>
                  <a:cubicBezTo>
                    <a:pt x="549" y="2135"/>
                    <a:pt x="1569" y="1774"/>
                    <a:pt x="1708" y="1673"/>
                  </a:cubicBezTo>
                  <a:cubicBezTo>
                    <a:pt x="1853" y="1568"/>
                    <a:pt x="2050" y="968"/>
                    <a:pt x="1918" y="551"/>
                  </a:cubicBezTo>
                  <a:cubicBezTo>
                    <a:pt x="1800" y="182"/>
                    <a:pt x="1377" y="0"/>
                    <a:pt x="1075"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0"/>
            <p:cNvSpPr/>
            <p:nvPr/>
          </p:nvSpPr>
          <p:spPr>
            <a:xfrm>
              <a:off x="2443082" y="3520895"/>
              <a:ext cx="104012" cy="116297"/>
            </a:xfrm>
            <a:custGeom>
              <a:avLst/>
              <a:gdLst/>
              <a:ahLst/>
              <a:cxnLst/>
              <a:rect l="l" t="t" r="r" b="b"/>
              <a:pathLst>
                <a:path w="2506" h="2802" extrusionOk="0">
                  <a:moveTo>
                    <a:pt x="1263" y="1"/>
                  </a:moveTo>
                  <a:cubicBezTo>
                    <a:pt x="1055" y="1"/>
                    <a:pt x="934" y="136"/>
                    <a:pt x="1044" y="443"/>
                  </a:cubicBezTo>
                  <a:cubicBezTo>
                    <a:pt x="1281" y="1104"/>
                    <a:pt x="1458" y="1532"/>
                    <a:pt x="1347" y="1860"/>
                  </a:cubicBezTo>
                  <a:cubicBezTo>
                    <a:pt x="1238" y="2186"/>
                    <a:pt x="281" y="1975"/>
                    <a:pt x="142" y="2136"/>
                  </a:cubicBezTo>
                  <a:cubicBezTo>
                    <a:pt x="1" y="2298"/>
                    <a:pt x="98" y="2689"/>
                    <a:pt x="310" y="2781"/>
                  </a:cubicBezTo>
                  <a:cubicBezTo>
                    <a:pt x="342" y="2795"/>
                    <a:pt x="399" y="2801"/>
                    <a:pt x="475" y="2801"/>
                  </a:cubicBezTo>
                  <a:cubicBezTo>
                    <a:pt x="897" y="2801"/>
                    <a:pt x="1877" y="2610"/>
                    <a:pt x="2027" y="2525"/>
                  </a:cubicBezTo>
                  <a:cubicBezTo>
                    <a:pt x="2204" y="2425"/>
                    <a:pt x="2505" y="1699"/>
                    <a:pt x="2408" y="1099"/>
                  </a:cubicBezTo>
                  <a:cubicBezTo>
                    <a:pt x="2301" y="440"/>
                    <a:pt x="1639" y="1"/>
                    <a:pt x="1263"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0"/>
            <p:cNvSpPr/>
            <p:nvPr/>
          </p:nvSpPr>
          <p:spPr>
            <a:xfrm>
              <a:off x="2096515" y="3347529"/>
              <a:ext cx="349348" cy="218690"/>
            </a:xfrm>
            <a:custGeom>
              <a:avLst/>
              <a:gdLst/>
              <a:ahLst/>
              <a:cxnLst/>
              <a:rect l="l" t="t" r="r" b="b"/>
              <a:pathLst>
                <a:path w="8417" h="5269" extrusionOk="0">
                  <a:moveTo>
                    <a:pt x="1958" y="0"/>
                  </a:moveTo>
                  <a:lnTo>
                    <a:pt x="0" y="2228"/>
                  </a:lnTo>
                  <a:cubicBezTo>
                    <a:pt x="0" y="2228"/>
                    <a:pt x="920" y="4234"/>
                    <a:pt x="2055" y="4916"/>
                  </a:cubicBezTo>
                  <a:cubicBezTo>
                    <a:pt x="2506" y="5187"/>
                    <a:pt x="3533" y="5269"/>
                    <a:pt x="4608" y="5269"/>
                  </a:cubicBezTo>
                  <a:cubicBezTo>
                    <a:pt x="6243" y="5269"/>
                    <a:pt x="7989" y="5080"/>
                    <a:pt x="7989" y="5080"/>
                  </a:cubicBezTo>
                  <a:lnTo>
                    <a:pt x="8417" y="3265"/>
                  </a:lnTo>
                  <a:cubicBezTo>
                    <a:pt x="7956" y="3037"/>
                    <a:pt x="3340" y="2196"/>
                    <a:pt x="3020" y="1969"/>
                  </a:cubicBezTo>
                  <a:cubicBezTo>
                    <a:pt x="2701" y="1741"/>
                    <a:pt x="1958" y="0"/>
                    <a:pt x="1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0"/>
            <p:cNvSpPr/>
            <p:nvPr/>
          </p:nvSpPr>
          <p:spPr>
            <a:xfrm>
              <a:off x="2096515" y="3347446"/>
              <a:ext cx="335900" cy="218773"/>
            </a:xfrm>
            <a:custGeom>
              <a:avLst/>
              <a:gdLst/>
              <a:ahLst/>
              <a:cxnLst/>
              <a:rect l="l" t="t" r="r" b="b"/>
              <a:pathLst>
                <a:path w="8093" h="5271" extrusionOk="0">
                  <a:moveTo>
                    <a:pt x="1958" y="1"/>
                  </a:moveTo>
                  <a:lnTo>
                    <a:pt x="0" y="2228"/>
                  </a:lnTo>
                  <a:cubicBezTo>
                    <a:pt x="0" y="2228"/>
                    <a:pt x="920" y="4236"/>
                    <a:pt x="2055" y="4918"/>
                  </a:cubicBezTo>
                  <a:cubicBezTo>
                    <a:pt x="2505" y="5189"/>
                    <a:pt x="3530" y="5270"/>
                    <a:pt x="4603" y="5270"/>
                  </a:cubicBezTo>
                  <a:cubicBezTo>
                    <a:pt x="6239" y="5270"/>
                    <a:pt x="7989" y="5081"/>
                    <a:pt x="7989" y="5081"/>
                  </a:cubicBezTo>
                  <a:lnTo>
                    <a:pt x="8092" y="4644"/>
                  </a:lnTo>
                  <a:cubicBezTo>
                    <a:pt x="6771" y="4565"/>
                    <a:pt x="2968" y="4320"/>
                    <a:pt x="2761" y="4099"/>
                  </a:cubicBezTo>
                  <a:cubicBezTo>
                    <a:pt x="2565" y="3889"/>
                    <a:pt x="2749" y="2829"/>
                    <a:pt x="2961" y="1915"/>
                  </a:cubicBezTo>
                  <a:cubicBezTo>
                    <a:pt x="2617" y="1549"/>
                    <a:pt x="1958" y="1"/>
                    <a:pt x="195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0"/>
            <p:cNvSpPr/>
            <p:nvPr/>
          </p:nvSpPr>
          <p:spPr>
            <a:xfrm>
              <a:off x="1960794" y="3138551"/>
              <a:ext cx="259157" cy="410235"/>
            </a:xfrm>
            <a:custGeom>
              <a:avLst/>
              <a:gdLst/>
              <a:ahLst/>
              <a:cxnLst/>
              <a:rect l="l" t="t" r="r" b="b"/>
              <a:pathLst>
                <a:path w="6244" h="9884" extrusionOk="0">
                  <a:moveTo>
                    <a:pt x="1798" y="1"/>
                  </a:moveTo>
                  <a:cubicBezTo>
                    <a:pt x="0" y="1"/>
                    <a:pt x="4121" y="9884"/>
                    <a:pt x="4124" y="9884"/>
                  </a:cubicBezTo>
                  <a:cubicBezTo>
                    <a:pt x="4124" y="9884"/>
                    <a:pt x="4124" y="9884"/>
                    <a:pt x="4124" y="9884"/>
                  </a:cubicBezTo>
                  <a:lnTo>
                    <a:pt x="6244" y="5998"/>
                  </a:lnTo>
                  <a:cubicBezTo>
                    <a:pt x="6244" y="5998"/>
                    <a:pt x="4886" y="2046"/>
                    <a:pt x="2584" y="359"/>
                  </a:cubicBezTo>
                  <a:cubicBezTo>
                    <a:pt x="2247" y="112"/>
                    <a:pt x="1989" y="1"/>
                    <a:pt x="1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0"/>
            <p:cNvSpPr/>
            <p:nvPr/>
          </p:nvSpPr>
          <p:spPr>
            <a:xfrm>
              <a:off x="2106227" y="3474576"/>
              <a:ext cx="4358" cy="18221"/>
            </a:xfrm>
            <a:custGeom>
              <a:avLst/>
              <a:gdLst/>
              <a:ahLst/>
              <a:cxnLst/>
              <a:rect l="l" t="t" r="r" b="b"/>
              <a:pathLst>
                <a:path w="105" h="439" extrusionOk="0">
                  <a:moveTo>
                    <a:pt x="1" y="0"/>
                  </a:moveTo>
                  <a:lnTo>
                    <a:pt x="1" y="0"/>
                  </a:lnTo>
                  <a:cubicBezTo>
                    <a:pt x="35" y="95"/>
                    <a:pt x="41" y="198"/>
                    <a:pt x="22" y="298"/>
                  </a:cubicBezTo>
                  <a:lnTo>
                    <a:pt x="77" y="438"/>
                  </a:lnTo>
                  <a:cubicBezTo>
                    <a:pt x="104" y="328"/>
                    <a:pt x="100" y="204"/>
                    <a:pt x="57" y="96"/>
                  </a:cubicBezTo>
                  <a:cubicBezTo>
                    <a:pt x="42" y="59"/>
                    <a:pt x="24" y="27"/>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0"/>
            <p:cNvSpPr/>
            <p:nvPr/>
          </p:nvSpPr>
          <p:spPr>
            <a:xfrm>
              <a:off x="2107680" y="3455068"/>
              <a:ext cx="25982" cy="30921"/>
            </a:xfrm>
            <a:custGeom>
              <a:avLst/>
              <a:gdLst/>
              <a:ahLst/>
              <a:cxnLst/>
              <a:rect l="l" t="t" r="r" b="b"/>
              <a:pathLst>
                <a:path w="626" h="745" extrusionOk="0">
                  <a:moveTo>
                    <a:pt x="494" y="0"/>
                  </a:moveTo>
                  <a:lnTo>
                    <a:pt x="494" y="0"/>
                  </a:lnTo>
                  <a:cubicBezTo>
                    <a:pt x="498" y="9"/>
                    <a:pt x="500" y="17"/>
                    <a:pt x="503" y="25"/>
                  </a:cubicBezTo>
                  <a:lnTo>
                    <a:pt x="503" y="25"/>
                  </a:lnTo>
                  <a:cubicBezTo>
                    <a:pt x="503" y="23"/>
                    <a:pt x="502" y="18"/>
                    <a:pt x="502" y="15"/>
                  </a:cubicBezTo>
                  <a:lnTo>
                    <a:pt x="502" y="15"/>
                  </a:lnTo>
                  <a:lnTo>
                    <a:pt x="503" y="17"/>
                  </a:lnTo>
                  <a:cubicBezTo>
                    <a:pt x="500" y="12"/>
                    <a:pt x="499" y="6"/>
                    <a:pt x="494" y="0"/>
                  </a:cubicBezTo>
                  <a:close/>
                  <a:moveTo>
                    <a:pt x="503" y="25"/>
                  </a:moveTo>
                  <a:cubicBezTo>
                    <a:pt x="503" y="26"/>
                    <a:pt x="503" y="26"/>
                    <a:pt x="503" y="26"/>
                  </a:cubicBezTo>
                  <a:cubicBezTo>
                    <a:pt x="503" y="27"/>
                    <a:pt x="504" y="27"/>
                    <a:pt x="504" y="28"/>
                  </a:cubicBezTo>
                  <a:lnTo>
                    <a:pt x="504" y="28"/>
                  </a:lnTo>
                  <a:cubicBezTo>
                    <a:pt x="504" y="27"/>
                    <a:pt x="503" y="26"/>
                    <a:pt x="503" y="25"/>
                  </a:cubicBezTo>
                  <a:close/>
                  <a:moveTo>
                    <a:pt x="504" y="28"/>
                  </a:moveTo>
                  <a:lnTo>
                    <a:pt x="504" y="28"/>
                  </a:lnTo>
                  <a:cubicBezTo>
                    <a:pt x="565" y="228"/>
                    <a:pt x="508" y="465"/>
                    <a:pt x="367" y="578"/>
                  </a:cubicBezTo>
                  <a:cubicBezTo>
                    <a:pt x="317" y="616"/>
                    <a:pt x="264" y="635"/>
                    <a:pt x="212" y="635"/>
                  </a:cubicBezTo>
                  <a:cubicBezTo>
                    <a:pt x="133" y="635"/>
                    <a:pt x="57" y="593"/>
                    <a:pt x="0" y="516"/>
                  </a:cubicBezTo>
                  <a:lnTo>
                    <a:pt x="0" y="516"/>
                  </a:lnTo>
                  <a:cubicBezTo>
                    <a:pt x="3" y="520"/>
                    <a:pt x="3" y="525"/>
                    <a:pt x="4" y="529"/>
                  </a:cubicBezTo>
                  <a:cubicBezTo>
                    <a:pt x="59" y="667"/>
                    <a:pt x="162" y="744"/>
                    <a:pt x="269" y="744"/>
                  </a:cubicBezTo>
                  <a:cubicBezTo>
                    <a:pt x="321" y="744"/>
                    <a:pt x="375" y="725"/>
                    <a:pt x="424" y="686"/>
                  </a:cubicBezTo>
                  <a:cubicBezTo>
                    <a:pt x="571" y="568"/>
                    <a:pt x="625" y="316"/>
                    <a:pt x="552" y="114"/>
                  </a:cubicBezTo>
                  <a:cubicBezTo>
                    <a:pt x="535" y="90"/>
                    <a:pt x="518" y="62"/>
                    <a:pt x="504" y="28"/>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0"/>
            <p:cNvSpPr/>
            <p:nvPr/>
          </p:nvSpPr>
          <p:spPr>
            <a:xfrm>
              <a:off x="2128433" y="3434316"/>
              <a:ext cx="26273" cy="30921"/>
            </a:xfrm>
            <a:custGeom>
              <a:avLst/>
              <a:gdLst/>
              <a:ahLst/>
              <a:cxnLst/>
              <a:rect l="l" t="t" r="r" b="b"/>
              <a:pathLst>
                <a:path w="633" h="745" extrusionOk="0">
                  <a:moveTo>
                    <a:pt x="495" y="0"/>
                  </a:moveTo>
                  <a:lnTo>
                    <a:pt x="495" y="0"/>
                  </a:lnTo>
                  <a:cubicBezTo>
                    <a:pt x="569" y="204"/>
                    <a:pt x="513" y="460"/>
                    <a:pt x="367" y="576"/>
                  </a:cubicBezTo>
                  <a:cubicBezTo>
                    <a:pt x="318" y="615"/>
                    <a:pt x="264" y="633"/>
                    <a:pt x="212" y="633"/>
                  </a:cubicBezTo>
                  <a:cubicBezTo>
                    <a:pt x="134" y="633"/>
                    <a:pt x="58" y="593"/>
                    <a:pt x="2" y="519"/>
                  </a:cubicBezTo>
                  <a:lnTo>
                    <a:pt x="0" y="517"/>
                  </a:lnTo>
                  <a:lnTo>
                    <a:pt x="0" y="517"/>
                  </a:lnTo>
                  <a:cubicBezTo>
                    <a:pt x="2" y="520"/>
                    <a:pt x="2" y="526"/>
                    <a:pt x="3" y="529"/>
                  </a:cubicBezTo>
                  <a:cubicBezTo>
                    <a:pt x="16" y="562"/>
                    <a:pt x="33" y="591"/>
                    <a:pt x="52" y="617"/>
                  </a:cubicBezTo>
                  <a:cubicBezTo>
                    <a:pt x="110" y="699"/>
                    <a:pt x="189" y="745"/>
                    <a:pt x="270" y="745"/>
                  </a:cubicBezTo>
                  <a:cubicBezTo>
                    <a:pt x="323" y="745"/>
                    <a:pt x="376" y="726"/>
                    <a:pt x="426" y="687"/>
                  </a:cubicBezTo>
                  <a:cubicBezTo>
                    <a:pt x="576" y="569"/>
                    <a:pt x="633" y="305"/>
                    <a:pt x="549" y="98"/>
                  </a:cubicBezTo>
                  <a:cubicBezTo>
                    <a:pt x="535" y="59"/>
                    <a:pt x="516" y="26"/>
                    <a:pt x="49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0"/>
            <p:cNvSpPr/>
            <p:nvPr/>
          </p:nvSpPr>
          <p:spPr>
            <a:xfrm>
              <a:off x="2158316" y="3389075"/>
              <a:ext cx="26854" cy="29718"/>
            </a:xfrm>
            <a:custGeom>
              <a:avLst/>
              <a:gdLst/>
              <a:ahLst/>
              <a:cxnLst/>
              <a:rect l="l" t="t" r="r" b="b"/>
              <a:pathLst>
                <a:path w="647" h="716" extrusionOk="0">
                  <a:moveTo>
                    <a:pt x="539" y="1"/>
                  </a:moveTo>
                  <a:cubicBezTo>
                    <a:pt x="595" y="215"/>
                    <a:pt x="516" y="461"/>
                    <a:pt x="358" y="557"/>
                  </a:cubicBezTo>
                  <a:cubicBezTo>
                    <a:pt x="315" y="584"/>
                    <a:pt x="271" y="596"/>
                    <a:pt x="228" y="596"/>
                  </a:cubicBezTo>
                  <a:cubicBezTo>
                    <a:pt x="139" y="596"/>
                    <a:pt x="55" y="542"/>
                    <a:pt x="0" y="448"/>
                  </a:cubicBezTo>
                  <a:lnTo>
                    <a:pt x="0" y="448"/>
                  </a:lnTo>
                  <a:cubicBezTo>
                    <a:pt x="2" y="452"/>
                    <a:pt x="2" y="456"/>
                    <a:pt x="3" y="462"/>
                  </a:cubicBezTo>
                  <a:cubicBezTo>
                    <a:pt x="49" y="620"/>
                    <a:pt x="159" y="715"/>
                    <a:pt x="276" y="715"/>
                  </a:cubicBezTo>
                  <a:cubicBezTo>
                    <a:pt x="319" y="715"/>
                    <a:pt x="363" y="703"/>
                    <a:pt x="405" y="676"/>
                  </a:cubicBezTo>
                  <a:cubicBezTo>
                    <a:pt x="566" y="577"/>
                    <a:pt x="647" y="323"/>
                    <a:pt x="584" y="107"/>
                  </a:cubicBezTo>
                  <a:cubicBezTo>
                    <a:pt x="574" y="66"/>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0"/>
            <p:cNvSpPr/>
            <p:nvPr/>
          </p:nvSpPr>
          <p:spPr>
            <a:xfrm>
              <a:off x="2181850" y="3372557"/>
              <a:ext cx="26605" cy="29676"/>
            </a:xfrm>
            <a:custGeom>
              <a:avLst/>
              <a:gdLst/>
              <a:ahLst/>
              <a:cxnLst/>
              <a:rect l="l" t="t" r="r" b="b"/>
              <a:pathLst>
                <a:path w="641" h="715" extrusionOk="0">
                  <a:moveTo>
                    <a:pt x="540" y="1"/>
                  </a:moveTo>
                  <a:cubicBezTo>
                    <a:pt x="596" y="214"/>
                    <a:pt x="517" y="461"/>
                    <a:pt x="359" y="557"/>
                  </a:cubicBezTo>
                  <a:cubicBezTo>
                    <a:pt x="316" y="583"/>
                    <a:pt x="273" y="595"/>
                    <a:pt x="231" y="595"/>
                  </a:cubicBezTo>
                  <a:cubicBezTo>
                    <a:pt x="141" y="595"/>
                    <a:pt x="57" y="541"/>
                    <a:pt x="1" y="448"/>
                  </a:cubicBezTo>
                  <a:lnTo>
                    <a:pt x="1" y="448"/>
                  </a:lnTo>
                  <a:cubicBezTo>
                    <a:pt x="2" y="451"/>
                    <a:pt x="2" y="456"/>
                    <a:pt x="5" y="462"/>
                  </a:cubicBezTo>
                  <a:cubicBezTo>
                    <a:pt x="50" y="621"/>
                    <a:pt x="159" y="714"/>
                    <a:pt x="278" y="714"/>
                  </a:cubicBezTo>
                  <a:cubicBezTo>
                    <a:pt x="321" y="714"/>
                    <a:pt x="365" y="702"/>
                    <a:pt x="407" y="676"/>
                  </a:cubicBezTo>
                  <a:cubicBezTo>
                    <a:pt x="563" y="580"/>
                    <a:pt x="640" y="336"/>
                    <a:pt x="587" y="124"/>
                  </a:cubicBezTo>
                  <a:cubicBezTo>
                    <a:pt x="570" y="96"/>
                    <a:pt x="558" y="66"/>
                    <a:pt x="547" y="31"/>
                  </a:cubicBezTo>
                  <a:cubicBezTo>
                    <a:pt x="545" y="25"/>
                    <a:pt x="545" y="21"/>
                    <a:pt x="545" y="17"/>
                  </a:cubicBezTo>
                  <a:lnTo>
                    <a:pt x="545" y="17"/>
                  </a:lnTo>
                  <a:lnTo>
                    <a:pt x="547" y="18"/>
                  </a:lnTo>
                  <a:cubicBezTo>
                    <a:pt x="544" y="12"/>
                    <a:pt x="541" y="5"/>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0"/>
            <p:cNvSpPr/>
            <p:nvPr/>
          </p:nvSpPr>
          <p:spPr>
            <a:xfrm>
              <a:off x="2204387" y="3373221"/>
              <a:ext cx="14195" cy="11082"/>
            </a:xfrm>
            <a:custGeom>
              <a:avLst/>
              <a:gdLst/>
              <a:ahLst/>
              <a:cxnLst/>
              <a:rect l="l" t="t" r="r" b="b"/>
              <a:pathLst>
                <a:path w="342" h="267" extrusionOk="0">
                  <a:moveTo>
                    <a:pt x="1" y="1"/>
                  </a:moveTo>
                  <a:cubicBezTo>
                    <a:pt x="2" y="4"/>
                    <a:pt x="2" y="9"/>
                    <a:pt x="4" y="15"/>
                  </a:cubicBezTo>
                  <a:cubicBezTo>
                    <a:pt x="15" y="48"/>
                    <a:pt x="27" y="80"/>
                    <a:pt x="43" y="108"/>
                  </a:cubicBezTo>
                  <a:cubicBezTo>
                    <a:pt x="98" y="209"/>
                    <a:pt x="184" y="266"/>
                    <a:pt x="276" y="266"/>
                  </a:cubicBezTo>
                  <a:cubicBezTo>
                    <a:pt x="298" y="266"/>
                    <a:pt x="320" y="263"/>
                    <a:pt x="342" y="256"/>
                  </a:cubicBezTo>
                  <a:cubicBezTo>
                    <a:pt x="329" y="225"/>
                    <a:pt x="314" y="183"/>
                    <a:pt x="297" y="133"/>
                  </a:cubicBezTo>
                  <a:cubicBezTo>
                    <a:pt x="273" y="140"/>
                    <a:pt x="250" y="144"/>
                    <a:pt x="226" y="144"/>
                  </a:cubicBezTo>
                  <a:cubicBezTo>
                    <a:pt x="139" y="144"/>
                    <a:pt x="58" y="94"/>
                    <a:pt x="2" y="2"/>
                  </a:cubicBez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0"/>
            <p:cNvSpPr/>
            <p:nvPr/>
          </p:nvSpPr>
          <p:spPr>
            <a:xfrm>
              <a:off x="2099670" y="3327067"/>
              <a:ext cx="26895" cy="29593"/>
            </a:xfrm>
            <a:custGeom>
              <a:avLst/>
              <a:gdLst/>
              <a:ahLst/>
              <a:cxnLst/>
              <a:rect l="l" t="t" r="r" b="b"/>
              <a:pathLst>
                <a:path w="648" h="713" extrusionOk="0">
                  <a:moveTo>
                    <a:pt x="1" y="447"/>
                  </a:moveTo>
                  <a:cubicBezTo>
                    <a:pt x="1" y="448"/>
                    <a:pt x="1" y="448"/>
                    <a:pt x="1" y="449"/>
                  </a:cubicBezTo>
                  <a:lnTo>
                    <a:pt x="1" y="449"/>
                  </a:lnTo>
                  <a:cubicBezTo>
                    <a:pt x="1" y="448"/>
                    <a:pt x="1" y="448"/>
                    <a:pt x="1" y="447"/>
                  </a:cubicBezTo>
                  <a:close/>
                  <a:moveTo>
                    <a:pt x="539" y="0"/>
                  </a:moveTo>
                  <a:lnTo>
                    <a:pt x="539" y="0"/>
                  </a:lnTo>
                  <a:cubicBezTo>
                    <a:pt x="596" y="215"/>
                    <a:pt x="516" y="460"/>
                    <a:pt x="358" y="558"/>
                  </a:cubicBezTo>
                  <a:cubicBezTo>
                    <a:pt x="316" y="584"/>
                    <a:pt x="272" y="596"/>
                    <a:pt x="230" y="596"/>
                  </a:cubicBezTo>
                  <a:cubicBezTo>
                    <a:pt x="141" y="596"/>
                    <a:pt x="58" y="543"/>
                    <a:pt x="1" y="449"/>
                  </a:cubicBezTo>
                  <a:lnTo>
                    <a:pt x="1" y="449"/>
                  </a:lnTo>
                  <a:cubicBezTo>
                    <a:pt x="4" y="453"/>
                    <a:pt x="4" y="457"/>
                    <a:pt x="5" y="462"/>
                  </a:cubicBezTo>
                  <a:cubicBezTo>
                    <a:pt x="49" y="619"/>
                    <a:pt x="158" y="712"/>
                    <a:pt x="277" y="712"/>
                  </a:cubicBezTo>
                  <a:cubicBezTo>
                    <a:pt x="320" y="712"/>
                    <a:pt x="364" y="700"/>
                    <a:pt x="407" y="674"/>
                  </a:cubicBezTo>
                  <a:cubicBezTo>
                    <a:pt x="567" y="575"/>
                    <a:pt x="647" y="321"/>
                    <a:pt x="585" y="105"/>
                  </a:cubicBezTo>
                  <a:cubicBezTo>
                    <a:pt x="574" y="65"/>
                    <a:pt x="558" y="31"/>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0"/>
            <p:cNvSpPr/>
            <p:nvPr/>
          </p:nvSpPr>
          <p:spPr>
            <a:xfrm>
              <a:off x="2123120" y="3310590"/>
              <a:ext cx="26646" cy="29593"/>
            </a:xfrm>
            <a:custGeom>
              <a:avLst/>
              <a:gdLst/>
              <a:ahLst/>
              <a:cxnLst/>
              <a:rect l="l" t="t" r="r" b="b"/>
              <a:pathLst>
                <a:path w="642" h="713" extrusionOk="0">
                  <a:moveTo>
                    <a:pt x="0" y="448"/>
                  </a:moveTo>
                  <a:cubicBezTo>
                    <a:pt x="1" y="448"/>
                    <a:pt x="1" y="449"/>
                    <a:pt x="1" y="449"/>
                  </a:cubicBezTo>
                  <a:lnTo>
                    <a:pt x="1" y="449"/>
                  </a:lnTo>
                  <a:cubicBezTo>
                    <a:pt x="1" y="449"/>
                    <a:pt x="1" y="448"/>
                    <a:pt x="0" y="448"/>
                  </a:cubicBezTo>
                  <a:close/>
                  <a:moveTo>
                    <a:pt x="539" y="1"/>
                  </a:moveTo>
                  <a:lnTo>
                    <a:pt x="539" y="1"/>
                  </a:lnTo>
                  <a:cubicBezTo>
                    <a:pt x="595" y="215"/>
                    <a:pt x="516" y="461"/>
                    <a:pt x="358" y="557"/>
                  </a:cubicBezTo>
                  <a:cubicBezTo>
                    <a:pt x="316" y="583"/>
                    <a:pt x="272" y="596"/>
                    <a:pt x="230" y="596"/>
                  </a:cubicBezTo>
                  <a:cubicBezTo>
                    <a:pt x="141" y="596"/>
                    <a:pt x="58" y="542"/>
                    <a:pt x="1" y="449"/>
                  </a:cubicBezTo>
                  <a:lnTo>
                    <a:pt x="1" y="449"/>
                  </a:lnTo>
                  <a:cubicBezTo>
                    <a:pt x="3" y="453"/>
                    <a:pt x="3" y="457"/>
                    <a:pt x="6" y="461"/>
                  </a:cubicBezTo>
                  <a:cubicBezTo>
                    <a:pt x="52" y="619"/>
                    <a:pt x="161" y="712"/>
                    <a:pt x="279" y="712"/>
                  </a:cubicBezTo>
                  <a:cubicBezTo>
                    <a:pt x="322" y="712"/>
                    <a:pt x="366" y="700"/>
                    <a:pt x="408" y="673"/>
                  </a:cubicBezTo>
                  <a:cubicBezTo>
                    <a:pt x="564" y="579"/>
                    <a:pt x="641" y="334"/>
                    <a:pt x="588" y="123"/>
                  </a:cubicBezTo>
                  <a:cubicBezTo>
                    <a:pt x="572" y="94"/>
                    <a:pt x="559" y="63"/>
                    <a:pt x="548" y="30"/>
                  </a:cubicBezTo>
                  <a:cubicBezTo>
                    <a:pt x="546" y="25"/>
                    <a:pt x="546" y="21"/>
                    <a:pt x="545" y="15"/>
                  </a:cubicBezTo>
                  <a:lnTo>
                    <a:pt x="545" y="15"/>
                  </a:lnTo>
                  <a:lnTo>
                    <a:pt x="546" y="17"/>
                  </a:lnTo>
                  <a:cubicBezTo>
                    <a:pt x="544" y="11"/>
                    <a:pt x="541" y="4"/>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0"/>
            <p:cNvSpPr/>
            <p:nvPr/>
          </p:nvSpPr>
          <p:spPr>
            <a:xfrm>
              <a:off x="2145699" y="3292701"/>
              <a:ext cx="26895" cy="29593"/>
            </a:xfrm>
            <a:custGeom>
              <a:avLst/>
              <a:gdLst/>
              <a:ahLst/>
              <a:cxnLst/>
              <a:rect l="l" t="t" r="r" b="b"/>
              <a:pathLst>
                <a:path w="648" h="713" extrusionOk="0">
                  <a:moveTo>
                    <a:pt x="540" y="1"/>
                  </a:moveTo>
                  <a:lnTo>
                    <a:pt x="540" y="1"/>
                  </a:lnTo>
                  <a:cubicBezTo>
                    <a:pt x="594" y="213"/>
                    <a:pt x="515" y="461"/>
                    <a:pt x="357" y="557"/>
                  </a:cubicBezTo>
                  <a:cubicBezTo>
                    <a:pt x="315" y="583"/>
                    <a:pt x="271" y="595"/>
                    <a:pt x="229" y="595"/>
                  </a:cubicBezTo>
                  <a:cubicBezTo>
                    <a:pt x="140" y="595"/>
                    <a:pt x="58" y="542"/>
                    <a:pt x="2" y="449"/>
                  </a:cubicBezTo>
                  <a:lnTo>
                    <a:pt x="1" y="448"/>
                  </a:lnTo>
                  <a:lnTo>
                    <a:pt x="1" y="448"/>
                  </a:lnTo>
                  <a:cubicBezTo>
                    <a:pt x="2" y="452"/>
                    <a:pt x="2" y="455"/>
                    <a:pt x="4" y="461"/>
                  </a:cubicBezTo>
                  <a:cubicBezTo>
                    <a:pt x="15" y="494"/>
                    <a:pt x="28" y="525"/>
                    <a:pt x="44" y="554"/>
                  </a:cubicBezTo>
                  <a:cubicBezTo>
                    <a:pt x="99" y="654"/>
                    <a:pt x="185" y="712"/>
                    <a:pt x="277" y="712"/>
                  </a:cubicBezTo>
                  <a:cubicBezTo>
                    <a:pt x="320" y="712"/>
                    <a:pt x="363" y="700"/>
                    <a:pt x="406" y="673"/>
                  </a:cubicBezTo>
                  <a:cubicBezTo>
                    <a:pt x="566" y="576"/>
                    <a:pt x="648" y="320"/>
                    <a:pt x="584" y="104"/>
                  </a:cubicBezTo>
                  <a:cubicBezTo>
                    <a:pt x="573" y="65"/>
                    <a:pt x="557" y="31"/>
                    <a:pt x="54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0"/>
            <p:cNvSpPr/>
            <p:nvPr/>
          </p:nvSpPr>
          <p:spPr>
            <a:xfrm>
              <a:off x="2087384" y="3411239"/>
              <a:ext cx="12867" cy="28306"/>
            </a:xfrm>
            <a:custGeom>
              <a:avLst/>
              <a:gdLst/>
              <a:ahLst/>
              <a:cxnLst/>
              <a:rect l="l" t="t" r="r" b="b"/>
              <a:pathLst>
                <a:path w="310" h="682" extrusionOk="0">
                  <a:moveTo>
                    <a:pt x="173" y="0"/>
                  </a:moveTo>
                  <a:lnTo>
                    <a:pt x="173" y="0"/>
                  </a:lnTo>
                  <a:cubicBezTo>
                    <a:pt x="248" y="201"/>
                    <a:pt x="186" y="446"/>
                    <a:pt x="32" y="549"/>
                  </a:cubicBezTo>
                  <a:cubicBezTo>
                    <a:pt x="21" y="556"/>
                    <a:pt x="11" y="556"/>
                    <a:pt x="1" y="560"/>
                  </a:cubicBezTo>
                  <a:cubicBezTo>
                    <a:pt x="15" y="602"/>
                    <a:pt x="32" y="642"/>
                    <a:pt x="47" y="681"/>
                  </a:cubicBezTo>
                  <a:cubicBezTo>
                    <a:pt x="62" y="674"/>
                    <a:pt x="77" y="667"/>
                    <a:pt x="93" y="658"/>
                  </a:cubicBezTo>
                  <a:cubicBezTo>
                    <a:pt x="249" y="552"/>
                    <a:pt x="310" y="300"/>
                    <a:pt x="229" y="98"/>
                  </a:cubicBezTo>
                  <a:cubicBezTo>
                    <a:pt x="215" y="59"/>
                    <a:pt x="195" y="29"/>
                    <a:pt x="17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0"/>
            <p:cNvSpPr/>
            <p:nvPr/>
          </p:nvSpPr>
          <p:spPr>
            <a:xfrm>
              <a:off x="2119883" y="3374715"/>
              <a:ext cx="27269" cy="29344"/>
            </a:xfrm>
            <a:custGeom>
              <a:avLst/>
              <a:gdLst/>
              <a:ahLst/>
              <a:cxnLst/>
              <a:rect l="l" t="t" r="r" b="b"/>
              <a:pathLst>
                <a:path w="657" h="707" extrusionOk="0">
                  <a:moveTo>
                    <a:pt x="1" y="469"/>
                  </a:moveTo>
                  <a:cubicBezTo>
                    <a:pt x="1" y="470"/>
                    <a:pt x="1" y="470"/>
                    <a:pt x="2" y="471"/>
                  </a:cubicBezTo>
                  <a:lnTo>
                    <a:pt x="2" y="471"/>
                  </a:lnTo>
                  <a:cubicBezTo>
                    <a:pt x="2" y="470"/>
                    <a:pt x="1" y="470"/>
                    <a:pt x="1" y="469"/>
                  </a:cubicBezTo>
                  <a:close/>
                  <a:moveTo>
                    <a:pt x="519" y="1"/>
                  </a:moveTo>
                  <a:cubicBezTo>
                    <a:pt x="594" y="203"/>
                    <a:pt x="532" y="446"/>
                    <a:pt x="379" y="550"/>
                  </a:cubicBezTo>
                  <a:cubicBezTo>
                    <a:pt x="332" y="581"/>
                    <a:pt x="282" y="596"/>
                    <a:pt x="232" y="596"/>
                  </a:cubicBezTo>
                  <a:cubicBezTo>
                    <a:pt x="146" y="596"/>
                    <a:pt x="63" y="551"/>
                    <a:pt x="2" y="471"/>
                  </a:cubicBezTo>
                  <a:lnTo>
                    <a:pt x="2" y="471"/>
                  </a:lnTo>
                  <a:cubicBezTo>
                    <a:pt x="4" y="474"/>
                    <a:pt x="4" y="478"/>
                    <a:pt x="5" y="482"/>
                  </a:cubicBezTo>
                  <a:cubicBezTo>
                    <a:pt x="61" y="625"/>
                    <a:pt x="173" y="706"/>
                    <a:pt x="289" y="706"/>
                  </a:cubicBezTo>
                  <a:cubicBezTo>
                    <a:pt x="339" y="706"/>
                    <a:pt x="390" y="691"/>
                    <a:pt x="438" y="659"/>
                  </a:cubicBezTo>
                  <a:cubicBezTo>
                    <a:pt x="596" y="554"/>
                    <a:pt x="656" y="302"/>
                    <a:pt x="576" y="97"/>
                  </a:cubicBezTo>
                  <a:cubicBezTo>
                    <a:pt x="561" y="60"/>
                    <a:pt x="542" y="29"/>
                    <a:pt x="51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0"/>
            <p:cNvSpPr/>
            <p:nvPr/>
          </p:nvSpPr>
          <p:spPr>
            <a:xfrm>
              <a:off x="2142835" y="3357200"/>
              <a:ext cx="27061" cy="29261"/>
            </a:xfrm>
            <a:custGeom>
              <a:avLst/>
              <a:gdLst/>
              <a:ahLst/>
              <a:cxnLst/>
              <a:rect l="l" t="t" r="r" b="b"/>
              <a:pathLst>
                <a:path w="652" h="705" extrusionOk="0">
                  <a:moveTo>
                    <a:pt x="521" y="0"/>
                  </a:moveTo>
                  <a:cubicBezTo>
                    <a:pt x="594" y="201"/>
                    <a:pt x="533" y="446"/>
                    <a:pt x="379" y="548"/>
                  </a:cubicBezTo>
                  <a:cubicBezTo>
                    <a:pt x="332" y="579"/>
                    <a:pt x="282" y="594"/>
                    <a:pt x="232" y="594"/>
                  </a:cubicBezTo>
                  <a:cubicBezTo>
                    <a:pt x="146" y="594"/>
                    <a:pt x="62" y="549"/>
                    <a:pt x="1" y="467"/>
                  </a:cubicBezTo>
                  <a:lnTo>
                    <a:pt x="1" y="467"/>
                  </a:lnTo>
                  <a:cubicBezTo>
                    <a:pt x="4" y="471"/>
                    <a:pt x="4" y="476"/>
                    <a:pt x="5" y="480"/>
                  </a:cubicBezTo>
                  <a:cubicBezTo>
                    <a:pt x="62" y="623"/>
                    <a:pt x="174" y="705"/>
                    <a:pt x="290" y="705"/>
                  </a:cubicBezTo>
                  <a:cubicBezTo>
                    <a:pt x="340" y="705"/>
                    <a:pt x="390" y="690"/>
                    <a:pt x="438" y="658"/>
                  </a:cubicBezTo>
                  <a:cubicBezTo>
                    <a:pt x="590" y="558"/>
                    <a:pt x="652" y="316"/>
                    <a:pt x="580" y="115"/>
                  </a:cubicBezTo>
                  <a:cubicBezTo>
                    <a:pt x="561" y="88"/>
                    <a:pt x="546" y="62"/>
                    <a:pt x="531" y="27"/>
                  </a:cubicBezTo>
                  <a:cubicBezTo>
                    <a:pt x="530" y="23"/>
                    <a:pt x="530" y="19"/>
                    <a:pt x="528" y="15"/>
                  </a:cubicBezTo>
                  <a:lnTo>
                    <a:pt x="528" y="15"/>
                  </a:lnTo>
                  <a:lnTo>
                    <a:pt x="530" y="16"/>
                  </a:lnTo>
                  <a:cubicBezTo>
                    <a:pt x="525" y="12"/>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0"/>
            <p:cNvSpPr/>
            <p:nvPr/>
          </p:nvSpPr>
          <p:spPr>
            <a:xfrm>
              <a:off x="2164667" y="3338398"/>
              <a:ext cx="27310" cy="29344"/>
            </a:xfrm>
            <a:custGeom>
              <a:avLst/>
              <a:gdLst/>
              <a:ahLst/>
              <a:cxnLst/>
              <a:rect l="l" t="t" r="r" b="b"/>
              <a:pathLst>
                <a:path w="658" h="707" extrusionOk="0">
                  <a:moveTo>
                    <a:pt x="521" y="1"/>
                  </a:moveTo>
                  <a:cubicBezTo>
                    <a:pt x="594" y="202"/>
                    <a:pt x="533" y="446"/>
                    <a:pt x="379" y="548"/>
                  </a:cubicBezTo>
                  <a:cubicBezTo>
                    <a:pt x="332" y="579"/>
                    <a:pt x="283" y="594"/>
                    <a:pt x="234" y="594"/>
                  </a:cubicBezTo>
                  <a:cubicBezTo>
                    <a:pt x="148" y="594"/>
                    <a:pt x="65" y="549"/>
                    <a:pt x="4" y="469"/>
                  </a:cubicBezTo>
                  <a:lnTo>
                    <a:pt x="1" y="468"/>
                  </a:lnTo>
                  <a:lnTo>
                    <a:pt x="1" y="468"/>
                  </a:lnTo>
                  <a:cubicBezTo>
                    <a:pt x="4" y="473"/>
                    <a:pt x="4" y="476"/>
                    <a:pt x="5" y="482"/>
                  </a:cubicBezTo>
                  <a:cubicBezTo>
                    <a:pt x="18" y="515"/>
                    <a:pt x="35" y="542"/>
                    <a:pt x="54" y="570"/>
                  </a:cubicBezTo>
                  <a:cubicBezTo>
                    <a:pt x="115" y="658"/>
                    <a:pt x="202" y="707"/>
                    <a:pt x="291" y="707"/>
                  </a:cubicBezTo>
                  <a:cubicBezTo>
                    <a:pt x="341" y="707"/>
                    <a:pt x="391" y="692"/>
                    <a:pt x="438" y="660"/>
                  </a:cubicBezTo>
                  <a:cubicBezTo>
                    <a:pt x="596" y="554"/>
                    <a:pt x="658" y="302"/>
                    <a:pt x="576" y="97"/>
                  </a:cubicBezTo>
                  <a:cubicBezTo>
                    <a:pt x="561" y="59"/>
                    <a:pt x="543" y="29"/>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0"/>
            <p:cNvSpPr/>
            <p:nvPr/>
          </p:nvSpPr>
          <p:spPr>
            <a:xfrm>
              <a:off x="2035005" y="3246672"/>
              <a:ext cx="26895" cy="29676"/>
            </a:xfrm>
            <a:custGeom>
              <a:avLst/>
              <a:gdLst/>
              <a:ahLst/>
              <a:cxnLst/>
              <a:rect l="l" t="t" r="r" b="b"/>
              <a:pathLst>
                <a:path w="648" h="715" extrusionOk="0">
                  <a:moveTo>
                    <a:pt x="540" y="0"/>
                  </a:moveTo>
                  <a:lnTo>
                    <a:pt x="540" y="0"/>
                  </a:lnTo>
                  <a:cubicBezTo>
                    <a:pt x="594" y="215"/>
                    <a:pt x="515" y="462"/>
                    <a:pt x="357" y="558"/>
                  </a:cubicBezTo>
                  <a:cubicBezTo>
                    <a:pt x="315" y="584"/>
                    <a:pt x="272" y="596"/>
                    <a:pt x="229" y="596"/>
                  </a:cubicBezTo>
                  <a:cubicBezTo>
                    <a:pt x="140" y="596"/>
                    <a:pt x="56" y="542"/>
                    <a:pt x="1" y="449"/>
                  </a:cubicBezTo>
                  <a:lnTo>
                    <a:pt x="1" y="449"/>
                  </a:lnTo>
                  <a:cubicBezTo>
                    <a:pt x="2" y="452"/>
                    <a:pt x="2" y="457"/>
                    <a:pt x="4" y="463"/>
                  </a:cubicBezTo>
                  <a:cubicBezTo>
                    <a:pt x="50" y="621"/>
                    <a:pt x="159" y="715"/>
                    <a:pt x="276" y="715"/>
                  </a:cubicBezTo>
                  <a:cubicBezTo>
                    <a:pt x="319" y="715"/>
                    <a:pt x="363" y="702"/>
                    <a:pt x="406" y="676"/>
                  </a:cubicBezTo>
                  <a:cubicBezTo>
                    <a:pt x="566" y="575"/>
                    <a:pt x="648" y="321"/>
                    <a:pt x="584" y="105"/>
                  </a:cubicBezTo>
                  <a:cubicBezTo>
                    <a:pt x="573" y="67"/>
                    <a:pt x="557" y="32"/>
                    <a:pt x="54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0"/>
            <p:cNvSpPr/>
            <p:nvPr/>
          </p:nvSpPr>
          <p:spPr>
            <a:xfrm>
              <a:off x="2058414" y="3230153"/>
              <a:ext cx="26646" cy="29718"/>
            </a:xfrm>
            <a:custGeom>
              <a:avLst/>
              <a:gdLst/>
              <a:ahLst/>
              <a:cxnLst/>
              <a:rect l="l" t="t" r="r" b="b"/>
              <a:pathLst>
                <a:path w="642" h="716" extrusionOk="0">
                  <a:moveTo>
                    <a:pt x="539" y="0"/>
                  </a:moveTo>
                  <a:cubicBezTo>
                    <a:pt x="539" y="1"/>
                    <a:pt x="539" y="1"/>
                    <a:pt x="539" y="1"/>
                  </a:cubicBezTo>
                  <a:lnTo>
                    <a:pt x="539" y="1"/>
                  </a:lnTo>
                  <a:cubicBezTo>
                    <a:pt x="539" y="1"/>
                    <a:pt x="539" y="1"/>
                    <a:pt x="539" y="0"/>
                  </a:cubicBezTo>
                  <a:close/>
                  <a:moveTo>
                    <a:pt x="539" y="1"/>
                  </a:moveTo>
                  <a:lnTo>
                    <a:pt x="539" y="1"/>
                  </a:lnTo>
                  <a:cubicBezTo>
                    <a:pt x="595" y="215"/>
                    <a:pt x="516" y="460"/>
                    <a:pt x="358" y="558"/>
                  </a:cubicBezTo>
                  <a:cubicBezTo>
                    <a:pt x="316" y="584"/>
                    <a:pt x="273" y="596"/>
                    <a:pt x="230" y="596"/>
                  </a:cubicBezTo>
                  <a:cubicBezTo>
                    <a:pt x="141" y="596"/>
                    <a:pt x="57" y="542"/>
                    <a:pt x="0" y="447"/>
                  </a:cubicBezTo>
                  <a:lnTo>
                    <a:pt x="0" y="447"/>
                  </a:lnTo>
                  <a:cubicBezTo>
                    <a:pt x="2" y="452"/>
                    <a:pt x="2" y="457"/>
                    <a:pt x="5" y="462"/>
                  </a:cubicBezTo>
                  <a:cubicBezTo>
                    <a:pt x="52" y="621"/>
                    <a:pt x="161" y="715"/>
                    <a:pt x="278" y="715"/>
                  </a:cubicBezTo>
                  <a:cubicBezTo>
                    <a:pt x="321" y="715"/>
                    <a:pt x="365" y="702"/>
                    <a:pt x="408" y="676"/>
                  </a:cubicBezTo>
                  <a:cubicBezTo>
                    <a:pt x="565" y="581"/>
                    <a:pt x="641" y="337"/>
                    <a:pt x="588" y="124"/>
                  </a:cubicBezTo>
                  <a:cubicBezTo>
                    <a:pt x="572" y="95"/>
                    <a:pt x="559" y="65"/>
                    <a:pt x="548" y="31"/>
                  </a:cubicBezTo>
                  <a:cubicBezTo>
                    <a:pt x="546" y="28"/>
                    <a:pt x="546" y="22"/>
                    <a:pt x="545" y="16"/>
                  </a:cubicBezTo>
                  <a:lnTo>
                    <a:pt x="545" y="16"/>
                  </a:lnTo>
                  <a:lnTo>
                    <a:pt x="546" y="19"/>
                  </a:lnTo>
                  <a:cubicBezTo>
                    <a:pt x="544" y="14"/>
                    <a:pt x="541" y="7"/>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0"/>
            <p:cNvSpPr/>
            <p:nvPr/>
          </p:nvSpPr>
          <p:spPr>
            <a:xfrm>
              <a:off x="2081075" y="3212306"/>
              <a:ext cx="26854" cy="29593"/>
            </a:xfrm>
            <a:custGeom>
              <a:avLst/>
              <a:gdLst/>
              <a:ahLst/>
              <a:cxnLst/>
              <a:rect l="l" t="t" r="r" b="b"/>
              <a:pathLst>
                <a:path w="647" h="713" extrusionOk="0">
                  <a:moveTo>
                    <a:pt x="539" y="1"/>
                  </a:moveTo>
                  <a:lnTo>
                    <a:pt x="539" y="1"/>
                  </a:lnTo>
                  <a:cubicBezTo>
                    <a:pt x="595" y="215"/>
                    <a:pt x="516" y="461"/>
                    <a:pt x="358" y="558"/>
                  </a:cubicBezTo>
                  <a:cubicBezTo>
                    <a:pt x="315" y="584"/>
                    <a:pt x="271" y="597"/>
                    <a:pt x="229" y="597"/>
                  </a:cubicBezTo>
                  <a:cubicBezTo>
                    <a:pt x="140" y="597"/>
                    <a:pt x="58" y="544"/>
                    <a:pt x="2" y="451"/>
                  </a:cubicBezTo>
                  <a:lnTo>
                    <a:pt x="0" y="448"/>
                  </a:lnTo>
                  <a:lnTo>
                    <a:pt x="0" y="448"/>
                  </a:lnTo>
                  <a:cubicBezTo>
                    <a:pt x="2" y="452"/>
                    <a:pt x="2" y="458"/>
                    <a:pt x="5" y="461"/>
                  </a:cubicBezTo>
                  <a:cubicBezTo>
                    <a:pt x="15" y="495"/>
                    <a:pt x="28" y="525"/>
                    <a:pt x="43" y="554"/>
                  </a:cubicBezTo>
                  <a:cubicBezTo>
                    <a:pt x="98" y="655"/>
                    <a:pt x="185" y="713"/>
                    <a:pt x="277" y="713"/>
                  </a:cubicBezTo>
                  <a:cubicBezTo>
                    <a:pt x="320" y="713"/>
                    <a:pt x="363" y="701"/>
                    <a:pt x="406" y="675"/>
                  </a:cubicBezTo>
                  <a:cubicBezTo>
                    <a:pt x="566" y="576"/>
                    <a:pt x="647" y="321"/>
                    <a:pt x="584" y="106"/>
                  </a:cubicBezTo>
                  <a:cubicBezTo>
                    <a:pt x="574" y="65"/>
                    <a:pt x="556" y="31"/>
                    <a:pt x="53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0"/>
            <p:cNvSpPr/>
            <p:nvPr/>
          </p:nvSpPr>
          <p:spPr>
            <a:xfrm>
              <a:off x="2054886" y="3302787"/>
              <a:ext cx="27310" cy="29261"/>
            </a:xfrm>
            <a:custGeom>
              <a:avLst/>
              <a:gdLst/>
              <a:ahLst/>
              <a:cxnLst/>
              <a:rect l="l" t="t" r="r" b="b"/>
              <a:pathLst>
                <a:path w="658" h="705" extrusionOk="0">
                  <a:moveTo>
                    <a:pt x="0" y="468"/>
                  </a:moveTo>
                  <a:lnTo>
                    <a:pt x="0" y="468"/>
                  </a:lnTo>
                  <a:cubicBezTo>
                    <a:pt x="1" y="468"/>
                    <a:pt x="1" y="469"/>
                    <a:pt x="2" y="469"/>
                  </a:cubicBezTo>
                  <a:lnTo>
                    <a:pt x="2" y="469"/>
                  </a:lnTo>
                  <a:cubicBezTo>
                    <a:pt x="1" y="469"/>
                    <a:pt x="1" y="468"/>
                    <a:pt x="0" y="468"/>
                  </a:cubicBezTo>
                  <a:close/>
                  <a:moveTo>
                    <a:pt x="521" y="1"/>
                  </a:moveTo>
                  <a:lnTo>
                    <a:pt x="521" y="1"/>
                  </a:lnTo>
                  <a:cubicBezTo>
                    <a:pt x="594" y="202"/>
                    <a:pt x="532" y="446"/>
                    <a:pt x="378" y="548"/>
                  </a:cubicBezTo>
                  <a:cubicBezTo>
                    <a:pt x="332" y="579"/>
                    <a:pt x="282" y="594"/>
                    <a:pt x="233" y="594"/>
                  </a:cubicBezTo>
                  <a:cubicBezTo>
                    <a:pt x="147" y="594"/>
                    <a:pt x="63" y="549"/>
                    <a:pt x="2" y="469"/>
                  </a:cubicBezTo>
                  <a:lnTo>
                    <a:pt x="2" y="469"/>
                  </a:lnTo>
                  <a:cubicBezTo>
                    <a:pt x="3" y="472"/>
                    <a:pt x="4" y="477"/>
                    <a:pt x="5" y="479"/>
                  </a:cubicBezTo>
                  <a:cubicBezTo>
                    <a:pt x="61" y="623"/>
                    <a:pt x="173" y="705"/>
                    <a:pt x="289" y="705"/>
                  </a:cubicBezTo>
                  <a:cubicBezTo>
                    <a:pt x="339" y="705"/>
                    <a:pt x="390" y="689"/>
                    <a:pt x="437" y="657"/>
                  </a:cubicBezTo>
                  <a:cubicBezTo>
                    <a:pt x="595" y="551"/>
                    <a:pt x="657" y="300"/>
                    <a:pt x="575" y="95"/>
                  </a:cubicBezTo>
                  <a:cubicBezTo>
                    <a:pt x="561" y="60"/>
                    <a:pt x="542" y="27"/>
                    <a:pt x="52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0"/>
            <p:cNvSpPr/>
            <p:nvPr/>
          </p:nvSpPr>
          <p:spPr>
            <a:xfrm>
              <a:off x="2077838" y="3285271"/>
              <a:ext cx="27020" cy="29261"/>
            </a:xfrm>
            <a:custGeom>
              <a:avLst/>
              <a:gdLst/>
              <a:ahLst/>
              <a:cxnLst/>
              <a:rect l="l" t="t" r="r" b="b"/>
              <a:pathLst>
                <a:path w="651" h="705" extrusionOk="0">
                  <a:moveTo>
                    <a:pt x="1" y="467"/>
                  </a:moveTo>
                  <a:lnTo>
                    <a:pt x="1" y="467"/>
                  </a:lnTo>
                  <a:cubicBezTo>
                    <a:pt x="1" y="468"/>
                    <a:pt x="1" y="468"/>
                    <a:pt x="2" y="469"/>
                  </a:cubicBezTo>
                  <a:lnTo>
                    <a:pt x="2" y="469"/>
                  </a:lnTo>
                  <a:cubicBezTo>
                    <a:pt x="1" y="468"/>
                    <a:pt x="1" y="468"/>
                    <a:pt x="1" y="467"/>
                  </a:cubicBezTo>
                  <a:close/>
                  <a:moveTo>
                    <a:pt x="521" y="0"/>
                  </a:moveTo>
                  <a:cubicBezTo>
                    <a:pt x="594" y="201"/>
                    <a:pt x="532" y="446"/>
                    <a:pt x="379" y="548"/>
                  </a:cubicBezTo>
                  <a:cubicBezTo>
                    <a:pt x="332" y="579"/>
                    <a:pt x="281" y="594"/>
                    <a:pt x="232" y="594"/>
                  </a:cubicBezTo>
                  <a:cubicBezTo>
                    <a:pt x="146" y="594"/>
                    <a:pt x="63" y="549"/>
                    <a:pt x="2" y="469"/>
                  </a:cubicBezTo>
                  <a:lnTo>
                    <a:pt x="2" y="469"/>
                  </a:lnTo>
                  <a:cubicBezTo>
                    <a:pt x="4" y="472"/>
                    <a:pt x="4" y="476"/>
                    <a:pt x="5" y="480"/>
                  </a:cubicBezTo>
                  <a:cubicBezTo>
                    <a:pt x="61" y="623"/>
                    <a:pt x="173" y="704"/>
                    <a:pt x="289" y="704"/>
                  </a:cubicBezTo>
                  <a:cubicBezTo>
                    <a:pt x="339" y="704"/>
                    <a:pt x="390" y="689"/>
                    <a:pt x="438" y="657"/>
                  </a:cubicBezTo>
                  <a:cubicBezTo>
                    <a:pt x="590" y="555"/>
                    <a:pt x="650" y="316"/>
                    <a:pt x="580" y="115"/>
                  </a:cubicBezTo>
                  <a:cubicBezTo>
                    <a:pt x="561" y="88"/>
                    <a:pt x="545" y="61"/>
                    <a:pt x="531" y="27"/>
                  </a:cubicBezTo>
                  <a:cubicBezTo>
                    <a:pt x="529" y="23"/>
                    <a:pt x="529" y="17"/>
                    <a:pt x="528" y="15"/>
                  </a:cubicBezTo>
                  <a:lnTo>
                    <a:pt x="528" y="15"/>
                  </a:lnTo>
                  <a:lnTo>
                    <a:pt x="529" y="16"/>
                  </a:lnTo>
                  <a:cubicBezTo>
                    <a:pt x="525" y="10"/>
                    <a:pt x="524" y="6"/>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0"/>
            <p:cNvSpPr/>
            <p:nvPr/>
          </p:nvSpPr>
          <p:spPr>
            <a:xfrm>
              <a:off x="2099670" y="3266428"/>
              <a:ext cx="27310" cy="29303"/>
            </a:xfrm>
            <a:custGeom>
              <a:avLst/>
              <a:gdLst/>
              <a:ahLst/>
              <a:cxnLst/>
              <a:rect l="l" t="t" r="r" b="b"/>
              <a:pathLst>
                <a:path w="658" h="706" extrusionOk="0">
                  <a:moveTo>
                    <a:pt x="521" y="0"/>
                  </a:moveTo>
                  <a:cubicBezTo>
                    <a:pt x="594" y="201"/>
                    <a:pt x="532" y="446"/>
                    <a:pt x="379" y="548"/>
                  </a:cubicBezTo>
                  <a:cubicBezTo>
                    <a:pt x="332" y="579"/>
                    <a:pt x="283" y="593"/>
                    <a:pt x="234" y="593"/>
                  </a:cubicBezTo>
                  <a:cubicBezTo>
                    <a:pt x="148" y="593"/>
                    <a:pt x="65" y="548"/>
                    <a:pt x="3" y="469"/>
                  </a:cubicBezTo>
                  <a:lnTo>
                    <a:pt x="1" y="467"/>
                  </a:lnTo>
                  <a:lnTo>
                    <a:pt x="1" y="467"/>
                  </a:lnTo>
                  <a:cubicBezTo>
                    <a:pt x="3" y="471"/>
                    <a:pt x="3" y="477"/>
                    <a:pt x="5" y="481"/>
                  </a:cubicBezTo>
                  <a:cubicBezTo>
                    <a:pt x="18" y="513"/>
                    <a:pt x="35" y="542"/>
                    <a:pt x="54" y="569"/>
                  </a:cubicBezTo>
                  <a:cubicBezTo>
                    <a:pt x="115" y="657"/>
                    <a:pt x="201" y="706"/>
                    <a:pt x="290" y="706"/>
                  </a:cubicBezTo>
                  <a:cubicBezTo>
                    <a:pt x="340" y="706"/>
                    <a:pt x="390" y="691"/>
                    <a:pt x="437" y="658"/>
                  </a:cubicBezTo>
                  <a:cubicBezTo>
                    <a:pt x="596" y="553"/>
                    <a:pt x="657" y="302"/>
                    <a:pt x="575" y="96"/>
                  </a:cubicBezTo>
                  <a:cubicBezTo>
                    <a:pt x="561" y="59"/>
                    <a:pt x="542" y="27"/>
                    <a:pt x="52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0"/>
            <p:cNvSpPr/>
            <p:nvPr/>
          </p:nvSpPr>
          <p:spPr>
            <a:xfrm>
              <a:off x="2141299" y="3259331"/>
              <a:ext cx="20628" cy="9878"/>
            </a:xfrm>
            <a:custGeom>
              <a:avLst/>
              <a:gdLst/>
              <a:ahLst/>
              <a:cxnLst/>
              <a:rect l="l" t="t" r="r" b="b"/>
              <a:pathLst>
                <a:path w="497" h="238" extrusionOk="0">
                  <a:moveTo>
                    <a:pt x="1" y="0"/>
                  </a:moveTo>
                  <a:cubicBezTo>
                    <a:pt x="2" y="3"/>
                    <a:pt x="2" y="9"/>
                    <a:pt x="5" y="13"/>
                  </a:cubicBezTo>
                  <a:cubicBezTo>
                    <a:pt x="61" y="156"/>
                    <a:pt x="173" y="237"/>
                    <a:pt x="289" y="237"/>
                  </a:cubicBezTo>
                  <a:cubicBezTo>
                    <a:pt x="339" y="237"/>
                    <a:pt x="390" y="222"/>
                    <a:pt x="437" y="190"/>
                  </a:cubicBezTo>
                  <a:cubicBezTo>
                    <a:pt x="460" y="174"/>
                    <a:pt x="476" y="151"/>
                    <a:pt x="496" y="127"/>
                  </a:cubicBezTo>
                  <a:cubicBezTo>
                    <a:pt x="475" y="91"/>
                    <a:pt x="455" y="58"/>
                    <a:pt x="433" y="22"/>
                  </a:cubicBezTo>
                  <a:cubicBezTo>
                    <a:pt x="416" y="42"/>
                    <a:pt x="400" y="65"/>
                    <a:pt x="379" y="79"/>
                  </a:cubicBezTo>
                  <a:cubicBezTo>
                    <a:pt x="330" y="112"/>
                    <a:pt x="279" y="127"/>
                    <a:pt x="229" y="127"/>
                  </a:cubicBezTo>
                  <a:cubicBezTo>
                    <a:pt x="143" y="127"/>
                    <a:pt x="61" y="82"/>
                    <a:pt x="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0"/>
            <p:cNvSpPr/>
            <p:nvPr/>
          </p:nvSpPr>
          <p:spPr>
            <a:xfrm>
              <a:off x="2017448" y="3168186"/>
              <a:ext cx="8799" cy="26688"/>
            </a:xfrm>
            <a:custGeom>
              <a:avLst/>
              <a:gdLst/>
              <a:ahLst/>
              <a:cxnLst/>
              <a:rect l="l" t="t" r="r" b="b"/>
              <a:pathLst>
                <a:path w="212" h="643" extrusionOk="0">
                  <a:moveTo>
                    <a:pt x="115" y="0"/>
                  </a:moveTo>
                  <a:cubicBezTo>
                    <a:pt x="161" y="180"/>
                    <a:pt x="109" y="378"/>
                    <a:pt x="0" y="495"/>
                  </a:cubicBezTo>
                  <a:cubicBezTo>
                    <a:pt x="3" y="544"/>
                    <a:pt x="9" y="592"/>
                    <a:pt x="16" y="643"/>
                  </a:cubicBezTo>
                  <a:cubicBezTo>
                    <a:pt x="147" y="535"/>
                    <a:pt x="211" y="319"/>
                    <a:pt x="162" y="123"/>
                  </a:cubicBezTo>
                  <a:cubicBezTo>
                    <a:pt x="147" y="94"/>
                    <a:pt x="134" y="64"/>
                    <a:pt x="124" y="29"/>
                  </a:cubicBezTo>
                  <a:cubicBezTo>
                    <a:pt x="122" y="26"/>
                    <a:pt x="122" y="21"/>
                    <a:pt x="119" y="15"/>
                  </a:cubicBezTo>
                  <a:lnTo>
                    <a:pt x="119" y="15"/>
                  </a:lnTo>
                  <a:lnTo>
                    <a:pt x="122" y="18"/>
                  </a:lnTo>
                  <a:cubicBezTo>
                    <a:pt x="118" y="12"/>
                    <a:pt x="116" y="5"/>
                    <a:pt x="11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0"/>
            <p:cNvSpPr/>
            <p:nvPr/>
          </p:nvSpPr>
          <p:spPr>
            <a:xfrm>
              <a:off x="2022387" y="3150297"/>
              <a:ext cx="26854" cy="29593"/>
            </a:xfrm>
            <a:custGeom>
              <a:avLst/>
              <a:gdLst/>
              <a:ahLst/>
              <a:cxnLst/>
              <a:rect l="l" t="t" r="r" b="b"/>
              <a:pathLst>
                <a:path w="647" h="713" extrusionOk="0">
                  <a:moveTo>
                    <a:pt x="539" y="0"/>
                  </a:moveTo>
                  <a:lnTo>
                    <a:pt x="539" y="0"/>
                  </a:lnTo>
                  <a:cubicBezTo>
                    <a:pt x="595" y="214"/>
                    <a:pt x="516" y="460"/>
                    <a:pt x="358" y="558"/>
                  </a:cubicBezTo>
                  <a:cubicBezTo>
                    <a:pt x="316" y="584"/>
                    <a:pt x="272" y="596"/>
                    <a:pt x="229" y="596"/>
                  </a:cubicBezTo>
                  <a:cubicBezTo>
                    <a:pt x="141" y="596"/>
                    <a:pt x="58" y="543"/>
                    <a:pt x="3" y="450"/>
                  </a:cubicBezTo>
                  <a:lnTo>
                    <a:pt x="0" y="447"/>
                  </a:lnTo>
                  <a:lnTo>
                    <a:pt x="0" y="447"/>
                  </a:lnTo>
                  <a:cubicBezTo>
                    <a:pt x="3" y="452"/>
                    <a:pt x="3" y="457"/>
                    <a:pt x="5" y="460"/>
                  </a:cubicBezTo>
                  <a:cubicBezTo>
                    <a:pt x="15" y="495"/>
                    <a:pt x="28" y="525"/>
                    <a:pt x="43" y="554"/>
                  </a:cubicBezTo>
                  <a:cubicBezTo>
                    <a:pt x="99" y="655"/>
                    <a:pt x="186" y="713"/>
                    <a:pt x="278" y="713"/>
                  </a:cubicBezTo>
                  <a:cubicBezTo>
                    <a:pt x="320" y="713"/>
                    <a:pt x="364" y="701"/>
                    <a:pt x="407" y="674"/>
                  </a:cubicBezTo>
                  <a:cubicBezTo>
                    <a:pt x="566" y="575"/>
                    <a:pt x="647" y="321"/>
                    <a:pt x="585" y="105"/>
                  </a:cubicBezTo>
                  <a:cubicBezTo>
                    <a:pt x="574" y="65"/>
                    <a:pt x="558" y="30"/>
                    <a:pt x="5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0"/>
            <p:cNvSpPr/>
            <p:nvPr/>
          </p:nvSpPr>
          <p:spPr>
            <a:xfrm>
              <a:off x="2025915" y="3214879"/>
              <a:ext cx="20586" cy="29261"/>
            </a:xfrm>
            <a:custGeom>
              <a:avLst/>
              <a:gdLst/>
              <a:ahLst/>
              <a:cxnLst/>
              <a:rect l="l" t="t" r="r" b="b"/>
              <a:pathLst>
                <a:path w="496" h="705" extrusionOk="0">
                  <a:moveTo>
                    <a:pt x="365" y="1"/>
                  </a:moveTo>
                  <a:lnTo>
                    <a:pt x="365" y="1"/>
                  </a:lnTo>
                  <a:cubicBezTo>
                    <a:pt x="438" y="202"/>
                    <a:pt x="378" y="446"/>
                    <a:pt x="223" y="548"/>
                  </a:cubicBezTo>
                  <a:cubicBezTo>
                    <a:pt x="178" y="579"/>
                    <a:pt x="130" y="592"/>
                    <a:pt x="83" y="592"/>
                  </a:cubicBezTo>
                  <a:cubicBezTo>
                    <a:pt x="55" y="592"/>
                    <a:pt x="27" y="587"/>
                    <a:pt x="0" y="578"/>
                  </a:cubicBezTo>
                  <a:lnTo>
                    <a:pt x="0" y="578"/>
                  </a:lnTo>
                  <a:cubicBezTo>
                    <a:pt x="7" y="611"/>
                    <a:pt x="14" y="643"/>
                    <a:pt x="23" y="677"/>
                  </a:cubicBezTo>
                  <a:cubicBezTo>
                    <a:pt x="59" y="695"/>
                    <a:pt x="98" y="705"/>
                    <a:pt x="137" y="705"/>
                  </a:cubicBezTo>
                  <a:cubicBezTo>
                    <a:pt x="186" y="705"/>
                    <a:pt x="235" y="690"/>
                    <a:pt x="282" y="659"/>
                  </a:cubicBezTo>
                  <a:cubicBezTo>
                    <a:pt x="435" y="557"/>
                    <a:pt x="496" y="317"/>
                    <a:pt x="424" y="116"/>
                  </a:cubicBezTo>
                  <a:cubicBezTo>
                    <a:pt x="407" y="88"/>
                    <a:pt x="389" y="61"/>
                    <a:pt x="375" y="28"/>
                  </a:cubicBezTo>
                  <a:cubicBezTo>
                    <a:pt x="374" y="24"/>
                    <a:pt x="374" y="18"/>
                    <a:pt x="372" y="15"/>
                  </a:cubicBezTo>
                  <a:lnTo>
                    <a:pt x="372" y="15"/>
                  </a:lnTo>
                  <a:lnTo>
                    <a:pt x="374" y="16"/>
                  </a:lnTo>
                  <a:cubicBezTo>
                    <a:pt x="371" y="11"/>
                    <a:pt x="368" y="6"/>
                    <a:pt x="36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0"/>
            <p:cNvSpPr/>
            <p:nvPr/>
          </p:nvSpPr>
          <p:spPr>
            <a:xfrm>
              <a:off x="2041397" y="3195994"/>
              <a:ext cx="27227" cy="29386"/>
            </a:xfrm>
            <a:custGeom>
              <a:avLst/>
              <a:gdLst/>
              <a:ahLst/>
              <a:cxnLst/>
              <a:rect l="l" t="t" r="r" b="b"/>
              <a:pathLst>
                <a:path w="656" h="708" extrusionOk="0">
                  <a:moveTo>
                    <a:pt x="519" y="0"/>
                  </a:moveTo>
                  <a:cubicBezTo>
                    <a:pt x="594" y="201"/>
                    <a:pt x="532" y="447"/>
                    <a:pt x="379" y="549"/>
                  </a:cubicBezTo>
                  <a:cubicBezTo>
                    <a:pt x="332" y="580"/>
                    <a:pt x="283" y="595"/>
                    <a:pt x="234" y="595"/>
                  </a:cubicBezTo>
                  <a:cubicBezTo>
                    <a:pt x="148" y="595"/>
                    <a:pt x="64" y="550"/>
                    <a:pt x="2" y="470"/>
                  </a:cubicBezTo>
                  <a:lnTo>
                    <a:pt x="1" y="467"/>
                  </a:lnTo>
                  <a:lnTo>
                    <a:pt x="1" y="467"/>
                  </a:lnTo>
                  <a:cubicBezTo>
                    <a:pt x="1" y="473"/>
                    <a:pt x="2" y="479"/>
                    <a:pt x="5" y="483"/>
                  </a:cubicBezTo>
                  <a:cubicBezTo>
                    <a:pt x="16" y="514"/>
                    <a:pt x="35" y="543"/>
                    <a:pt x="52" y="571"/>
                  </a:cubicBezTo>
                  <a:cubicBezTo>
                    <a:pt x="114" y="658"/>
                    <a:pt x="200" y="707"/>
                    <a:pt x="289" y="707"/>
                  </a:cubicBezTo>
                  <a:cubicBezTo>
                    <a:pt x="339" y="707"/>
                    <a:pt x="390" y="692"/>
                    <a:pt x="438" y="660"/>
                  </a:cubicBezTo>
                  <a:cubicBezTo>
                    <a:pt x="596" y="555"/>
                    <a:pt x="656" y="303"/>
                    <a:pt x="575" y="98"/>
                  </a:cubicBezTo>
                  <a:cubicBezTo>
                    <a:pt x="561" y="60"/>
                    <a:pt x="541" y="29"/>
                    <a:pt x="51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0"/>
            <p:cNvSpPr/>
            <p:nvPr/>
          </p:nvSpPr>
          <p:spPr>
            <a:xfrm>
              <a:off x="2088463" y="3181177"/>
              <a:ext cx="18345" cy="9878"/>
            </a:xfrm>
            <a:custGeom>
              <a:avLst/>
              <a:gdLst/>
              <a:ahLst/>
              <a:cxnLst/>
              <a:rect l="l" t="t" r="r" b="b"/>
              <a:pathLst>
                <a:path w="442" h="238" extrusionOk="0">
                  <a:moveTo>
                    <a:pt x="0" y="1"/>
                  </a:moveTo>
                  <a:cubicBezTo>
                    <a:pt x="2" y="4"/>
                    <a:pt x="2" y="9"/>
                    <a:pt x="3" y="14"/>
                  </a:cubicBezTo>
                  <a:cubicBezTo>
                    <a:pt x="60" y="156"/>
                    <a:pt x="172" y="238"/>
                    <a:pt x="288" y="238"/>
                  </a:cubicBezTo>
                  <a:cubicBezTo>
                    <a:pt x="339" y="238"/>
                    <a:pt x="390" y="222"/>
                    <a:pt x="437" y="190"/>
                  </a:cubicBezTo>
                  <a:lnTo>
                    <a:pt x="442" y="185"/>
                  </a:lnTo>
                  <a:cubicBezTo>
                    <a:pt x="413" y="153"/>
                    <a:pt x="384" y="123"/>
                    <a:pt x="354" y="90"/>
                  </a:cubicBezTo>
                  <a:cubicBezTo>
                    <a:pt x="312" y="113"/>
                    <a:pt x="269" y="124"/>
                    <a:pt x="226" y="124"/>
                  </a:cubicBezTo>
                  <a:cubicBezTo>
                    <a:pt x="141" y="124"/>
                    <a:pt x="60" y="8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0"/>
            <p:cNvSpPr/>
            <p:nvPr/>
          </p:nvSpPr>
          <p:spPr>
            <a:xfrm>
              <a:off x="2064266" y="3202760"/>
              <a:ext cx="109241" cy="346110"/>
            </a:xfrm>
            <a:custGeom>
              <a:avLst/>
              <a:gdLst/>
              <a:ahLst/>
              <a:cxnLst/>
              <a:rect l="l" t="t" r="r" b="b"/>
              <a:pathLst>
                <a:path w="2632" h="8339" extrusionOk="0">
                  <a:moveTo>
                    <a:pt x="0" y="1"/>
                  </a:moveTo>
                  <a:cubicBezTo>
                    <a:pt x="615" y="2915"/>
                    <a:pt x="1631" y="8338"/>
                    <a:pt x="1631" y="8338"/>
                  </a:cubicBezTo>
                  <a:lnTo>
                    <a:pt x="2631" y="6503"/>
                  </a:lnTo>
                  <a:cubicBezTo>
                    <a:pt x="2569" y="6098"/>
                    <a:pt x="2490" y="5680"/>
                    <a:pt x="2387" y="5252"/>
                  </a:cubicBezTo>
                  <a:cubicBezTo>
                    <a:pt x="1664" y="2303"/>
                    <a:pt x="869" y="123"/>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0"/>
            <p:cNvSpPr/>
            <p:nvPr/>
          </p:nvSpPr>
          <p:spPr>
            <a:xfrm>
              <a:off x="1894635" y="2830667"/>
              <a:ext cx="187603" cy="163862"/>
            </a:xfrm>
            <a:custGeom>
              <a:avLst/>
              <a:gdLst/>
              <a:ahLst/>
              <a:cxnLst/>
              <a:rect l="l" t="t" r="r" b="b"/>
              <a:pathLst>
                <a:path w="4520" h="3948" extrusionOk="0">
                  <a:moveTo>
                    <a:pt x="2600" y="1"/>
                  </a:moveTo>
                  <a:lnTo>
                    <a:pt x="783" y="581"/>
                  </a:lnTo>
                  <a:cubicBezTo>
                    <a:pt x="783" y="581"/>
                    <a:pt x="0" y="656"/>
                    <a:pt x="566" y="2396"/>
                  </a:cubicBezTo>
                  <a:cubicBezTo>
                    <a:pt x="1028" y="3817"/>
                    <a:pt x="2976" y="3947"/>
                    <a:pt x="3675" y="3947"/>
                  </a:cubicBezTo>
                  <a:cubicBezTo>
                    <a:pt x="3832" y="3947"/>
                    <a:pt x="3926" y="3941"/>
                    <a:pt x="3926" y="3941"/>
                  </a:cubicBezTo>
                  <a:lnTo>
                    <a:pt x="3715" y="3310"/>
                  </a:lnTo>
                  <a:lnTo>
                    <a:pt x="4520" y="3126"/>
                  </a:lnTo>
                  <a:cubicBezTo>
                    <a:pt x="4520" y="3126"/>
                    <a:pt x="3742" y="2390"/>
                    <a:pt x="2992" y="1275"/>
                  </a:cubicBezTo>
                  <a:cubicBezTo>
                    <a:pt x="2795" y="982"/>
                    <a:pt x="2795" y="301"/>
                    <a:pt x="260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70"/>
            <p:cNvSpPr/>
            <p:nvPr/>
          </p:nvSpPr>
          <p:spPr>
            <a:xfrm>
              <a:off x="1867781" y="2873666"/>
              <a:ext cx="248573" cy="254716"/>
            </a:xfrm>
            <a:custGeom>
              <a:avLst/>
              <a:gdLst/>
              <a:ahLst/>
              <a:cxnLst/>
              <a:rect l="l" t="t" r="r" b="b"/>
              <a:pathLst>
                <a:path w="5989" h="6137" extrusionOk="0">
                  <a:moveTo>
                    <a:pt x="1498" y="1"/>
                  </a:moveTo>
                  <a:lnTo>
                    <a:pt x="75" y="1004"/>
                  </a:lnTo>
                  <a:cubicBezTo>
                    <a:pt x="75" y="1004"/>
                    <a:pt x="1" y="2870"/>
                    <a:pt x="1206" y="4460"/>
                  </a:cubicBezTo>
                  <a:cubicBezTo>
                    <a:pt x="2410" y="6050"/>
                    <a:pt x="3916" y="6136"/>
                    <a:pt x="3916" y="6136"/>
                  </a:cubicBezTo>
                  <a:cubicBezTo>
                    <a:pt x="3477" y="5764"/>
                    <a:pt x="3692" y="5448"/>
                    <a:pt x="3692" y="5448"/>
                  </a:cubicBezTo>
                  <a:lnTo>
                    <a:pt x="3692" y="5448"/>
                  </a:lnTo>
                  <a:cubicBezTo>
                    <a:pt x="4438" y="5847"/>
                    <a:pt x="5137" y="5881"/>
                    <a:pt x="5352" y="5881"/>
                  </a:cubicBezTo>
                  <a:cubicBezTo>
                    <a:pt x="5396" y="5881"/>
                    <a:pt x="5419" y="5879"/>
                    <a:pt x="5419" y="5879"/>
                  </a:cubicBezTo>
                  <a:cubicBezTo>
                    <a:pt x="4994" y="5728"/>
                    <a:pt x="4971" y="5198"/>
                    <a:pt x="4971" y="5198"/>
                  </a:cubicBezTo>
                  <a:lnTo>
                    <a:pt x="4971" y="5198"/>
                  </a:lnTo>
                  <a:cubicBezTo>
                    <a:pt x="5033" y="5209"/>
                    <a:pt x="5099" y="5214"/>
                    <a:pt x="5166" y="5214"/>
                  </a:cubicBezTo>
                  <a:cubicBezTo>
                    <a:pt x="5557" y="5214"/>
                    <a:pt x="5989" y="5049"/>
                    <a:pt x="5989" y="5049"/>
                  </a:cubicBezTo>
                  <a:cubicBezTo>
                    <a:pt x="5113" y="4620"/>
                    <a:pt x="4425" y="2260"/>
                    <a:pt x="4425" y="2260"/>
                  </a:cubicBezTo>
                  <a:cubicBezTo>
                    <a:pt x="4006" y="2370"/>
                    <a:pt x="3681" y="2441"/>
                    <a:pt x="3409" y="2441"/>
                  </a:cubicBezTo>
                  <a:cubicBezTo>
                    <a:pt x="2636" y="2441"/>
                    <a:pt x="2301" y="1866"/>
                    <a:pt x="149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70"/>
            <p:cNvSpPr/>
            <p:nvPr/>
          </p:nvSpPr>
          <p:spPr>
            <a:xfrm>
              <a:off x="1867864" y="2873666"/>
              <a:ext cx="224916" cy="254758"/>
            </a:xfrm>
            <a:custGeom>
              <a:avLst/>
              <a:gdLst/>
              <a:ahLst/>
              <a:cxnLst/>
              <a:rect l="l" t="t" r="r" b="b"/>
              <a:pathLst>
                <a:path w="5419" h="6138" extrusionOk="0">
                  <a:moveTo>
                    <a:pt x="1499" y="1"/>
                  </a:moveTo>
                  <a:lnTo>
                    <a:pt x="76" y="1006"/>
                  </a:lnTo>
                  <a:cubicBezTo>
                    <a:pt x="76" y="1006"/>
                    <a:pt x="0" y="2870"/>
                    <a:pt x="1206" y="4461"/>
                  </a:cubicBezTo>
                  <a:cubicBezTo>
                    <a:pt x="2411" y="6052"/>
                    <a:pt x="3916" y="6138"/>
                    <a:pt x="3916" y="6138"/>
                  </a:cubicBezTo>
                  <a:cubicBezTo>
                    <a:pt x="3476" y="5764"/>
                    <a:pt x="3692" y="5450"/>
                    <a:pt x="3692" y="5450"/>
                  </a:cubicBezTo>
                  <a:lnTo>
                    <a:pt x="3692" y="5450"/>
                  </a:lnTo>
                  <a:cubicBezTo>
                    <a:pt x="4436" y="5848"/>
                    <a:pt x="5131" y="5882"/>
                    <a:pt x="5349" y="5882"/>
                  </a:cubicBezTo>
                  <a:cubicBezTo>
                    <a:pt x="5394" y="5882"/>
                    <a:pt x="5419" y="5881"/>
                    <a:pt x="5419" y="5881"/>
                  </a:cubicBezTo>
                  <a:cubicBezTo>
                    <a:pt x="5403" y="5875"/>
                    <a:pt x="5393" y="5866"/>
                    <a:pt x="5379" y="5859"/>
                  </a:cubicBezTo>
                  <a:cubicBezTo>
                    <a:pt x="3650" y="5428"/>
                    <a:pt x="2875" y="2903"/>
                    <a:pt x="1848" y="794"/>
                  </a:cubicBezTo>
                  <a:cubicBezTo>
                    <a:pt x="1740" y="558"/>
                    <a:pt x="1625" y="297"/>
                    <a:pt x="14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0"/>
            <p:cNvSpPr/>
            <p:nvPr/>
          </p:nvSpPr>
          <p:spPr>
            <a:xfrm>
              <a:off x="2202187" y="3602826"/>
              <a:ext cx="398323" cy="918879"/>
            </a:xfrm>
            <a:custGeom>
              <a:avLst/>
              <a:gdLst/>
              <a:ahLst/>
              <a:cxnLst/>
              <a:rect l="l" t="t" r="r" b="b"/>
              <a:pathLst>
                <a:path w="9597" h="22139" extrusionOk="0">
                  <a:moveTo>
                    <a:pt x="5640" y="0"/>
                  </a:moveTo>
                  <a:cubicBezTo>
                    <a:pt x="4492" y="0"/>
                    <a:pt x="3302" y="1053"/>
                    <a:pt x="2313" y="2954"/>
                  </a:cubicBezTo>
                  <a:cubicBezTo>
                    <a:pt x="1274" y="4951"/>
                    <a:pt x="538" y="7721"/>
                    <a:pt x="269" y="10655"/>
                  </a:cubicBezTo>
                  <a:cubicBezTo>
                    <a:pt x="1" y="13588"/>
                    <a:pt x="221" y="16444"/>
                    <a:pt x="880" y="18597"/>
                  </a:cubicBezTo>
                  <a:cubicBezTo>
                    <a:pt x="1538" y="20750"/>
                    <a:pt x="2584" y="22020"/>
                    <a:pt x="3786" y="22131"/>
                  </a:cubicBezTo>
                  <a:cubicBezTo>
                    <a:pt x="3843" y="22136"/>
                    <a:pt x="3900" y="22138"/>
                    <a:pt x="3957" y="22138"/>
                  </a:cubicBezTo>
                  <a:cubicBezTo>
                    <a:pt x="5105" y="22138"/>
                    <a:pt x="6294" y="21086"/>
                    <a:pt x="7285" y="19185"/>
                  </a:cubicBezTo>
                  <a:cubicBezTo>
                    <a:pt x="8324" y="17187"/>
                    <a:pt x="9059" y="14418"/>
                    <a:pt x="9328" y="11484"/>
                  </a:cubicBezTo>
                  <a:cubicBezTo>
                    <a:pt x="9597" y="8551"/>
                    <a:pt x="9377" y="5693"/>
                    <a:pt x="8717" y="3542"/>
                  </a:cubicBezTo>
                  <a:cubicBezTo>
                    <a:pt x="8059" y="1389"/>
                    <a:pt x="7013" y="117"/>
                    <a:pt x="5812" y="8"/>
                  </a:cubicBezTo>
                  <a:cubicBezTo>
                    <a:pt x="5755" y="3"/>
                    <a:pt x="5698" y="0"/>
                    <a:pt x="5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0"/>
            <p:cNvSpPr/>
            <p:nvPr/>
          </p:nvSpPr>
          <p:spPr>
            <a:xfrm>
              <a:off x="2350235" y="3602660"/>
              <a:ext cx="129952" cy="46154"/>
            </a:xfrm>
            <a:custGeom>
              <a:avLst/>
              <a:gdLst/>
              <a:ahLst/>
              <a:cxnLst/>
              <a:rect l="l" t="t" r="r" b="b"/>
              <a:pathLst>
                <a:path w="3131" h="1112" extrusionOk="0">
                  <a:moveTo>
                    <a:pt x="2077" y="1"/>
                  </a:moveTo>
                  <a:cubicBezTo>
                    <a:pt x="2034" y="1"/>
                    <a:pt x="1991" y="2"/>
                    <a:pt x="1947" y="5"/>
                  </a:cubicBezTo>
                  <a:cubicBezTo>
                    <a:pt x="1275" y="51"/>
                    <a:pt x="615" y="445"/>
                    <a:pt x="0" y="1112"/>
                  </a:cubicBezTo>
                  <a:cubicBezTo>
                    <a:pt x="943" y="675"/>
                    <a:pt x="2002" y="394"/>
                    <a:pt x="3130" y="314"/>
                  </a:cubicBezTo>
                  <a:cubicBezTo>
                    <a:pt x="2800" y="111"/>
                    <a:pt x="2448" y="1"/>
                    <a:pt x="207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0"/>
            <p:cNvSpPr/>
            <p:nvPr/>
          </p:nvSpPr>
          <p:spPr>
            <a:xfrm>
              <a:off x="2195048" y="4007292"/>
              <a:ext cx="385540" cy="514288"/>
            </a:xfrm>
            <a:custGeom>
              <a:avLst/>
              <a:gdLst/>
              <a:ahLst/>
              <a:cxnLst/>
              <a:rect l="l" t="t" r="r" b="b"/>
              <a:pathLst>
                <a:path w="9289" h="12391" extrusionOk="0">
                  <a:moveTo>
                    <a:pt x="542" y="0"/>
                  </a:moveTo>
                  <a:cubicBezTo>
                    <a:pt x="475" y="536"/>
                    <a:pt x="421" y="1081"/>
                    <a:pt x="387" y="1635"/>
                  </a:cubicBezTo>
                  <a:cubicBezTo>
                    <a:pt x="0" y="7638"/>
                    <a:pt x="1667" y="12390"/>
                    <a:pt x="4127" y="12390"/>
                  </a:cubicBezTo>
                  <a:cubicBezTo>
                    <a:pt x="4171" y="12390"/>
                    <a:pt x="4215" y="12389"/>
                    <a:pt x="4260" y="12386"/>
                  </a:cubicBezTo>
                  <a:cubicBezTo>
                    <a:pt x="6445" y="12236"/>
                    <a:pt x="8510" y="8421"/>
                    <a:pt x="9289" y="3450"/>
                  </a:cubicBezTo>
                  <a:lnTo>
                    <a:pt x="9289" y="3450"/>
                  </a:lnTo>
                  <a:cubicBezTo>
                    <a:pt x="8727" y="3557"/>
                    <a:pt x="8145" y="3613"/>
                    <a:pt x="7544" y="3613"/>
                  </a:cubicBezTo>
                  <a:cubicBezTo>
                    <a:pt x="4481" y="3607"/>
                    <a:pt x="1830" y="2138"/>
                    <a:pt x="54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0"/>
            <p:cNvSpPr/>
            <p:nvPr/>
          </p:nvSpPr>
          <p:spPr>
            <a:xfrm>
              <a:off x="2196459" y="3611874"/>
              <a:ext cx="379729" cy="902609"/>
            </a:xfrm>
            <a:custGeom>
              <a:avLst/>
              <a:gdLst/>
              <a:ahLst/>
              <a:cxnLst/>
              <a:rect l="l" t="t" r="r" b="b"/>
              <a:pathLst>
                <a:path w="9149" h="21747" extrusionOk="0">
                  <a:moveTo>
                    <a:pt x="5311" y="0"/>
                  </a:moveTo>
                  <a:cubicBezTo>
                    <a:pt x="5273" y="0"/>
                    <a:pt x="5234" y="2"/>
                    <a:pt x="5195" y="4"/>
                  </a:cubicBezTo>
                  <a:cubicBezTo>
                    <a:pt x="2855" y="164"/>
                    <a:pt x="682" y="5160"/>
                    <a:pt x="339" y="11164"/>
                  </a:cubicBezTo>
                  <a:cubicBezTo>
                    <a:pt x="1" y="17067"/>
                    <a:pt x="1563" y="21747"/>
                    <a:pt x="3839" y="21747"/>
                  </a:cubicBezTo>
                  <a:cubicBezTo>
                    <a:pt x="3877" y="21747"/>
                    <a:pt x="3915" y="21746"/>
                    <a:pt x="3954" y="21743"/>
                  </a:cubicBezTo>
                  <a:cubicBezTo>
                    <a:pt x="6293" y="21583"/>
                    <a:pt x="8469" y="16587"/>
                    <a:pt x="8811" y="10583"/>
                  </a:cubicBezTo>
                  <a:cubicBezTo>
                    <a:pt x="9149" y="4680"/>
                    <a:pt x="7588" y="0"/>
                    <a:pt x="53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0"/>
            <p:cNvSpPr/>
            <p:nvPr/>
          </p:nvSpPr>
          <p:spPr>
            <a:xfrm>
              <a:off x="2223728" y="3654251"/>
              <a:ext cx="333866" cy="820720"/>
            </a:xfrm>
            <a:custGeom>
              <a:avLst/>
              <a:gdLst/>
              <a:ahLst/>
              <a:cxnLst/>
              <a:rect l="l" t="t" r="r" b="b"/>
              <a:pathLst>
                <a:path w="8044" h="19774" extrusionOk="0">
                  <a:moveTo>
                    <a:pt x="4688" y="0"/>
                  </a:moveTo>
                  <a:cubicBezTo>
                    <a:pt x="3713" y="0"/>
                    <a:pt x="2708" y="958"/>
                    <a:pt x="1879" y="2685"/>
                  </a:cubicBezTo>
                  <a:cubicBezTo>
                    <a:pt x="1016" y="4483"/>
                    <a:pt x="416" y="6964"/>
                    <a:pt x="207" y="9585"/>
                  </a:cubicBezTo>
                  <a:cubicBezTo>
                    <a:pt x="1" y="12206"/>
                    <a:pt x="203" y="14751"/>
                    <a:pt x="771" y="16661"/>
                  </a:cubicBezTo>
                  <a:cubicBezTo>
                    <a:pt x="1340" y="18572"/>
                    <a:pt x="2228" y="19690"/>
                    <a:pt x="3239" y="19769"/>
                  </a:cubicBezTo>
                  <a:cubicBezTo>
                    <a:pt x="3279" y="19772"/>
                    <a:pt x="3318" y="19774"/>
                    <a:pt x="3357" y="19774"/>
                  </a:cubicBezTo>
                  <a:cubicBezTo>
                    <a:pt x="4331" y="19774"/>
                    <a:pt x="5336" y="18816"/>
                    <a:pt x="6165" y="17089"/>
                  </a:cubicBezTo>
                  <a:cubicBezTo>
                    <a:pt x="7027" y="15292"/>
                    <a:pt x="7628" y="12810"/>
                    <a:pt x="7836" y="10189"/>
                  </a:cubicBezTo>
                  <a:cubicBezTo>
                    <a:pt x="8043" y="7568"/>
                    <a:pt x="7841" y="5023"/>
                    <a:pt x="7273" y="3113"/>
                  </a:cubicBezTo>
                  <a:cubicBezTo>
                    <a:pt x="6704" y="1203"/>
                    <a:pt x="5816" y="84"/>
                    <a:pt x="4806" y="5"/>
                  </a:cubicBezTo>
                  <a:cubicBezTo>
                    <a:pt x="4767" y="2"/>
                    <a:pt x="4727" y="0"/>
                    <a:pt x="46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0"/>
            <p:cNvSpPr/>
            <p:nvPr/>
          </p:nvSpPr>
          <p:spPr>
            <a:xfrm>
              <a:off x="2300720" y="3654292"/>
              <a:ext cx="262436" cy="776683"/>
            </a:xfrm>
            <a:custGeom>
              <a:avLst/>
              <a:gdLst/>
              <a:ahLst/>
              <a:cxnLst/>
              <a:rect l="l" t="t" r="r" b="b"/>
              <a:pathLst>
                <a:path w="6323" h="18713" extrusionOk="0">
                  <a:moveTo>
                    <a:pt x="2832" y="0"/>
                  </a:moveTo>
                  <a:cubicBezTo>
                    <a:pt x="2798" y="0"/>
                    <a:pt x="2763" y="2"/>
                    <a:pt x="2728" y="4"/>
                  </a:cubicBezTo>
                  <a:cubicBezTo>
                    <a:pt x="1735" y="72"/>
                    <a:pt x="772" y="1102"/>
                    <a:pt x="1" y="2734"/>
                  </a:cubicBezTo>
                  <a:cubicBezTo>
                    <a:pt x="535" y="2091"/>
                    <a:pt x="1111" y="1713"/>
                    <a:pt x="1703" y="1672"/>
                  </a:cubicBezTo>
                  <a:cubicBezTo>
                    <a:pt x="1738" y="1670"/>
                    <a:pt x="1773" y="1669"/>
                    <a:pt x="1808" y="1669"/>
                  </a:cubicBezTo>
                  <a:cubicBezTo>
                    <a:pt x="3878" y="1669"/>
                    <a:pt x="5298" y="5923"/>
                    <a:pt x="4991" y="11293"/>
                  </a:cubicBezTo>
                  <a:cubicBezTo>
                    <a:pt x="4826" y="14201"/>
                    <a:pt x="4187" y="16848"/>
                    <a:pt x="3306" y="18712"/>
                  </a:cubicBezTo>
                  <a:cubicBezTo>
                    <a:pt x="4700" y="17038"/>
                    <a:pt x="5793" y="13571"/>
                    <a:pt x="6019" y="9626"/>
                  </a:cubicBezTo>
                  <a:cubicBezTo>
                    <a:pt x="6323" y="4255"/>
                    <a:pt x="4903" y="0"/>
                    <a:pt x="283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0"/>
            <p:cNvSpPr/>
            <p:nvPr/>
          </p:nvSpPr>
          <p:spPr>
            <a:xfrm>
              <a:off x="2301758" y="3929512"/>
              <a:ext cx="117418" cy="182705"/>
            </a:xfrm>
            <a:custGeom>
              <a:avLst/>
              <a:gdLst/>
              <a:ahLst/>
              <a:cxnLst/>
              <a:rect l="l" t="t" r="r" b="b"/>
              <a:pathLst>
                <a:path w="2829" h="4402" extrusionOk="0">
                  <a:moveTo>
                    <a:pt x="2397" y="0"/>
                  </a:moveTo>
                  <a:cubicBezTo>
                    <a:pt x="1184" y="653"/>
                    <a:pt x="480" y="1363"/>
                    <a:pt x="0" y="3703"/>
                  </a:cubicBezTo>
                  <a:lnTo>
                    <a:pt x="694" y="4402"/>
                  </a:lnTo>
                  <a:cubicBezTo>
                    <a:pt x="1086" y="2390"/>
                    <a:pt x="1666" y="1407"/>
                    <a:pt x="2828" y="682"/>
                  </a:cubicBezTo>
                  <a:lnTo>
                    <a:pt x="2397"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0"/>
            <p:cNvSpPr/>
            <p:nvPr/>
          </p:nvSpPr>
          <p:spPr>
            <a:xfrm>
              <a:off x="2356503" y="3987246"/>
              <a:ext cx="117335" cy="182664"/>
            </a:xfrm>
            <a:custGeom>
              <a:avLst/>
              <a:gdLst/>
              <a:ahLst/>
              <a:cxnLst/>
              <a:rect l="l" t="t" r="r" b="b"/>
              <a:pathLst>
                <a:path w="2827" h="4401" extrusionOk="0">
                  <a:moveTo>
                    <a:pt x="2396" y="0"/>
                  </a:moveTo>
                  <a:cubicBezTo>
                    <a:pt x="1183" y="653"/>
                    <a:pt x="479" y="1361"/>
                    <a:pt x="0" y="3702"/>
                  </a:cubicBezTo>
                  <a:lnTo>
                    <a:pt x="693" y="4400"/>
                  </a:lnTo>
                  <a:cubicBezTo>
                    <a:pt x="1087" y="2389"/>
                    <a:pt x="1664" y="1404"/>
                    <a:pt x="2827" y="682"/>
                  </a:cubicBezTo>
                  <a:lnTo>
                    <a:pt x="23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0"/>
            <p:cNvSpPr/>
            <p:nvPr/>
          </p:nvSpPr>
          <p:spPr>
            <a:xfrm>
              <a:off x="1849727" y="3529487"/>
              <a:ext cx="327599" cy="142238"/>
            </a:xfrm>
            <a:custGeom>
              <a:avLst/>
              <a:gdLst/>
              <a:ahLst/>
              <a:cxnLst/>
              <a:rect l="l" t="t" r="r" b="b"/>
              <a:pathLst>
                <a:path w="7893" h="3427" extrusionOk="0">
                  <a:moveTo>
                    <a:pt x="7434" y="1"/>
                  </a:moveTo>
                  <a:lnTo>
                    <a:pt x="5" y="1876"/>
                  </a:lnTo>
                  <a:lnTo>
                    <a:pt x="0" y="3426"/>
                  </a:lnTo>
                  <a:lnTo>
                    <a:pt x="7892" y="1551"/>
                  </a:lnTo>
                  <a:lnTo>
                    <a:pt x="74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0"/>
            <p:cNvSpPr/>
            <p:nvPr/>
          </p:nvSpPr>
          <p:spPr>
            <a:xfrm>
              <a:off x="1791080" y="3802424"/>
              <a:ext cx="182248" cy="702887"/>
            </a:xfrm>
            <a:custGeom>
              <a:avLst/>
              <a:gdLst/>
              <a:ahLst/>
              <a:cxnLst/>
              <a:rect l="l" t="t" r="r" b="b"/>
              <a:pathLst>
                <a:path w="4391" h="16935" extrusionOk="0">
                  <a:moveTo>
                    <a:pt x="1172" y="0"/>
                  </a:moveTo>
                  <a:cubicBezTo>
                    <a:pt x="1172" y="0"/>
                    <a:pt x="163" y="6501"/>
                    <a:pt x="302" y="7912"/>
                  </a:cubicBezTo>
                  <a:cubicBezTo>
                    <a:pt x="442" y="9325"/>
                    <a:pt x="1" y="16935"/>
                    <a:pt x="1" y="16935"/>
                  </a:cubicBezTo>
                  <a:lnTo>
                    <a:pt x="284" y="16935"/>
                  </a:lnTo>
                  <a:cubicBezTo>
                    <a:pt x="1001" y="13610"/>
                    <a:pt x="3049" y="8421"/>
                    <a:pt x="3287" y="7564"/>
                  </a:cubicBezTo>
                  <a:cubicBezTo>
                    <a:pt x="3526" y="6708"/>
                    <a:pt x="4391" y="762"/>
                    <a:pt x="4391" y="762"/>
                  </a:cubicBezTo>
                  <a:lnTo>
                    <a:pt x="11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0"/>
            <p:cNvSpPr/>
            <p:nvPr/>
          </p:nvSpPr>
          <p:spPr>
            <a:xfrm>
              <a:off x="1790955" y="3802424"/>
              <a:ext cx="182248" cy="702887"/>
            </a:xfrm>
            <a:custGeom>
              <a:avLst/>
              <a:gdLst/>
              <a:ahLst/>
              <a:cxnLst/>
              <a:rect l="l" t="t" r="r" b="b"/>
              <a:pathLst>
                <a:path w="4391" h="16935" extrusionOk="0">
                  <a:moveTo>
                    <a:pt x="1172" y="0"/>
                  </a:moveTo>
                  <a:cubicBezTo>
                    <a:pt x="1172" y="0"/>
                    <a:pt x="165" y="6501"/>
                    <a:pt x="303" y="7912"/>
                  </a:cubicBezTo>
                  <a:cubicBezTo>
                    <a:pt x="443" y="9325"/>
                    <a:pt x="1" y="16935"/>
                    <a:pt x="1" y="16935"/>
                  </a:cubicBezTo>
                  <a:lnTo>
                    <a:pt x="119" y="16935"/>
                  </a:lnTo>
                  <a:lnTo>
                    <a:pt x="1217" y="9678"/>
                  </a:lnTo>
                  <a:lnTo>
                    <a:pt x="2875" y="8770"/>
                  </a:lnTo>
                  <a:cubicBezTo>
                    <a:pt x="3083" y="8190"/>
                    <a:pt x="3234" y="7761"/>
                    <a:pt x="3289" y="7566"/>
                  </a:cubicBezTo>
                  <a:cubicBezTo>
                    <a:pt x="3527" y="6709"/>
                    <a:pt x="4391" y="763"/>
                    <a:pt x="4391" y="763"/>
                  </a:cubicBezTo>
                  <a:lnTo>
                    <a:pt x="117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0"/>
            <p:cNvSpPr/>
            <p:nvPr/>
          </p:nvSpPr>
          <p:spPr>
            <a:xfrm>
              <a:off x="2058414" y="3735061"/>
              <a:ext cx="240397" cy="755848"/>
            </a:xfrm>
            <a:custGeom>
              <a:avLst/>
              <a:gdLst/>
              <a:ahLst/>
              <a:cxnLst/>
              <a:rect l="l" t="t" r="r" b="b"/>
              <a:pathLst>
                <a:path w="5792" h="18211" extrusionOk="0">
                  <a:moveTo>
                    <a:pt x="3506" y="1"/>
                  </a:moveTo>
                  <a:lnTo>
                    <a:pt x="0" y="1205"/>
                  </a:lnTo>
                  <a:cubicBezTo>
                    <a:pt x="0" y="1205"/>
                    <a:pt x="2192" y="8072"/>
                    <a:pt x="2660" y="9399"/>
                  </a:cubicBezTo>
                  <a:cubicBezTo>
                    <a:pt x="3131" y="10728"/>
                    <a:pt x="4508" y="18210"/>
                    <a:pt x="4508" y="18210"/>
                  </a:cubicBezTo>
                  <a:lnTo>
                    <a:pt x="4784" y="18134"/>
                  </a:lnTo>
                  <a:cubicBezTo>
                    <a:pt x="4688" y="14723"/>
                    <a:pt x="5738" y="8460"/>
                    <a:pt x="5764" y="7567"/>
                  </a:cubicBezTo>
                  <a:cubicBezTo>
                    <a:pt x="5791" y="6674"/>
                    <a:pt x="3506" y="1"/>
                    <a:pt x="3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0"/>
            <p:cNvSpPr/>
            <p:nvPr/>
          </p:nvSpPr>
          <p:spPr>
            <a:xfrm>
              <a:off x="2058414" y="3735186"/>
              <a:ext cx="233715" cy="755765"/>
            </a:xfrm>
            <a:custGeom>
              <a:avLst/>
              <a:gdLst/>
              <a:ahLst/>
              <a:cxnLst/>
              <a:rect l="l" t="t" r="r" b="b"/>
              <a:pathLst>
                <a:path w="5631" h="18209" extrusionOk="0">
                  <a:moveTo>
                    <a:pt x="3508" y="1"/>
                  </a:moveTo>
                  <a:lnTo>
                    <a:pt x="0" y="1203"/>
                  </a:lnTo>
                  <a:cubicBezTo>
                    <a:pt x="0" y="1203"/>
                    <a:pt x="2192" y="8071"/>
                    <a:pt x="2660" y="9399"/>
                  </a:cubicBezTo>
                  <a:cubicBezTo>
                    <a:pt x="3131" y="10728"/>
                    <a:pt x="4508" y="18209"/>
                    <a:pt x="4508" y="18209"/>
                  </a:cubicBezTo>
                  <a:lnTo>
                    <a:pt x="4663" y="18166"/>
                  </a:lnTo>
                  <a:lnTo>
                    <a:pt x="3699" y="7976"/>
                  </a:lnTo>
                  <a:lnTo>
                    <a:pt x="5630" y="6779"/>
                  </a:lnTo>
                  <a:cubicBezTo>
                    <a:pt x="5139" y="4761"/>
                    <a:pt x="3508" y="1"/>
                    <a:pt x="35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0"/>
            <p:cNvSpPr/>
            <p:nvPr/>
          </p:nvSpPr>
          <p:spPr>
            <a:xfrm>
              <a:off x="1791205" y="3827825"/>
              <a:ext cx="503290" cy="344325"/>
            </a:xfrm>
            <a:custGeom>
              <a:avLst/>
              <a:gdLst/>
              <a:ahLst/>
              <a:cxnLst/>
              <a:rect l="l" t="t" r="r" b="b"/>
              <a:pathLst>
                <a:path w="12126" h="8296" extrusionOk="0">
                  <a:moveTo>
                    <a:pt x="11103" y="0"/>
                  </a:moveTo>
                  <a:lnTo>
                    <a:pt x="330" y="3683"/>
                  </a:lnTo>
                  <a:lnTo>
                    <a:pt x="1" y="8296"/>
                  </a:lnTo>
                  <a:lnTo>
                    <a:pt x="12126" y="3367"/>
                  </a:lnTo>
                  <a:lnTo>
                    <a:pt x="111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0"/>
            <p:cNvSpPr/>
            <p:nvPr/>
          </p:nvSpPr>
          <p:spPr>
            <a:xfrm>
              <a:off x="1791205" y="3827825"/>
              <a:ext cx="495985" cy="344325"/>
            </a:xfrm>
            <a:custGeom>
              <a:avLst/>
              <a:gdLst/>
              <a:ahLst/>
              <a:cxnLst/>
              <a:rect l="l" t="t" r="r" b="b"/>
              <a:pathLst>
                <a:path w="11950" h="8296" extrusionOk="0">
                  <a:moveTo>
                    <a:pt x="11103" y="0"/>
                  </a:moveTo>
                  <a:lnTo>
                    <a:pt x="330" y="3683"/>
                  </a:lnTo>
                  <a:lnTo>
                    <a:pt x="1" y="8296"/>
                  </a:lnTo>
                  <a:lnTo>
                    <a:pt x="662" y="8026"/>
                  </a:lnTo>
                  <a:lnTo>
                    <a:pt x="864" y="6996"/>
                  </a:lnTo>
                  <a:lnTo>
                    <a:pt x="11949" y="2785"/>
                  </a:lnTo>
                  <a:lnTo>
                    <a:pt x="11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0"/>
            <p:cNvSpPr/>
            <p:nvPr/>
          </p:nvSpPr>
          <p:spPr>
            <a:xfrm>
              <a:off x="1789876" y="3572901"/>
              <a:ext cx="507689" cy="528649"/>
            </a:xfrm>
            <a:custGeom>
              <a:avLst/>
              <a:gdLst/>
              <a:ahLst/>
              <a:cxnLst/>
              <a:rect l="l" t="t" r="r" b="b"/>
              <a:pathLst>
                <a:path w="12232" h="12737" extrusionOk="0">
                  <a:moveTo>
                    <a:pt x="8876" y="0"/>
                  </a:moveTo>
                  <a:cubicBezTo>
                    <a:pt x="7251" y="0"/>
                    <a:pt x="1714" y="1487"/>
                    <a:pt x="1300" y="2103"/>
                  </a:cubicBezTo>
                  <a:cubicBezTo>
                    <a:pt x="827" y="2807"/>
                    <a:pt x="1" y="12737"/>
                    <a:pt x="1" y="12737"/>
                  </a:cubicBezTo>
                  <a:cubicBezTo>
                    <a:pt x="1849" y="11933"/>
                    <a:pt x="12231" y="8225"/>
                    <a:pt x="12231" y="8225"/>
                  </a:cubicBezTo>
                  <a:cubicBezTo>
                    <a:pt x="12231" y="8225"/>
                    <a:pt x="9640" y="659"/>
                    <a:pt x="9310" y="103"/>
                  </a:cubicBezTo>
                  <a:cubicBezTo>
                    <a:pt x="9268" y="32"/>
                    <a:pt x="9114" y="0"/>
                    <a:pt x="8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0"/>
            <p:cNvSpPr/>
            <p:nvPr/>
          </p:nvSpPr>
          <p:spPr>
            <a:xfrm>
              <a:off x="1789959" y="3572777"/>
              <a:ext cx="507648" cy="528732"/>
            </a:xfrm>
            <a:custGeom>
              <a:avLst/>
              <a:gdLst/>
              <a:ahLst/>
              <a:cxnLst/>
              <a:rect l="l" t="t" r="r" b="b"/>
              <a:pathLst>
                <a:path w="12231" h="12739" extrusionOk="0">
                  <a:moveTo>
                    <a:pt x="8879" y="1"/>
                  </a:moveTo>
                  <a:cubicBezTo>
                    <a:pt x="7255" y="1"/>
                    <a:pt x="1715" y="1489"/>
                    <a:pt x="1301" y="2105"/>
                  </a:cubicBezTo>
                  <a:cubicBezTo>
                    <a:pt x="825" y="2809"/>
                    <a:pt x="0" y="12738"/>
                    <a:pt x="0" y="12738"/>
                  </a:cubicBezTo>
                  <a:cubicBezTo>
                    <a:pt x="352" y="12586"/>
                    <a:pt x="1019" y="12324"/>
                    <a:pt x="1861" y="12007"/>
                  </a:cubicBezTo>
                  <a:cubicBezTo>
                    <a:pt x="1856" y="11849"/>
                    <a:pt x="1853" y="11688"/>
                    <a:pt x="1853" y="11525"/>
                  </a:cubicBezTo>
                  <a:cubicBezTo>
                    <a:pt x="1861" y="6903"/>
                    <a:pt x="2560" y="1468"/>
                    <a:pt x="6106" y="840"/>
                  </a:cubicBezTo>
                  <a:cubicBezTo>
                    <a:pt x="6221" y="820"/>
                    <a:pt x="6337" y="810"/>
                    <a:pt x="6454" y="810"/>
                  </a:cubicBezTo>
                  <a:cubicBezTo>
                    <a:pt x="8707" y="810"/>
                    <a:pt x="11152" y="4533"/>
                    <a:pt x="11840" y="8365"/>
                  </a:cubicBezTo>
                  <a:cubicBezTo>
                    <a:pt x="12087" y="8278"/>
                    <a:pt x="12231" y="8226"/>
                    <a:pt x="12231" y="8226"/>
                  </a:cubicBezTo>
                  <a:cubicBezTo>
                    <a:pt x="12231" y="8226"/>
                    <a:pt x="9641" y="660"/>
                    <a:pt x="9311" y="103"/>
                  </a:cubicBezTo>
                  <a:cubicBezTo>
                    <a:pt x="9269" y="32"/>
                    <a:pt x="9115" y="1"/>
                    <a:pt x="887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0"/>
            <p:cNvSpPr/>
            <p:nvPr/>
          </p:nvSpPr>
          <p:spPr>
            <a:xfrm>
              <a:off x="1961167" y="3965580"/>
              <a:ext cx="29593" cy="27767"/>
            </a:xfrm>
            <a:custGeom>
              <a:avLst/>
              <a:gdLst/>
              <a:ahLst/>
              <a:cxnLst/>
              <a:rect l="l" t="t" r="r" b="b"/>
              <a:pathLst>
                <a:path w="713" h="669" extrusionOk="0">
                  <a:moveTo>
                    <a:pt x="691" y="1"/>
                  </a:moveTo>
                  <a:cubicBezTo>
                    <a:pt x="689" y="238"/>
                    <a:pt x="538" y="468"/>
                    <a:pt x="346" y="522"/>
                  </a:cubicBezTo>
                  <a:cubicBezTo>
                    <a:pt x="319" y="530"/>
                    <a:pt x="293" y="533"/>
                    <a:pt x="268" y="533"/>
                  </a:cubicBezTo>
                  <a:cubicBezTo>
                    <a:pt x="143" y="533"/>
                    <a:pt x="42" y="444"/>
                    <a:pt x="2" y="305"/>
                  </a:cubicBezTo>
                  <a:cubicBezTo>
                    <a:pt x="2" y="310"/>
                    <a:pt x="1" y="314"/>
                    <a:pt x="1" y="320"/>
                  </a:cubicBezTo>
                  <a:cubicBezTo>
                    <a:pt x="5" y="527"/>
                    <a:pt x="125" y="668"/>
                    <a:pt x="284" y="668"/>
                  </a:cubicBezTo>
                  <a:cubicBezTo>
                    <a:pt x="309" y="668"/>
                    <a:pt x="335" y="665"/>
                    <a:pt x="362" y="657"/>
                  </a:cubicBezTo>
                  <a:cubicBezTo>
                    <a:pt x="559" y="603"/>
                    <a:pt x="712" y="363"/>
                    <a:pt x="709" y="121"/>
                  </a:cubicBezTo>
                  <a:cubicBezTo>
                    <a:pt x="709" y="78"/>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0"/>
            <p:cNvSpPr/>
            <p:nvPr/>
          </p:nvSpPr>
          <p:spPr>
            <a:xfrm>
              <a:off x="1990429" y="3955577"/>
              <a:ext cx="29552" cy="27684"/>
            </a:xfrm>
            <a:custGeom>
              <a:avLst/>
              <a:gdLst/>
              <a:ahLst/>
              <a:cxnLst/>
              <a:rect l="l" t="t" r="r" b="b"/>
              <a:pathLst>
                <a:path w="712" h="667" extrusionOk="0">
                  <a:moveTo>
                    <a:pt x="690" y="0"/>
                  </a:moveTo>
                  <a:cubicBezTo>
                    <a:pt x="688" y="235"/>
                    <a:pt x="538" y="467"/>
                    <a:pt x="345" y="521"/>
                  </a:cubicBezTo>
                  <a:cubicBezTo>
                    <a:pt x="318" y="528"/>
                    <a:pt x="292" y="532"/>
                    <a:pt x="267" y="532"/>
                  </a:cubicBezTo>
                  <a:cubicBezTo>
                    <a:pt x="142" y="532"/>
                    <a:pt x="41" y="442"/>
                    <a:pt x="2" y="304"/>
                  </a:cubicBezTo>
                  <a:cubicBezTo>
                    <a:pt x="2" y="309"/>
                    <a:pt x="0" y="312"/>
                    <a:pt x="0" y="318"/>
                  </a:cubicBezTo>
                  <a:cubicBezTo>
                    <a:pt x="4" y="525"/>
                    <a:pt x="125" y="666"/>
                    <a:pt x="284" y="666"/>
                  </a:cubicBezTo>
                  <a:cubicBezTo>
                    <a:pt x="308" y="666"/>
                    <a:pt x="334" y="663"/>
                    <a:pt x="361" y="656"/>
                  </a:cubicBezTo>
                  <a:cubicBezTo>
                    <a:pt x="558" y="601"/>
                    <a:pt x="711" y="361"/>
                    <a:pt x="709" y="120"/>
                  </a:cubicBezTo>
                  <a:cubicBezTo>
                    <a:pt x="709" y="77"/>
                    <a:pt x="698" y="38"/>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0"/>
            <p:cNvSpPr/>
            <p:nvPr/>
          </p:nvSpPr>
          <p:spPr>
            <a:xfrm>
              <a:off x="2019025" y="3943624"/>
              <a:ext cx="29593" cy="27684"/>
            </a:xfrm>
            <a:custGeom>
              <a:avLst/>
              <a:gdLst/>
              <a:ahLst/>
              <a:cxnLst/>
              <a:rect l="l" t="t" r="r" b="b"/>
              <a:pathLst>
                <a:path w="713" h="667" extrusionOk="0">
                  <a:moveTo>
                    <a:pt x="691" y="1"/>
                  </a:moveTo>
                  <a:cubicBezTo>
                    <a:pt x="691" y="238"/>
                    <a:pt x="538" y="468"/>
                    <a:pt x="346" y="521"/>
                  </a:cubicBezTo>
                  <a:cubicBezTo>
                    <a:pt x="319" y="529"/>
                    <a:pt x="293" y="532"/>
                    <a:pt x="268" y="532"/>
                  </a:cubicBezTo>
                  <a:cubicBezTo>
                    <a:pt x="143" y="532"/>
                    <a:pt x="42" y="443"/>
                    <a:pt x="2" y="304"/>
                  </a:cubicBezTo>
                  <a:cubicBezTo>
                    <a:pt x="2" y="310"/>
                    <a:pt x="1" y="313"/>
                    <a:pt x="1" y="319"/>
                  </a:cubicBezTo>
                  <a:cubicBezTo>
                    <a:pt x="5" y="526"/>
                    <a:pt x="125" y="667"/>
                    <a:pt x="284" y="667"/>
                  </a:cubicBezTo>
                  <a:cubicBezTo>
                    <a:pt x="309" y="667"/>
                    <a:pt x="335" y="663"/>
                    <a:pt x="362" y="656"/>
                  </a:cubicBezTo>
                  <a:cubicBezTo>
                    <a:pt x="558" y="602"/>
                    <a:pt x="712" y="362"/>
                    <a:pt x="709" y="120"/>
                  </a:cubicBezTo>
                  <a:cubicBezTo>
                    <a:pt x="709" y="77"/>
                    <a:pt x="699"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0"/>
            <p:cNvSpPr/>
            <p:nvPr/>
          </p:nvSpPr>
          <p:spPr>
            <a:xfrm>
              <a:off x="2066466" y="3912163"/>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7" y="374"/>
                    <a:pt x="20" y="216"/>
                  </a:cubicBezTo>
                  <a:cubicBezTo>
                    <a:pt x="20" y="222"/>
                    <a:pt x="19" y="224"/>
                    <a:pt x="19" y="230"/>
                  </a:cubicBezTo>
                  <a:cubicBezTo>
                    <a:pt x="0" y="455"/>
                    <a:pt x="122" y="620"/>
                    <a:pt x="297" y="620"/>
                  </a:cubicBezTo>
                  <a:cubicBezTo>
                    <a:pt x="311" y="620"/>
                    <a:pt x="325" y="619"/>
                    <a:pt x="339" y="617"/>
                  </a:cubicBezTo>
                  <a:cubicBezTo>
                    <a:pt x="538" y="588"/>
                    <a:pt x="713" y="367"/>
                    <a:pt x="733" y="124"/>
                  </a:cubicBezTo>
                  <a:cubicBezTo>
                    <a:pt x="737" y="81"/>
                    <a:pt x="733" y="40"/>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0"/>
            <p:cNvSpPr/>
            <p:nvPr/>
          </p:nvSpPr>
          <p:spPr>
            <a:xfrm>
              <a:off x="2096142" y="3905813"/>
              <a:ext cx="30631" cy="25775"/>
            </a:xfrm>
            <a:custGeom>
              <a:avLst/>
              <a:gdLst/>
              <a:ahLst/>
              <a:cxnLst/>
              <a:rect l="l" t="t" r="r" b="b"/>
              <a:pathLst>
                <a:path w="738" h="621" extrusionOk="0">
                  <a:moveTo>
                    <a:pt x="729" y="1"/>
                  </a:moveTo>
                  <a:cubicBezTo>
                    <a:pt x="701" y="238"/>
                    <a:pt x="528" y="449"/>
                    <a:pt x="336" y="478"/>
                  </a:cubicBezTo>
                  <a:cubicBezTo>
                    <a:pt x="321" y="480"/>
                    <a:pt x="306" y="481"/>
                    <a:pt x="292" y="481"/>
                  </a:cubicBezTo>
                  <a:cubicBezTo>
                    <a:pt x="153" y="481"/>
                    <a:pt x="48" y="374"/>
                    <a:pt x="22" y="216"/>
                  </a:cubicBezTo>
                  <a:cubicBezTo>
                    <a:pt x="22" y="222"/>
                    <a:pt x="20" y="225"/>
                    <a:pt x="20" y="231"/>
                  </a:cubicBezTo>
                  <a:cubicBezTo>
                    <a:pt x="1" y="456"/>
                    <a:pt x="123" y="621"/>
                    <a:pt x="299" y="621"/>
                  </a:cubicBezTo>
                  <a:cubicBezTo>
                    <a:pt x="313" y="621"/>
                    <a:pt x="327" y="619"/>
                    <a:pt x="341" y="617"/>
                  </a:cubicBezTo>
                  <a:cubicBezTo>
                    <a:pt x="538" y="589"/>
                    <a:pt x="715" y="367"/>
                    <a:pt x="735" y="124"/>
                  </a:cubicBezTo>
                  <a:cubicBezTo>
                    <a:pt x="738" y="81"/>
                    <a:pt x="735" y="40"/>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0"/>
            <p:cNvSpPr/>
            <p:nvPr/>
          </p:nvSpPr>
          <p:spPr>
            <a:xfrm>
              <a:off x="2125486" y="3897595"/>
              <a:ext cx="30589" cy="25775"/>
            </a:xfrm>
            <a:custGeom>
              <a:avLst/>
              <a:gdLst/>
              <a:ahLst/>
              <a:cxnLst/>
              <a:rect l="l" t="t" r="r" b="b"/>
              <a:pathLst>
                <a:path w="737" h="621" extrusionOk="0">
                  <a:moveTo>
                    <a:pt x="728" y="1"/>
                  </a:moveTo>
                  <a:cubicBezTo>
                    <a:pt x="699" y="236"/>
                    <a:pt x="530" y="450"/>
                    <a:pt x="336" y="479"/>
                  </a:cubicBezTo>
                  <a:cubicBezTo>
                    <a:pt x="321" y="481"/>
                    <a:pt x="307" y="482"/>
                    <a:pt x="294" y="482"/>
                  </a:cubicBezTo>
                  <a:cubicBezTo>
                    <a:pt x="152" y="482"/>
                    <a:pt x="47" y="376"/>
                    <a:pt x="21" y="216"/>
                  </a:cubicBezTo>
                  <a:cubicBezTo>
                    <a:pt x="21" y="222"/>
                    <a:pt x="18" y="226"/>
                    <a:pt x="18" y="231"/>
                  </a:cubicBezTo>
                  <a:cubicBezTo>
                    <a:pt x="1" y="456"/>
                    <a:pt x="123" y="620"/>
                    <a:pt x="298" y="620"/>
                  </a:cubicBezTo>
                  <a:cubicBezTo>
                    <a:pt x="311" y="620"/>
                    <a:pt x="326" y="619"/>
                    <a:pt x="340" y="617"/>
                  </a:cubicBezTo>
                  <a:cubicBezTo>
                    <a:pt x="538" y="588"/>
                    <a:pt x="714" y="367"/>
                    <a:pt x="734" y="126"/>
                  </a:cubicBezTo>
                  <a:cubicBezTo>
                    <a:pt x="737" y="83"/>
                    <a:pt x="734"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0"/>
            <p:cNvSpPr/>
            <p:nvPr/>
          </p:nvSpPr>
          <p:spPr>
            <a:xfrm>
              <a:off x="2178363" y="3892158"/>
              <a:ext cx="30631" cy="25775"/>
            </a:xfrm>
            <a:custGeom>
              <a:avLst/>
              <a:gdLst/>
              <a:ahLst/>
              <a:cxnLst/>
              <a:rect l="l" t="t" r="r" b="b"/>
              <a:pathLst>
                <a:path w="738" h="621" extrusionOk="0">
                  <a:moveTo>
                    <a:pt x="727" y="1"/>
                  </a:moveTo>
                  <a:cubicBezTo>
                    <a:pt x="700" y="237"/>
                    <a:pt x="529" y="451"/>
                    <a:pt x="335" y="479"/>
                  </a:cubicBezTo>
                  <a:cubicBezTo>
                    <a:pt x="321" y="481"/>
                    <a:pt x="307" y="482"/>
                    <a:pt x="293" y="482"/>
                  </a:cubicBezTo>
                  <a:cubicBezTo>
                    <a:pt x="152" y="482"/>
                    <a:pt x="46" y="375"/>
                    <a:pt x="20" y="216"/>
                  </a:cubicBezTo>
                  <a:cubicBezTo>
                    <a:pt x="20" y="222"/>
                    <a:pt x="19" y="225"/>
                    <a:pt x="19" y="231"/>
                  </a:cubicBezTo>
                  <a:cubicBezTo>
                    <a:pt x="0" y="456"/>
                    <a:pt x="122" y="620"/>
                    <a:pt x="297" y="620"/>
                  </a:cubicBezTo>
                  <a:cubicBezTo>
                    <a:pt x="311" y="620"/>
                    <a:pt x="325" y="619"/>
                    <a:pt x="339" y="617"/>
                  </a:cubicBezTo>
                  <a:cubicBezTo>
                    <a:pt x="537" y="589"/>
                    <a:pt x="713" y="367"/>
                    <a:pt x="733" y="124"/>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0"/>
            <p:cNvSpPr/>
            <p:nvPr/>
          </p:nvSpPr>
          <p:spPr>
            <a:xfrm>
              <a:off x="2207998" y="3885807"/>
              <a:ext cx="30631" cy="25692"/>
            </a:xfrm>
            <a:custGeom>
              <a:avLst/>
              <a:gdLst/>
              <a:ahLst/>
              <a:cxnLst/>
              <a:rect l="l" t="t" r="r" b="b"/>
              <a:pathLst>
                <a:path w="738" h="619" extrusionOk="0">
                  <a:moveTo>
                    <a:pt x="729" y="0"/>
                  </a:moveTo>
                  <a:cubicBezTo>
                    <a:pt x="701" y="237"/>
                    <a:pt x="529" y="448"/>
                    <a:pt x="335" y="477"/>
                  </a:cubicBezTo>
                  <a:cubicBezTo>
                    <a:pt x="321" y="479"/>
                    <a:pt x="307" y="480"/>
                    <a:pt x="293" y="480"/>
                  </a:cubicBezTo>
                  <a:cubicBezTo>
                    <a:pt x="153" y="480"/>
                    <a:pt x="48" y="374"/>
                    <a:pt x="22" y="216"/>
                  </a:cubicBezTo>
                  <a:cubicBezTo>
                    <a:pt x="22" y="220"/>
                    <a:pt x="19" y="224"/>
                    <a:pt x="19" y="230"/>
                  </a:cubicBezTo>
                  <a:cubicBezTo>
                    <a:pt x="0" y="454"/>
                    <a:pt x="122" y="618"/>
                    <a:pt x="298" y="618"/>
                  </a:cubicBezTo>
                  <a:cubicBezTo>
                    <a:pt x="312" y="618"/>
                    <a:pt x="326" y="617"/>
                    <a:pt x="341" y="615"/>
                  </a:cubicBezTo>
                  <a:cubicBezTo>
                    <a:pt x="538" y="586"/>
                    <a:pt x="714" y="367"/>
                    <a:pt x="734" y="124"/>
                  </a:cubicBezTo>
                  <a:cubicBezTo>
                    <a:pt x="737" y="81"/>
                    <a:pt x="734"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0"/>
            <p:cNvSpPr/>
            <p:nvPr/>
          </p:nvSpPr>
          <p:spPr>
            <a:xfrm>
              <a:off x="2237383" y="3877548"/>
              <a:ext cx="30631" cy="25775"/>
            </a:xfrm>
            <a:custGeom>
              <a:avLst/>
              <a:gdLst/>
              <a:ahLst/>
              <a:cxnLst/>
              <a:rect l="l" t="t" r="r" b="b"/>
              <a:pathLst>
                <a:path w="738" h="621" extrusionOk="0">
                  <a:moveTo>
                    <a:pt x="728" y="1"/>
                  </a:moveTo>
                  <a:cubicBezTo>
                    <a:pt x="699" y="238"/>
                    <a:pt x="528" y="451"/>
                    <a:pt x="335" y="479"/>
                  </a:cubicBezTo>
                  <a:cubicBezTo>
                    <a:pt x="321" y="481"/>
                    <a:pt x="307" y="482"/>
                    <a:pt x="294" y="482"/>
                  </a:cubicBezTo>
                  <a:cubicBezTo>
                    <a:pt x="152" y="482"/>
                    <a:pt x="47" y="375"/>
                    <a:pt x="21" y="216"/>
                  </a:cubicBezTo>
                  <a:cubicBezTo>
                    <a:pt x="21" y="222"/>
                    <a:pt x="19" y="225"/>
                    <a:pt x="19" y="231"/>
                  </a:cubicBezTo>
                  <a:cubicBezTo>
                    <a:pt x="1" y="456"/>
                    <a:pt x="123" y="620"/>
                    <a:pt x="297" y="620"/>
                  </a:cubicBezTo>
                  <a:cubicBezTo>
                    <a:pt x="311" y="620"/>
                    <a:pt x="325" y="619"/>
                    <a:pt x="340" y="617"/>
                  </a:cubicBezTo>
                  <a:cubicBezTo>
                    <a:pt x="538" y="589"/>
                    <a:pt x="715" y="367"/>
                    <a:pt x="733" y="124"/>
                  </a:cubicBezTo>
                  <a:cubicBezTo>
                    <a:pt x="738" y="81"/>
                    <a:pt x="733" y="41"/>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0"/>
            <p:cNvSpPr/>
            <p:nvPr/>
          </p:nvSpPr>
          <p:spPr>
            <a:xfrm>
              <a:off x="1854085" y="4023687"/>
              <a:ext cx="29925" cy="26065"/>
            </a:xfrm>
            <a:custGeom>
              <a:avLst/>
              <a:gdLst/>
              <a:ahLst/>
              <a:cxnLst/>
              <a:rect l="l" t="t" r="r" b="b"/>
              <a:pathLst>
                <a:path w="721" h="628" extrusionOk="0">
                  <a:moveTo>
                    <a:pt x="699" y="0"/>
                  </a:moveTo>
                  <a:cubicBezTo>
                    <a:pt x="697" y="232"/>
                    <a:pt x="542" y="450"/>
                    <a:pt x="348" y="488"/>
                  </a:cubicBezTo>
                  <a:cubicBezTo>
                    <a:pt x="329" y="491"/>
                    <a:pt x="311" y="493"/>
                    <a:pt x="293" y="493"/>
                  </a:cubicBezTo>
                  <a:cubicBezTo>
                    <a:pt x="156" y="493"/>
                    <a:pt x="45" y="395"/>
                    <a:pt x="2" y="245"/>
                  </a:cubicBezTo>
                  <a:cubicBezTo>
                    <a:pt x="2" y="250"/>
                    <a:pt x="0" y="253"/>
                    <a:pt x="0" y="259"/>
                  </a:cubicBezTo>
                  <a:cubicBezTo>
                    <a:pt x="3" y="475"/>
                    <a:pt x="137" y="628"/>
                    <a:pt x="309" y="628"/>
                  </a:cubicBezTo>
                  <a:cubicBezTo>
                    <a:pt x="327" y="628"/>
                    <a:pt x="346" y="626"/>
                    <a:pt x="365" y="623"/>
                  </a:cubicBezTo>
                  <a:cubicBezTo>
                    <a:pt x="562" y="584"/>
                    <a:pt x="720" y="360"/>
                    <a:pt x="717" y="121"/>
                  </a:cubicBezTo>
                  <a:cubicBezTo>
                    <a:pt x="717"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0"/>
            <p:cNvSpPr/>
            <p:nvPr/>
          </p:nvSpPr>
          <p:spPr>
            <a:xfrm>
              <a:off x="1883636" y="4016009"/>
              <a:ext cx="29925" cy="26065"/>
            </a:xfrm>
            <a:custGeom>
              <a:avLst/>
              <a:gdLst/>
              <a:ahLst/>
              <a:cxnLst/>
              <a:rect l="l" t="t" r="r" b="b"/>
              <a:pathLst>
                <a:path w="721" h="628" extrusionOk="0">
                  <a:moveTo>
                    <a:pt x="699" y="0"/>
                  </a:moveTo>
                  <a:cubicBezTo>
                    <a:pt x="696" y="234"/>
                    <a:pt x="541" y="451"/>
                    <a:pt x="347" y="487"/>
                  </a:cubicBezTo>
                  <a:cubicBezTo>
                    <a:pt x="328" y="491"/>
                    <a:pt x="310" y="492"/>
                    <a:pt x="292" y="492"/>
                  </a:cubicBezTo>
                  <a:cubicBezTo>
                    <a:pt x="156" y="492"/>
                    <a:pt x="44" y="394"/>
                    <a:pt x="2" y="244"/>
                  </a:cubicBezTo>
                  <a:cubicBezTo>
                    <a:pt x="2" y="250"/>
                    <a:pt x="1" y="254"/>
                    <a:pt x="1" y="259"/>
                  </a:cubicBezTo>
                  <a:cubicBezTo>
                    <a:pt x="5" y="475"/>
                    <a:pt x="138" y="628"/>
                    <a:pt x="309" y="628"/>
                  </a:cubicBezTo>
                  <a:cubicBezTo>
                    <a:pt x="328" y="628"/>
                    <a:pt x="347" y="626"/>
                    <a:pt x="366" y="622"/>
                  </a:cubicBezTo>
                  <a:cubicBezTo>
                    <a:pt x="563" y="583"/>
                    <a:pt x="721"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0"/>
            <p:cNvSpPr/>
            <p:nvPr/>
          </p:nvSpPr>
          <p:spPr>
            <a:xfrm>
              <a:off x="1912648" y="4006628"/>
              <a:ext cx="29967" cy="26024"/>
            </a:xfrm>
            <a:custGeom>
              <a:avLst/>
              <a:gdLst/>
              <a:ahLst/>
              <a:cxnLst/>
              <a:rect l="l" t="t" r="r" b="b"/>
              <a:pathLst>
                <a:path w="722" h="627" extrusionOk="0">
                  <a:moveTo>
                    <a:pt x="700" y="0"/>
                  </a:moveTo>
                  <a:cubicBezTo>
                    <a:pt x="694" y="233"/>
                    <a:pt x="542" y="449"/>
                    <a:pt x="348" y="488"/>
                  </a:cubicBezTo>
                  <a:cubicBezTo>
                    <a:pt x="329" y="491"/>
                    <a:pt x="311" y="493"/>
                    <a:pt x="293" y="493"/>
                  </a:cubicBezTo>
                  <a:cubicBezTo>
                    <a:pt x="155" y="493"/>
                    <a:pt x="44" y="393"/>
                    <a:pt x="3" y="245"/>
                  </a:cubicBezTo>
                  <a:cubicBezTo>
                    <a:pt x="3" y="250"/>
                    <a:pt x="0" y="253"/>
                    <a:pt x="0" y="259"/>
                  </a:cubicBezTo>
                  <a:cubicBezTo>
                    <a:pt x="4" y="474"/>
                    <a:pt x="137" y="627"/>
                    <a:pt x="308" y="627"/>
                  </a:cubicBezTo>
                  <a:cubicBezTo>
                    <a:pt x="326" y="627"/>
                    <a:pt x="346" y="625"/>
                    <a:pt x="365" y="621"/>
                  </a:cubicBezTo>
                  <a:cubicBezTo>
                    <a:pt x="564" y="584"/>
                    <a:pt x="722" y="360"/>
                    <a:pt x="717" y="121"/>
                  </a:cubicBezTo>
                  <a:cubicBezTo>
                    <a:pt x="717"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0"/>
            <p:cNvSpPr/>
            <p:nvPr/>
          </p:nvSpPr>
          <p:spPr>
            <a:xfrm>
              <a:off x="1823703" y="3977990"/>
              <a:ext cx="29925" cy="26065"/>
            </a:xfrm>
            <a:custGeom>
              <a:avLst/>
              <a:gdLst/>
              <a:ahLst/>
              <a:cxnLst/>
              <a:rect l="l" t="t" r="r" b="b"/>
              <a:pathLst>
                <a:path w="721" h="628" extrusionOk="0">
                  <a:moveTo>
                    <a:pt x="699" y="1"/>
                  </a:moveTo>
                  <a:cubicBezTo>
                    <a:pt x="698" y="232"/>
                    <a:pt x="544" y="449"/>
                    <a:pt x="350" y="488"/>
                  </a:cubicBezTo>
                  <a:cubicBezTo>
                    <a:pt x="331" y="491"/>
                    <a:pt x="313" y="493"/>
                    <a:pt x="295" y="493"/>
                  </a:cubicBezTo>
                  <a:cubicBezTo>
                    <a:pt x="157" y="493"/>
                    <a:pt x="45" y="394"/>
                    <a:pt x="2" y="245"/>
                  </a:cubicBezTo>
                  <a:cubicBezTo>
                    <a:pt x="2" y="251"/>
                    <a:pt x="1" y="254"/>
                    <a:pt x="1" y="259"/>
                  </a:cubicBezTo>
                  <a:cubicBezTo>
                    <a:pt x="5" y="474"/>
                    <a:pt x="137" y="627"/>
                    <a:pt x="308" y="627"/>
                  </a:cubicBezTo>
                  <a:cubicBezTo>
                    <a:pt x="327" y="627"/>
                    <a:pt x="346" y="625"/>
                    <a:pt x="366" y="621"/>
                  </a:cubicBezTo>
                  <a:cubicBezTo>
                    <a:pt x="563" y="584"/>
                    <a:pt x="721" y="360"/>
                    <a:pt x="718" y="121"/>
                  </a:cubicBezTo>
                  <a:cubicBezTo>
                    <a:pt x="718"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0"/>
            <p:cNvSpPr/>
            <p:nvPr/>
          </p:nvSpPr>
          <p:spPr>
            <a:xfrm>
              <a:off x="1853421" y="3970312"/>
              <a:ext cx="29925" cy="26065"/>
            </a:xfrm>
            <a:custGeom>
              <a:avLst/>
              <a:gdLst/>
              <a:ahLst/>
              <a:cxnLst/>
              <a:rect l="l" t="t" r="r" b="b"/>
              <a:pathLst>
                <a:path w="721" h="628" extrusionOk="0">
                  <a:moveTo>
                    <a:pt x="699" y="0"/>
                  </a:moveTo>
                  <a:cubicBezTo>
                    <a:pt x="693" y="235"/>
                    <a:pt x="539" y="451"/>
                    <a:pt x="347" y="487"/>
                  </a:cubicBezTo>
                  <a:cubicBezTo>
                    <a:pt x="328" y="491"/>
                    <a:pt x="309" y="493"/>
                    <a:pt x="291" y="493"/>
                  </a:cubicBezTo>
                  <a:cubicBezTo>
                    <a:pt x="154" y="493"/>
                    <a:pt x="42" y="394"/>
                    <a:pt x="2" y="245"/>
                  </a:cubicBezTo>
                  <a:cubicBezTo>
                    <a:pt x="2" y="250"/>
                    <a:pt x="0" y="253"/>
                    <a:pt x="0" y="259"/>
                  </a:cubicBezTo>
                  <a:cubicBezTo>
                    <a:pt x="3" y="474"/>
                    <a:pt x="137" y="628"/>
                    <a:pt x="308" y="628"/>
                  </a:cubicBezTo>
                  <a:cubicBezTo>
                    <a:pt x="326" y="628"/>
                    <a:pt x="345" y="626"/>
                    <a:pt x="364" y="622"/>
                  </a:cubicBezTo>
                  <a:cubicBezTo>
                    <a:pt x="562" y="584"/>
                    <a:pt x="720" y="360"/>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0"/>
            <p:cNvSpPr/>
            <p:nvPr/>
          </p:nvSpPr>
          <p:spPr>
            <a:xfrm>
              <a:off x="1882349" y="3960931"/>
              <a:ext cx="29925" cy="26024"/>
            </a:xfrm>
            <a:custGeom>
              <a:avLst/>
              <a:gdLst/>
              <a:ahLst/>
              <a:cxnLst/>
              <a:rect l="l" t="t" r="r" b="b"/>
              <a:pathLst>
                <a:path w="721" h="627" extrusionOk="0">
                  <a:moveTo>
                    <a:pt x="699" y="1"/>
                  </a:moveTo>
                  <a:cubicBezTo>
                    <a:pt x="694" y="233"/>
                    <a:pt x="541" y="449"/>
                    <a:pt x="347" y="486"/>
                  </a:cubicBezTo>
                  <a:cubicBezTo>
                    <a:pt x="327" y="490"/>
                    <a:pt x="308" y="492"/>
                    <a:pt x="290" y="492"/>
                  </a:cubicBezTo>
                  <a:cubicBezTo>
                    <a:pt x="153" y="492"/>
                    <a:pt x="42" y="393"/>
                    <a:pt x="2" y="245"/>
                  </a:cubicBezTo>
                  <a:cubicBezTo>
                    <a:pt x="2" y="249"/>
                    <a:pt x="0" y="254"/>
                    <a:pt x="0" y="259"/>
                  </a:cubicBezTo>
                  <a:cubicBezTo>
                    <a:pt x="3" y="475"/>
                    <a:pt x="137" y="627"/>
                    <a:pt x="308" y="627"/>
                  </a:cubicBezTo>
                  <a:cubicBezTo>
                    <a:pt x="326" y="627"/>
                    <a:pt x="345" y="625"/>
                    <a:pt x="364" y="621"/>
                  </a:cubicBezTo>
                  <a:cubicBezTo>
                    <a:pt x="562" y="584"/>
                    <a:pt x="720" y="360"/>
                    <a:pt x="716" y="120"/>
                  </a:cubicBezTo>
                  <a:cubicBezTo>
                    <a:pt x="716" y="77"/>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0"/>
            <p:cNvSpPr/>
            <p:nvPr/>
          </p:nvSpPr>
          <p:spPr>
            <a:xfrm>
              <a:off x="1883885" y="3871779"/>
              <a:ext cx="29967" cy="26729"/>
            </a:xfrm>
            <a:custGeom>
              <a:avLst/>
              <a:gdLst/>
              <a:ahLst/>
              <a:cxnLst/>
              <a:rect l="l" t="t" r="r" b="b"/>
              <a:pathLst>
                <a:path w="722" h="644" extrusionOk="0">
                  <a:moveTo>
                    <a:pt x="708" y="0"/>
                  </a:moveTo>
                  <a:cubicBezTo>
                    <a:pt x="692" y="238"/>
                    <a:pt x="531" y="460"/>
                    <a:pt x="338" y="500"/>
                  </a:cubicBezTo>
                  <a:cubicBezTo>
                    <a:pt x="317" y="505"/>
                    <a:pt x="297" y="507"/>
                    <a:pt x="277" y="507"/>
                  </a:cubicBezTo>
                  <a:cubicBezTo>
                    <a:pt x="144" y="507"/>
                    <a:pt x="42" y="409"/>
                    <a:pt x="9" y="260"/>
                  </a:cubicBezTo>
                  <a:cubicBezTo>
                    <a:pt x="9" y="266"/>
                    <a:pt x="8" y="269"/>
                    <a:pt x="8" y="275"/>
                  </a:cubicBezTo>
                  <a:cubicBezTo>
                    <a:pt x="0" y="492"/>
                    <a:pt x="122" y="644"/>
                    <a:pt x="288" y="644"/>
                  </a:cubicBezTo>
                  <a:cubicBezTo>
                    <a:pt x="307" y="644"/>
                    <a:pt x="328" y="641"/>
                    <a:pt x="348" y="637"/>
                  </a:cubicBezTo>
                  <a:cubicBezTo>
                    <a:pt x="547" y="597"/>
                    <a:pt x="712" y="364"/>
                    <a:pt x="721" y="123"/>
                  </a:cubicBezTo>
                  <a:cubicBezTo>
                    <a:pt x="722" y="79"/>
                    <a:pt x="718" y="38"/>
                    <a:pt x="70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0"/>
            <p:cNvSpPr/>
            <p:nvPr/>
          </p:nvSpPr>
          <p:spPr>
            <a:xfrm>
              <a:off x="1913271" y="3863478"/>
              <a:ext cx="30050" cy="26771"/>
            </a:xfrm>
            <a:custGeom>
              <a:avLst/>
              <a:gdLst/>
              <a:ahLst/>
              <a:cxnLst/>
              <a:rect l="l" t="t" r="r" b="b"/>
              <a:pathLst>
                <a:path w="724" h="645" extrusionOk="0">
                  <a:moveTo>
                    <a:pt x="709" y="1"/>
                  </a:moveTo>
                  <a:cubicBezTo>
                    <a:pt x="695" y="239"/>
                    <a:pt x="534" y="460"/>
                    <a:pt x="340" y="502"/>
                  </a:cubicBezTo>
                  <a:cubicBezTo>
                    <a:pt x="320" y="506"/>
                    <a:pt x="300" y="508"/>
                    <a:pt x="281" y="508"/>
                  </a:cubicBezTo>
                  <a:cubicBezTo>
                    <a:pt x="147" y="508"/>
                    <a:pt x="44" y="410"/>
                    <a:pt x="11" y="261"/>
                  </a:cubicBezTo>
                  <a:cubicBezTo>
                    <a:pt x="11" y="267"/>
                    <a:pt x="10" y="269"/>
                    <a:pt x="10" y="275"/>
                  </a:cubicBezTo>
                  <a:cubicBezTo>
                    <a:pt x="1" y="493"/>
                    <a:pt x="125" y="645"/>
                    <a:pt x="291" y="645"/>
                  </a:cubicBezTo>
                  <a:cubicBezTo>
                    <a:pt x="310" y="645"/>
                    <a:pt x="330" y="643"/>
                    <a:pt x="350" y="639"/>
                  </a:cubicBezTo>
                  <a:cubicBezTo>
                    <a:pt x="549" y="597"/>
                    <a:pt x="712" y="366"/>
                    <a:pt x="722" y="123"/>
                  </a:cubicBezTo>
                  <a:cubicBezTo>
                    <a:pt x="724" y="80"/>
                    <a:pt x="718" y="38"/>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0"/>
            <p:cNvSpPr/>
            <p:nvPr/>
          </p:nvSpPr>
          <p:spPr>
            <a:xfrm>
              <a:off x="1942366" y="3853392"/>
              <a:ext cx="30008" cy="26812"/>
            </a:xfrm>
            <a:custGeom>
              <a:avLst/>
              <a:gdLst/>
              <a:ahLst/>
              <a:cxnLst/>
              <a:rect l="l" t="t" r="r" b="b"/>
              <a:pathLst>
                <a:path w="723" h="646" extrusionOk="0">
                  <a:moveTo>
                    <a:pt x="710" y="1"/>
                  </a:moveTo>
                  <a:cubicBezTo>
                    <a:pt x="695" y="239"/>
                    <a:pt x="532" y="461"/>
                    <a:pt x="339" y="502"/>
                  </a:cubicBezTo>
                  <a:cubicBezTo>
                    <a:pt x="318" y="507"/>
                    <a:pt x="298" y="509"/>
                    <a:pt x="279" y="509"/>
                  </a:cubicBezTo>
                  <a:cubicBezTo>
                    <a:pt x="146" y="509"/>
                    <a:pt x="44" y="410"/>
                    <a:pt x="10" y="261"/>
                  </a:cubicBezTo>
                  <a:cubicBezTo>
                    <a:pt x="10" y="267"/>
                    <a:pt x="8" y="271"/>
                    <a:pt x="8" y="275"/>
                  </a:cubicBezTo>
                  <a:cubicBezTo>
                    <a:pt x="1" y="493"/>
                    <a:pt x="123" y="645"/>
                    <a:pt x="290" y="645"/>
                  </a:cubicBezTo>
                  <a:cubicBezTo>
                    <a:pt x="309" y="645"/>
                    <a:pt x="330" y="643"/>
                    <a:pt x="350" y="639"/>
                  </a:cubicBezTo>
                  <a:cubicBezTo>
                    <a:pt x="547" y="597"/>
                    <a:pt x="713" y="366"/>
                    <a:pt x="721" y="123"/>
                  </a:cubicBezTo>
                  <a:cubicBezTo>
                    <a:pt x="723" y="80"/>
                    <a:pt x="718" y="38"/>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0"/>
            <p:cNvSpPr/>
            <p:nvPr/>
          </p:nvSpPr>
          <p:spPr>
            <a:xfrm>
              <a:off x="2031394" y="3825003"/>
              <a:ext cx="30631" cy="25775"/>
            </a:xfrm>
            <a:custGeom>
              <a:avLst/>
              <a:gdLst/>
              <a:ahLst/>
              <a:cxnLst/>
              <a:rect l="l" t="t" r="r" b="b"/>
              <a:pathLst>
                <a:path w="738" h="621" extrusionOk="0">
                  <a:moveTo>
                    <a:pt x="727" y="1"/>
                  </a:moveTo>
                  <a:cubicBezTo>
                    <a:pt x="700" y="238"/>
                    <a:pt x="528" y="449"/>
                    <a:pt x="335" y="478"/>
                  </a:cubicBezTo>
                  <a:cubicBezTo>
                    <a:pt x="320" y="480"/>
                    <a:pt x="306" y="481"/>
                    <a:pt x="292" y="481"/>
                  </a:cubicBezTo>
                  <a:cubicBezTo>
                    <a:pt x="152" y="481"/>
                    <a:pt x="46" y="374"/>
                    <a:pt x="20" y="216"/>
                  </a:cubicBezTo>
                  <a:cubicBezTo>
                    <a:pt x="20" y="222"/>
                    <a:pt x="19" y="225"/>
                    <a:pt x="19" y="231"/>
                  </a:cubicBezTo>
                  <a:cubicBezTo>
                    <a:pt x="0" y="456"/>
                    <a:pt x="122" y="620"/>
                    <a:pt x="298" y="620"/>
                  </a:cubicBezTo>
                  <a:cubicBezTo>
                    <a:pt x="312" y="620"/>
                    <a:pt x="326" y="619"/>
                    <a:pt x="341" y="617"/>
                  </a:cubicBezTo>
                  <a:cubicBezTo>
                    <a:pt x="538" y="587"/>
                    <a:pt x="714" y="367"/>
                    <a:pt x="735" y="124"/>
                  </a:cubicBezTo>
                  <a:cubicBezTo>
                    <a:pt x="737" y="81"/>
                    <a:pt x="735" y="40"/>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0"/>
            <p:cNvSpPr/>
            <p:nvPr/>
          </p:nvSpPr>
          <p:spPr>
            <a:xfrm>
              <a:off x="2061070" y="3818694"/>
              <a:ext cx="30672" cy="25692"/>
            </a:xfrm>
            <a:custGeom>
              <a:avLst/>
              <a:gdLst/>
              <a:ahLst/>
              <a:cxnLst/>
              <a:rect l="l" t="t" r="r" b="b"/>
              <a:pathLst>
                <a:path w="739" h="619" extrusionOk="0">
                  <a:moveTo>
                    <a:pt x="728" y="0"/>
                  </a:moveTo>
                  <a:cubicBezTo>
                    <a:pt x="702" y="238"/>
                    <a:pt x="528" y="449"/>
                    <a:pt x="336" y="478"/>
                  </a:cubicBezTo>
                  <a:cubicBezTo>
                    <a:pt x="321" y="480"/>
                    <a:pt x="307" y="481"/>
                    <a:pt x="294" y="481"/>
                  </a:cubicBezTo>
                  <a:cubicBezTo>
                    <a:pt x="152" y="481"/>
                    <a:pt x="47" y="375"/>
                    <a:pt x="21" y="216"/>
                  </a:cubicBezTo>
                  <a:cubicBezTo>
                    <a:pt x="21" y="220"/>
                    <a:pt x="20" y="225"/>
                    <a:pt x="20" y="230"/>
                  </a:cubicBezTo>
                  <a:cubicBezTo>
                    <a:pt x="1" y="454"/>
                    <a:pt x="123" y="619"/>
                    <a:pt x="298" y="619"/>
                  </a:cubicBezTo>
                  <a:cubicBezTo>
                    <a:pt x="311" y="619"/>
                    <a:pt x="326" y="618"/>
                    <a:pt x="340" y="616"/>
                  </a:cubicBezTo>
                  <a:cubicBezTo>
                    <a:pt x="538" y="587"/>
                    <a:pt x="714" y="367"/>
                    <a:pt x="734" y="124"/>
                  </a:cubicBezTo>
                  <a:cubicBezTo>
                    <a:pt x="738" y="81"/>
                    <a:pt x="734" y="39"/>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0"/>
            <p:cNvSpPr/>
            <p:nvPr/>
          </p:nvSpPr>
          <p:spPr>
            <a:xfrm>
              <a:off x="2090414" y="3810476"/>
              <a:ext cx="30672" cy="25733"/>
            </a:xfrm>
            <a:custGeom>
              <a:avLst/>
              <a:gdLst/>
              <a:ahLst/>
              <a:cxnLst/>
              <a:rect l="l" t="t" r="r" b="b"/>
              <a:pathLst>
                <a:path w="739" h="620" extrusionOk="0">
                  <a:moveTo>
                    <a:pt x="729" y="0"/>
                  </a:moveTo>
                  <a:cubicBezTo>
                    <a:pt x="701" y="237"/>
                    <a:pt x="528" y="450"/>
                    <a:pt x="336" y="479"/>
                  </a:cubicBezTo>
                  <a:cubicBezTo>
                    <a:pt x="322" y="481"/>
                    <a:pt x="308" y="482"/>
                    <a:pt x="294" y="482"/>
                  </a:cubicBezTo>
                  <a:cubicBezTo>
                    <a:pt x="154" y="482"/>
                    <a:pt x="47" y="374"/>
                    <a:pt x="21" y="216"/>
                  </a:cubicBezTo>
                  <a:cubicBezTo>
                    <a:pt x="21" y="221"/>
                    <a:pt x="20" y="224"/>
                    <a:pt x="20" y="230"/>
                  </a:cubicBezTo>
                  <a:cubicBezTo>
                    <a:pt x="1" y="455"/>
                    <a:pt x="123" y="620"/>
                    <a:pt x="299" y="620"/>
                  </a:cubicBezTo>
                  <a:cubicBezTo>
                    <a:pt x="313" y="620"/>
                    <a:pt x="327" y="619"/>
                    <a:pt x="341" y="617"/>
                  </a:cubicBezTo>
                  <a:cubicBezTo>
                    <a:pt x="538" y="588"/>
                    <a:pt x="715" y="367"/>
                    <a:pt x="734" y="124"/>
                  </a:cubicBezTo>
                  <a:cubicBezTo>
                    <a:pt x="738" y="81"/>
                    <a:pt x="734" y="40"/>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0"/>
            <p:cNvSpPr/>
            <p:nvPr/>
          </p:nvSpPr>
          <p:spPr>
            <a:xfrm>
              <a:off x="2147940" y="3792463"/>
              <a:ext cx="30631" cy="25692"/>
            </a:xfrm>
            <a:custGeom>
              <a:avLst/>
              <a:gdLst/>
              <a:ahLst/>
              <a:cxnLst/>
              <a:rect l="l" t="t" r="r" b="b"/>
              <a:pathLst>
                <a:path w="738" h="619" extrusionOk="0">
                  <a:moveTo>
                    <a:pt x="726" y="0"/>
                  </a:moveTo>
                  <a:cubicBezTo>
                    <a:pt x="698" y="237"/>
                    <a:pt x="527" y="449"/>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7"/>
                    <a:pt x="714" y="367"/>
                    <a:pt x="733" y="124"/>
                  </a:cubicBezTo>
                  <a:cubicBezTo>
                    <a:pt x="737" y="81"/>
                    <a:pt x="733" y="39"/>
                    <a:pt x="7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0"/>
            <p:cNvSpPr/>
            <p:nvPr/>
          </p:nvSpPr>
          <p:spPr>
            <a:xfrm>
              <a:off x="2177575" y="3786071"/>
              <a:ext cx="30631" cy="25775"/>
            </a:xfrm>
            <a:custGeom>
              <a:avLst/>
              <a:gdLst/>
              <a:ahLst/>
              <a:cxnLst/>
              <a:rect l="l" t="t" r="r" b="b"/>
              <a:pathLst>
                <a:path w="738" h="621" extrusionOk="0">
                  <a:moveTo>
                    <a:pt x="729" y="0"/>
                  </a:moveTo>
                  <a:cubicBezTo>
                    <a:pt x="702" y="238"/>
                    <a:pt x="529" y="450"/>
                    <a:pt x="335" y="479"/>
                  </a:cubicBezTo>
                  <a:cubicBezTo>
                    <a:pt x="321" y="481"/>
                    <a:pt x="307" y="482"/>
                    <a:pt x="294" y="482"/>
                  </a:cubicBezTo>
                  <a:cubicBezTo>
                    <a:pt x="153" y="482"/>
                    <a:pt x="48" y="376"/>
                    <a:pt x="20" y="216"/>
                  </a:cubicBezTo>
                  <a:cubicBezTo>
                    <a:pt x="20" y="222"/>
                    <a:pt x="19" y="226"/>
                    <a:pt x="19" y="230"/>
                  </a:cubicBezTo>
                  <a:cubicBezTo>
                    <a:pt x="0" y="455"/>
                    <a:pt x="122" y="620"/>
                    <a:pt x="298" y="620"/>
                  </a:cubicBezTo>
                  <a:cubicBezTo>
                    <a:pt x="312" y="620"/>
                    <a:pt x="326" y="619"/>
                    <a:pt x="341" y="617"/>
                  </a:cubicBezTo>
                  <a:cubicBezTo>
                    <a:pt x="538" y="588"/>
                    <a:pt x="714" y="367"/>
                    <a:pt x="735" y="125"/>
                  </a:cubicBezTo>
                  <a:cubicBezTo>
                    <a:pt x="737" y="82"/>
                    <a:pt x="735" y="41"/>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0"/>
            <p:cNvSpPr/>
            <p:nvPr/>
          </p:nvSpPr>
          <p:spPr>
            <a:xfrm>
              <a:off x="2206919" y="3777894"/>
              <a:ext cx="30589" cy="25775"/>
            </a:xfrm>
            <a:custGeom>
              <a:avLst/>
              <a:gdLst/>
              <a:ahLst/>
              <a:cxnLst/>
              <a:rect l="l" t="t" r="r" b="b"/>
              <a:pathLst>
                <a:path w="737" h="621" extrusionOk="0">
                  <a:moveTo>
                    <a:pt x="727" y="1"/>
                  </a:moveTo>
                  <a:cubicBezTo>
                    <a:pt x="702" y="236"/>
                    <a:pt x="529" y="449"/>
                    <a:pt x="335" y="478"/>
                  </a:cubicBezTo>
                  <a:cubicBezTo>
                    <a:pt x="320" y="480"/>
                    <a:pt x="306" y="481"/>
                    <a:pt x="291" y="481"/>
                  </a:cubicBezTo>
                  <a:cubicBezTo>
                    <a:pt x="151" y="481"/>
                    <a:pt x="47" y="374"/>
                    <a:pt x="20" y="216"/>
                  </a:cubicBezTo>
                  <a:cubicBezTo>
                    <a:pt x="20" y="222"/>
                    <a:pt x="18" y="225"/>
                    <a:pt x="18" y="231"/>
                  </a:cubicBezTo>
                  <a:cubicBezTo>
                    <a:pt x="0" y="456"/>
                    <a:pt x="122" y="620"/>
                    <a:pt x="297" y="620"/>
                  </a:cubicBezTo>
                  <a:cubicBezTo>
                    <a:pt x="311" y="620"/>
                    <a:pt x="325" y="619"/>
                    <a:pt x="339" y="617"/>
                  </a:cubicBezTo>
                  <a:cubicBezTo>
                    <a:pt x="538" y="588"/>
                    <a:pt x="713" y="367"/>
                    <a:pt x="733" y="124"/>
                  </a:cubicBezTo>
                  <a:cubicBezTo>
                    <a:pt x="736" y="81"/>
                    <a:pt x="733" y="39"/>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0"/>
            <p:cNvSpPr/>
            <p:nvPr/>
          </p:nvSpPr>
          <p:spPr>
            <a:xfrm>
              <a:off x="1914682" y="3914280"/>
              <a:ext cx="29925" cy="26107"/>
            </a:xfrm>
            <a:custGeom>
              <a:avLst/>
              <a:gdLst/>
              <a:ahLst/>
              <a:cxnLst/>
              <a:rect l="l" t="t" r="r" b="b"/>
              <a:pathLst>
                <a:path w="721" h="629" extrusionOk="0">
                  <a:moveTo>
                    <a:pt x="698" y="1"/>
                  </a:moveTo>
                  <a:cubicBezTo>
                    <a:pt x="697" y="235"/>
                    <a:pt x="543" y="451"/>
                    <a:pt x="349" y="488"/>
                  </a:cubicBezTo>
                  <a:cubicBezTo>
                    <a:pt x="330" y="492"/>
                    <a:pt x="312" y="493"/>
                    <a:pt x="294" y="493"/>
                  </a:cubicBezTo>
                  <a:cubicBezTo>
                    <a:pt x="156" y="493"/>
                    <a:pt x="45" y="395"/>
                    <a:pt x="2" y="245"/>
                  </a:cubicBezTo>
                  <a:cubicBezTo>
                    <a:pt x="2" y="251"/>
                    <a:pt x="0" y="255"/>
                    <a:pt x="0" y="260"/>
                  </a:cubicBezTo>
                  <a:cubicBezTo>
                    <a:pt x="4" y="476"/>
                    <a:pt x="137" y="629"/>
                    <a:pt x="309" y="629"/>
                  </a:cubicBezTo>
                  <a:cubicBezTo>
                    <a:pt x="327" y="629"/>
                    <a:pt x="346" y="627"/>
                    <a:pt x="365" y="623"/>
                  </a:cubicBezTo>
                  <a:cubicBezTo>
                    <a:pt x="562" y="586"/>
                    <a:pt x="720" y="360"/>
                    <a:pt x="717" y="122"/>
                  </a:cubicBezTo>
                  <a:cubicBezTo>
                    <a:pt x="717" y="79"/>
                    <a:pt x="709" y="40"/>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0"/>
            <p:cNvSpPr/>
            <p:nvPr/>
          </p:nvSpPr>
          <p:spPr>
            <a:xfrm>
              <a:off x="1944358" y="3906726"/>
              <a:ext cx="29925" cy="26024"/>
            </a:xfrm>
            <a:custGeom>
              <a:avLst/>
              <a:gdLst/>
              <a:ahLst/>
              <a:cxnLst/>
              <a:rect l="l" t="t" r="r" b="b"/>
              <a:pathLst>
                <a:path w="721" h="627" extrusionOk="0">
                  <a:moveTo>
                    <a:pt x="699" y="0"/>
                  </a:moveTo>
                  <a:cubicBezTo>
                    <a:pt x="693" y="233"/>
                    <a:pt x="540" y="449"/>
                    <a:pt x="347" y="488"/>
                  </a:cubicBezTo>
                  <a:cubicBezTo>
                    <a:pt x="328" y="491"/>
                    <a:pt x="310" y="493"/>
                    <a:pt x="292" y="493"/>
                  </a:cubicBezTo>
                  <a:cubicBezTo>
                    <a:pt x="154" y="493"/>
                    <a:pt x="43" y="394"/>
                    <a:pt x="2" y="245"/>
                  </a:cubicBezTo>
                  <a:cubicBezTo>
                    <a:pt x="2" y="251"/>
                    <a:pt x="1" y="253"/>
                    <a:pt x="1" y="259"/>
                  </a:cubicBezTo>
                  <a:cubicBezTo>
                    <a:pt x="3" y="474"/>
                    <a:pt x="136" y="627"/>
                    <a:pt x="307" y="627"/>
                  </a:cubicBezTo>
                  <a:cubicBezTo>
                    <a:pt x="325" y="627"/>
                    <a:pt x="345" y="625"/>
                    <a:pt x="364" y="621"/>
                  </a:cubicBezTo>
                  <a:cubicBezTo>
                    <a:pt x="563" y="584"/>
                    <a:pt x="721" y="360"/>
                    <a:pt x="716" y="121"/>
                  </a:cubicBezTo>
                  <a:cubicBezTo>
                    <a:pt x="716" y="78"/>
                    <a:pt x="708"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0"/>
            <p:cNvSpPr/>
            <p:nvPr/>
          </p:nvSpPr>
          <p:spPr>
            <a:xfrm>
              <a:off x="1973287" y="3897304"/>
              <a:ext cx="29925" cy="26107"/>
            </a:xfrm>
            <a:custGeom>
              <a:avLst/>
              <a:gdLst/>
              <a:ahLst/>
              <a:cxnLst/>
              <a:rect l="l" t="t" r="r" b="b"/>
              <a:pathLst>
                <a:path w="721" h="629" extrusionOk="0">
                  <a:moveTo>
                    <a:pt x="699" y="0"/>
                  </a:moveTo>
                  <a:cubicBezTo>
                    <a:pt x="695" y="235"/>
                    <a:pt x="541" y="450"/>
                    <a:pt x="347" y="488"/>
                  </a:cubicBezTo>
                  <a:cubicBezTo>
                    <a:pt x="328" y="491"/>
                    <a:pt x="310" y="493"/>
                    <a:pt x="291" y="493"/>
                  </a:cubicBezTo>
                  <a:cubicBezTo>
                    <a:pt x="154" y="493"/>
                    <a:pt x="43" y="395"/>
                    <a:pt x="2" y="245"/>
                  </a:cubicBezTo>
                  <a:cubicBezTo>
                    <a:pt x="2" y="250"/>
                    <a:pt x="1" y="255"/>
                    <a:pt x="1" y="259"/>
                  </a:cubicBezTo>
                  <a:cubicBezTo>
                    <a:pt x="3" y="476"/>
                    <a:pt x="137" y="628"/>
                    <a:pt x="308" y="628"/>
                  </a:cubicBezTo>
                  <a:cubicBezTo>
                    <a:pt x="326" y="628"/>
                    <a:pt x="345" y="626"/>
                    <a:pt x="364" y="623"/>
                  </a:cubicBezTo>
                  <a:cubicBezTo>
                    <a:pt x="563" y="585"/>
                    <a:pt x="721" y="360"/>
                    <a:pt x="716" y="121"/>
                  </a:cubicBezTo>
                  <a:cubicBezTo>
                    <a:pt x="716"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0"/>
            <p:cNvSpPr/>
            <p:nvPr/>
          </p:nvSpPr>
          <p:spPr>
            <a:xfrm>
              <a:off x="2033967" y="3881034"/>
              <a:ext cx="29884" cy="26024"/>
            </a:xfrm>
            <a:custGeom>
              <a:avLst/>
              <a:gdLst/>
              <a:ahLst/>
              <a:cxnLst/>
              <a:rect l="l" t="t" r="r" b="b"/>
              <a:pathLst>
                <a:path w="720" h="627" extrusionOk="0">
                  <a:moveTo>
                    <a:pt x="698" y="0"/>
                  </a:moveTo>
                  <a:cubicBezTo>
                    <a:pt x="694" y="233"/>
                    <a:pt x="540" y="448"/>
                    <a:pt x="346" y="486"/>
                  </a:cubicBezTo>
                  <a:cubicBezTo>
                    <a:pt x="327" y="490"/>
                    <a:pt x="308" y="491"/>
                    <a:pt x="290" y="491"/>
                  </a:cubicBezTo>
                  <a:cubicBezTo>
                    <a:pt x="154" y="491"/>
                    <a:pt x="43" y="392"/>
                    <a:pt x="2" y="244"/>
                  </a:cubicBezTo>
                  <a:cubicBezTo>
                    <a:pt x="2" y="249"/>
                    <a:pt x="0" y="253"/>
                    <a:pt x="0" y="259"/>
                  </a:cubicBezTo>
                  <a:cubicBezTo>
                    <a:pt x="4" y="474"/>
                    <a:pt x="137" y="626"/>
                    <a:pt x="308" y="626"/>
                  </a:cubicBezTo>
                  <a:cubicBezTo>
                    <a:pt x="327" y="626"/>
                    <a:pt x="346" y="625"/>
                    <a:pt x="365" y="621"/>
                  </a:cubicBezTo>
                  <a:cubicBezTo>
                    <a:pt x="562" y="584"/>
                    <a:pt x="720" y="359"/>
                    <a:pt x="717" y="119"/>
                  </a:cubicBezTo>
                  <a:cubicBezTo>
                    <a:pt x="717" y="76"/>
                    <a:pt x="708"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0"/>
            <p:cNvSpPr/>
            <p:nvPr/>
          </p:nvSpPr>
          <p:spPr>
            <a:xfrm>
              <a:off x="2063477" y="3873397"/>
              <a:ext cx="29925" cy="26065"/>
            </a:xfrm>
            <a:custGeom>
              <a:avLst/>
              <a:gdLst/>
              <a:ahLst/>
              <a:cxnLst/>
              <a:rect l="l" t="t" r="r" b="b"/>
              <a:pathLst>
                <a:path w="721" h="628" extrusionOk="0">
                  <a:moveTo>
                    <a:pt x="699" y="0"/>
                  </a:moveTo>
                  <a:cubicBezTo>
                    <a:pt x="696" y="234"/>
                    <a:pt x="541" y="450"/>
                    <a:pt x="347" y="487"/>
                  </a:cubicBezTo>
                  <a:cubicBezTo>
                    <a:pt x="328" y="491"/>
                    <a:pt x="310" y="493"/>
                    <a:pt x="292" y="493"/>
                  </a:cubicBezTo>
                  <a:cubicBezTo>
                    <a:pt x="155" y="493"/>
                    <a:pt x="44" y="394"/>
                    <a:pt x="2" y="244"/>
                  </a:cubicBezTo>
                  <a:cubicBezTo>
                    <a:pt x="2" y="250"/>
                    <a:pt x="0" y="253"/>
                    <a:pt x="0" y="259"/>
                  </a:cubicBezTo>
                  <a:cubicBezTo>
                    <a:pt x="4" y="474"/>
                    <a:pt x="137" y="628"/>
                    <a:pt x="309" y="628"/>
                  </a:cubicBezTo>
                  <a:cubicBezTo>
                    <a:pt x="327" y="628"/>
                    <a:pt x="346" y="626"/>
                    <a:pt x="365" y="622"/>
                  </a:cubicBezTo>
                  <a:cubicBezTo>
                    <a:pt x="562" y="584"/>
                    <a:pt x="720" y="359"/>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0"/>
            <p:cNvSpPr/>
            <p:nvPr/>
          </p:nvSpPr>
          <p:spPr>
            <a:xfrm>
              <a:off x="2092448" y="3864017"/>
              <a:ext cx="30008" cy="26024"/>
            </a:xfrm>
            <a:custGeom>
              <a:avLst/>
              <a:gdLst/>
              <a:ahLst/>
              <a:cxnLst/>
              <a:rect l="l" t="t" r="r" b="b"/>
              <a:pathLst>
                <a:path w="723" h="627" extrusionOk="0">
                  <a:moveTo>
                    <a:pt x="701" y="1"/>
                  </a:moveTo>
                  <a:cubicBezTo>
                    <a:pt x="695" y="233"/>
                    <a:pt x="540" y="449"/>
                    <a:pt x="347" y="486"/>
                  </a:cubicBezTo>
                  <a:cubicBezTo>
                    <a:pt x="328" y="490"/>
                    <a:pt x="309" y="492"/>
                    <a:pt x="290" y="492"/>
                  </a:cubicBezTo>
                  <a:cubicBezTo>
                    <a:pt x="155" y="492"/>
                    <a:pt x="44" y="393"/>
                    <a:pt x="4" y="245"/>
                  </a:cubicBezTo>
                  <a:cubicBezTo>
                    <a:pt x="4" y="249"/>
                    <a:pt x="1" y="254"/>
                    <a:pt x="1" y="259"/>
                  </a:cubicBezTo>
                  <a:cubicBezTo>
                    <a:pt x="5" y="475"/>
                    <a:pt x="137" y="627"/>
                    <a:pt x="309" y="627"/>
                  </a:cubicBezTo>
                  <a:cubicBezTo>
                    <a:pt x="328" y="627"/>
                    <a:pt x="346" y="625"/>
                    <a:pt x="366" y="621"/>
                  </a:cubicBezTo>
                  <a:cubicBezTo>
                    <a:pt x="563" y="584"/>
                    <a:pt x="722" y="360"/>
                    <a:pt x="718" y="120"/>
                  </a:cubicBezTo>
                  <a:cubicBezTo>
                    <a:pt x="718" y="77"/>
                    <a:pt x="709" y="38"/>
                    <a:pt x="70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0"/>
            <p:cNvSpPr/>
            <p:nvPr/>
          </p:nvSpPr>
          <p:spPr>
            <a:xfrm>
              <a:off x="2152464" y="3849906"/>
              <a:ext cx="29967" cy="26065"/>
            </a:xfrm>
            <a:custGeom>
              <a:avLst/>
              <a:gdLst/>
              <a:ahLst/>
              <a:cxnLst/>
              <a:rect l="l" t="t" r="r" b="b"/>
              <a:pathLst>
                <a:path w="722" h="628" extrusionOk="0">
                  <a:moveTo>
                    <a:pt x="700" y="0"/>
                  </a:moveTo>
                  <a:cubicBezTo>
                    <a:pt x="694" y="234"/>
                    <a:pt x="542" y="450"/>
                    <a:pt x="348" y="487"/>
                  </a:cubicBezTo>
                  <a:cubicBezTo>
                    <a:pt x="329" y="491"/>
                    <a:pt x="311" y="492"/>
                    <a:pt x="293" y="492"/>
                  </a:cubicBezTo>
                  <a:cubicBezTo>
                    <a:pt x="155" y="492"/>
                    <a:pt x="44" y="394"/>
                    <a:pt x="3" y="244"/>
                  </a:cubicBezTo>
                  <a:cubicBezTo>
                    <a:pt x="3" y="250"/>
                    <a:pt x="0" y="254"/>
                    <a:pt x="0" y="259"/>
                  </a:cubicBezTo>
                  <a:cubicBezTo>
                    <a:pt x="4" y="475"/>
                    <a:pt x="138" y="628"/>
                    <a:pt x="309" y="628"/>
                  </a:cubicBezTo>
                  <a:cubicBezTo>
                    <a:pt x="327" y="628"/>
                    <a:pt x="346" y="626"/>
                    <a:pt x="365" y="622"/>
                  </a:cubicBezTo>
                  <a:cubicBezTo>
                    <a:pt x="564" y="585"/>
                    <a:pt x="722" y="359"/>
                    <a:pt x="717" y="121"/>
                  </a:cubicBezTo>
                  <a:cubicBezTo>
                    <a:pt x="717" y="78"/>
                    <a:pt x="709" y="39"/>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0"/>
            <p:cNvSpPr/>
            <p:nvPr/>
          </p:nvSpPr>
          <p:spPr>
            <a:xfrm>
              <a:off x="2182057" y="3842310"/>
              <a:ext cx="29884" cy="26065"/>
            </a:xfrm>
            <a:custGeom>
              <a:avLst/>
              <a:gdLst/>
              <a:ahLst/>
              <a:cxnLst/>
              <a:rect l="l" t="t" r="r" b="b"/>
              <a:pathLst>
                <a:path w="720" h="628" extrusionOk="0">
                  <a:moveTo>
                    <a:pt x="698" y="1"/>
                  </a:moveTo>
                  <a:cubicBezTo>
                    <a:pt x="694" y="233"/>
                    <a:pt x="540" y="449"/>
                    <a:pt x="346" y="488"/>
                  </a:cubicBezTo>
                  <a:cubicBezTo>
                    <a:pt x="328" y="491"/>
                    <a:pt x="309" y="493"/>
                    <a:pt x="291" y="493"/>
                  </a:cubicBezTo>
                  <a:cubicBezTo>
                    <a:pt x="154" y="493"/>
                    <a:pt x="42" y="394"/>
                    <a:pt x="2" y="245"/>
                  </a:cubicBezTo>
                  <a:cubicBezTo>
                    <a:pt x="2" y="251"/>
                    <a:pt x="0" y="253"/>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0"/>
            <p:cNvSpPr/>
            <p:nvPr/>
          </p:nvSpPr>
          <p:spPr>
            <a:xfrm>
              <a:off x="2211028" y="3832888"/>
              <a:ext cx="29925" cy="26107"/>
            </a:xfrm>
            <a:custGeom>
              <a:avLst/>
              <a:gdLst/>
              <a:ahLst/>
              <a:cxnLst/>
              <a:rect l="l" t="t" r="r" b="b"/>
              <a:pathLst>
                <a:path w="721" h="629" extrusionOk="0">
                  <a:moveTo>
                    <a:pt x="699" y="0"/>
                  </a:moveTo>
                  <a:cubicBezTo>
                    <a:pt x="693" y="233"/>
                    <a:pt x="539" y="450"/>
                    <a:pt x="347" y="488"/>
                  </a:cubicBezTo>
                  <a:cubicBezTo>
                    <a:pt x="328" y="491"/>
                    <a:pt x="309" y="493"/>
                    <a:pt x="291" y="493"/>
                  </a:cubicBezTo>
                  <a:cubicBezTo>
                    <a:pt x="154" y="493"/>
                    <a:pt x="43" y="395"/>
                    <a:pt x="2" y="245"/>
                  </a:cubicBezTo>
                  <a:cubicBezTo>
                    <a:pt x="2" y="251"/>
                    <a:pt x="0" y="255"/>
                    <a:pt x="0" y="259"/>
                  </a:cubicBezTo>
                  <a:cubicBezTo>
                    <a:pt x="3" y="475"/>
                    <a:pt x="136" y="628"/>
                    <a:pt x="306" y="628"/>
                  </a:cubicBezTo>
                  <a:cubicBezTo>
                    <a:pt x="325" y="628"/>
                    <a:pt x="344" y="627"/>
                    <a:pt x="364" y="623"/>
                  </a:cubicBezTo>
                  <a:cubicBezTo>
                    <a:pt x="562" y="585"/>
                    <a:pt x="720" y="360"/>
                    <a:pt x="718" y="121"/>
                  </a:cubicBezTo>
                  <a:cubicBezTo>
                    <a:pt x="718" y="78"/>
                    <a:pt x="710"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0"/>
            <p:cNvSpPr/>
            <p:nvPr/>
          </p:nvSpPr>
          <p:spPr>
            <a:xfrm>
              <a:off x="1889073" y="3761915"/>
              <a:ext cx="29552" cy="27725"/>
            </a:xfrm>
            <a:custGeom>
              <a:avLst/>
              <a:gdLst/>
              <a:ahLst/>
              <a:cxnLst/>
              <a:rect l="l" t="t" r="r" b="b"/>
              <a:pathLst>
                <a:path w="712" h="668" extrusionOk="0">
                  <a:moveTo>
                    <a:pt x="690" y="0"/>
                  </a:moveTo>
                  <a:cubicBezTo>
                    <a:pt x="689" y="236"/>
                    <a:pt x="538" y="468"/>
                    <a:pt x="346" y="522"/>
                  </a:cubicBezTo>
                  <a:cubicBezTo>
                    <a:pt x="319" y="530"/>
                    <a:pt x="293" y="533"/>
                    <a:pt x="268" y="533"/>
                  </a:cubicBezTo>
                  <a:cubicBezTo>
                    <a:pt x="143" y="533"/>
                    <a:pt x="42" y="444"/>
                    <a:pt x="4" y="305"/>
                  </a:cubicBezTo>
                  <a:cubicBezTo>
                    <a:pt x="4" y="309"/>
                    <a:pt x="1" y="314"/>
                    <a:pt x="1" y="319"/>
                  </a:cubicBezTo>
                  <a:cubicBezTo>
                    <a:pt x="4" y="527"/>
                    <a:pt x="125" y="668"/>
                    <a:pt x="285" y="668"/>
                  </a:cubicBezTo>
                  <a:cubicBezTo>
                    <a:pt x="310" y="668"/>
                    <a:pt x="336" y="664"/>
                    <a:pt x="363" y="657"/>
                  </a:cubicBezTo>
                  <a:cubicBezTo>
                    <a:pt x="558" y="603"/>
                    <a:pt x="712" y="363"/>
                    <a:pt x="709" y="121"/>
                  </a:cubicBezTo>
                  <a:cubicBezTo>
                    <a:pt x="709" y="78"/>
                    <a:pt x="700" y="39"/>
                    <a:pt x="69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0"/>
            <p:cNvSpPr/>
            <p:nvPr/>
          </p:nvSpPr>
          <p:spPr>
            <a:xfrm>
              <a:off x="1918293" y="3751788"/>
              <a:ext cx="29593" cy="27725"/>
            </a:xfrm>
            <a:custGeom>
              <a:avLst/>
              <a:gdLst/>
              <a:ahLst/>
              <a:cxnLst/>
              <a:rect l="l" t="t" r="r" b="b"/>
              <a:pathLst>
                <a:path w="713" h="668" extrusionOk="0">
                  <a:moveTo>
                    <a:pt x="691" y="0"/>
                  </a:moveTo>
                  <a:cubicBezTo>
                    <a:pt x="689" y="237"/>
                    <a:pt x="538" y="467"/>
                    <a:pt x="346" y="522"/>
                  </a:cubicBezTo>
                  <a:cubicBezTo>
                    <a:pt x="319" y="529"/>
                    <a:pt x="293" y="533"/>
                    <a:pt x="268" y="533"/>
                  </a:cubicBezTo>
                  <a:cubicBezTo>
                    <a:pt x="143" y="533"/>
                    <a:pt x="42" y="444"/>
                    <a:pt x="4" y="303"/>
                  </a:cubicBezTo>
                  <a:cubicBezTo>
                    <a:pt x="4" y="309"/>
                    <a:pt x="1" y="313"/>
                    <a:pt x="1" y="319"/>
                  </a:cubicBezTo>
                  <a:cubicBezTo>
                    <a:pt x="4" y="527"/>
                    <a:pt x="125" y="668"/>
                    <a:pt x="285" y="668"/>
                  </a:cubicBezTo>
                  <a:cubicBezTo>
                    <a:pt x="310" y="668"/>
                    <a:pt x="336" y="664"/>
                    <a:pt x="363" y="657"/>
                  </a:cubicBezTo>
                  <a:cubicBezTo>
                    <a:pt x="558" y="602"/>
                    <a:pt x="712" y="362"/>
                    <a:pt x="709" y="121"/>
                  </a:cubicBezTo>
                  <a:cubicBezTo>
                    <a:pt x="709" y="78"/>
                    <a:pt x="701" y="38"/>
                    <a:pt x="69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0"/>
            <p:cNvSpPr/>
            <p:nvPr/>
          </p:nvSpPr>
          <p:spPr>
            <a:xfrm>
              <a:off x="1946931" y="3739959"/>
              <a:ext cx="29552" cy="27684"/>
            </a:xfrm>
            <a:custGeom>
              <a:avLst/>
              <a:gdLst/>
              <a:ahLst/>
              <a:cxnLst/>
              <a:rect l="l" t="t" r="r" b="b"/>
              <a:pathLst>
                <a:path w="712" h="667" extrusionOk="0">
                  <a:moveTo>
                    <a:pt x="690" y="1"/>
                  </a:moveTo>
                  <a:cubicBezTo>
                    <a:pt x="690" y="235"/>
                    <a:pt x="538" y="468"/>
                    <a:pt x="345" y="521"/>
                  </a:cubicBezTo>
                  <a:cubicBezTo>
                    <a:pt x="319" y="528"/>
                    <a:pt x="293" y="532"/>
                    <a:pt x="268" y="532"/>
                  </a:cubicBezTo>
                  <a:cubicBezTo>
                    <a:pt x="143" y="532"/>
                    <a:pt x="42" y="443"/>
                    <a:pt x="3" y="304"/>
                  </a:cubicBezTo>
                  <a:cubicBezTo>
                    <a:pt x="3" y="310"/>
                    <a:pt x="1" y="313"/>
                    <a:pt x="1" y="318"/>
                  </a:cubicBezTo>
                  <a:cubicBezTo>
                    <a:pt x="4" y="526"/>
                    <a:pt x="125" y="667"/>
                    <a:pt x="285" y="667"/>
                  </a:cubicBezTo>
                  <a:cubicBezTo>
                    <a:pt x="310" y="667"/>
                    <a:pt x="336" y="663"/>
                    <a:pt x="363" y="656"/>
                  </a:cubicBezTo>
                  <a:cubicBezTo>
                    <a:pt x="558" y="601"/>
                    <a:pt x="712" y="361"/>
                    <a:pt x="709" y="120"/>
                  </a:cubicBezTo>
                  <a:cubicBezTo>
                    <a:pt x="709" y="77"/>
                    <a:pt x="700" y="38"/>
                    <a:pt x="69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0"/>
            <p:cNvSpPr/>
            <p:nvPr/>
          </p:nvSpPr>
          <p:spPr>
            <a:xfrm>
              <a:off x="1997277" y="3717007"/>
              <a:ext cx="30631" cy="25692"/>
            </a:xfrm>
            <a:custGeom>
              <a:avLst/>
              <a:gdLst/>
              <a:ahLst/>
              <a:cxnLst/>
              <a:rect l="l" t="t" r="r" b="b"/>
              <a:pathLst>
                <a:path w="738" h="619" extrusionOk="0">
                  <a:moveTo>
                    <a:pt x="727" y="0"/>
                  </a:moveTo>
                  <a:cubicBezTo>
                    <a:pt x="702" y="238"/>
                    <a:pt x="529" y="449"/>
                    <a:pt x="335" y="478"/>
                  </a:cubicBezTo>
                  <a:cubicBezTo>
                    <a:pt x="321" y="480"/>
                    <a:pt x="307" y="481"/>
                    <a:pt x="293" y="481"/>
                  </a:cubicBezTo>
                  <a:cubicBezTo>
                    <a:pt x="152" y="481"/>
                    <a:pt x="47" y="375"/>
                    <a:pt x="20" y="216"/>
                  </a:cubicBezTo>
                  <a:cubicBezTo>
                    <a:pt x="20" y="220"/>
                    <a:pt x="19" y="225"/>
                    <a:pt x="19" y="230"/>
                  </a:cubicBezTo>
                  <a:cubicBezTo>
                    <a:pt x="0" y="454"/>
                    <a:pt x="122" y="619"/>
                    <a:pt x="297" y="619"/>
                  </a:cubicBezTo>
                  <a:cubicBezTo>
                    <a:pt x="311" y="619"/>
                    <a:pt x="325" y="618"/>
                    <a:pt x="339" y="615"/>
                  </a:cubicBezTo>
                  <a:cubicBezTo>
                    <a:pt x="538" y="587"/>
                    <a:pt x="713" y="367"/>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0"/>
            <p:cNvSpPr/>
            <p:nvPr/>
          </p:nvSpPr>
          <p:spPr>
            <a:xfrm>
              <a:off x="2027036" y="3710615"/>
              <a:ext cx="30589" cy="25775"/>
            </a:xfrm>
            <a:custGeom>
              <a:avLst/>
              <a:gdLst/>
              <a:ahLst/>
              <a:cxnLst/>
              <a:rect l="l" t="t" r="r" b="b"/>
              <a:pathLst>
                <a:path w="737" h="621" extrusionOk="0">
                  <a:moveTo>
                    <a:pt x="727" y="1"/>
                  </a:moveTo>
                  <a:cubicBezTo>
                    <a:pt x="699" y="238"/>
                    <a:pt x="526" y="450"/>
                    <a:pt x="334" y="479"/>
                  </a:cubicBezTo>
                  <a:cubicBezTo>
                    <a:pt x="320" y="481"/>
                    <a:pt x="306" y="482"/>
                    <a:pt x="292" y="482"/>
                  </a:cubicBezTo>
                  <a:cubicBezTo>
                    <a:pt x="152" y="482"/>
                    <a:pt x="47" y="376"/>
                    <a:pt x="20" y="216"/>
                  </a:cubicBezTo>
                  <a:cubicBezTo>
                    <a:pt x="20" y="222"/>
                    <a:pt x="18" y="226"/>
                    <a:pt x="18" y="231"/>
                  </a:cubicBezTo>
                  <a:cubicBezTo>
                    <a:pt x="0" y="456"/>
                    <a:pt x="122" y="620"/>
                    <a:pt x="297" y="620"/>
                  </a:cubicBezTo>
                  <a:cubicBezTo>
                    <a:pt x="311" y="620"/>
                    <a:pt x="325" y="619"/>
                    <a:pt x="340" y="617"/>
                  </a:cubicBezTo>
                  <a:cubicBezTo>
                    <a:pt x="538" y="588"/>
                    <a:pt x="713" y="367"/>
                    <a:pt x="733" y="126"/>
                  </a:cubicBezTo>
                  <a:cubicBezTo>
                    <a:pt x="736" y="83"/>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0"/>
            <p:cNvSpPr/>
            <p:nvPr/>
          </p:nvSpPr>
          <p:spPr>
            <a:xfrm>
              <a:off x="2056297" y="3702438"/>
              <a:ext cx="30589" cy="25775"/>
            </a:xfrm>
            <a:custGeom>
              <a:avLst/>
              <a:gdLst/>
              <a:ahLst/>
              <a:cxnLst/>
              <a:rect l="l" t="t" r="r" b="b"/>
              <a:pathLst>
                <a:path w="737" h="621" extrusionOk="0">
                  <a:moveTo>
                    <a:pt x="728" y="1"/>
                  </a:moveTo>
                  <a:cubicBezTo>
                    <a:pt x="699" y="238"/>
                    <a:pt x="527" y="449"/>
                    <a:pt x="336" y="478"/>
                  </a:cubicBezTo>
                  <a:cubicBezTo>
                    <a:pt x="321" y="480"/>
                    <a:pt x="306" y="481"/>
                    <a:pt x="292" y="481"/>
                  </a:cubicBezTo>
                  <a:cubicBezTo>
                    <a:pt x="151" y="481"/>
                    <a:pt x="47" y="374"/>
                    <a:pt x="21" y="216"/>
                  </a:cubicBezTo>
                  <a:cubicBezTo>
                    <a:pt x="21" y="222"/>
                    <a:pt x="20" y="225"/>
                    <a:pt x="20" y="231"/>
                  </a:cubicBezTo>
                  <a:cubicBezTo>
                    <a:pt x="1" y="456"/>
                    <a:pt x="123" y="620"/>
                    <a:pt x="298" y="620"/>
                  </a:cubicBezTo>
                  <a:cubicBezTo>
                    <a:pt x="312" y="620"/>
                    <a:pt x="326" y="619"/>
                    <a:pt x="340" y="617"/>
                  </a:cubicBezTo>
                  <a:cubicBezTo>
                    <a:pt x="538" y="589"/>
                    <a:pt x="714" y="367"/>
                    <a:pt x="734" y="124"/>
                  </a:cubicBezTo>
                  <a:cubicBezTo>
                    <a:pt x="737" y="81"/>
                    <a:pt x="734" y="40"/>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0"/>
            <p:cNvSpPr/>
            <p:nvPr/>
          </p:nvSpPr>
          <p:spPr>
            <a:xfrm>
              <a:off x="2109174" y="3697043"/>
              <a:ext cx="30631" cy="25692"/>
            </a:xfrm>
            <a:custGeom>
              <a:avLst/>
              <a:gdLst/>
              <a:ahLst/>
              <a:cxnLst/>
              <a:rect l="l" t="t" r="r" b="b"/>
              <a:pathLst>
                <a:path w="738" h="619" extrusionOk="0">
                  <a:moveTo>
                    <a:pt x="727" y="0"/>
                  </a:moveTo>
                  <a:cubicBezTo>
                    <a:pt x="698" y="234"/>
                    <a:pt x="527" y="448"/>
                    <a:pt x="335" y="477"/>
                  </a:cubicBezTo>
                  <a:cubicBezTo>
                    <a:pt x="321" y="479"/>
                    <a:pt x="307" y="480"/>
                    <a:pt x="293" y="480"/>
                  </a:cubicBezTo>
                  <a:cubicBezTo>
                    <a:pt x="152" y="480"/>
                    <a:pt x="46" y="374"/>
                    <a:pt x="20" y="216"/>
                  </a:cubicBezTo>
                  <a:cubicBezTo>
                    <a:pt x="20" y="220"/>
                    <a:pt x="19" y="224"/>
                    <a:pt x="19" y="230"/>
                  </a:cubicBezTo>
                  <a:cubicBezTo>
                    <a:pt x="0" y="454"/>
                    <a:pt x="122" y="618"/>
                    <a:pt x="297" y="618"/>
                  </a:cubicBezTo>
                  <a:cubicBezTo>
                    <a:pt x="311" y="618"/>
                    <a:pt x="325" y="617"/>
                    <a:pt x="339" y="615"/>
                  </a:cubicBezTo>
                  <a:cubicBezTo>
                    <a:pt x="538" y="586"/>
                    <a:pt x="714" y="366"/>
                    <a:pt x="733" y="124"/>
                  </a:cubicBezTo>
                  <a:cubicBezTo>
                    <a:pt x="737" y="81"/>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0"/>
            <p:cNvSpPr/>
            <p:nvPr/>
          </p:nvSpPr>
          <p:spPr>
            <a:xfrm>
              <a:off x="2138809" y="3690568"/>
              <a:ext cx="30631" cy="25775"/>
            </a:xfrm>
            <a:custGeom>
              <a:avLst/>
              <a:gdLst/>
              <a:ahLst/>
              <a:cxnLst/>
              <a:rect l="l" t="t" r="r" b="b"/>
              <a:pathLst>
                <a:path w="738" h="621" extrusionOk="0">
                  <a:moveTo>
                    <a:pt x="729" y="1"/>
                  </a:moveTo>
                  <a:cubicBezTo>
                    <a:pt x="702" y="238"/>
                    <a:pt x="529" y="451"/>
                    <a:pt x="335" y="479"/>
                  </a:cubicBezTo>
                  <a:cubicBezTo>
                    <a:pt x="321" y="481"/>
                    <a:pt x="307" y="482"/>
                    <a:pt x="294" y="482"/>
                  </a:cubicBezTo>
                  <a:cubicBezTo>
                    <a:pt x="153" y="482"/>
                    <a:pt x="48" y="375"/>
                    <a:pt x="20" y="216"/>
                  </a:cubicBezTo>
                  <a:cubicBezTo>
                    <a:pt x="20" y="222"/>
                    <a:pt x="19" y="225"/>
                    <a:pt x="19" y="231"/>
                  </a:cubicBezTo>
                  <a:cubicBezTo>
                    <a:pt x="0" y="456"/>
                    <a:pt x="122" y="620"/>
                    <a:pt x="298" y="620"/>
                  </a:cubicBezTo>
                  <a:cubicBezTo>
                    <a:pt x="312" y="620"/>
                    <a:pt x="326" y="619"/>
                    <a:pt x="341" y="617"/>
                  </a:cubicBezTo>
                  <a:cubicBezTo>
                    <a:pt x="538" y="589"/>
                    <a:pt x="714" y="367"/>
                    <a:pt x="735" y="124"/>
                  </a:cubicBezTo>
                  <a:cubicBezTo>
                    <a:pt x="737" y="81"/>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0"/>
            <p:cNvSpPr/>
            <p:nvPr/>
          </p:nvSpPr>
          <p:spPr>
            <a:xfrm>
              <a:off x="2168153" y="3682433"/>
              <a:ext cx="30548" cy="25692"/>
            </a:xfrm>
            <a:custGeom>
              <a:avLst/>
              <a:gdLst/>
              <a:ahLst/>
              <a:cxnLst/>
              <a:rect l="l" t="t" r="r" b="b"/>
              <a:pathLst>
                <a:path w="736" h="619" extrusionOk="0">
                  <a:moveTo>
                    <a:pt x="727" y="0"/>
                  </a:moveTo>
                  <a:cubicBezTo>
                    <a:pt x="702" y="237"/>
                    <a:pt x="529" y="448"/>
                    <a:pt x="335" y="477"/>
                  </a:cubicBezTo>
                  <a:cubicBezTo>
                    <a:pt x="321" y="479"/>
                    <a:pt x="307" y="480"/>
                    <a:pt x="293" y="480"/>
                  </a:cubicBezTo>
                  <a:cubicBezTo>
                    <a:pt x="152" y="480"/>
                    <a:pt x="47" y="374"/>
                    <a:pt x="20" y="214"/>
                  </a:cubicBezTo>
                  <a:cubicBezTo>
                    <a:pt x="20" y="220"/>
                    <a:pt x="18" y="224"/>
                    <a:pt x="18" y="230"/>
                  </a:cubicBezTo>
                  <a:cubicBezTo>
                    <a:pt x="0" y="454"/>
                    <a:pt x="122" y="618"/>
                    <a:pt x="297" y="618"/>
                  </a:cubicBezTo>
                  <a:cubicBezTo>
                    <a:pt x="311" y="618"/>
                    <a:pt x="325" y="617"/>
                    <a:pt x="339" y="615"/>
                  </a:cubicBezTo>
                  <a:cubicBezTo>
                    <a:pt x="538" y="586"/>
                    <a:pt x="713" y="366"/>
                    <a:pt x="733" y="124"/>
                  </a:cubicBezTo>
                  <a:cubicBezTo>
                    <a:pt x="736" y="80"/>
                    <a:pt x="733" y="39"/>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0"/>
            <p:cNvSpPr/>
            <p:nvPr/>
          </p:nvSpPr>
          <p:spPr>
            <a:xfrm>
              <a:off x="1884176" y="381379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6" y="493"/>
                    <a:pt x="44" y="395"/>
                    <a:pt x="2" y="245"/>
                  </a:cubicBezTo>
                  <a:cubicBezTo>
                    <a:pt x="2" y="251"/>
                    <a:pt x="1" y="255"/>
                    <a:pt x="1" y="259"/>
                  </a:cubicBezTo>
                  <a:cubicBezTo>
                    <a:pt x="3" y="476"/>
                    <a:pt x="137" y="628"/>
                    <a:pt x="309" y="628"/>
                  </a:cubicBezTo>
                  <a:cubicBezTo>
                    <a:pt x="328" y="628"/>
                    <a:pt x="347" y="626"/>
                    <a:pt x="366" y="623"/>
                  </a:cubicBezTo>
                  <a:cubicBezTo>
                    <a:pt x="563"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0"/>
            <p:cNvSpPr/>
            <p:nvPr/>
          </p:nvSpPr>
          <p:spPr>
            <a:xfrm>
              <a:off x="1913769" y="3806242"/>
              <a:ext cx="29925" cy="26024"/>
            </a:xfrm>
            <a:custGeom>
              <a:avLst/>
              <a:gdLst/>
              <a:ahLst/>
              <a:cxnLst/>
              <a:rect l="l" t="t" r="r" b="b"/>
              <a:pathLst>
                <a:path w="721" h="627" extrusionOk="0">
                  <a:moveTo>
                    <a:pt x="699" y="0"/>
                  </a:moveTo>
                  <a:cubicBezTo>
                    <a:pt x="695" y="233"/>
                    <a:pt x="539" y="448"/>
                    <a:pt x="347" y="487"/>
                  </a:cubicBezTo>
                  <a:cubicBezTo>
                    <a:pt x="328" y="491"/>
                    <a:pt x="310" y="492"/>
                    <a:pt x="292" y="492"/>
                  </a:cubicBezTo>
                  <a:cubicBezTo>
                    <a:pt x="156" y="492"/>
                    <a:pt x="44" y="393"/>
                    <a:pt x="2" y="244"/>
                  </a:cubicBezTo>
                  <a:cubicBezTo>
                    <a:pt x="2" y="250"/>
                    <a:pt x="1" y="253"/>
                    <a:pt x="1" y="259"/>
                  </a:cubicBezTo>
                  <a:cubicBezTo>
                    <a:pt x="4" y="474"/>
                    <a:pt x="136" y="627"/>
                    <a:pt x="308" y="627"/>
                  </a:cubicBezTo>
                  <a:cubicBezTo>
                    <a:pt x="326" y="627"/>
                    <a:pt x="346" y="625"/>
                    <a:pt x="366" y="621"/>
                  </a:cubicBezTo>
                  <a:cubicBezTo>
                    <a:pt x="562" y="584"/>
                    <a:pt x="720" y="359"/>
                    <a:pt x="718" y="121"/>
                  </a:cubicBezTo>
                  <a:cubicBezTo>
                    <a:pt x="718" y="78"/>
                    <a:pt x="710"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0"/>
            <p:cNvSpPr/>
            <p:nvPr/>
          </p:nvSpPr>
          <p:spPr>
            <a:xfrm>
              <a:off x="1942698" y="3796821"/>
              <a:ext cx="29925" cy="26065"/>
            </a:xfrm>
            <a:custGeom>
              <a:avLst/>
              <a:gdLst/>
              <a:ahLst/>
              <a:cxnLst/>
              <a:rect l="l" t="t" r="r" b="b"/>
              <a:pathLst>
                <a:path w="721" h="628" extrusionOk="0">
                  <a:moveTo>
                    <a:pt x="699" y="0"/>
                  </a:moveTo>
                  <a:cubicBezTo>
                    <a:pt x="695" y="233"/>
                    <a:pt x="541" y="450"/>
                    <a:pt x="347" y="487"/>
                  </a:cubicBezTo>
                  <a:cubicBezTo>
                    <a:pt x="328" y="491"/>
                    <a:pt x="310" y="492"/>
                    <a:pt x="292" y="492"/>
                  </a:cubicBezTo>
                  <a:cubicBezTo>
                    <a:pt x="155" y="492"/>
                    <a:pt x="44" y="394"/>
                    <a:pt x="2" y="244"/>
                  </a:cubicBezTo>
                  <a:cubicBezTo>
                    <a:pt x="2" y="250"/>
                    <a:pt x="0" y="254"/>
                    <a:pt x="0" y="259"/>
                  </a:cubicBezTo>
                  <a:cubicBezTo>
                    <a:pt x="4" y="475"/>
                    <a:pt x="137" y="628"/>
                    <a:pt x="309" y="628"/>
                  </a:cubicBezTo>
                  <a:cubicBezTo>
                    <a:pt x="327" y="628"/>
                    <a:pt x="346" y="626"/>
                    <a:pt x="365" y="622"/>
                  </a:cubicBezTo>
                  <a:cubicBezTo>
                    <a:pt x="562" y="584"/>
                    <a:pt x="720" y="359"/>
                    <a:pt x="718" y="121"/>
                  </a:cubicBezTo>
                  <a:cubicBezTo>
                    <a:pt x="718" y="78"/>
                    <a:pt x="709" y="39"/>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0"/>
            <p:cNvSpPr/>
            <p:nvPr/>
          </p:nvSpPr>
          <p:spPr>
            <a:xfrm>
              <a:off x="1996239" y="3781173"/>
              <a:ext cx="29925" cy="26065"/>
            </a:xfrm>
            <a:custGeom>
              <a:avLst/>
              <a:gdLst/>
              <a:ahLst/>
              <a:cxnLst/>
              <a:rect l="l" t="t" r="r" b="b"/>
              <a:pathLst>
                <a:path w="721" h="628" extrusionOk="0">
                  <a:moveTo>
                    <a:pt x="699" y="1"/>
                  </a:moveTo>
                  <a:cubicBezTo>
                    <a:pt x="695" y="233"/>
                    <a:pt x="543" y="449"/>
                    <a:pt x="349" y="488"/>
                  </a:cubicBezTo>
                  <a:cubicBezTo>
                    <a:pt x="330" y="491"/>
                    <a:pt x="312" y="493"/>
                    <a:pt x="294" y="493"/>
                  </a:cubicBezTo>
                  <a:cubicBezTo>
                    <a:pt x="157" y="493"/>
                    <a:pt x="46" y="394"/>
                    <a:pt x="2" y="245"/>
                  </a:cubicBezTo>
                  <a:cubicBezTo>
                    <a:pt x="2" y="251"/>
                    <a:pt x="1" y="254"/>
                    <a:pt x="1" y="259"/>
                  </a:cubicBezTo>
                  <a:cubicBezTo>
                    <a:pt x="3" y="474"/>
                    <a:pt x="137" y="627"/>
                    <a:pt x="307" y="627"/>
                  </a:cubicBezTo>
                  <a:cubicBezTo>
                    <a:pt x="326" y="627"/>
                    <a:pt x="345" y="625"/>
                    <a:pt x="364" y="621"/>
                  </a:cubicBezTo>
                  <a:cubicBezTo>
                    <a:pt x="563" y="584"/>
                    <a:pt x="721" y="360"/>
                    <a:pt x="717" y="121"/>
                  </a:cubicBezTo>
                  <a:cubicBezTo>
                    <a:pt x="717" y="78"/>
                    <a:pt x="709"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0"/>
            <p:cNvSpPr/>
            <p:nvPr/>
          </p:nvSpPr>
          <p:spPr>
            <a:xfrm>
              <a:off x="2025832" y="3773536"/>
              <a:ext cx="29925" cy="26107"/>
            </a:xfrm>
            <a:custGeom>
              <a:avLst/>
              <a:gdLst/>
              <a:ahLst/>
              <a:cxnLst/>
              <a:rect l="l" t="t" r="r" b="b"/>
              <a:pathLst>
                <a:path w="721" h="629" extrusionOk="0">
                  <a:moveTo>
                    <a:pt x="699" y="1"/>
                  </a:moveTo>
                  <a:cubicBezTo>
                    <a:pt x="696" y="235"/>
                    <a:pt x="541" y="450"/>
                    <a:pt x="347" y="488"/>
                  </a:cubicBezTo>
                  <a:cubicBezTo>
                    <a:pt x="328" y="491"/>
                    <a:pt x="310" y="493"/>
                    <a:pt x="292" y="493"/>
                  </a:cubicBezTo>
                  <a:cubicBezTo>
                    <a:pt x="155" y="493"/>
                    <a:pt x="44" y="395"/>
                    <a:pt x="2" y="245"/>
                  </a:cubicBezTo>
                  <a:cubicBezTo>
                    <a:pt x="2" y="251"/>
                    <a:pt x="1" y="255"/>
                    <a:pt x="1" y="259"/>
                  </a:cubicBezTo>
                  <a:cubicBezTo>
                    <a:pt x="3" y="476"/>
                    <a:pt x="137" y="628"/>
                    <a:pt x="309" y="628"/>
                  </a:cubicBezTo>
                  <a:cubicBezTo>
                    <a:pt x="327" y="628"/>
                    <a:pt x="346" y="627"/>
                    <a:pt x="366" y="623"/>
                  </a:cubicBezTo>
                  <a:cubicBezTo>
                    <a:pt x="562" y="586"/>
                    <a:pt x="721" y="360"/>
                    <a:pt x="718" y="121"/>
                  </a:cubicBezTo>
                  <a:cubicBezTo>
                    <a:pt x="718" y="78"/>
                    <a:pt x="711" y="39"/>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0"/>
            <p:cNvSpPr/>
            <p:nvPr/>
          </p:nvSpPr>
          <p:spPr>
            <a:xfrm>
              <a:off x="2054844" y="3764198"/>
              <a:ext cx="29884" cy="26024"/>
            </a:xfrm>
            <a:custGeom>
              <a:avLst/>
              <a:gdLst/>
              <a:ahLst/>
              <a:cxnLst/>
              <a:rect l="l" t="t" r="r" b="b"/>
              <a:pathLst>
                <a:path w="720" h="627" extrusionOk="0">
                  <a:moveTo>
                    <a:pt x="698" y="0"/>
                  </a:moveTo>
                  <a:cubicBezTo>
                    <a:pt x="694" y="231"/>
                    <a:pt x="540" y="448"/>
                    <a:pt x="346" y="487"/>
                  </a:cubicBezTo>
                  <a:cubicBezTo>
                    <a:pt x="328" y="491"/>
                    <a:pt x="310" y="492"/>
                    <a:pt x="292" y="492"/>
                  </a:cubicBezTo>
                  <a:cubicBezTo>
                    <a:pt x="155" y="492"/>
                    <a:pt x="43" y="393"/>
                    <a:pt x="1" y="244"/>
                  </a:cubicBezTo>
                  <a:cubicBezTo>
                    <a:pt x="1" y="250"/>
                    <a:pt x="0" y="253"/>
                    <a:pt x="0" y="259"/>
                  </a:cubicBezTo>
                  <a:cubicBezTo>
                    <a:pt x="4" y="474"/>
                    <a:pt x="136" y="627"/>
                    <a:pt x="307" y="627"/>
                  </a:cubicBezTo>
                  <a:cubicBezTo>
                    <a:pt x="326" y="627"/>
                    <a:pt x="345" y="625"/>
                    <a:pt x="365" y="621"/>
                  </a:cubicBezTo>
                  <a:cubicBezTo>
                    <a:pt x="562" y="584"/>
                    <a:pt x="720" y="359"/>
                    <a:pt x="717" y="121"/>
                  </a:cubicBezTo>
                  <a:cubicBezTo>
                    <a:pt x="717" y="78"/>
                    <a:pt x="710" y="37"/>
                    <a:pt x="6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0"/>
            <p:cNvSpPr/>
            <p:nvPr/>
          </p:nvSpPr>
          <p:spPr>
            <a:xfrm>
              <a:off x="2106393" y="3755523"/>
              <a:ext cx="29925" cy="26065"/>
            </a:xfrm>
            <a:custGeom>
              <a:avLst/>
              <a:gdLst/>
              <a:ahLst/>
              <a:cxnLst/>
              <a:rect l="l" t="t" r="r" b="b"/>
              <a:pathLst>
                <a:path w="721" h="628" extrusionOk="0">
                  <a:moveTo>
                    <a:pt x="699" y="1"/>
                  </a:moveTo>
                  <a:cubicBezTo>
                    <a:pt x="694" y="234"/>
                    <a:pt x="541" y="449"/>
                    <a:pt x="347" y="488"/>
                  </a:cubicBezTo>
                  <a:cubicBezTo>
                    <a:pt x="329" y="491"/>
                    <a:pt x="311" y="493"/>
                    <a:pt x="293" y="493"/>
                  </a:cubicBezTo>
                  <a:cubicBezTo>
                    <a:pt x="156" y="493"/>
                    <a:pt x="44" y="394"/>
                    <a:pt x="2" y="245"/>
                  </a:cubicBezTo>
                  <a:cubicBezTo>
                    <a:pt x="2" y="251"/>
                    <a:pt x="1" y="254"/>
                    <a:pt x="1" y="259"/>
                  </a:cubicBezTo>
                  <a:cubicBezTo>
                    <a:pt x="5" y="474"/>
                    <a:pt x="137" y="627"/>
                    <a:pt x="308" y="627"/>
                  </a:cubicBezTo>
                  <a:cubicBezTo>
                    <a:pt x="327" y="627"/>
                    <a:pt x="346" y="625"/>
                    <a:pt x="366" y="622"/>
                  </a:cubicBezTo>
                  <a:cubicBezTo>
                    <a:pt x="563" y="584"/>
                    <a:pt x="721" y="360"/>
                    <a:pt x="718" y="121"/>
                  </a:cubicBezTo>
                  <a:cubicBezTo>
                    <a:pt x="718" y="78"/>
                    <a:pt x="711"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0"/>
            <p:cNvSpPr/>
            <p:nvPr/>
          </p:nvSpPr>
          <p:spPr>
            <a:xfrm>
              <a:off x="2135945" y="3747886"/>
              <a:ext cx="29925" cy="26107"/>
            </a:xfrm>
            <a:custGeom>
              <a:avLst/>
              <a:gdLst/>
              <a:ahLst/>
              <a:cxnLst/>
              <a:rect l="l" t="t" r="r" b="b"/>
              <a:pathLst>
                <a:path w="721" h="629" extrusionOk="0">
                  <a:moveTo>
                    <a:pt x="699" y="1"/>
                  </a:moveTo>
                  <a:cubicBezTo>
                    <a:pt x="696" y="235"/>
                    <a:pt x="541" y="451"/>
                    <a:pt x="347" y="488"/>
                  </a:cubicBezTo>
                  <a:cubicBezTo>
                    <a:pt x="328" y="491"/>
                    <a:pt x="309" y="493"/>
                    <a:pt x="292" y="493"/>
                  </a:cubicBezTo>
                  <a:cubicBezTo>
                    <a:pt x="155" y="493"/>
                    <a:pt x="44" y="395"/>
                    <a:pt x="2" y="245"/>
                  </a:cubicBezTo>
                  <a:cubicBezTo>
                    <a:pt x="2" y="251"/>
                    <a:pt x="0" y="255"/>
                    <a:pt x="0" y="259"/>
                  </a:cubicBezTo>
                  <a:cubicBezTo>
                    <a:pt x="3" y="476"/>
                    <a:pt x="137" y="628"/>
                    <a:pt x="309" y="628"/>
                  </a:cubicBezTo>
                  <a:cubicBezTo>
                    <a:pt x="327" y="628"/>
                    <a:pt x="346" y="627"/>
                    <a:pt x="365" y="623"/>
                  </a:cubicBezTo>
                  <a:cubicBezTo>
                    <a:pt x="562" y="586"/>
                    <a:pt x="720" y="360"/>
                    <a:pt x="717" y="122"/>
                  </a:cubicBezTo>
                  <a:cubicBezTo>
                    <a:pt x="717" y="78"/>
                    <a:pt x="710" y="40"/>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0"/>
            <p:cNvSpPr/>
            <p:nvPr/>
          </p:nvSpPr>
          <p:spPr>
            <a:xfrm>
              <a:off x="2164916" y="3738548"/>
              <a:ext cx="30008" cy="26024"/>
            </a:xfrm>
            <a:custGeom>
              <a:avLst/>
              <a:gdLst/>
              <a:ahLst/>
              <a:cxnLst/>
              <a:rect l="l" t="t" r="r" b="b"/>
              <a:pathLst>
                <a:path w="723" h="627" extrusionOk="0">
                  <a:moveTo>
                    <a:pt x="700" y="0"/>
                  </a:moveTo>
                  <a:cubicBezTo>
                    <a:pt x="695" y="233"/>
                    <a:pt x="540" y="449"/>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0"/>
            <p:cNvSpPr/>
            <p:nvPr/>
          </p:nvSpPr>
          <p:spPr>
            <a:xfrm>
              <a:off x="1854126" y="3663216"/>
              <a:ext cx="29967" cy="26771"/>
            </a:xfrm>
            <a:custGeom>
              <a:avLst/>
              <a:gdLst/>
              <a:ahLst/>
              <a:cxnLst/>
              <a:rect l="l" t="t" r="r" b="b"/>
              <a:pathLst>
                <a:path w="722" h="645" extrusionOk="0">
                  <a:moveTo>
                    <a:pt x="709" y="0"/>
                  </a:moveTo>
                  <a:cubicBezTo>
                    <a:pt x="695" y="240"/>
                    <a:pt x="532" y="460"/>
                    <a:pt x="338" y="502"/>
                  </a:cubicBezTo>
                  <a:cubicBezTo>
                    <a:pt x="318" y="506"/>
                    <a:pt x="298" y="508"/>
                    <a:pt x="278" y="508"/>
                  </a:cubicBezTo>
                  <a:cubicBezTo>
                    <a:pt x="146" y="508"/>
                    <a:pt x="43" y="410"/>
                    <a:pt x="9" y="262"/>
                  </a:cubicBezTo>
                  <a:cubicBezTo>
                    <a:pt x="9" y="266"/>
                    <a:pt x="8" y="270"/>
                    <a:pt x="8" y="276"/>
                  </a:cubicBezTo>
                  <a:cubicBezTo>
                    <a:pt x="0" y="492"/>
                    <a:pt x="122" y="645"/>
                    <a:pt x="289" y="645"/>
                  </a:cubicBezTo>
                  <a:cubicBezTo>
                    <a:pt x="309" y="645"/>
                    <a:pt x="329" y="643"/>
                    <a:pt x="350" y="638"/>
                  </a:cubicBezTo>
                  <a:cubicBezTo>
                    <a:pt x="547" y="597"/>
                    <a:pt x="712" y="365"/>
                    <a:pt x="721" y="122"/>
                  </a:cubicBezTo>
                  <a:cubicBezTo>
                    <a:pt x="722" y="79"/>
                    <a:pt x="718"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0"/>
            <p:cNvSpPr/>
            <p:nvPr/>
          </p:nvSpPr>
          <p:spPr>
            <a:xfrm>
              <a:off x="1883636" y="3655040"/>
              <a:ext cx="30050" cy="26771"/>
            </a:xfrm>
            <a:custGeom>
              <a:avLst/>
              <a:gdLst/>
              <a:ahLst/>
              <a:cxnLst/>
              <a:rect l="l" t="t" r="r" b="b"/>
              <a:pathLst>
                <a:path w="724" h="645" extrusionOk="0">
                  <a:moveTo>
                    <a:pt x="709" y="0"/>
                  </a:moveTo>
                  <a:cubicBezTo>
                    <a:pt x="695" y="238"/>
                    <a:pt x="533" y="460"/>
                    <a:pt x="339" y="502"/>
                  </a:cubicBezTo>
                  <a:cubicBezTo>
                    <a:pt x="318" y="506"/>
                    <a:pt x="299" y="508"/>
                    <a:pt x="280" y="508"/>
                  </a:cubicBezTo>
                  <a:cubicBezTo>
                    <a:pt x="147" y="508"/>
                    <a:pt x="43" y="410"/>
                    <a:pt x="10" y="261"/>
                  </a:cubicBezTo>
                  <a:cubicBezTo>
                    <a:pt x="10" y="266"/>
                    <a:pt x="8" y="269"/>
                    <a:pt x="8" y="275"/>
                  </a:cubicBezTo>
                  <a:cubicBezTo>
                    <a:pt x="0" y="493"/>
                    <a:pt x="123" y="645"/>
                    <a:pt x="291" y="645"/>
                  </a:cubicBezTo>
                  <a:cubicBezTo>
                    <a:pt x="310" y="645"/>
                    <a:pt x="330" y="643"/>
                    <a:pt x="350" y="638"/>
                  </a:cubicBezTo>
                  <a:cubicBezTo>
                    <a:pt x="547" y="597"/>
                    <a:pt x="712" y="365"/>
                    <a:pt x="721" y="123"/>
                  </a:cubicBezTo>
                  <a:cubicBezTo>
                    <a:pt x="724" y="79"/>
                    <a:pt x="718" y="38"/>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0"/>
            <p:cNvSpPr/>
            <p:nvPr/>
          </p:nvSpPr>
          <p:spPr>
            <a:xfrm>
              <a:off x="1912690" y="3644954"/>
              <a:ext cx="30008" cy="26812"/>
            </a:xfrm>
            <a:custGeom>
              <a:avLst/>
              <a:gdLst/>
              <a:ahLst/>
              <a:cxnLst/>
              <a:rect l="l" t="t" r="r" b="b"/>
              <a:pathLst>
                <a:path w="723" h="646" extrusionOk="0">
                  <a:moveTo>
                    <a:pt x="708" y="1"/>
                  </a:moveTo>
                  <a:cubicBezTo>
                    <a:pt x="693" y="238"/>
                    <a:pt x="531" y="460"/>
                    <a:pt x="340" y="502"/>
                  </a:cubicBezTo>
                  <a:cubicBezTo>
                    <a:pt x="319" y="506"/>
                    <a:pt x="299" y="509"/>
                    <a:pt x="279" y="509"/>
                  </a:cubicBezTo>
                  <a:cubicBezTo>
                    <a:pt x="146" y="509"/>
                    <a:pt x="43" y="410"/>
                    <a:pt x="11" y="261"/>
                  </a:cubicBezTo>
                  <a:cubicBezTo>
                    <a:pt x="11" y="266"/>
                    <a:pt x="9" y="271"/>
                    <a:pt x="9" y="275"/>
                  </a:cubicBezTo>
                  <a:cubicBezTo>
                    <a:pt x="0" y="492"/>
                    <a:pt x="124" y="645"/>
                    <a:pt x="290" y="645"/>
                  </a:cubicBezTo>
                  <a:cubicBezTo>
                    <a:pt x="309" y="645"/>
                    <a:pt x="329" y="643"/>
                    <a:pt x="350" y="639"/>
                  </a:cubicBezTo>
                  <a:cubicBezTo>
                    <a:pt x="548" y="597"/>
                    <a:pt x="713" y="366"/>
                    <a:pt x="721" y="123"/>
                  </a:cubicBezTo>
                  <a:cubicBezTo>
                    <a:pt x="722" y="80"/>
                    <a:pt x="716" y="38"/>
                    <a:pt x="70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0"/>
            <p:cNvSpPr/>
            <p:nvPr/>
          </p:nvSpPr>
          <p:spPr>
            <a:xfrm>
              <a:off x="1962205" y="3629804"/>
              <a:ext cx="30631" cy="25775"/>
            </a:xfrm>
            <a:custGeom>
              <a:avLst/>
              <a:gdLst/>
              <a:ahLst/>
              <a:cxnLst/>
              <a:rect l="l" t="t" r="r" b="b"/>
              <a:pathLst>
                <a:path w="738" h="621" extrusionOk="0">
                  <a:moveTo>
                    <a:pt x="729" y="1"/>
                  </a:moveTo>
                  <a:cubicBezTo>
                    <a:pt x="700" y="238"/>
                    <a:pt x="528" y="450"/>
                    <a:pt x="335" y="479"/>
                  </a:cubicBezTo>
                  <a:cubicBezTo>
                    <a:pt x="321" y="481"/>
                    <a:pt x="307" y="482"/>
                    <a:pt x="294" y="482"/>
                  </a:cubicBezTo>
                  <a:cubicBezTo>
                    <a:pt x="153" y="482"/>
                    <a:pt x="47" y="376"/>
                    <a:pt x="21" y="216"/>
                  </a:cubicBezTo>
                  <a:cubicBezTo>
                    <a:pt x="21" y="222"/>
                    <a:pt x="19" y="225"/>
                    <a:pt x="19" y="231"/>
                  </a:cubicBezTo>
                  <a:cubicBezTo>
                    <a:pt x="0" y="456"/>
                    <a:pt x="122" y="620"/>
                    <a:pt x="298" y="620"/>
                  </a:cubicBezTo>
                  <a:cubicBezTo>
                    <a:pt x="312" y="620"/>
                    <a:pt x="326" y="619"/>
                    <a:pt x="341" y="617"/>
                  </a:cubicBezTo>
                  <a:cubicBezTo>
                    <a:pt x="538" y="588"/>
                    <a:pt x="715" y="367"/>
                    <a:pt x="735" y="126"/>
                  </a:cubicBezTo>
                  <a:cubicBezTo>
                    <a:pt x="738" y="82"/>
                    <a:pt x="735" y="41"/>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0"/>
            <p:cNvSpPr/>
            <p:nvPr/>
          </p:nvSpPr>
          <p:spPr>
            <a:xfrm>
              <a:off x="1991923" y="3623496"/>
              <a:ext cx="30631" cy="25733"/>
            </a:xfrm>
            <a:custGeom>
              <a:avLst/>
              <a:gdLst/>
              <a:ahLst/>
              <a:cxnLst/>
              <a:rect l="l" t="t" r="r" b="b"/>
              <a:pathLst>
                <a:path w="738" h="620" extrusionOk="0">
                  <a:moveTo>
                    <a:pt x="727" y="0"/>
                  </a:moveTo>
                  <a:cubicBezTo>
                    <a:pt x="701" y="237"/>
                    <a:pt x="529" y="450"/>
                    <a:pt x="335" y="479"/>
                  </a:cubicBezTo>
                  <a:cubicBezTo>
                    <a:pt x="321" y="481"/>
                    <a:pt x="307" y="482"/>
                    <a:pt x="293" y="482"/>
                  </a:cubicBezTo>
                  <a:cubicBezTo>
                    <a:pt x="152" y="482"/>
                    <a:pt x="46" y="375"/>
                    <a:pt x="20" y="216"/>
                  </a:cubicBezTo>
                  <a:cubicBezTo>
                    <a:pt x="20" y="222"/>
                    <a:pt x="19" y="224"/>
                    <a:pt x="19" y="230"/>
                  </a:cubicBezTo>
                  <a:cubicBezTo>
                    <a:pt x="0" y="455"/>
                    <a:pt x="122" y="620"/>
                    <a:pt x="297" y="620"/>
                  </a:cubicBezTo>
                  <a:cubicBezTo>
                    <a:pt x="311" y="620"/>
                    <a:pt x="325" y="619"/>
                    <a:pt x="339" y="617"/>
                  </a:cubicBezTo>
                  <a:cubicBezTo>
                    <a:pt x="537" y="588"/>
                    <a:pt x="713" y="367"/>
                    <a:pt x="733" y="124"/>
                  </a:cubicBezTo>
                  <a:cubicBezTo>
                    <a:pt x="737" y="81"/>
                    <a:pt x="733" y="41"/>
                    <a:pt x="7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0"/>
            <p:cNvSpPr/>
            <p:nvPr/>
          </p:nvSpPr>
          <p:spPr>
            <a:xfrm>
              <a:off x="2021184" y="3615319"/>
              <a:ext cx="30631" cy="25692"/>
            </a:xfrm>
            <a:custGeom>
              <a:avLst/>
              <a:gdLst/>
              <a:ahLst/>
              <a:cxnLst/>
              <a:rect l="l" t="t" r="r" b="b"/>
              <a:pathLst>
                <a:path w="738" h="619" extrusionOk="0">
                  <a:moveTo>
                    <a:pt x="729" y="0"/>
                  </a:moveTo>
                  <a:cubicBezTo>
                    <a:pt x="702" y="238"/>
                    <a:pt x="529" y="449"/>
                    <a:pt x="335" y="477"/>
                  </a:cubicBezTo>
                  <a:cubicBezTo>
                    <a:pt x="321" y="480"/>
                    <a:pt x="307" y="480"/>
                    <a:pt x="293" y="480"/>
                  </a:cubicBezTo>
                  <a:cubicBezTo>
                    <a:pt x="152" y="480"/>
                    <a:pt x="47" y="374"/>
                    <a:pt x="21" y="215"/>
                  </a:cubicBezTo>
                  <a:cubicBezTo>
                    <a:pt x="21" y="220"/>
                    <a:pt x="19" y="225"/>
                    <a:pt x="19" y="230"/>
                  </a:cubicBezTo>
                  <a:cubicBezTo>
                    <a:pt x="1" y="454"/>
                    <a:pt x="123" y="619"/>
                    <a:pt x="298" y="619"/>
                  </a:cubicBezTo>
                  <a:cubicBezTo>
                    <a:pt x="312" y="619"/>
                    <a:pt x="327" y="618"/>
                    <a:pt x="341" y="615"/>
                  </a:cubicBezTo>
                  <a:cubicBezTo>
                    <a:pt x="538" y="587"/>
                    <a:pt x="715" y="367"/>
                    <a:pt x="733" y="124"/>
                  </a:cubicBezTo>
                  <a:cubicBezTo>
                    <a:pt x="738" y="81"/>
                    <a:pt x="733" y="39"/>
                    <a:pt x="72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0"/>
            <p:cNvSpPr/>
            <p:nvPr/>
          </p:nvSpPr>
          <p:spPr>
            <a:xfrm>
              <a:off x="2078751" y="3597223"/>
              <a:ext cx="30631" cy="25775"/>
            </a:xfrm>
            <a:custGeom>
              <a:avLst/>
              <a:gdLst/>
              <a:ahLst/>
              <a:cxnLst/>
              <a:rect l="l" t="t" r="r" b="b"/>
              <a:pathLst>
                <a:path w="738" h="621" extrusionOk="0">
                  <a:moveTo>
                    <a:pt x="727" y="1"/>
                  </a:moveTo>
                  <a:cubicBezTo>
                    <a:pt x="700" y="238"/>
                    <a:pt x="528" y="451"/>
                    <a:pt x="335" y="480"/>
                  </a:cubicBezTo>
                  <a:cubicBezTo>
                    <a:pt x="321" y="482"/>
                    <a:pt x="307" y="482"/>
                    <a:pt x="294" y="482"/>
                  </a:cubicBezTo>
                  <a:cubicBezTo>
                    <a:pt x="152" y="482"/>
                    <a:pt x="47" y="375"/>
                    <a:pt x="20" y="217"/>
                  </a:cubicBezTo>
                  <a:cubicBezTo>
                    <a:pt x="20" y="222"/>
                    <a:pt x="19" y="225"/>
                    <a:pt x="19" y="231"/>
                  </a:cubicBezTo>
                  <a:cubicBezTo>
                    <a:pt x="0" y="456"/>
                    <a:pt x="122" y="621"/>
                    <a:pt x="297" y="621"/>
                  </a:cubicBezTo>
                  <a:cubicBezTo>
                    <a:pt x="311" y="621"/>
                    <a:pt x="325" y="620"/>
                    <a:pt x="339" y="617"/>
                  </a:cubicBezTo>
                  <a:cubicBezTo>
                    <a:pt x="538" y="589"/>
                    <a:pt x="713" y="367"/>
                    <a:pt x="733" y="125"/>
                  </a:cubicBezTo>
                  <a:cubicBezTo>
                    <a:pt x="737" y="81"/>
                    <a:pt x="733" y="41"/>
                    <a:pt x="7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0"/>
            <p:cNvSpPr/>
            <p:nvPr/>
          </p:nvSpPr>
          <p:spPr>
            <a:xfrm>
              <a:off x="2108386" y="3590914"/>
              <a:ext cx="30631" cy="25775"/>
            </a:xfrm>
            <a:custGeom>
              <a:avLst/>
              <a:gdLst/>
              <a:ahLst/>
              <a:cxnLst/>
              <a:rect l="l" t="t" r="r" b="b"/>
              <a:pathLst>
                <a:path w="738" h="621" extrusionOk="0">
                  <a:moveTo>
                    <a:pt x="729" y="1"/>
                  </a:moveTo>
                  <a:cubicBezTo>
                    <a:pt x="700" y="238"/>
                    <a:pt x="529" y="449"/>
                    <a:pt x="335" y="478"/>
                  </a:cubicBezTo>
                  <a:cubicBezTo>
                    <a:pt x="320" y="480"/>
                    <a:pt x="306" y="481"/>
                    <a:pt x="292" y="481"/>
                  </a:cubicBezTo>
                  <a:cubicBezTo>
                    <a:pt x="152" y="481"/>
                    <a:pt x="48" y="374"/>
                    <a:pt x="22" y="216"/>
                  </a:cubicBezTo>
                  <a:cubicBezTo>
                    <a:pt x="22" y="222"/>
                    <a:pt x="19" y="225"/>
                    <a:pt x="19" y="231"/>
                  </a:cubicBezTo>
                  <a:cubicBezTo>
                    <a:pt x="0" y="456"/>
                    <a:pt x="123" y="620"/>
                    <a:pt x="298" y="620"/>
                  </a:cubicBezTo>
                  <a:cubicBezTo>
                    <a:pt x="312" y="620"/>
                    <a:pt x="326" y="619"/>
                    <a:pt x="341" y="617"/>
                  </a:cubicBezTo>
                  <a:cubicBezTo>
                    <a:pt x="538" y="587"/>
                    <a:pt x="715" y="367"/>
                    <a:pt x="735" y="124"/>
                  </a:cubicBezTo>
                  <a:cubicBezTo>
                    <a:pt x="738" y="81"/>
                    <a:pt x="735" y="39"/>
                    <a:pt x="72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0"/>
            <p:cNvSpPr/>
            <p:nvPr/>
          </p:nvSpPr>
          <p:spPr>
            <a:xfrm>
              <a:off x="2137730" y="3582696"/>
              <a:ext cx="30589" cy="25733"/>
            </a:xfrm>
            <a:custGeom>
              <a:avLst/>
              <a:gdLst/>
              <a:ahLst/>
              <a:cxnLst/>
              <a:rect l="l" t="t" r="r" b="b"/>
              <a:pathLst>
                <a:path w="737" h="620" extrusionOk="0">
                  <a:moveTo>
                    <a:pt x="728" y="0"/>
                  </a:moveTo>
                  <a:cubicBezTo>
                    <a:pt x="702" y="237"/>
                    <a:pt x="529" y="450"/>
                    <a:pt x="334" y="479"/>
                  </a:cubicBezTo>
                  <a:cubicBezTo>
                    <a:pt x="320" y="481"/>
                    <a:pt x="306" y="482"/>
                    <a:pt x="292" y="482"/>
                  </a:cubicBezTo>
                  <a:cubicBezTo>
                    <a:pt x="152" y="482"/>
                    <a:pt x="47" y="376"/>
                    <a:pt x="21" y="216"/>
                  </a:cubicBezTo>
                  <a:cubicBezTo>
                    <a:pt x="21" y="222"/>
                    <a:pt x="18" y="226"/>
                    <a:pt x="18" y="230"/>
                  </a:cubicBezTo>
                  <a:cubicBezTo>
                    <a:pt x="0" y="455"/>
                    <a:pt x="123" y="620"/>
                    <a:pt x="297" y="620"/>
                  </a:cubicBezTo>
                  <a:cubicBezTo>
                    <a:pt x="311" y="620"/>
                    <a:pt x="325" y="619"/>
                    <a:pt x="340" y="617"/>
                  </a:cubicBezTo>
                  <a:cubicBezTo>
                    <a:pt x="538" y="588"/>
                    <a:pt x="713" y="367"/>
                    <a:pt x="733" y="125"/>
                  </a:cubicBezTo>
                  <a:cubicBezTo>
                    <a:pt x="736" y="82"/>
                    <a:pt x="733" y="41"/>
                    <a:pt x="7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0"/>
            <p:cNvSpPr/>
            <p:nvPr/>
          </p:nvSpPr>
          <p:spPr>
            <a:xfrm>
              <a:off x="1845535" y="3719165"/>
              <a:ext cx="30008" cy="26024"/>
            </a:xfrm>
            <a:custGeom>
              <a:avLst/>
              <a:gdLst/>
              <a:ahLst/>
              <a:cxnLst/>
              <a:rect l="l" t="t" r="r" b="b"/>
              <a:pathLst>
                <a:path w="723" h="627" extrusionOk="0">
                  <a:moveTo>
                    <a:pt x="700" y="0"/>
                  </a:moveTo>
                  <a:cubicBezTo>
                    <a:pt x="695" y="233"/>
                    <a:pt x="542" y="451"/>
                    <a:pt x="348" y="487"/>
                  </a:cubicBezTo>
                  <a:cubicBezTo>
                    <a:pt x="330" y="491"/>
                    <a:pt x="311" y="492"/>
                    <a:pt x="293" y="492"/>
                  </a:cubicBezTo>
                  <a:cubicBezTo>
                    <a:pt x="156" y="492"/>
                    <a:pt x="44" y="393"/>
                    <a:pt x="4" y="244"/>
                  </a:cubicBezTo>
                  <a:cubicBezTo>
                    <a:pt x="4" y="250"/>
                    <a:pt x="1" y="253"/>
                    <a:pt x="1" y="259"/>
                  </a:cubicBezTo>
                  <a:cubicBezTo>
                    <a:pt x="5" y="474"/>
                    <a:pt x="138" y="627"/>
                    <a:pt x="308" y="627"/>
                  </a:cubicBezTo>
                  <a:cubicBezTo>
                    <a:pt x="327" y="627"/>
                    <a:pt x="346" y="625"/>
                    <a:pt x="366" y="621"/>
                  </a:cubicBezTo>
                  <a:cubicBezTo>
                    <a:pt x="564" y="584"/>
                    <a:pt x="722" y="359"/>
                    <a:pt x="718" y="121"/>
                  </a:cubicBezTo>
                  <a:cubicBezTo>
                    <a:pt x="718" y="78"/>
                    <a:pt x="709" y="38"/>
                    <a:pt x="7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0"/>
            <p:cNvSpPr/>
            <p:nvPr/>
          </p:nvSpPr>
          <p:spPr>
            <a:xfrm>
              <a:off x="1875045" y="3711528"/>
              <a:ext cx="30008" cy="26065"/>
            </a:xfrm>
            <a:custGeom>
              <a:avLst/>
              <a:gdLst/>
              <a:ahLst/>
              <a:cxnLst/>
              <a:rect l="l" t="t" r="r" b="b"/>
              <a:pathLst>
                <a:path w="723" h="628" extrusionOk="0">
                  <a:moveTo>
                    <a:pt x="701" y="0"/>
                  </a:moveTo>
                  <a:cubicBezTo>
                    <a:pt x="696" y="234"/>
                    <a:pt x="543" y="450"/>
                    <a:pt x="349" y="487"/>
                  </a:cubicBezTo>
                  <a:cubicBezTo>
                    <a:pt x="330" y="491"/>
                    <a:pt x="311" y="493"/>
                    <a:pt x="293" y="493"/>
                  </a:cubicBezTo>
                  <a:cubicBezTo>
                    <a:pt x="156" y="493"/>
                    <a:pt x="44" y="394"/>
                    <a:pt x="4" y="245"/>
                  </a:cubicBezTo>
                  <a:cubicBezTo>
                    <a:pt x="4" y="250"/>
                    <a:pt x="1" y="255"/>
                    <a:pt x="1" y="259"/>
                  </a:cubicBezTo>
                  <a:cubicBezTo>
                    <a:pt x="5" y="476"/>
                    <a:pt x="139" y="628"/>
                    <a:pt x="310" y="628"/>
                  </a:cubicBezTo>
                  <a:cubicBezTo>
                    <a:pt x="328" y="628"/>
                    <a:pt x="347" y="626"/>
                    <a:pt x="366" y="622"/>
                  </a:cubicBezTo>
                  <a:cubicBezTo>
                    <a:pt x="564" y="585"/>
                    <a:pt x="722" y="359"/>
                    <a:pt x="718" y="121"/>
                  </a:cubicBezTo>
                  <a:cubicBezTo>
                    <a:pt x="718" y="78"/>
                    <a:pt x="709"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0"/>
            <p:cNvSpPr/>
            <p:nvPr/>
          </p:nvSpPr>
          <p:spPr>
            <a:xfrm>
              <a:off x="1904098" y="3702148"/>
              <a:ext cx="29925" cy="26065"/>
            </a:xfrm>
            <a:custGeom>
              <a:avLst/>
              <a:gdLst/>
              <a:ahLst/>
              <a:cxnLst/>
              <a:rect l="l" t="t" r="r" b="b"/>
              <a:pathLst>
                <a:path w="721" h="628" extrusionOk="0">
                  <a:moveTo>
                    <a:pt x="699" y="1"/>
                  </a:moveTo>
                  <a:cubicBezTo>
                    <a:pt x="693" y="233"/>
                    <a:pt x="541" y="449"/>
                    <a:pt x="347" y="488"/>
                  </a:cubicBezTo>
                  <a:cubicBezTo>
                    <a:pt x="328" y="491"/>
                    <a:pt x="310" y="493"/>
                    <a:pt x="292" y="493"/>
                  </a:cubicBezTo>
                  <a:cubicBezTo>
                    <a:pt x="154" y="493"/>
                    <a:pt x="43" y="394"/>
                    <a:pt x="2" y="245"/>
                  </a:cubicBezTo>
                  <a:cubicBezTo>
                    <a:pt x="2" y="251"/>
                    <a:pt x="1" y="254"/>
                    <a:pt x="1" y="259"/>
                  </a:cubicBezTo>
                  <a:cubicBezTo>
                    <a:pt x="3" y="474"/>
                    <a:pt x="136" y="627"/>
                    <a:pt x="307" y="627"/>
                  </a:cubicBezTo>
                  <a:cubicBezTo>
                    <a:pt x="325" y="627"/>
                    <a:pt x="345" y="625"/>
                    <a:pt x="364" y="621"/>
                  </a:cubicBezTo>
                  <a:cubicBezTo>
                    <a:pt x="563" y="584"/>
                    <a:pt x="721" y="360"/>
                    <a:pt x="716" y="121"/>
                  </a:cubicBezTo>
                  <a:cubicBezTo>
                    <a:pt x="716" y="78"/>
                    <a:pt x="708"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0"/>
            <p:cNvSpPr/>
            <p:nvPr/>
          </p:nvSpPr>
          <p:spPr>
            <a:xfrm>
              <a:off x="1964778" y="3685795"/>
              <a:ext cx="29925" cy="26107"/>
            </a:xfrm>
            <a:custGeom>
              <a:avLst/>
              <a:gdLst/>
              <a:ahLst/>
              <a:cxnLst/>
              <a:rect l="l" t="t" r="r" b="b"/>
              <a:pathLst>
                <a:path w="721" h="629" extrusionOk="0">
                  <a:moveTo>
                    <a:pt x="699" y="1"/>
                  </a:moveTo>
                  <a:cubicBezTo>
                    <a:pt x="694" y="235"/>
                    <a:pt x="539" y="451"/>
                    <a:pt x="346" y="488"/>
                  </a:cubicBezTo>
                  <a:cubicBezTo>
                    <a:pt x="328" y="492"/>
                    <a:pt x="309" y="493"/>
                    <a:pt x="291" y="493"/>
                  </a:cubicBezTo>
                  <a:cubicBezTo>
                    <a:pt x="155" y="493"/>
                    <a:pt x="44" y="395"/>
                    <a:pt x="2" y="245"/>
                  </a:cubicBezTo>
                  <a:cubicBezTo>
                    <a:pt x="2" y="251"/>
                    <a:pt x="0" y="254"/>
                    <a:pt x="0" y="260"/>
                  </a:cubicBezTo>
                  <a:cubicBezTo>
                    <a:pt x="4" y="475"/>
                    <a:pt x="137" y="628"/>
                    <a:pt x="309" y="628"/>
                  </a:cubicBezTo>
                  <a:cubicBezTo>
                    <a:pt x="327" y="628"/>
                    <a:pt x="346" y="627"/>
                    <a:pt x="365" y="623"/>
                  </a:cubicBezTo>
                  <a:cubicBezTo>
                    <a:pt x="562" y="584"/>
                    <a:pt x="720" y="360"/>
                    <a:pt x="717" y="122"/>
                  </a:cubicBezTo>
                  <a:cubicBezTo>
                    <a:pt x="717" y="79"/>
                    <a:pt x="710" y="38"/>
                    <a:pt x="69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0"/>
            <p:cNvSpPr/>
            <p:nvPr/>
          </p:nvSpPr>
          <p:spPr>
            <a:xfrm>
              <a:off x="1994288" y="3678241"/>
              <a:ext cx="29925" cy="26024"/>
            </a:xfrm>
            <a:custGeom>
              <a:avLst/>
              <a:gdLst/>
              <a:ahLst/>
              <a:cxnLst/>
              <a:rect l="l" t="t" r="r" b="b"/>
              <a:pathLst>
                <a:path w="721" h="627" extrusionOk="0">
                  <a:moveTo>
                    <a:pt x="699" y="0"/>
                  </a:moveTo>
                  <a:cubicBezTo>
                    <a:pt x="695" y="233"/>
                    <a:pt x="541" y="449"/>
                    <a:pt x="347" y="486"/>
                  </a:cubicBezTo>
                  <a:cubicBezTo>
                    <a:pt x="328" y="490"/>
                    <a:pt x="309" y="492"/>
                    <a:pt x="290" y="492"/>
                  </a:cubicBezTo>
                  <a:cubicBezTo>
                    <a:pt x="154" y="492"/>
                    <a:pt x="44" y="393"/>
                    <a:pt x="2" y="245"/>
                  </a:cubicBezTo>
                  <a:cubicBezTo>
                    <a:pt x="2" y="249"/>
                    <a:pt x="0" y="253"/>
                    <a:pt x="0" y="259"/>
                  </a:cubicBezTo>
                  <a:cubicBezTo>
                    <a:pt x="4" y="474"/>
                    <a:pt x="137" y="627"/>
                    <a:pt x="309" y="627"/>
                  </a:cubicBezTo>
                  <a:cubicBezTo>
                    <a:pt x="327" y="627"/>
                    <a:pt x="346" y="625"/>
                    <a:pt x="365" y="621"/>
                  </a:cubicBezTo>
                  <a:cubicBezTo>
                    <a:pt x="562" y="584"/>
                    <a:pt x="720" y="360"/>
                    <a:pt x="718" y="120"/>
                  </a:cubicBezTo>
                  <a:cubicBezTo>
                    <a:pt x="718" y="77"/>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0"/>
            <p:cNvSpPr/>
            <p:nvPr/>
          </p:nvSpPr>
          <p:spPr>
            <a:xfrm>
              <a:off x="2023217" y="3668819"/>
              <a:ext cx="29925" cy="26065"/>
            </a:xfrm>
            <a:custGeom>
              <a:avLst/>
              <a:gdLst/>
              <a:ahLst/>
              <a:cxnLst/>
              <a:rect l="l" t="t" r="r" b="b"/>
              <a:pathLst>
                <a:path w="721" h="628" extrusionOk="0">
                  <a:moveTo>
                    <a:pt x="699" y="0"/>
                  </a:moveTo>
                  <a:cubicBezTo>
                    <a:pt x="696" y="235"/>
                    <a:pt x="541" y="450"/>
                    <a:pt x="347" y="488"/>
                  </a:cubicBezTo>
                  <a:cubicBezTo>
                    <a:pt x="328" y="491"/>
                    <a:pt x="310" y="493"/>
                    <a:pt x="292" y="493"/>
                  </a:cubicBezTo>
                  <a:cubicBezTo>
                    <a:pt x="155" y="493"/>
                    <a:pt x="44" y="394"/>
                    <a:pt x="2" y="245"/>
                  </a:cubicBezTo>
                  <a:cubicBezTo>
                    <a:pt x="2" y="250"/>
                    <a:pt x="0" y="253"/>
                    <a:pt x="0" y="259"/>
                  </a:cubicBezTo>
                  <a:cubicBezTo>
                    <a:pt x="4" y="475"/>
                    <a:pt x="137" y="628"/>
                    <a:pt x="309" y="628"/>
                  </a:cubicBezTo>
                  <a:cubicBezTo>
                    <a:pt x="328" y="628"/>
                    <a:pt x="346" y="626"/>
                    <a:pt x="365" y="623"/>
                  </a:cubicBezTo>
                  <a:cubicBezTo>
                    <a:pt x="562" y="584"/>
                    <a:pt x="720" y="360"/>
                    <a:pt x="717" y="121"/>
                  </a:cubicBezTo>
                  <a:cubicBezTo>
                    <a:pt x="717"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0"/>
            <p:cNvSpPr/>
            <p:nvPr/>
          </p:nvSpPr>
          <p:spPr>
            <a:xfrm>
              <a:off x="2083317" y="3654749"/>
              <a:ext cx="29925" cy="26024"/>
            </a:xfrm>
            <a:custGeom>
              <a:avLst/>
              <a:gdLst/>
              <a:ahLst/>
              <a:cxnLst/>
              <a:rect l="l" t="t" r="r" b="b"/>
              <a:pathLst>
                <a:path w="721" h="627" extrusionOk="0">
                  <a:moveTo>
                    <a:pt x="699" y="0"/>
                  </a:moveTo>
                  <a:cubicBezTo>
                    <a:pt x="694" y="233"/>
                    <a:pt x="540" y="449"/>
                    <a:pt x="347" y="487"/>
                  </a:cubicBezTo>
                  <a:cubicBezTo>
                    <a:pt x="328" y="491"/>
                    <a:pt x="310" y="493"/>
                    <a:pt x="292" y="493"/>
                  </a:cubicBezTo>
                  <a:cubicBezTo>
                    <a:pt x="155" y="493"/>
                    <a:pt x="43" y="393"/>
                    <a:pt x="2" y="245"/>
                  </a:cubicBezTo>
                  <a:cubicBezTo>
                    <a:pt x="2" y="250"/>
                    <a:pt x="1" y="253"/>
                    <a:pt x="1" y="259"/>
                  </a:cubicBezTo>
                  <a:cubicBezTo>
                    <a:pt x="3" y="474"/>
                    <a:pt x="137" y="627"/>
                    <a:pt x="307" y="627"/>
                  </a:cubicBezTo>
                  <a:cubicBezTo>
                    <a:pt x="326" y="627"/>
                    <a:pt x="345" y="625"/>
                    <a:pt x="364" y="621"/>
                  </a:cubicBezTo>
                  <a:cubicBezTo>
                    <a:pt x="563" y="584"/>
                    <a:pt x="721" y="359"/>
                    <a:pt x="716" y="121"/>
                  </a:cubicBezTo>
                  <a:cubicBezTo>
                    <a:pt x="716" y="78"/>
                    <a:pt x="709" y="38"/>
                    <a:pt x="6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0"/>
            <p:cNvSpPr/>
            <p:nvPr/>
          </p:nvSpPr>
          <p:spPr>
            <a:xfrm>
              <a:off x="2112785" y="3647112"/>
              <a:ext cx="30008" cy="26065"/>
            </a:xfrm>
            <a:custGeom>
              <a:avLst/>
              <a:gdLst/>
              <a:ahLst/>
              <a:cxnLst/>
              <a:rect l="l" t="t" r="r" b="b"/>
              <a:pathLst>
                <a:path w="723" h="628" extrusionOk="0">
                  <a:moveTo>
                    <a:pt x="701" y="0"/>
                  </a:moveTo>
                  <a:cubicBezTo>
                    <a:pt x="695" y="235"/>
                    <a:pt x="542" y="450"/>
                    <a:pt x="348" y="487"/>
                  </a:cubicBezTo>
                  <a:cubicBezTo>
                    <a:pt x="330" y="491"/>
                    <a:pt x="311" y="493"/>
                    <a:pt x="293" y="493"/>
                  </a:cubicBezTo>
                  <a:cubicBezTo>
                    <a:pt x="156" y="493"/>
                    <a:pt x="44" y="394"/>
                    <a:pt x="4" y="245"/>
                  </a:cubicBezTo>
                  <a:cubicBezTo>
                    <a:pt x="4" y="250"/>
                    <a:pt x="1" y="255"/>
                    <a:pt x="1" y="259"/>
                  </a:cubicBezTo>
                  <a:cubicBezTo>
                    <a:pt x="5" y="476"/>
                    <a:pt x="139" y="628"/>
                    <a:pt x="309" y="628"/>
                  </a:cubicBezTo>
                  <a:cubicBezTo>
                    <a:pt x="328" y="628"/>
                    <a:pt x="347" y="626"/>
                    <a:pt x="366" y="623"/>
                  </a:cubicBezTo>
                  <a:cubicBezTo>
                    <a:pt x="564" y="585"/>
                    <a:pt x="722" y="360"/>
                    <a:pt x="718" y="121"/>
                  </a:cubicBezTo>
                  <a:cubicBezTo>
                    <a:pt x="718" y="78"/>
                    <a:pt x="711" y="39"/>
                    <a:pt x="70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0"/>
            <p:cNvSpPr/>
            <p:nvPr/>
          </p:nvSpPr>
          <p:spPr>
            <a:xfrm>
              <a:off x="2141797" y="3637732"/>
              <a:ext cx="29925" cy="26065"/>
            </a:xfrm>
            <a:custGeom>
              <a:avLst/>
              <a:gdLst/>
              <a:ahLst/>
              <a:cxnLst/>
              <a:rect l="l" t="t" r="r" b="b"/>
              <a:pathLst>
                <a:path w="721" h="628" extrusionOk="0">
                  <a:moveTo>
                    <a:pt x="698" y="1"/>
                  </a:moveTo>
                  <a:cubicBezTo>
                    <a:pt x="694" y="233"/>
                    <a:pt x="540" y="449"/>
                    <a:pt x="346" y="488"/>
                  </a:cubicBezTo>
                  <a:cubicBezTo>
                    <a:pt x="328" y="491"/>
                    <a:pt x="309" y="493"/>
                    <a:pt x="291" y="493"/>
                  </a:cubicBezTo>
                  <a:cubicBezTo>
                    <a:pt x="154" y="493"/>
                    <a:pt x="42" y="394"/>
                    <a:pt x="2" y="245"/>
                  </a:cubicBezTo>
                  <a:cubicBezTo>
                    <a:pt x="2" y="251"/>
                    <a:pt x="0" y="254"/>
                    <a:pt x="0" y="259"/>
                  </a:cubicBezTo>
                  <a:cubicBezTo>
                    <a:pt x="3" y="474"/>
                    <a:pt x="136" y="627"/>
                    <a:pt x="306" y="627"/>
                  </a:cubicBezTo>
                  <a:cubicBezTo>
                    <a:pt x="325" y="627"/>
                    <a:pt x="344" y="625"/>
                    <a:pt x="364" y="621"/>
                  </a:cubicBezTo>
                  <a:cubicBezTo>
                    <a:pt x="562" y="584"/>
                    <a:pt x="720" y="360"/>
                    <a:pt x="716" y="121"/>
                  </a:cubicBezTo>
                  <a:cubicBezTo>
                    <a:pt x="716" y="78"/>
                    <a:pt x="707" y="38"/>
                    <a:pt x="69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0"/>
            <p:cNvSpPr/>
            <p:nvPr/>
          </p:nvSpPr>
          <p:spPr>
            <a:xfrm>
              <a:off x="1733969" y="3128134"/>
              <a:ext cx="447341" cy="480960"/>
            </a:xfrm>
            <a:custGeom>
              <a:avLst/>
              <a:gdLst/>
              <a:ahLst/>
              <a:cxnLst/>
              <a:rect l="l" t="t" r="r" b="b"/>
              <a:pathLst>
                <a:path w="10778" h="11588" extrusionOk="0">
                  <a:moveTo>
                    <a:pt x="3591" y="1"/>
                  </a:moveTo>
                  <a:cubicBezTo>
                    <a:pt x="2101" y="1"/>
                    <a:pt x="758" y="494"/>
                    <a:pt x="431" y="2126"/>
                  </a:cubicBezTo>
                  <a:cubicBezTo>
                    <a:pt x="0" y="4279"/>
                    <a:pt x="2260" y="11204"/>
                    <a:pt x="2794" y="11546"/>
                  </a:cubicBezTo>
                  <a:cubicBezTo>
                    <a:pt x="2839" y="11575"/>
                    <a:pt x="2913" y="11588"/>
                    <a:pt x="3014" y="11588"/>
                  </a:cubicBezTo>
                  <a:cubicBezTo>
                    <a:pt x="4090" y="11588"/>
                    <a:pt x="8114" y="10087"/>
                    <a:pt x="10283" y="10087"/>
                  </a:cubicBezTo>
                  <a:cubicBezTo>
                    <a:pt x="10310" y="10087"/>
                    <a:pt x="10338" y="10087"/>
                    <a:pt x="10365" y="10087"/>
                  </a:cubicBezTo>
                  <a:cubicBezTo>
                    <a:pt x="10365" y="10087"/>
                    <a:pt x="10365" y="10087"/>
                    <a:pt x="10366" y="10087"/>
                  </a:cubicBezTo>
                  <a:cubicBezTo>
                    <a:pt x="10777" y="10087"/>
                    <a:pt x="9137" y="1503"/>
                    <a:pt x="8250" y="1085"/>
                  </a:cubicBezTo>
                  <a:cubicBezTo>
                    <a:pt x="7747" y="847"/>
                    <a:pt x="5543" y="1"/>
                    <a:pt x="3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0"/>
            <p:cNvSpPr/>
            <p:nvPr/>
          </p:nvSpPr>
          <p:spPr>
            <a:xfrm>
              <a:off x="1871683" y="3567464"/>
              <a:ext cx="30091" cy="24114"/>
            </a:xfrm>
            <a:custGeom>
              <a:avLst/>
              <a:gdLst/>
              <a:ahLst/>
              <a:cxnLst/>
              <a:rect l="l" t="t" r="r" b="b"/>
              <a:pathLst>
                <a:path w="725" h="581" extrusionOk="0">
                  <a:moveTo>
                    <a:pt x="714" y="1"/>
                  </a:moveTo>
                  <a:cubicBezTo>
                    <a:pt x="684" y="224"/>
                    <a:pt x="513" y="422"/>
                    <a:pt x="325" y="446"/>
                  </a:cubicBezTo>
                  <a:cubicBezTo>
                    <a:pt x="312" y="448"/>
                    <a:pt x="300" y="449"/>
                    <a:pt x="287" y="449"/>
                  </a:cubicBezTo>
                  <a:cubicBezTo>
                    <a:pt x="150" y="449"/>
                    <a:pt x="50" y="347"/>
                    <a:pt x="27" y="195"/>
                  </a:cubicBezTo>
                  <a:cubicBezTo>
                    <a:pt x="27" y="201"/>
                    <a:pt x="24" y="205"/>
                    <a:pt x="23" y="209"/>
                  </a:cubicBezTo>
                  <a:cubicBezTo>
                    <a:pt x="0" y="423"/>
                    <a:pt x="115" y="581"/>
                    <a:pt x="286" y="581"/>
                  </a:cubicBezTo>
                  <a:cubicBezTo>
                    <a:pt x="298" y="581"/>
                    <a:pt x="311" y="580"/>
                    <a:pt x="323" y="579"/>
                  </a:cubicBezTo>
                  <a:cubicBezTo>
                    <a:pt x="513" y="553"/>
                    <a:pt x="690" y="349"/>
                    <a:pt x="714" y="119"/>
                  </a:cubicBezTo>
                  <a:cubicBezTo>
                    <a:pt x="724" y="77"/>
                    <a:pt x="720" y="40"/>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0"/>
            <p:cNvSpPr/>
            <p:nvPr/>
          </p:nvSpPr>
          <p:spPr>
            <a:xfrm>
              <a:off x="1900487" y="3561861"/>
              <a:ext cx="29676" cy="24114"/>
            </a:xfrm>
            <a:custGeom>
              <a:avLst/>
              <a:gdLst/>
              <a:ahLst/>
              <a:cxnLst/>
              <a:rect l="l" t="t" r="r" b="b"/>
              <a:pathLst>
                <a:path w="715" h="581" extrusionOk="0">
                  <a:moveTo>
                    <a:pt x="714" y="1"/>
                  </a:moveTo>
                  <a:cubicBezTo>
                    <a:pt x="684" y="224"/>
                    <a:pt x="513" y="422"/>
                    <a:pt x="325" y="446"/>
                  </a:cubicBezTo>
                  <a:cubicBezTo>
                    <a:pt x="312" y="448"/>
                    <a:pt x="300" y="449"/>
                    <a:pt x="287" y="449"/>
                  </a:cubicBezTo>
                  <a:cubicBezTo>
                    <a:pt x="150" y="449"/>
                    <a:pt x="50" y="347"/>
                    <a:pt x="26" y="195"/>
                  </a:cubicBezTo>
                  <a:cubicBezTo>
                    <a:pt x="26" y="201"/>
                    <a:pt x="25" y="205"/>
                    <a:pt x="25" y="209"/>
                  </a:cubicBezTo>
                  <a:cubicBezTo>
                    <a:pt x="0" y="423"/>
                    <a:pt x="117" y="581"/>
                    <a:pt x="288" y="581"/>
                  </a:cubicBezTo>
                  <a:cubicBezTo>
                    <a:pt x="300" y="581"/>
                    <a:pt x="312" y="580"/>
                    <a:pt x="325" y="579"/>
                  </a:cubicBezTo>
                  <a:cubicBezTo>
                    <a:pt x="509" y="553"/>
                    <a:pt x="678" y="360"/>
                    <a:pt x="713" y="142"/>
                  </a:cubicBezTo>
                  <a:cubicBezTo>
                    <a:pt x="710" y="106"/>
                    <a:pt x="709" y="70"/>
                    <a:pt x="713" y="32"/>
                  </a:cubicBezTo>
                  <a:cubicBezTo>
                    <a:pt x="713" y="27"/>
                    <a:pt x="714"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0"/>
            <p:cNvSpPr/>
            <p:nvPr/>
          </p:nvSpPr>
          <p:spPr>
            <a:xfrm>
              <a:off x="1929914" y="3554473"/>
              <a:ext cx="29178" cy="24073"/>
            </a:xfrm>
            <a:custGeom>
              <a:avLst/>
              <a:gdLst/>
              <a:ahLst/>
              <a:cxnLst/>
              <a:rect l="l" t="t" r="r" b="b"/>
              <a:pathLst>
                <a:path w="703" h="580" extrusionOk="0">
                  <a:moveTo>
                    <a:pt x="694" y="1"/>
                  </a:moveTo>
                  <a:cubicBezTo>
                    <a:pt x="662" y="226"/>
                    <a:pt x="492" y="425"/>
                    <a:pt x="303" y="448"/>
                  </a:cubicBezTo>
                  <a:cubicBezTo>
                    <a:pt x="290" y="449"/>
                    <a:pt x="278" y="450"/>
                    <a:pt x="266" y="450"/>
                  </a:cubicBezTo>
                  <a:cubicBezTo>
                    <a:pt x="129" y="450"/>
                    <a:pt x="30" y="348"/>
                    <a:pt x="7" y="198"/>
                  </a:cubicBezTo>
                  <a:lnTo>
                    <a:pt x="7" y="195"/>
                  </a:lnTo>
                  <a:cubicBezTo>
                    <a:pt x="7" y="199"/>
                    <a:pt x="5" y="203"/>
                    <a:pt x="5" y="209"/>
                  </a:cubicBezTo>
                  <a:cubicBezTo>
                    <a:pt x="1" y="246"/>
                    <a:pt x="4" y="282"/>
                    <a:pt x="7" y="317"/>
                  </a:cubicBezTo>
                  <a:cubicBezTo>
                    <a:pt x="27" y="472"/>
                    <a:pt x="130" y="579"/>
                    <a:pt x="269" y="579"/>
                  </a:cubicBezTo>
                  <a:cubicBezTo>
                    <a:pt x="281" y="579"/>
                    <a:pt x="293" y="578"/>
                    <a:pt x="306" y="577"/>
                  </a:cubicBezTo>
                  <a:cubicBezTo>
                    <a:pt x="495" y="551"/>
                    <a:pt x="672" y="347"/>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0"/>
            <p:cNvSpPr/>
            <p:nvPr/>
          </p:nvSpPr>
          <p:spPr>
            <a:xfrm>
              <a:off x="1977603" y="3531396"/>
              <a:ext cx="31046" cy="22039"/>
            </a:xfrm>
            <a:custGeom>
              <a:avLst/>
              <a:gdLst/>
              <a:ahLst/>
              <a:cxnLst/>
              <a:rect l="l" t="t" r="r" b="b"/>
              <a:pathLst>
                <a:path w="748" h="531" extrusionOk="0">
                  <a:moveTo>
                    <a:pt x="746" y="1"/>
                  </a:moveTo>
                  <a:cubicBezTo>
                    <a:pt x="694" y="222"/>
                    <a:pt x="505" y="399"/>
                    <a:pt x="318" y="400"/>
                  </a:cubicBezTo>
                  <a:cubicBezTo>
                    <a:pt x="317" y="400"/>
                    <a:pt x="316" y="400"/>
                    <a:pt x="315" y="400"/>
                  </a:cubicBezTo>
                  <a:cubicBezTo>
                    <a:pt x="161" y="400"/>
                    <a:pt x="59" y="277"/>
                    <a:pt x="52" y="108"/>
                  </a:cubicBezTo>
                  <a:cubicBezTo>
                    <a:pt x="50" y="114"/>
                    <a:pt x="49" y="118"/>
                    <a:pt x="49" y="123"/>
                  </a:cubicBezTo>
                  <a:cubicBezTo>
                    <a:pt x="0" y="349"/>
                    <a:pt x="116" y="531"/>
                    <a:pt x="304" y="531"/>
                  </a:cubicBezTo>
                  <a:cubicBezTo>
                    <a:pt x="305" y="531"/>
                    <a:pt x="305" y="531"/>
                    <a:pt x="306" y="531"/>
                  </a:cubicBezTo>
                  <a:cubicBezTo>
                    <a:pt x="496" y="529"/>
                    <a:pt x="688" y="345"/>
                    <a:pt x="737" y="118"/>
                  </a:cubicBezTo>
                  <a:cubicBezTo>
                    <a:pt x="746" y="77"/>
                    <a:pt x="747"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0"/>
            <p:cNvSpPr/>
            <p:nvPr/>
          </p:nvSpPr>
          <p:spPr>
            <a:xfrm>
              <a:off x="2006449" y="3529362"/>
              <a:ext cx="31004" cy="22039"/>
            </a:xfrm>
            <a:custGeom>
              <a:avLst/>
              <a:gdLst/>
              <a:ahLst/>
              <a:cxnLst/>
              <a:rect l="l" t="t" r="r" b="b"/>
              <a:pathLst>
                <a:path w="747" h="531" extrusionOk="0">
                  <a:moveTo>
                    <a:pt x="746" y="1"/>
                  </a:moveTo>
                  <a:lnTo>
                    <a:pt x="746" y="1"/>
                  </a:lnTo>
                  <a:cubicBezTo>
                    <a:pt x="693" y="222"/>
                    <a:pt x="505" y="399"/>
                    <a:pt x="318" y="400"/>
                  </a:cubicBezTo>
                  <a:cubicBezTo>
                    <a:pt x="317" y="400"/>
                    <a:pt x="316" y="400"/>
                    <a:pt x="315" y="400"/>
                  </a:cubicBezTo>
                  <a:cubicBezTo>
                    <a:pt x="160" y="400"/>
                    <a:pt x="59" y="277"/>
                    <a:pt x="52" y="108"/>
                  </a:cubicBezTo>
                  <a:cubicBezTo>
                    <a:pt x="51" y="114"/>
                    <a:pt x="48" y="119"/>
                    <a:pt x="48" y="123"/>
                  </a:cubicBezTo>
                  <a:cubicBezTo>
                    <a:pt x="1" y="348"/>
                    <a:pt x="115" y="531"/>
                    <a:pt x="301" y="531"/>
                  </a:cubicBezTo>
                  <a:cubicBezTo>
                    <a:pt x="302" y="531"/>
                    <a:pt x="304" y="531"/>
                    <a:pt x="305" y="531"/>
                  </a:cubicBezTo>
                  <a:cubicBezTo>
                    <a:pt x="489" y="530"/>
                    <a:pt x="675" y="357"/>
                    <a:pt x="729" y="140"/>
                  </a:cubicBezTo>
                  <a:cubicBezTo>
                    <a:pt x="729" y="106"/>
                    <a:pt x="732" y="70"/>
                    <a:pt x="741" y="32"/>
                  </a:cubicBezTo>
                  <a:cubicBezTo>
                    <a:pt x="742" y="27"/>
                    <a:pt x="744" y="24"/>
                    <a:pt x="744" y="18"/>
                  </a:cubicBezTo>
                  <a:lnTo>
                    <a:pt x="744" y="21"/>
                  </a:lnTo>
                  <a:cubicBezTo>
                    <a:pt x="744" y="15"/>
                    <a:pt x="746" y="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0"/>
            <p:cNvSpPr/>
            <p:nvPr/>
          </p:nvSpPr>
          <p:spPr>
            <a:xfrm>
              <a:off x="2036707" y="3525751"/>
              <a:ext cx="29510" cy="22039"/>
            </a:xfrm>
            <a:custGeom>
              <a:avLst/>
              <a:gdLst/>
              <a:ahLst/>
              <a:cxnLst/>
              <a:rect l="l" t="t" r="r" b="b"/>
              <a:pathLst>
                <a:path w="711" h="531" extrusionOk="0">
                  <a:moveTo>
                    <a:pt x="709" y="0"/>
                  </a:moveTo>
                  <a:lnTo>
                    <a:pt x="709" y="0"/>
                  </a:lnTo>
                  <a:cubicBezTo>
                    <a:pt x="654" y="218"/>
                    <a:pt x="467" y="395"/>
                    <a:pt x="280" y="398"/>
                  </a:cubicBezTo>
                  <a:cubicBezTo>
                    <a:pt x="279" y="398"/>
                    <a:pt x="279" y="398"/>
                    <a:pt x="278" y="398"/>
                  </a:cubicBezTo>
                  <a:cubicBezTo>
                    <a:pt x="125" y="398"/>
                    <a:pt x="22" y="276"/>
                    <a:pt x="15" y="111"/>
                  </a:cubicBezTo>
                  <a:lnTo>
                    <a:pt x="15" y="106"/>
                  </a:lnTo>
                  <a:cubicBezTo>
                    <a:pt x="13" y="112"/>
                    <a:pt x="12" y="115"/>
                    <a:pt x="12" y="121"/>
                  </a:cubicBezTo>
                  <a:cubicBezTo>
                    <a:pt x="4" y="158"/>
                    <a:pt x="0" y="194"/>
                    <a:pt x="3" y="230"/>
                  </a:cubicBezTo>
                  <a:cubicBezTo>
                    <a:pt x="6" y="402"/>
                    <a:pt x="111" y="530"/>
                    <a:pt x="269" y="530"/>
                  </a:cubicBezTo>
                  <a:cubicBezTo>
                    <a:pt x="459" y="529"/>
                    <a:pt x="651" y="345"/>
                    <a:pt x="700" y="118"/>
                  </a:cubicBezTo>
                  <a:cubicBezTo>
                    <a:pt x="709" y="76"/>
                    <a:pt x="710" y="39"/>
                    <a:pt x="70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0"/>
            <p:cNvSpPr/>
            <p:nvPr/>
          </p:nvSpPr>
          <p:spPr>
            <a:xfrm>
              <a:off x="2085724" y="3527661"/>
              <a:ext cx="31046" cy="21956"/>
            </a:xfrm>
            <a:custGeom>
              <a:avLst/>
              <a:gdLst/>
              <a:ahLst/>
              <a:cxnLst/>
              <a:rect l="l" t="t" r="r" b="b"/>
              <a:pathLst>
                <a:path w="748" h="529" extrusionOk="0">
                  <a:moveTo>
                    <a:pt x="745" y="0"/>
                  </a:moveTo>
                  <a:lnTo>
                    <a:pt x="745" y="0"/>
                  </a:lnTo>
                  <a:cubicBezTo>
                    <a:pt x="693" y="220"/>
                    <a:pt x="505" y="397"/>
                    <a:pt x="318" y="398"/>
                  </a:cubicBezTo>
                  <a:cubicBezTo>
                    <a:pt x="317" y="398"/>
                    <a:pt x="316" y="398"/>
                    <a:pt x="315" y="398"/>
                  </a:cubicBezTo>
                  <a:cubicBezTo>
                    <a:pt x="160" y="398"/>
                    <a:pt x="59" y="275"/>
                    <a:pt x="52" y="108"/>
                  </a:cubicBezTo>
                  <a:cubicBezTo>
                    <a:pt x="49" y="112"/>
                    <a:pt x="48" y="116"/>
                    <a:pt x="48" y="122"/>
                  </a:cubicBezTo>
                  <a:cubicBezTo>
                    <a:pt x="1" y="346"/>
                    <a:pt x="115" y="529"/>
                    <a:pt x="301" y="529"/>
                  </a:cubicBezTo>
                  <a:cubicBezTo>
                    <a:pt x="302" y="529"/>
                    <a:pt x="304" y="529"/>
                    <a:pt x="305" y="529"/>
                  </a:cubicBezTo>
                  <a:cubicBezTo>
                    <a:pt x="496" y="527"/>
                    <a:pt x="687" y="343"/>
                    <a:pt x="736" y="116"/>
                  </a:cubicBezTo>
                  <a:cubicBezTo>
                    <a:pt x="745" y="76"/>
                    <a:pt x="748" y="37"/>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0"/>
            <p:cNvSpPr/>
            <p:nvPr/>
          </p:nvSpPr>
          <p:spPr>
            <a:xfrm>
              <a:off x="2114528" y="3525627"/>
              <a:ext cx="31004" cy="21998"/>
            </a:xfrm>
            <a:custGeom>
              <a:avLst/>
              <a:gdLst/>
              <a:ahLst/>
              <a:cxnLst/>
              <a:rect l="l" t="t" r="r" b="b"/>
              <a:pathLst>
                <a:path w="747" h="530" extrusionOk="0">
                  <a:moveTo>
                    <a:pt x="746" y="0"/>
                  </a:moveTo>
                  <a:cubicBezTo>
                    <a:pt x="694" y="220"/>
                    <a:pt x="506" y="397"/>
                    <a:pt x="318" y="398"/>
                  </a:cubicBezTo>
                  <a:cubicBezTo>
                    <a:pt x="317" y="398"/>
                    <a:pt x="316" y="398"/>
                    <a:pt x="315" y="398"/>
                  </a:cubicBezTo>
                  <a:cubicBezTo>
                    <a:pt x="162" y="398"/>
                    <a:pt x="61" y="275"/>
                    <a:pt x="52" y="108"/>
                  </a:cubicBezTo>
                  <a:cubicBezTo>
                    <a:pt x="51" y="112"/>
                    <a:pt x="49" y="117"/>
                    <a:pt x="49" y="122"/>
                  </a:cubicBezTo>
                  <a:cubicBezTo>
                    <a:pt x="1" y="346"/>
                    <a:pt x="116" y="529"/>
                    <a:pt x="302" y="529"/>
                  </a:cubicBezTo>
                  <a:cubicBezTo>
                    <a:pt x="304" y="529"/>
                    <a:pt x="305" y="529"/>
                    <a:pt x="306" y="529"/>
                  </a:cubicBezTo>
                  <a:cubicBezTo>
                    <a:pt x="489" y="528"/>
                    <a:pt x="674" y="355"/>
                    <a:pt x="730" y="138"/>
                  </a:cubicBezTo>
                  <a:cubicBezTo>
                    <a:pt x="730" y="105"/>
                    <a:pt x="732" y="69"/>
                    <a:pt x="740" y="30"/>
                  </a:cubicBezTo>
                  <a:cubicBezTo>
                    <a:pt x="743" y="25"/>
                    <a:pt x="745" y="22"/>
                    <a:pt x="745" y="16"/>
                  </a:cubicBezTo>
                  <a:lnTo>
                    <a:pt x="745" y="19"/>
                  </a:lnTo>
                  <a:cubicBezTo>
                    <a:pt x="745" y="15"/>
                    <a:pt x="746" y="7"/>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0"/>
            <p:cNvSpPr/>
            <p:nvPr/>
          </p:nvSpPr>
          <p:spPr>
            <a:xfrm>
              <a:off x="2144827" y="3526333"/>
              <a:ext cx="22039" cy="17640"/>
            </a:xfrm>
            <a:custGeom>
              <a:avLst/>
              <a:gdLst/>
              <a:ahLst/>
              <a:cxnLst/>
              <a:rect l="l" t="t" r="r" b="b"/>
              <a:pathLst>
                <a:path w="531" h="425" extrusionOk="0">
                  <a:moveTo>
                    <a:pt x="15" y="0"/>
                  </a:moveTo>
                  <a:cubicBezTo>
                    <a:pt x="13" y="6"/>
                    <a:pt x="10" y="10"/>
                    <a:pt x="10" y="15"/>
                  </a:cubicBezTo>
                  <a:cubicBezTo>
                    <a:pt x="3" y="54"/>
                    <a:pt x="0" y="90"/>
                    <a:pt x="2" y="125"/>
                  </a:cubicBezTo>
                  <a:cubicBezTo>
                    <a:pt x="6" y="298"/>
                    <a:pt x="110" y="424"/>
                    <a:pt x="268" y="424"/>
                  </a:cubicBezTo>
                  <a:cubicBezTo>
                    <a:pt x="360" y="424"/>
                    <a:pt x="452" y="380"/>
                    <a:pt x="526" y="312"/>
                  </a:cubicBezTo>
                  <a:cubicBezTo>
                    <a:pt x="528" y="276"/>
                    <a:pt x="531" y="235"/>
                    <a:pt x="528" y="190"/>
                  </a:cubicBezTo>
                  <a:lnTo>
                    <a:pt x="528" y="190"/>
                  </a:lnTo>
                  <a:cubicBezTo>
                    <a:pt x="454" y="255"/>
                    <a:pt x="367" y="294"/>
                    <a:pt x="281" y="295"/>
                  </a:cubicBezTo>
                  <a:cubicBezTo>
                    <a:pt x="125" y="292"/>
                    <a:pt x="23" y="171"/>
                    <a:pt x="15" y="5"/>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0"/>
            <p:cNvSpPr/>
            <p:nvPr/>
          </p:nvSpPr>
          <p:spPr>
            <a:xfrm>
              <a:off x="1848772" y="3599672"/>
              <a:ext cx="2407" cy="7927"/>
            </a:xfrm>
            <a:custGeom>
              <a:avLst/>
              <a:gdLst/>
              <a:ahLst/>
              <a:cxnLst/>
              <a:rect l="l" t="t" r="r" b="b"/>
              <a:pathLst>
                <a:path w="58" h="191" extrusionOk="0">
                  <a:moveTo>
                    <a:pt x="49" y="1"/>
                  </a:moveTo>
                  <a:cubicBezTo>
                    <a:pt x="42" y="57"/>
                    <a:pt x="23" y="112"/>
                    <a:pt x="0" y="159"/>
                  </a:cubicBezTo>
                  <a:cubicBezTo>
                    <a:pt x="9" y="166"/>
                    <a:pt x="19" y="179"/>
                    <a:pt x="28" y="185"/>
                  </a:cubicBezTo>
                  <a:cubicBezTo>
                    <a:pt x="30" y="186"/>
                    <a:pt x="36" y="188"/>
                    <a:pt x="40" y="191"/>
                  </a:cubicBezTo>
                  <a:cubicBezTo>
                    <a:pt x="45" y="166"/>
                    <a:pt x="51" y="143"/>
                    <a:pt x="55" y="119"/>
                  </a:cubicBezTo>
                  <a:cubicBezTo>
                    <a:pt x="58" y="77"/>
                    <a:pt x="55" y="40"/>
                    <a:pt x="4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0"/>
            <p:cNvSpPr/>
            <p:nvPr/>
          </p:nvSpPr>
          <p:spPr>
            <a:xfrm>
              <a:off x="1825280" y="3552439"/>
              <a:ext cx="2698" cy="9961"/>
            </a:xfrm>
            <a:custGeom>
              <a:avLst/>
              <a:gdLst/>
              <a:ahLst/>
              <a:cxnLst/>
              <a:rect l="l" t="t" r="r" b="b"/>
              <a:pathLst>
                <a:path w="65" h="240" extrusionOk="0">
                  <a:moveTo>
                    <a:pt x="56" y="1"/>
                  </a:moveTo>
                  <a:cubicBezTo>
                    <a:pt x="48" y="60"/>
                    <a:pt x="27" y="117"/>
                    <a:pt x="0" y="169"/>
                  </a:cubicBezTo>
                  <a:cubicBezTo>
                    <a:pt x="10" y="193"/>
                    <a:pt x="19" y="218"/>
                    <a:pt x="27" y="239"/>
                  </a:cubicBezTo>
                  <a:cubicBezTo>
                    <a:pt x="42" y="199"/>
                    <a:pt x="55" y="159"/>
                    <a:pt x="58" y="117"/>
                  </a:cubicBezTo>
                  <a:cubicBezTo>
                    <a:pt x="65" y="76"/>
                    <a:pt x="62" y="38"/>
                    <a:pt x="5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0"/>
            <p:cNvSpPr/>
            <p:nvPr/>
          </p:nvSpPr>
          <p:spPr>
            <a:xfrm>
              <a:off x="1809923" y="3468475"/>
              <a:ext cx="30423" cy="23035"/>
            </a:xfrm>
            <a:custGeom>
              <a:avLst/>
              <a:gdLst/>
              <a:ahLst/>
              <a:cxnLst/>
              <a:rect l="l" t="t" r="r" b="b"/>
              <a:pathLst>
                <a:path w="733" h="555" extrusionOk="0">
                  <a:moveTo>
                    <a:pt x="728" y="1"/>
                  </a:moveTo>
                  <a:lnTo>
                    <a:pt x="728" y="1"/>
                  </a:lnTo>
                  <a:cubicBezTo>
                    <a:pt x="686" y="222"/>
                    <a:pt x="507" y="410"/>
                    <a:pt x="320" y="423"/>
                  </a:cubicBezTo>
                  <a:cubicBezTo>
                    <a:pt x="313" y="424"/>
                    <a:pt x="306" y="424"/>
                    <a:pt x="299" y="424"/>
                  </a:cubicBezTo>
                  <a:cubicBezTo>
                    <a:pt x="155" y="424"/>
                    <a:pt x="52" y="311"/>
                    <a:pt x="38" y="151"/>
                  </a:cubicBezTo>
                  <a:cubicBezTo>
                    <a:pt x="38" y="157"/>
                    <a:pt x="37" y="160"/>
                    <a:pt x="35" y="166"/>
                  </a:cubicBezTo>
                  <a:cubicBezTo>
                    <a:pt x="1" y="385"/>
                    <a:pt x="114" y="555"/>
                    <a:pt x="293" y="555"/>
                  </a:cubicBezTo>
                  <a:cubicBezTo>
                    <a:pt x="301" y="555"/>
                    <a:pt x="308" y="554"/>
                    <a:pt x="315" y="554"/>
                  </a:cubicBezTo>
                  <a:cubicBezTo>
                    <a:pt x="505" y="542"/>
                    <a:pt x="691" y="345"/>
                    <a:pt x="726" y="117"/>
                  </a:cubicBezTo>
                  <a:cubicBezTo>
                    <a:pt x="732" y="77"/>
                    <a:pt x="732" y="36"/>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0"/>
            <p:cNvSpPr/>
            <p:nvPr/>
          </p:nvSpPr>
          <p:spPr>
            <a:xfrm>
              <a:off x="1838686" y="3464656"/>
              <a:ext cx="30340" cy="23077"/>
            </a:xfrm>
            <a:custGeom>
              <a:avLst/>
              <a:gdLst/>
              <a:ahLst/>
              <a:cxnLst/>
              <a:rect l="l" t="t" r="r" b="b"/>
              <a:pathLst>
                <a:path w="731" h="556" extrusionOk="0">
                  <a:moveTo>
                    <a:pt x="728" y="1"/>
                  </a:moveTo>
                  <a:cubicBezTo>
                    <a:pt x="687" y="222"/>
                    <a:pt x="508" y="410"/>
                    <a:pt x="321" y="423"/>
                  </a:cubicBezTo>
                  <a:cubicBezTo>
                    <a:pt x="314" y="424"/>
                    <a:pt x="307" y="424"/>
                    <a:pt x="299" y="424"/>
                  </a:cubicBezTo>
                  <a:cubicBezTo>
                    <a:pt x="154" y="424"/>
                    <a:pt x="52" y="312"/>
                    <a:pt x="39" y="151"/>
                  </a:cubicBezTo>
                  <a:cubicBezTo>
                    <a:pt x="39" y="157"/>
                    <a:pt x="36" y="162"/>
                    <a:pt x="35" y="166"/>
                  </a:cubicBezTo>
                  <a:cubicBezTo>
                    <a:pt x="0" y="386"/>
                    <a:pt x="118" y="556"/>
                    <a:pt x="297" y="556"/>
                  </a:cubicBezTo>
                  <a:cubicBezTo>
                    <a:pt x="303" y="556"/>
                    <a:pt x="309" y="556"/>
                    <a:pt x="315" y="555"/>
                  </a:cubicBezTo>
                  <a:cubicBezTo>
                    <a:pt x="500" y="542"/>
                    <a:pt x="677" y="358"/>
                    <a:pt x="722" y="140"/>
                  </a:cubicBezTo>
                  <a:cubicBezTo>
                    <a:pt x="719" y="106"/>
                    <a:pt x="719" y="70"/>
                    <a:pt x="725" y="32"/>
                  </a:cubicBezTo>
                  <a:cubicBezTo>
                    <a:pt x="725" y="26"/>
                    <a:pt x="726" y="24"/>
                    <a:pt x="728" y="18"/>
                  </a:cubicBezTo>
                  <a:lnTo>
                    <a:pt x="728" y="21"/>
                  </a:lnTo>
                  <a:cubicBezTo>
                    <a:pt x="728" y="15"/>
                    <a:pt x="730" y="9"/>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0"/>
            <p:cNvSpPr/>
            <p:nvPr/>
          </p:nvSpPr>
          <p:spPr>
            <a:xfrm>
              <a:off x="1868487" y="3459094"/>
              <a:ext cx="29303" cy="23035"/>
            </a:xfrm>
            <a:custGeom>
              <a:avLst/>
              <a:gdLst/>
              <a:ahLst/>
              <a:cxnLst/>
              <a:rect l="l" t="t" r="r" b="b"/>
              <a:pathLst>
                <a:path w="706" h="555" extrusionOk="0">
                  <a:moveTo>
                    <a:pt x="702" y="1"/>
                  </a:moveTo>
                  <a:lnTo>
                    <a:pt x="702" y="1"/>
                  </a:lnTo>
                  <a:cubicBezTo>
                    <a:pt x="660" y="222"/>
                    <a:pt x="481" y="411"/>
                    <a:pt x="293" y="423"/>
                  </a:cubicBezTo>
                  <a:cubicBezTo>
                    <a:pt x="286" y="424"/>
                    <a:pt x="280" y="424"/>
                    <a:pt x="274" y="424"/>
                  </a:cubicBezTo>
                  <a:cubicBezTo>
                    <a:pt x="127" y="424"/>
                    <a:pt x="26" y="312"/>
                    <a:pt x="11" y="153"/>
                  </a:cubicBezTo>
                  <a:lnTo>
                    <a:pt x="11" y="150"/>
                  </a:lnTo>
                  <a:cubicBezTo>
                    <a:pt x="11" y="158"/>
                    <a:pt x="8" y="160"/>
                    <a:pt x="7" y="166"/>
                  </a:cubicBezTo>
                  <a:cubicBezTo>
                    <a:pt x="1" y="204"/>
                    <a:pt x="1" y="240"/>
                    <a:pt x="4" y="274"/>
                  </a:cubicBezTo>
                  <a:cubicBezTo>
                    <a:pt x="15" y="438"/>
                    <a:pt x="119" y="555"/>
                    <a:pt x="268" y="555"/>
                  </a:cubicBezTo>
                  <a:cubicBezTo>
                    <a:pt x="274" y="555"/>
                    <a:pt x="281" y="555"/>
                    <a:pt x="287" y="554"/>
                  </a:cubicBezTo>
                  <a:cubicBezTo>
                    <a:pt x="478" y="541"/>
                    <a:pt x="662" y="346"/>
                    <a:pt x="698" y="117"/>
                  </a:cubicBezTo>
                  <a:cubicBezTo>
                    <a:pt x="705" y="76"/>
                    <a:pt x="704" y="38"/>
                    <a:pt x="70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0"/>
            <p:cNvSpPr/>
            <p:nvPr/>
          </p:nvSpPr>
          <p:spPr>
            <a:xfrm>
              <a:off x="1954942" y="3444319"/>
              <a:ext cx="31046" cy="22039"/>
            </a:xfrm>
            <a:custGeom>
              <a:avLst/>
              <a:gdLst/>
              <a:ahLst/>
              <a:cxnLst/>
              <a:rect l="l" t="t" r="r" b="b"/>
              <a:pathLst>
                <a:path w="748" h="531" extrusionOk="0">
                  <a:moveTo>
                    <a:pt x="746" y="1"/>
                  </a:moveTo>
                  <a:cubicBezTo>
                    <a:pt x="694" y="222"/>
                    <a:pt x="504" y="399"/>
                    <a:pt x="318" y="400"/>
                  </a:cubicBezTo>
                  <a:cubicBezTo>
                    <a:pt x="317" y="400"/>
                    <a:pt x="316" y="400"/>
                    <a:pt x="315" y="400"/>
                  </a:cubicBezTo>
                  <a:cubicBezTo>
                    <a:pt x="161" y="400"/>
                    <a:pt x="59" y="277"/>
                    <a:pt x="52" y="108"/>
                  </a:cubicBezTo>
                  <a:cubicBezTo>
                    <a:pt x="50" y="114"/>
                    <a:pt x="49" y="118"/>
                    <a:pt x="49" y="123"/>
                  </a:cubicBezTo>
                  <a:cubicBezTo>
                    <a:pt x="0" y="350"/>
                    <a:pt x="115" y="531"/>
                    <a:pt x="306" y="531"/>
                  </a:cubicBezTo>
                  <a:cubicBezTo>
                    <a:pt x="496" y="529"/>
                    <a:pt x="688" y="345"/>
                    <a:pt x="737" y="118"/>
                  </a:cubicBezTo>
                  <a:cubicBezTo>
                    <a:pt x="746" y="77"/>
                    <a:pt x="747" y="39"/>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0"/>
            <p:cNvSpPr/>
            <p:nvPr/>
          </p:nvSpPr>
          <p:spPr>
            <a:xfrm>
              <a:off x="1983746" y="3442285"/>
              <a:ext cx="30921" cy="22039"/>
            </a:xfrm>
            <a:custGeom>
              <a:avLst/>
              <a:gdLst/>
              <a:ahLst/>
              <a:cxnLst/>
              <a:rect l="l" t="t" r="r" b="b"/>
              <a:pathLst>
                <a:path w="745" h="531" extrusionOk="0">
                  <a:moveTo>
                    <a:pt x="744" y="1"/>
                  </a:moveTo>
                  <a:lnTo>
                    <a:pt x="744" y="1"/>
                  </a:lnTo>
                  <a:cubicBezTo>
                    <a:pt x="693" y="222"/>
                    <a:pt x="505" y="399"/>
                    <a:pt x="318" y="400"/>
                  </a:cubicBezTo>
                  <a:cubicBezTo>
                    <a:pt x="317" y="400"/>
                    <a:pt x="316" y="400"/>
                    <a:pt x="315" y="400"/>
                  </a:cubicBezTo>
                  <a:cubicBezTo>
                    <a:pt x="160" y="400"/>
                    <a:pt x="59" y="277"/>
                    <a:pt x="52" y="109"/>
                  </a:cubicBezTo>
                  <a:cubicBezTo>
                    <a:pt x="49" y="114"/>
                    <a:pt x="48" y="119"/>
                    <a:pt x="48" y="123"/>
                  </a:cubicBezTo>
                  <a:cubicBezTo>
                    <a:pt x="0" y="349"/>
                    <a:pt x="116" y="531"/>
                    <a:pt x="303" y="531"/>
                  </a:cubicBezTo>
                  <a:cubicBezTo>
                    <a:pt x="303" y="531"/>
                    <a:pt x="304" y="531"/>
                    <a:pt x="305" y="531"/>
                  </a:cubicBezTo>
                  <a:cubicBezTo>
                    <a:pt x="487" y="530"/>
                    <a:pt x="673" y="357"/>
                    <a:pt x="729" y="142"/>
                  </a:cubicBezTo>
                  <a:cubicBezTo>
                    <a:pt x="729" y="106"/>
                    <a:pt x="730" y="70"/>
                    <a:pt x="740" y="32"/>
                  </a:cubicBezTo>
                  <a:cubicBezTo>
                    <a:pt x="742" y="27"/>
                    <a:pt x="743" y="24"/>
                    <a:pt x="743" y="18"/>
                  </a:cubicBezTo>
                  <a:lnTo>
                    <a:pt x="743" y="21"/>
                  </a:lnTo>
                  <a:cubicBezTo>
                    <a:pt x="743" y="15"/>
                    <a:pt x="744" y="9"/>
                    <a:pt x="74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0"/>
            <p:cNvSpPr/>
            <p:nvPr/>
          </p:nvSpPr>
          <p:spPr>
            <a:xfrm>
              <a:off x="2013962" y="3438591"/>
              <a:ext cx="29510" cy="22122"/>
            </a:xfrm>
            <a:custGeom>
              <a:avLst/>
              <a:gdLst/>
              <a:ahLst/>
              <a:cxnLst/>
              <a:rect l="l" t="t" r="r" b="b"/>
              <a:pathLst>
                <a:path w="711" h="533" extrusionOk="0">
                  <a:moveTo>
                    <a:pt x="709" y="1"/>
                  </a:moveTo>
                  <a:cubicBezTo>
                    <a:pt x="656" y="222"/>
                    <a:pt x="468" y="397"/>
                    <a:pt x="281" y="400"/>
                  </a:cubicBezTo>
                  <a:cubicBezTo>
                    <a:pt x="280" y="400"/>
                    <a:pt x="279" y="400"/>
                    <a:pt x="278" y="400"/>
                  </a:cubicBezTo>
                  <a:cubicBezTo>
                    <a:pt x="126" y="400"/>
                    <a:pt x="22" y="278"/>
                    <a:pt x="15" y="113"/>
                  </a:cubicBezTo>
                  <a:lnTo>
                    <a:pt x="15" y="108"/>
                  </a:lnTo>
                  <a:cubicBezTo>
                    <a:pt x="14" y="114"/>
                    <a:pt x="11" y="117"/>
                    <a:pt x="11" y="123"/>
                  </a:cubicBezTo>
                  <a:cubicBezTo>
                    <a:pt x="4" y="160"/>
                    <a:pt x="1" y="196"/>
                    <a:pt x="2" y="232"/>
                  </a:cubicBezTo>
                  <a:cubicBezTo>
                    <a:pt x="6" y="404"/>
                    <a:pt x="110" y="532"/>
                    <a:pt x="268" y="532"/>
                  </a:cubicBezTo>
                  <a:cubicBezTo>
                    <a:pt x="459" y="531"/>
                    <a:pt x="652" y="347"/>
                    <a:pt x="699" y="120"/>
                  </a:cubicBezTo>
                  <a:cubicBezTo>
                    <a:pt x="709" y="77"/>
                    <a:pt x="711" y="37"/>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0"/>
            <p:cNvSpPr/>
            <p:nvPr/>
          </p:nvSpPr>
          <p:spPr>
            <a:xfrm>
              <a:off x="2068914" y="3429294"/>
              <a:ext cx="31046" cy="22039"/>
            </a:xfrm>
            <a:custGeom>
              <a:avLst/>
              <a:gdLst/>
              <a:ahLst/>
              <a:cxnLst/>
              <a:rect l="l" t="t" r="r" b="b"/>
              <a:pathLst>
                <a:path w="748" h="531" extrusionOk="0">
                  <a:moveTo>
                    <a:pt x="746" y="0"/>
                  </a:moveTo>
                  <a:cubicBezTo>
                    <a:pt x="693" y="222"/>
                    <a:pt x="503" y="399"/>
                    <a:pt x="319" y="399"/>
                  </a:cubicBezTo>
                  <a:cubicBezTo>
                    <a:pt x="317" y="399"/>
                    <a:pt x="316" y="399"/>
                    <a:pt x="314" y="399"/>
                  </a:cubicBezTo>
                  <a:cubicBezTo>
                    <a:pt x="160" y="399"/>
                    <a:pt x="60" y="274"/>
                    <a:pt x="52" y="108"/>
                  </a:cubicBezTo>
                  <a:cubicBezTo>
                    <a:pt x="50" y="114"/>
                    <a:pt x="49" y="117"/>
                    <a:pt x="49" y="123"/>
                  </a:cubicBezTo>
                  <a:cubicBezTo>
                    <a:pt x="0" y="347"/>
                    <a:pt x="117" y="531"/>
                    <a:pt x="304" y="531"/>
                  </a:cubicBezTo>
                  <a:cubicBezTo>
                    <a:pt x="305" y="531"/>
                    <a:pt x="305" y="531"/>
                    <a:pt x="306" y="531"/>
                  </a:cubicBezTo>
                  <a:cubicBezTo>
                    <a:pt x="496" y="528"/>
                    <a:pt x="688" y="345"/>
                    <a:pt x="737" y="117"/>
                  </a:cubicBezTo>
                  <a:cubicBezTo>
                    <a:pt x="746" y="75"/>
                    <a:pt x="747"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0"/>
            <p:cNvSpPr/>
            <p:nvPr/>
          </p:nvSpPr>
          <p:spPr>
            <a:xfrm>
              <a:off x="2097719" y="3427260"/>
              <a:ext cx="30963" cy="22039"/>
            </a:xfrm>
            <a:custGeom>
              <a:avLst/>
              <a:gdLst/>
              <a:ahLst/>
              <a:cxnLst/>
              <a:rect l="l" t="t" r="r" b="b"/>
              <a:pathLst>
                <a:path w="746" h="531" extrusionOk="0">
                  <a:moveTo>
                    <a:pt x="746" y="1"/>
                  </a:moveTo>
                  <a:cubicBezTo>
                    <a:pt x="693" y="222"/>
                    <a:pt x="505" y="397"/>
                    <a:pt x="318" y="399"/>
                  </a:cubicBezTo>
                  <a:cubicBezTo>
                    <a:pt x="316" y="399"/>
                    <a:pt x="314" y="399"/>
                    <a:pt x="312" y="399"/>
                  </a:cubicBezTo>
                  <a:cubicBezTo>
                    <a:pt x="159" y="399"/>
                    <a:pt x="59" y="275"/>
                    <a:pt x="52" y="108"/>
                  </a:cubicBezTo>
                  <a:cubicBezTo>
                    <a:pt x="50" y="114"/>
                    <a:pt x="49" y="117"/>
                    <a:pt x="49" y="123"/>
                  </a:cubicBezTo>
                  <a:cubicBezTo>
                    <a:pt x="0" y="349"/>
                    <a:pt x="116" y="531"/>
                    <a:pt x="303" y="531"/>
                  </a:cubicBezTo>
                  <a:cubicBezTo>
                    <a:pt x="303" y="531"/>
                    <a:pt x="304" y="531"/>
                    <a:pt x="305" y="531"/>
                  </a:cubicBezTo>
                  <a:cubicBezTo>
                    <a:pt x="489" y="528"/>
                    <a:pt x="674" y="356"/>
                    <a:pt x="729" y="140"/>
                  </a:cubicBezTo>
                  <a:cubicBezTo>
                    <a:pt x="729" y="107"/>
                    <a:pt x="732" y="71"/>
                    <a:pt x="740" y="31"/>
                  </a:cubicBezTo>
                  <a:cubicBezTo>
                    <a:pt x="742" y="26"/>
                    <a:pt x="743" y="22"/>
                    <a:pt x="743" y="16"/>
                  </a:cubicBezTo>
                  <a:lnTo>
                    <a:pt x="743" y="21"/>
                  </a:lnTo>
                  <a:cubicBezTo>
                    <a:pt x="743" y="15"/>
                    <a:pt x="746" y="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0"/>
            <p:cNvSpPr/>
            <p:nvPr/>
          </p:nvSpPr>
          <p:spPr>
            <a:xfrm>
              <a:off x="2127935" y="3428049"/>
              <a:ext cx="26190" cy="17640"/>
            </a:xfrm>
            <a:custGeom>
              <a:avLst/>
              <a:gdLst/>
              <a:ahLst/>
              <a:cxnLst/>
              <a:rect l="l" t="t" r="r" b="b"/>
              <a:pathLst>
                <a:path w="631" h="425" extrusionOk="0">
                  <a:moveTo>
                    <a:pt x="15" y="0"/>
                  </a:moveTo>
                  <a:cubicBezTo>
                    <a:pt x="14" y="5"/>
                    <a:pt x="12" y="9"/>
                    <a:pt x="12" y="15"/>
                  </a:cubicBezTo>
                  <a:cubicBezTo>
                    <a:pt x="5" y="52"/>
                    <a:pt x="1" y="88"/>
                    <a:pt x="4" y="124"/>
                  </a:cubicBezTo>
                  <a:cubicBezTo>
                    <a:pt x="6" y="296"/>
                    <a:pt x="111" y="424"/>
                    <a:pt x="269" y="424"/>
                  </a:cubicBezTo>
                  <a:cubicBezTo>
                    <a:pt x="407" y="424"/>
                    <a:pt x="545" y="325"/>
                    <a:pt x="630" y="187"/>
                  </a:cubicBezTo>
                  <a:cubicBezTo>
                    <a:pt x="624" y="155"/>
                    <a:pt x="619" y="127"/>
                    <a:pt x="614" y="97"/>
                  </a:cubicBezTo>
                  <a:cubicBezTo>
                    <a:pt x="528" y="210"/>
                    <a:pt x="406" y="289"/>
                    <a:pt x="281" y="291"/>
                  </a:cubicBezTo>
                  <a:cubicBezTo>
                    <a:pt x="280" y="291"/>
                    <a:pt x="279" y="291"/>
                    <a:pt x="278" y="291"/>
                  </a:cubicBezTo>
                  <a:cubicBezTo>
                    <a:pt x="126" y="291"/>
                    <a:pt x="22" y="169"/>
                    <a:pt x="15" y="3"/>
                  </a:cubicBezTo>
                  <a:lnTo>
                    <a:pt x="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0"/>
            <p:cNvSpPr/>
            <p:nvPr/>
          </p:nvSpPr>
          <p:spPr>
            <a:xfrm>
              <a:off x="1834162" y="3512802"/>
              <a:ext cx="30008" cy="22662"/>
            </a:xfrm>
            <a:custGeom>
              <a:avLst/>
              <a:gdLst/>
              <a:ahLst/>
              <a:cxnLst/>
              <a:rect l="l" t="t" r="r" b="b"/>
              <a:pathLst>
                <a:path w="723" h="546" extrusionOk="0">
                  <a:moveTo>
                    <a:pt x="716" y="0"/>
                  </a:moveTo>
                  <a:cubicBezTo>
                    <a:pt x="684" y="219"/>
                    <a:pt x="515" y="404"/>
                    <a:pt x="325" y="413"/>
                  </a:cubicBezTo>
                  <a:cubicBezTo>
                    <a:pt x="320" y="413"/>
                    <a:pt x="316" y="413"/>
                    <a:pt x="311" y="413"/>
                  </a:cubicBezTo>
                  <a:cubicBezTo>
                    <a:pt x="163" y="413"/>
                    <a:pt x="51" y="299"/>
                    <a:pt x="27" y="137"/>
                  </a:cubicBezTo>
                  <a:cubicBezTo>
                    <a:pt x="27" y="143"/>
                    <a:pt x="26" y="145"/>
                    <a:pt x="26" y="151"/>
                  </a:cubicBezTo>
                  <a:cubicBezTo>
                    <a:pt x="1" y="371"/>
                    <a:pt x="129" y="545"/>
                    <a:pt x="312" y="545"/>
                  </a:cubicBezTo>
                  <a:cubicBezTo>
                    <a:pt x="316" y="545"/>
                    <a:pt x="321" y="545"/>
                    <a:pt x="325" y="545"/>
                  </a:cubicBezTo>
                  <a:cubicBezTo>
                    <a:pt x="516" y="535"/>
                    <a:pt x="691" y="345"/>
                    <a:pt x="717" y="118"/>
                  </a:cubicBezTo>
                  <a:cubicBezTo>
                    <a:pt x="723" y="75"/>
                    <a:pt x="720" y="38"/>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0"/>
            <p:cNvSpPr/>
            <p:nvPr/>
          </p:nvSpPr>
          <p:spPr>
            <a:xfrm>
              <a:off x="1862967" y="3509565"/>
              <a:ext cx="29676" cy="22662"/>
            </a:xfrm>
            <a:custGeom>
              <a:avLst/>
              <a:gdLst/>
              <a:ahLst/>
              <a:cxnLst/>
              <a:rect l="l" t="t" r="r" b="b"/>
              <a:pathLst>
                <a:path w="715" h="546" extrusionOk="0">
                  <a:moveTo>
                    <a:pt x="714" y="1"/>
                  </a:moveTo>
                  <a:cubicBezTo>
                    <a:pt x="684" y="219"/>
                    <a:pt x="513" y="404"/>
                    <a:pt x="325" y="413"/>
                  </a:cubicBezTo>
                  <a:cubicBezTo>
                    <a:pt x="320" y="413"/>
                    <a:pt x="316" y="413"/>
                    <a:pt x="311" y="413"/>
                  </a:cubicBezTo>
                  <a:cubicBezTo>
                    <a:pt x="162" y="413"/>
                    <a:pt x="51" y="299"/>
                    <a:pt x="26" y="137"/>
                  </a:cubicBezTo>
                  <a:cubicBezTo>
                    <a:pt x="26" y="143"/>
                    <a:pt x="25" y="146"/>
                    <a:pt x="25" y="152"/>
                  </a:cubicBezTo>
                  <a:cubicBezTo>
                    <a:pt x="1" y="373"/>
                    <a:pt x="128" y="546"/>
                    <a:pt x="312" y="546"/>
                  </a:cubicBezTo>
                  <a:cubicBezTo>
                    <a:pt x="316" y="546"/>
                    <a:pt x="320" y="545"/>
                    <a:pt x="325" y="545"/>
                  </a:cubicBezTo>
                  <a:cubicBezTo>
                    <a:pt x="512" y="537"/>
                    <a:pt x="680" y="357"/>
                    <a:pt x="714" y="139"/>
                  </a:cubicBezTo>
                  <a:cubicBezTo>
                    <a:pt x="712" y="106"/>
                    <a:pt x="709" y="70"/>
                    <a:pt x="713" y="31"/>
                  </a:cubicBezTo>
                  <a:cubicBezTo>
                    <a:pt x="713"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0"/>
            <p:cNvSpPr/>
            <p:nvPr/>
          </p:nvSpPr>
          <p:spPr>
            <a:xfrm>
              <a:off x="1892352" y="3504542"/>
              <a:ext cx="29137" cy="22620"/>
            </a:xfrm>
            <a:custGeom>
              <a:avLst/>
              <a:gdLst/>
              <a:ahLst/>
              <a:cxnLst/>
              <a:rect l="l" t="t" r="r" b="b"/>
              <a:pathLst>
                <a:path w="702" h="545" extrusionOk="0">
                  <a:moveTo>
                    <a:pt x="693" y="1"/>
                  </a:moveTo>
                  <a:cubicBezTo>
                    <a:pt x="662" y="221"/>
                    <a:pt x="492" y="406"/>
                    <a:pt x="302" y="415"/>
                  </a:cubicBezTo>
                  <a:cubicBezTo>
                    <a:pt x="298" y="415"/>
                    <a:pt x="293" y="415"/>
                    <a:pt x="289" y="415"/>
                  </a:cubicBezTo>
                  <a:cubicBezTo>
                    <a:pt x="141" y="415"/>
                    <a:pt x="32" y="302"/>
                    <a:pt x="6" y="142"/>
                  </a:cubicBezTo>
                  <a:lnTo>
                    <a:pt x="6" y="137"/>
                  </a:lnTo>
                  <a:cubicBezTo>
                    <a:pt x="6" y="143"/>
                    <a:pt x="5" y="149"/>
                    <a:pt x="5" y="152"/>
                  </a:cubicBezTo>
                  <a:cubicBezTo>
                    <a:pt x="1" y="191"/>
                    <a:pt x="4" y="227"/>
                    <a:pt x="6" y="260"/>
                  </a:cubicBezTo>
                  <a:cubicBezTo>
                    <a:pt x="27" y="425"/>
                    <a:pt x="139" y="545"/>
                    <a:pt x="290" y="545"/>
                  </a:cubicBezTo>
                  <a:cubicBezTo>
                    <a:pt x="295" y="545"/>
                    <a:pt x="300" y="544"/>
                    <a:pt x="305" y="544"/>
                  </a:cubicBezTo>
                  <a:cubicBezTo>
                    <a:pt x="495" y="535"/>
                    <a:pt x="672" y="344"/>
                    <a:pt x="696" y="119"/>
                  </a:cubicBezTo>
                  <a:cubicBezTo>
                    <a:pt x="702" y="77"/>
                    <a:pt x="698" y="40"/>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0"/>
            <p:cNvSpPr/>
            <p:nvPr/>
          </p:nvSpPr>
          <p:spPr>
            <a:xfrm>
              <a:off x="1950791" y="3497404"/>
              <a:ext cx="30008" cy="22662"/>
            </a:xfrm>
            <a:custGeom>
              <a:avLst/>
              <a:gdLst/>
              <a:ahLst/>
              <a:cxnLst/>
              <a:rect l="l" t="t" r="r" b="b"/>
              <a:pathLst>
                <a:path w="723" h="546" extrusionOk="0">
                  <a:moveTo>
                    <a:pt x="715" y="1"/>
                  </a:moveTo>
                  <a:cubicBezTo>
                    <a:pt x="683" y="222"/>
                    <a:pt x="514" y="406"/>
                    <a:pt x="324" y="414"/>
                  </a:cubicBezTo>
                  <a:cubicBezTo>
                    <a:pt x="320" y="415"/>
                    <a:pt x="315" y="415"/>
                    <a:pt x="311" y="415"/>
                  </a:cubicBezTo>
                  <a:cubicBezTo>
                    <a:pt x="162" y="415"/>
                    <a:pt x="51" y="299"/>
                    <a:pt x="27" y="137"/>
                  </a:cubicBezTo>
                  <a:cubicBezTo>
                    <a:pt x="27" y="143"/>
                    <a:pt x="25" y="147"/>
                    <a:pt x="25" y="151"/>
                  </a:cubicBezTo>
                  <a:cubicBezTo>
                    <a:pt x="0" y="373"/>
                    <a:pt x="128" y="545"/>
                    <a:pt x="311" y="545"/>
                  </a:cubicBezTo>
                  <a:cubicBezTo>
                    <a:pt x="315" y="545"/>
                    <a:pt x="320" y="545"/>
                    <a:pt x="324" y="545"/>
                  </a:cubicBezTo>
                  <a:cubicBezTo>
                    <a:pt x="515" y="536"/>
                    <a:pt x="691" y="345"/>
                    <a:pt x="717" y="120"/>
                  </a:cubicBezTo>
                  <a:cubicBezTo>
                    <a:pt x="722" y="77"/>
                    <a:pt x="719" y="39"/>
                    <a:pt x="7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0"/>
            <p:cNvSpPr/>
            <p:nvPr/>
          </p:nvSpPr>
          <p:spPr>
            <a:xfrm>
              <a:off x="1979637" y="3494166"/>
              <a:ext cx="29593" cy="22620"/>
            </a:xfrm>
            <a:custGeom>
              <a:avLst/>
              <a:gdLst/>
              <a:ahLst/>
              <a:cxnLst/>
              <a:rect l="l" t="t" r="r" b="b"/>
              <a:pathLst>
                <a:path w="713" h="545" extrusionOk="0">
                  <a:moveTo>
                    <a:pt x="713" y="1"/>
                  </a:moveTo>
                  <a:cubicBezTo>
                    <a:pt x="683" y="221"/>
                    <a:pt x="512" y="406"/>
                    <a:pt x="323" y="415"/>
                  </a:cubicBezTo>
                  <a:cubicBezTo>
                    <a:pt x="319" y="415"/>
                    <a:pt x="314" y="415"/>
                    <a:pt x="310" y="415"/>
                  </a:cubicBezTo>
                  <a:cubicBezTo>
                    <a:pt x="160" y="415"/>
                    <a:pt x="50" y="301"/>
                    <a:pt x="24" y="139"/>
                  </a:cubicBezTo>
                  <a:cubicBezTo>
                    <a:pt x="24" y="143"/>
                    <a:pt x="23" y="147"/>
                    <a:pt x="23" y="153"/>
                  </a:cubicBezTo>
                  <a:cubicBezTo>
                    <a:pt x="1" y="373"/>
                    <a:pt x="129" y="544"/>
                    <a:pt x="311" y="544"/>
                  </a:cubicBezTo>
                  <a:cubicBezTo>
                    <a:pt x="316" y="544"/>
                    <a:pt x="320" y="544"/>
                    <a:pt x="325" y="544"/>
                  </a:cubicBezTo>
                  <a:cubicBezTo>
                    <a:pt x="510" y="535"/>
                    <a:pt x="678" y="356"/>
                    <a:pt x="713" y="140"/>
                  </a:cubicBezTo>
                  <a:cubicBezTo>
                    <a:pt x="710" y="106"/>
                    <a:pt x="707" y="70"/>
                    <a:pt x="711" y="33"/>
                  </a:cubicBezTo>
                  <a:cubicBezTo>
                    <a:pt x="711" y="27"/>
                    <a:pt x="713" y="24"/>
                    <a:pt x="713" y="18"/>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0"/>
            <p:cNvSpPr/>
            <p:nvPr/>
          </p:nvSpPr>
          <p:spPr>
            <a:xfrm>
              <a:off x="2008940" y="3489227"/>
              <a:ext cx="29178" cy="22537"/>
            </a:xfrm>
            <a:custGeom>
              <a:avLst/>
              <a:gdLst/>
              <a:ahLst/>
              <a:cxnLst/>
              <a:rect l="l" t="t" r="r" b="b"/>
              <a:pathLst>
                <a:path w="703" h="543" extrusionOk="0">
                  <a:moveTo>
                    <a:pt x="694" y="1"/>
                  </a:moveTo>
                  <a:cubicBezTo>
                    <a:pt x="662" y="219"/>
                    <a:pt x="492" y="404"/>
                    <a:pt x="303" y="413"/>
                  </a:cubicBezTo>
                  <a:cubicBezTo>
                    <a:pt x="298" y="413"/>
                    <a:pt x="294" y="413"/>
                    <a:pt x="289" y="413"/>
                  </a:cubicBezTo>
                  <a:cubicBezTo>
                    <a:pt x="141" y="413"/>
                    <a:pt x="32" y="300"/>
                    <a:pt x="7" y="140"/>
                  </a:cubicBezTo>
                  <a:lnTo>
                    <a:pt x="7" y="137"/>
                  </a:lnTo>
                  <a:cubicBezTo>
                    <a:pt x="7" y="143"/>
                    <a:pt x="5" y="146"/>
                    <a:pt x="5" y="152"/>
                  </a:cubicBezTo>
                  <a:cubicBezTo>
                    <a:pt x="1" y="189"/>
                    <a:pt x="4" y="225"/>
                    <a:pt x="7" y="259"/>
                  </a:cubicBezTo>
                  <a:cubicBezTo>
                    <a:pt x="27" y="424"/>
                    <a:pt x="139" y="543"/>
                    <a:pt x="288" y="543"/>
                  </a:cubicBezTo>
                  <a:cubicBezTo>
                    <a:pt x="293" y="543"/>
                    <a:pt x="300" y="543"/>
                    <a:pt x="306" y="542"/>
                  </a:cubicBezTo>
                  <a:cubicBezTo>
                    <a:pt x="495" y="534"/>
                    <a:pt x="672" y="344"/>
                    <a:pt x="696" y="117"/>
                  </a:cubicBezTo>
                  <a:cubicBezTo>
                    <a:pt x="702" y="75"/>
                    <a:pt x="698" y="38"/>
                    <a:pt x="69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0"/>
            <p:cNvSpPr/>
            <p:nvPr/>
          </p:nvSpPr>
          <p:spPr>
            <a:xfrm>
              <a:off x="2066466" y="3484122"/>
              <a:ext cx="30091" cy="22579"/>
            </a:xfrm>
            <a:custGeom>
              <a:avLst/>
              <a:gdLst/>
              <a:ahLst/>
              <a:cxnLst/>
              <a:rect l="l" t="t" r="r" b="b"/>
              <a:pathLst>
                <a:path w="725" h="544" extrusionOk="0">
                  <a:moveTo>
                    <a:pt x="716" y="0"/>
                  </a:moveTo>
                  <a:cubicBezTo>
                    <a:pt x="684" y="218"/>
                    <a:pt x="515" y="404"/>
                    <a:pt x="325" y="412"/>
                  </a:cubicBezTo>
                  <a:cubicBezTo>
                    <a:pt x="320" y="413"/>
                    <a:pt x="316" y="413"/>
                    <a:pt x="311" y="413"/>
                  </a:cubicBezTo>
                  <a:cubicBezTo>
                    <a:pt x="163" y="413"/>
                    <a:pt x="51" y="298"/>
                    <a:pt x="28" y="137"/>
                  </a:cubicBezTo>
                  <a:cubicBezTo>
                    <a:pt x="28" y="141"/>
                    <a:pt x="26" y="145"/>
                    <a:pt x="26" y="151"/>
                  </a:cubicBezTo>
                  <a:cubicBezTo>
                    <a:pt x="1" y="370"/>
                    <a:pt x="128" y="544"/>
                    <a:pt x="310" y="544"/>
                  </a:cubicBezTo>
                  <a:cubicBezTo>
                    <a:pt x="315" y="544"/>
                    <a:pt x="320" y="544"/>
                    <a:pt x="325" y="543"/>
                  </a:cubicBezTo>
                  <a:cubicBezTo>
                    <a:pt x="518" y="533"/>
                    <a:pt x="694" y="342"/>
                    <a:pt x="719" y="116"/>
                  </a:cubicBezTo>
                  <a:cubicBezTo>
                    <a:pt x="724" y="75"/>
                    <a:pt x="720" y="37"/>
                    <a:pt x="71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0"/>
            <p:cNvSpPr/>
            <p:nvPr/>
          </p:nvSpPr>
          <p:spPr>
            <a:xfrm>
              <a:off x="2095353" y="3480926"/>
              <a:ext cx="29593" cy="22579"/>
            </a:xfrm>
            <a:custGeom>
              <a:avLst/>
              <a:gdLst/>
              <a:ahLst/>
              <a:cxnLst/>
              <a:rect l="l" t="t" r="r" b="b"/>
              <a:pathLst>
                <a:path w="713" h="544" extrusionOk="0">
                  <a:moveTo>
                    <a:pt x="24" y="137"/>
                  </a:moveTo>
                  <a:cubicBezTo>
                    <a:pt x="24" y="139"/>
                    <a:pt x="25" y="140"/>
                    <a:pt x="25" y="141"/>
                  </a:cubicBezTo>
                  <a:lnTo>
                    <a:pt x="25" y="141"/>
                  </a:lnTo>
                  <a:cubicBezTo>
                    <a:pt x="25" y="140"/>
                    <a:pt x="25" y="139"/>
                    <a:pt x="24" y="137"/>
                  </a:cubicBezTo>
                  <a:close/>
                  <a:moveTo>
                    <a:pt x="712" y="1"/>
                  </a:moveTo>
                  <a:cubicBezTo>
                    <a:pt x="682" y="219"/>
                    <a:pt x="511" y="405"/>
                    <a:pt x="323" y="413"/>
                  </a:cubicBezTo>
                  <a:cubicBezTo>
                    <a:pt x="318" y="414"/>
                    <a:pt x="314" y="414"/>
                    <a:pt x="309" y="414"/>
                  </a:cubicBezTo>
                  <a:cubicBezTo>
                    <a:pt x="161" y="414"/>
                    <a:pt x="51" y="301"/>
                    <a:pt x="25" y="141"/>
                  </a:cubicBezTo>
                  <a:lnTo>
                    <a:pt x="25" y="141"/>
                  </a:lnTo>
                  <a:cubicBezTo>
                    <a:pt x="25" y="144"/>
                    <a:pt x="24" y="147"/>
                    <a:pt x="24" y="150"/>
                  </a:cubicBezTo>
                  <a:cubicBezTo>
                    <a:pt x="0" y="370"/>
                    <a:pt x="128" y="543"/>
                    <a:pt x="309" y="543"/>
                  </a:cubicBezTo>
                  <a:cubicBezTo>
                    <a:pt x="314" y="543"/>
                    <a:pt x="319" y="543"/>
                    <a:pt x="324" y="543"/>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0"/>
            <p:cNvSpPr/>
            <p:nvPr/>
          </p:nvSpPr>
          <p:spPr>
            <a:xfrm>
              <a:off x="2124656" y="3475862"/>
              <a:ext cx="29137" cy="22620"/>
            </a:xfrm>
            <a:custGeom>
              <a:avLst/>
              <a:gdLst/>
              <a:ahLst/>
              <a:cxnLst/>
              <a:rect l="l" t="t" r="r" b="b"/>
              <a:pathLst>
                <a:path w="702" h="545" extrusionOk="0">
                  <a:moveTo>
                    <a:pt x="693" y="1"/>
                  </a:moveTo>
                  <a:cubicBezTo>
                    <a:pt x="662" y="221"/>
                    <a:pt x="492" y="405"/>
                    <a:pt x="302" y="415"/>
                  </a:cubicBezTo>
                  <a:cubicBezTo>
                    <a:pt x="298" y="415"/>
                    <a:pt x="293" y="415"/>
                    <a:pt x="289" y="415"/>
                  </a:cubicBezTo>
                  <a:cubicBezTo>
                    <a:pt x="141" y="415"/>
                    <a:pt x="32" y="302"/>
                    <a:pt x="6" y="142"/>
                  </a:cubicBezTo>
                  <a:lnTo>
                    <a:pt x="6" y="137"/>
                  </a:lnTo>
                  <a:cubicBezTo>
                    <a:pt x="6" y="143"/>
                    <a:pt x="5" y="146"/>
                    <a:pt x="5" y="152"/>
                  </a:cubicBezTo>
                  <a:cubicBezTo>
                    <a:pt x="1" y="189"/>
                    <a:pt x="2"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0"/>
            <p:cNvSpPr/>
            <p:nvPr/>
          </p:nvSpPr>
          <p:spPr>
            <a:xfrm>
              <a:off x="1827978" y="3365252"/>
              <a:ext cx="29967" cy="24073"/>
            </a:xfrm>
            <a:custGeom>
              <a:avLst/>
              <a:gdLst/>
              <a:ahLst/>
              <a:cxnLst/>
              <a:rect l="l" t="t" r="r" b="b"/>
              <a:pathLst>
                <a:path w="722" h="580" extrusionOk="0">
                  <a:moveTo>
                    <a:pt x="711" y="0"/>
                  </a:moveTo>
                  <a:cubicBezTo>
                    <a:pt x="682" y="224"/>
                    <a:pt x="513" y="423"/>
                    <a:pt x="323" y="446"/>
                  </a:cubicBezTo>
                  <a:cubicBezTo>
                    <a:pt x="310" y="447"/>
                    <a:pt x="297" y="448"/>
                    <a:pt x="284" y="448"/>
                  </a:cubicBezTo>
                  <a:cubicBezTo>
                    <a:pt x="148" y="448"/>
                    <a:pt x="48" y="345"/>
                    <a:pt x="26" y="194"/>
                  </a:cubicBezTo>
                  <a:cubicBezTo>
                    <a:pt x="26" y="200"/>
                    <a:pt x="24" y="203"/>
                    <a:pt x="24" y="209"/>
                  </a:cubicBezTo>
                  <a:cubicBezTo>
                    <a:pt x="0" y="421"/>
                    <a:pt x="115" y="579"/>
                    <a:pt x="284" y="579"/>
                  </a:cubicBezTo>
                  <a:cubicBezTo>
                    <a:pt x="297" y="579"/>
                    <a:pt x="310" y="578"/>
                    <a:pt x="323" y="576"/>
                  </a:cubicBezTo>
                  <a:cubicBezTo>
                    <a:pt x="514" y="552"/>
                    <a:pt x="689" y="346"/>
                    <a:pt x="715" y="117"/>
                  </a:cubicBezTo>
                  <a:cubicBezTo>
                    <a:pt x="721" y="75"/>
                    <a:pt x="717" y="38"/>
                    <a:pt x="711"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0"/>
            <p:cNvSpPr/>
            <p:nvPr/>
          </p:nvSpPr>
          <p:spPr>
            <a:xfrm>
              <a:off x="1856741" y="3359648"/>
              <a:ext cx="29635" cy="24114"/>
            </a:xfrm>
            <a:custGeom>
              <a:avLst/>
              <a:gdLst/>
              <a:ahLst/>
              <a:cxnLst/>
              <a:rect l="l" t="t" r="r" b="b"/>
              <a:pathLst>
                <a:path w="714" h="581" extrusionOk="0">
                  <a:moveTo>
                    <a:pt x="714" y="0"/>
                  </a:moveTo>
                  <a:cubicBezTo>
                    <a:pt x="683" y="223"/>
                    <a:pt x="512" y="421"/>
                    <a:pt x="324" y="446"/>
                  </a:cubicBezTo>
                  <a:cubicBezTo>
                    <a:pt x="311" y="447"/>
                    <a:pt x="299" y="448"/>
                    <a:pt x="287" y="448"/>
                  </a:cubicBezTo>
                  <a:cubicBezTo>
                    <a:pt x="149" y="448"/>
                    <a:pt x="49" y="346"/>
                    <a:pt x="25" y="194"/>
                  </a:cubicBezTo>
                  <a:cubicBezTo>
                    <a:pt x="25" y="200"/>
                    <a:pt x="24" y="204"/>
                    <a:pt x="24" y="208"/>
                  </a:cubicBezTo>
                  <a:cubicBezTo>
                    <a:pt x="1" y="422"/>
                    <a:pt x="116" y="580"/>
                    <a:pt x="287" y="580"/>
                  </a:cubicBezTo>
                  <a:cubicBezTo>
                    <a:pt x="299" y="580"/>
                    <a:pt x="312" y="579"/>
                    <a:pt x="324" y="578"/>
                  </a:cubicBezTo>
                  <a:cubicBezTo>
                    <a:pt x="509" y="552"/>
                    <a:pt x="678" y="359"/>
                    <a:pt x="712" y="141"/>
                  </a:cubicBezTo>
                  <a:cubicBezTo>
                    <a:pt x="708" y="105"/>
                    <a:pt x="706" y="70"/>
                    <a:pt x="712" y="32"/>
                  </a:cubicBezTo>
                  <a:cubicBezTo>
                    <a:pt x="712" y="26"/>
                    <a:pt x="714" y="22"/>
                    <a:pt x="714" y="17"/>
                  </a:cubicBezTo>
                  <a:lnTo>
                    <a:pt x="71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0"/>
            <p:cNvSpPr/>
            <p:nvPr/>
          </p:nvSpPr>
          <p:spPr>
            <a:xfrm>
              <a:off x="1886209" y="3352302"/>
              <a:ext cx="29095" cy="24031"/>
            </a:xfrm>
            <a:custGeom>
              <a:avLst/>
              <a:gdLst/>
              <a:ahLst/>
              <a:cxnLst/>
              <a:rect l="l" t="t" r="r" b="b"/>
              <a:pathLst>
                <a:path w="701" h="579" extrusionOk="0">
                  <a:moveTo>
                    <a:pt x="692" y="0"/>
                  </a:moveTo>
                  <a:cubicBezTo>
                    <a:pt x="662" y="222"/>
                    <a:pt x="491" y="420"/>
                    <a:pt x="302" y="446"/>
                  </a:cubicBezTo>
                  <a:cubicBezTo>
                    <a:pt x="289" y="448"/>
                    <a:pt x="276" y="449"/>
                    <a:pt x="263" y="449"/>
                  </a:cubicBezTo>
                  <a:cubicBezTo>
                    <a:pt x="127" y="449"/>
                    <a:pt x="29" y="347"/>
                    <a:pt x="5" y="197"/>
                  </a:cubicBezTo>
                  <a:lnTo>
                    <a:pt x="5" y="194"/>
                  </a:lnTo>
                  <a:cubicBezTo>
                    <a:pt x="5" y="199"/>
                    <a:pt x="4" y="203"/>
                    <a:pt x="4" y="209"/>
                  </a:cubicBezTo>
                  <a:cubicBezTo>
                    <a:pt x="1" y="246"/>
                    <a:pt x="2" y="282"/>
                    <a:pt x="5" y="316"/>
                  </a:cubicBezTo>
                  <a:cubicBezTo>
                    <a:pt x="25" y="472"/>
                    <a:pt x="128" y="579"/>
                    <a:pt x="268" y="579"/>
                  </a:cubicBezTo>
                  <a:cubicBezTo>
                    <a:pt x="280" y="579"/>
                    <a:pt x="292" y="578"/>
                    <a:pt x="304" y="577"/>
                  </a:cubicBezTo>
                  <a:cubicBezTo>
                    <a:pt x="494" y="551"/>
                    <a:pt x="670" y="347"/>
                    <a:pt x="695" y="117"/>
                  </a:cubicBezTo>
                  <a:cubicBezTo>
                    <a:pt x="700" y="75"/>
                    <a:pt x="698" y="38"/>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0"/>
            <p:cNvSpPr/>
            <p:nvPr/>
          </p:nvSpPr>
          <p:spPr>
            <a:xfrm>
              <a:off x="1935559" y="3337568"/>
              <a:ext cx="31046" cy="22039"/>
            </a:xfrm>
            <a:custGeom>
              <a:avLst/>
              <a:gdLst/>
              <a:ahLst/>
              <a:cxnLst/>
              <a:rect l="l" t="t" r="r" b="b"/>
              <a:pathLst>
                <a:path w="748" h="531" extrusionOk="0">
                  <a:moveTo>
                    <a:pt x="746" y="0"/>
                  </a:moveTo>
                  <a:cubicBezTo>
                    <a:pt x="694" y="222"/>
                    <a:pt x="504" y="398"/>
                    <a:pt x="318" y="400"/>
                  </a:cubicBezTo>
                  <a:cubicBezTo>
                    <a:pt x="317" y="400"/>
                    <a:pt x="316" y="400"/>
                    <a:pt x="315" y="400"/>
                  </a:cubicBezTo>
                  <a:cubicBezTo>
                    <a:pt x="161" y="400"/>
                    <a:pt x="59" y="277"/>
                    <a:pt x="52" y="108"/>
                  </a:cubicBezTo>
                  <a:cubicBezTo>
                    <a:pt x="52" y="114"/>
                    <a:pt x="49" y="120"/>
                    <a:pt x="49" y="123"/>
                  </a:cubicBezTo>
                  <a:cubicBezTo>
                    <a:pt x="0" y="349"/>
                    <a:pt x="116" y="531"/>
                    <a:pt x="304" y="531"/>
                  </a:cubicBezTo>
                  <a:cubicBezTo>
                    <a:pt x="305" y="531"/>
                    <a:pt x="305" y="531"/>
                    <a:pt x="306" y="531"/>
                  </a:cubicBezTo>
                  <a:cubicBezTo>
                    <a:pt x="496" y="529"/>
                    <a:pt x="688" y="345"/>
                    <a:pt x="737" y="118"/>
                  </a:cubicBezTo>
                  <a:cubicBezTo>
                    <a:pt x="746" y="77"/>
                    <a:pt x="747" y="39"/>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0"/>
            <p:cNvSpPr/>
            <p:nvPr/>
          </p:nvSpPr>
          <p:spPr>
            <a:xfrm>
              <a:off x="1964363" y="3335659"/>
              <a:ext cx="30921" cy="21998"/>
            </a:xfrm>
            <a:custGeom>
              <a:avLst/>
              <a:gdLst/>
              <a:ahLst/>
              <a:cxnLst/>
              <a:rect l="l" t="t" r="r" b="b"/>
              <a:pathLst>
                <a:path w="745" h="530" extrusionOk="0">
                  <a:moveTo>
                    <a:pt x="744" y="0"/>
                  </a:moveTo>
                  <a:lnTo>
                    <a:pt x="744" y="0"/>
                  </a:lnTo>
                  <a:cubicBezTo>
                    <a:pt x="693" y="220"/>
                    <a:pt x="504" y="397"/>
                    <a:pt x="318" y="398"/>
                  </a:cubicBezTo>
                  <a:cubicBezTo>
                    <a:pt x="317" y="398"/>
                    <a:pt x="316" y="398"/>
                    <a:pt x="315" y="398"/>
                  </a:cubicBezTo>
                  <a:cubicBezTo>
                    <a:pt x="160" y="398"/>
                    <a:pt x="59" y="275"/>
                    <a:pt x="52" y="108"/>
                  </a:cubicBezTo>
                  <a:cubicBezTo>
                    <a:pt x="49" y="113"/>
                    <a:pt x="48" y="117"/>
                    <a:pt x="48" y="123"/>
                  </a:cubicBezTo>
                  <a:cubicBezTo>
                    <a:pt x="0" y="346"/>
                    <a:pt x="115" y="529"/>
                    <a:pt x="300" y="529"/>
                  </a:cubicBezTo>
                  <a:cubicBezTo>
                    <a:pt x="302" y="529"/>
                    <a:pt x="303" y="529"/>
                    <a:pt x="305" y="529"/>
                  </a:cubicBezTo>
                  <a:cubicBezTo>
                    <a:pt x="487" y="528"/>
                    <a:pt x="673" y="355"/>
                    <a:pt x="729" y="140"/>
                  </a:cubicBezTo>
                  <a:cubicBezTo>
                    <a:pt x="730" y="104"/>
                    <a:pt x="733" y="68"/>
                    <a:pt x="740" y="31"/>
                  </a:cubicBezTo>
                  <a:cubicBezTo>
                    <a:pt x="742" y="25"/>
                    <a:pt x="743" y="22"/>
                    <a:pt x="743" y="16"/>
                  </a:cubicBezTo>
                  <a:lnTo>
                    <a:pt x="743" y="19"/>
                  </a:lnTo>
                  <a:cubicBezTo>
                    <a:pt x="743" y="15"/>
                    <a:pt x="744" y="8"/>
                    <a:pt x="74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0"/>
            <p:cNvSpPr/>
            <p:nvPr/>
          </p:nvSpPr>
          <p:spPr>
            <a:xfrm>
              <a:off x="1994662" y="3331882"/>
              <a:ext cx="29469" cy="22081"/>
            </a:xfrm>
            <a:custGeom>
              <a:avLst/>
              <a:gdLst/>
              <a:ahLst/>
              <a:cxnLst/>
              <a:rect l="l" t="t" r="r" b="b"/>
              <a:pathLst>
                <a:path w="710" h="532" extrusionOk="0">
                  <a:moveTo>
                    <a:pt x="709" y="1"/>
                  </a:moveTo>
                  <a:lnTo>
                    <a:pt x="709" y="1"/>
                  </a:lnTo>
                  <a:cubicBezTo>
                    <a:pt x="657" y="222"/>
                    <a:pt x="467" y="399"/>
                    <a:pt x="280" y="400"/>
                  </a:cubicBezTo>
                  <a:cubicBezTo>
                    <a:pt x="127" y="400"/>
                    <a:pt x="22" y="278"/>
                    <a:pt x="14" y="112"/>
                  </a:cubicBezTo>
                  <a:lnTo>
                    <a:pt x="14" y="107"/>
                  </a:lnTo>
                  <a:cubicBezTo>
                    <a:pt x="13" y="113"/>
                    <a:pt x="12" y="116"/>
                    <a:pt x="12" y="122"/>
                  </a:cubicBezTo>
                  <a:cubicBezTo>
                    <a:pt x="4" y="159"/>
                    <a:pt x="0" y="195"/>
                    <a:pt x="3" y="231"/>
                  </a:cubicBezTo>
                  <a:cubicBezTo>
                    <a:pt x="6" y="403"/>
                    <a:pt x="111" y="531"/>
                    <a:pt x="269" y="531"/>
                  </a:cubicBezTo>
                  <a:cubicBezTo>
                    <a:pt x="458" y="530"/>
                    <a:pt x="651" y="346"/>
                    <a:pt x="700" y="119"/>
                  </a:cubicBezTo>
                  <a:cubicBezTo>
                    <a:pt x="709" y="77"/>
                    <a:pt x="710" y="40"/>
                    <a:pt x="709"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0"/>
            <p:cNvSpPr/>
            <p:nvPr/>
          </p:nvSpPr>
          <p:spPr>
            <a:xfrm>
              <a:off x="2043679" y="3333874"/>
              <a:ext cx="31046" cy="22039"/>
            </a:xfrm>
            <a:custGeom>
              <a:avLst/>
              <a:gdLst/>
              <a:ahLst/>
              <a:cxnLst/>
              <a:rect l="l" t="t" r="r" b="b"/>
              <a:pathLst>
                <a:path w="748" h="531" extrusionOk="0">
                  <a:moveTo>
                    <a:pt x="745" y="0"/>
                  </a:moveTo>
                  <a:cubicBezTo>
                    <a:pt x="693" y="222"/>
                    <a:pt x="505" y="397"/>
                    <a:pt x="318" y="398"/>
                  </a:cubicBezTo>
                  <a:cubicBezTo>
                    <a:pt x="316" y="398"/>
                    <a:pt x="314" y="398"/>
                    <a:pt x="313" y="398"/>
                  </a:cubicBezTo>
                  <a:cubicBezTo>
                    <a:pt x="159" y="398"/>
                    <a:pt x="59" y="274"/>
                    <a:pt x="52" y="108"/>
                  </a:cubicBezTo>
                  <a:cubicBezTo>
                    <a:pt x="51" y="114"/>
                    <a:pt x="48" y="117"/>
                    <a:pt x="48" y="122"/>
                  </a:cubicBezTo>
                  <a:cubicBezTo>
                    <a:pt x="0" y="347"/>
                    <a:pt x="116" y="531"/>
                    <a:pt x="303" y="531"/>
                  </a:cubicBezTo>
                  <a:cubicBezTo>
                    <a:pt x="303" y="531"/>
                    <a:pt x="304" y="531"/>
                    <a:pt x="305" y="531"/>
                  </a:cubicBezTo>
                  <a:cubicBezTo>
                    <a:pt x="496" y="528"/>
                    <a:pt x="687" y="345"/>
                    <a:pt x="736" y="117"/>
                  </a:cubicBezTo>
                  <a:cubicBezTo>
                    <a:pt x="745" y="75"/>
                    <a:pt x="748" y="38"/>
                    <a:pt x="7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0"/>
            <p:cNvSpPr/>
            <p:nvPr/>
          </p:nvSpPr>
          <p:spPr>
            <a:xfrm>
              <a:off x="2072442" y="3331840"/>
              <a:ext cx="30963" cy="22039"/>
            </a:xfrm>
            <a:custGeom>
              <a:avLst/>
              <a:gdLst/>
              <a:ahLst/>
              <a:cxnLst/>
              <a:rect l="l" t="t" r="r" b="b"/>
              <a:pathLst>
                <a:path w="746" h="531" extrusionOk="0">
                  <a:moveTo>
                    <a:pt x="746" y="0"/>
                  </a:moveTo>
                  <a:lnTo>
                    <a:pt x="746" y="0"/>
                  </a:lnTo>
                  <a:cubicBezTo>
                    <a:pt x="694" y="222"/>
                    <a:pt x="504" y="397"/>
                    <a:pt x="317" y="398"/>
                  </a:cubicBezTo>
                  <a:cubicBezTo>
                    <a:pt x="316" y="399"/>
                    <a:pt x="314" y="399"/>
                    <a:pt x="312" y="399"/>
                  </a:cubicBezTo>
                  <a:cubicBezTo>
                    <a:pt x="160" y="399"/>
                    <a:pt x="59" y="274"/>
                    <a:pt x="52" y="108"/>
                  </a:cubicBezTo>
                  <a:cubicBezTo>
                    <a:pt x="50" y="114"/>
                    <a:pt x="49" y="117"/>
                    <a:pt x="49" y="123"/>
                  </a:cubicBezTo>
                  <a:cubicBezTo>
                    <a:pt x="0" y="349"/>
                    <a:pt x="115" y="531"/>
                    <a:pt x="304" y="531"/>
                  </a:cubicBezTo>
                  <a:cubicBezTo>
                    <a:pt x="305" y="531"/>
                    <a:pt x="305" y="531"/>
                    <a:pt x="306" y="531"/>
                  </a:cubicBezTo>
                  <a:cubicBezTo>
                    <a:pt x="488" y="528"/>
                    <a:pt x="674" y="355"/>
                    <a:pt x="730" y="138"/>
                  </a:cubicBezTo>
                  <a:cubicBezTo>
                    <a:pt x="731" y="104"/>
                    <a:pt x="733" y="68"/>
                    <a:pt x="740" y="31"/>
                  </a:cubicBezTo>
                  <a:cubicBezTo>
                    <a:pt x="741" y="26"/>
                    <a:pt x="743" y="22"/>
                    <a:pt x="743" y="16"/>
                  </a:cubicBezTo>
                  <a:lnTo>
                    <a:pt x="743" y="21"/>
                  </a:lnTo>
                  <a:cubicBezTo>
                    <a:pt x="743" y="15"/>
                    <a:pt x="746" y="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0"/>
            <p:cNvSpPr/>
            <p:nvPr/>
          </p:nvSpPr>
          <p:spPr>
            <a:xfrm>
              <a:off x="2102783" y="3328561"/>
              <a:ext cx="29303" cy="21707"/>
            </a:xfrm>
            <a:custGeom>
              <a:avLst/>
              <a:gdLst/>
              <a:ahLst/>
              <a:cxnLst/>
              <a:rect l="l" t="t" r="r" b="b"/>
              <a:pathLst>
                <a:path w="706" h="523" extrusionOk="0">
                  <a:moveTo>
                    <a:pt x="704" y="0"/>
                  </a:moveTo>
                  <a:cubicBezTo>
                    <a:pt x="648" y="215"/>
                    <a:pt x="463" y="387"/>
                    <a:pt x="281" y="388"/>
                  </a:cubicBezTo>
                  <a:cubicBezTo>
                    <a:pt x="280" y="388"/>
                    <a:pt x="279" y="388"/>
                    <a:pt x="278" y="388"/>
                  </a:cubicBezTo>
                  <a:cubicBezTo>
                    <a:pt x="124" y="388"/>
                    <a:pt x="23" y="267"/>
                    <a:pt x="15" y="101"/>
                  </a:cubicBezTo>
                  <a:lnTo>
                    <a:pt x="15" y="98"/>
                  </a:lnTo>
                  <a:cubicBezTo>
                    <a:pt x="12" y="102"/>
                    <a:pt x="10" y="107"/>
                    <a:pt x="10" y="113"/>
                  </a:cubicBezTo>
                  <a:cubicBezTo>
                    <a:pt x="3" y="150"/>
                    <a:pt x="0" y="186"/>
                    <a:pt x="2" y="222"/>
                  </a:cubicBezTo>
                  <a:cubicBezTo>
                    <a:pt x="6" y="394"/>
                    <a:pt x="110" y="522"/>
                    <a:pt x="268" y="522"/>
                  </a:cubicBezTo>
                  <a:cubicBezTo>
                    <a:pt x="459" y="519"/>
                    <a:pt x="650" y="337"/>
                    <a:pt x="699" y="108"/>
                  </a:cubicBezTo>
                  <a:cubicBezTo>
                    <a:pt x="706" y="72"/>
                    <a:pt x="706" y="41"/>
                    <a:pt x="706" y="8"/>
                  </a:cubicBezTo>
                  <a:cubicBezTo>
                    <a:pt x="706" y="6"/>
                    <a:pt x="704" y="2"/>
                    <a:pt x="70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0"/>
            <p:cNvSpPr/>
            <p:nvPr/>
          </p:nvSpPr>
          <p:spPr>
            <a:xfrm>
              <a:off x="1817353" y="3413646"/>
              <a:ext cx="29967" cy="22620"/>
            </a:xfrm>
            <a:custGeom>
              <a:avLst/>
              <a:gdLst/>
              <a:ahLst/>
              <a:cxnLst/>
              <a:rect l="l" t="t" r="r" b="b"/>
              <a:pathLst>
                <a:path w="722" h="545" extrusionOk="0">
                  <a:moveTo>
                    <a:pt x="24" y="139"/>
                  </a:moveTo>
                  <a:cubicBezTo>
                    <a:pt x="25" y="140"/>
                    <a:pt x="25" y="142"/>
                    <a:pt x="25" y="143"/>
                  </a:cubicBezTo>
                  <a:lnTo>
                    <a:pt x="25" y="143"/>
                  </a:lnTo>
                  <a:cubicBezTo>
                    <a:pt x="25" y="141"/>
                    <a:pt x="25" y="140"/>
                    <a:pt x="24" y="139"/>
                  </a:cubicBezTo>
                  <a:close/>
                  <a:moveTo>
                    <a:pt x="713" y="1"/>
                  </a:moveTo>
                  <a:cubicBezTo>
                    <a:pt x="683" y="222"/>
                    <a:pt x="512" y="406"/>
                    <a:pt x="323" y="415"/>
                  </a:cubicBezTo>
                  <a:cubicBezTo>
                    <a:pt x="319" y="415"/>
                    <a:pt x="314" y="415"/>
                    <a:pt x="310" y="415"/>
                  </a:cubicBezTo>
                  <a:cubicBezTo>
                    <a:pt x="161" y="415"/>
                    <a:pt x="51" y="303"/>
                    <a:pt x="25" y="143"/>
                  </a:cubicBezTo>
                  <a:lnTo>
                    <a:pt x="25" y="143"/>
                  </a:lnTo>
                  <a:cubicBezTo>
                    <a:pt x="25" y="146"/>
                    <a:pt x="24" y="149"/>
                    <a:pt x="24" y="150"/>
                  </a:cubicBezTo>
                  <a:cubicBezTo>
                    <a:pt x="1" y="372"/>
                    <a:pt x="127" y="544"/>
                    <a:pt x="311" y="544"/>
                  </a:cubicBezTo>
                  <a:cubicBezTo>
                    <a:pt x="316" y="544"/>
                    <a:pt x="320" y="544"/>
                    <a:pt x="325" y="544"/>
                  </a:cubicBezTo>
                  <a:cubicBezTo>
                    <a:pt x="514" y="536"/>
                    <a:pt x="691" y="344"/>
                    <a:pt x="716" y="119"/>
                  </a:cubicBezTo>
                  <a:cubicBezTo>
                    <a:pt x="721" y="77"/>
                    <a:pt x="718" y="40"/>
                    <a:pt x="71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0"/>
            <p:cNvSpPr/>
            <p:nvPr/>
          </p:nvSpPr>
          <p:spPr>
            <a:xfrm>
              <a:off x="1846116" y="3410492"/>
              <a:ext cx="29718" cy="22620"/>
            </a:xfrm>
            <a:custGeom>
              <a:avLst/>
              <a:gdLst/>
              <a:ahLst/>
              <a:cxnLst/>
              <a:rect l="l" t="t" r="r" b="b"/>
              <a:pathLst>
                <a:path w="716" h="545" extrusionOk="0">
                  <a:moveTo>
                    <a:pt x="715" y="1"/>
                  </a:moveTo>
                  <a:cubicBezTo>
                    <a:pt x="684" y="219"/>
                    <a:pt x="514" y="405"/>
                    <a:pt x="324" y="413"/>
                  </a:cubicBezTo>
                  <a:cubicBezTo>
                    <a:pt x="320" y="413"/>
                    <a:pt x="315" y="414"/>
                    <a:pt x="311" y="414"/>
                  </a:cubicBezTo>
                  <a:cubicBezTo>
                    <a:pt x="162" y="414"/>
                    <a:pt x="51" y="299"/>
                    <a:pt x="27" y="137"/>
                  </a:cubicBezTo>
                  <a:cubicBezTo>
                    <a:pt x="27" y="143"/>
                    <a:pt x="25" y="146"/>
                    <a:pt x="25" y="152"/>
                  </a:cubicBezTo>
                  <a:cubicBezTo>
                    <a:pt x="0" y="371"/>
                    <a:pt x="127" y="544"/>
                    <a:pt x="309" y="544"/>
                  </a:cubicBezTo>
                  <a:cubicBezTo>
                    <a:pt x="314" y="544"/>
                    <a:pt x="319" y="544"/>
                    <a:pt x="324" y="544"/>
                  </a:cubicBezTo>
                  <a:cubicBezTo>
                    <a:pt x="510" y="535"/>
                    <a:pt x="679" y="356"/>
                    <a:pt x="712" y="140"/>
                  </a:cubicBezTo>
                  <a:cubicBezTo>
                    <a:pt x="709" y="104"/>
                    <a:pt x="708" y="68"/>
                    <a:pt x="712" y="31"/>
                  </a:cubicBezTo>
                  <a:cubicBezTo>
                    <a:pt x="712" y="25"/>
                    <a:pt x="715" y="22"/>
                    <a:pt x="715" y="17"/>
                  </a:cubicBezTo>
                  <a:lnTo>
                    <a:pt x="7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0"/>
            <p:cNvSpPr/>
            <p:nvPr/>
          </p:nvSpPr>
          <p:spPr>
            <a:xfrm>
              <a:off x="1875543" y="3405511"/>
              <a:ext cx="29095" cy="22579"/>
            </a:xfrm>
            <a:custGeom>
              <a:avLst/>
              <a:gdLst/>
              <a:ahLst/>
              <a:cxnLst/>
              <a:rect l="l" t="t" r="r" b="b"/>
              <a:pathLst>
                <a:path w="701" h="544" extrusionOk="0">
                  <a:moveTo>
                    <a:pt x="692" y="0"/>
                  </a:moveTo>
                  <a:cubicBezTo>
                    <a:pt x="661" y="219"/>
                    <a:pt x="490" y="404"/>
                    <a:pt x="302" y="413"/>
                  </a:cubicBezTo>
                  <a:cubicBezTo>
                    <a:pt x="298" y="413"/>
                    <a:pt x="293" y="413"/>
                    <a:pt x="288" y="413"/>
                  </a:cubicBezTo>
                  <a:cubicBezTo>
                    <a:pt x="139" y="413"/>
                    <a:pt x="30" y="300"/>
                    <a:pt x="6" y="141"/>
                  </a:cubicBezTo>
                  <a:lnTo>
                    <a:pt x="6" y="137"/>
                  </a:lnTo>
                  <a:cubicBezTo>
                    <a:pt x="6" y="142"/>
                    <a:pt x="3" y="145"/>
                    <a:pt x="3" y="151"/>
                  </a:cubicBezTo>
                  <a:cubicBezTo>
                    <a:pt x="0" y="188"/>
                    <a:pt x="2" y="224"/>
                    <a:pt x="6" y="259"/>
                  </a:cubicBezTo>
                  <a:cubicBezTo>
                    <a:pt x="27" y="424"/>
                    <a:pt x="138" y="544"/>
                    <a:pt x="288" y="544"/>
                  </a:cubicBezTo>
                  <a:cubicBezTo>
                    <a:pt x="293" y="544"/>
                    <a:pt x="298" y="544"/>
                    <a:pt x="304" y="543"/>
                  </a:cubicBezTo>
                  <a:cubicBezTo>
                    <a:pt x="496" y="533"/>
                    <a:pt x="670" y="344"/>
                    <a:pt x="696" y="117"/>
                  </a:cubicBezTo>
                  <a:cubicBezTo>
                    <a:pt x="700" y="75"/>
                    <a:pt x="697" y="37"/>
                    <a:pt x="69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0"/>
            <p:cNvSpPr/>
            <p:nvPr/>
          </p:nvSpPr>
          <p:spPr>
            <a:xfrm>
              <a:off x="1927175" y="3398041"/>
              <a:ext cx="29925" cy="22537"/>
            </a:xfrm>
            <a:custGeom>
              <a:avLst/>
              <a:gdLst/>
              <a:ahLst/>
              <a:cxnLst/>
              <a:rect l="l" t="t" r="r" b="b"/>
              <a:pathLst>
                <a:path w="721" h="543" extrusionOk="0">
                  <a:moveTo>
                    <a:pt x="712" y="0"/>
                  </a:moveTo>
                  <a:cubicBezTo>
                    <a:pt x="682" y="219"/>
                    <a:pt x="511" y="404"/>
                    <a:pt x="323" y="413"/>
                  </a:cubicBezTo>
                  <a:cubicBezTo>
                    <a:pt x="319" y="413"/>
                    <a:pt x="315" y="413"/>
                    <a:pt x="312" y="413"/>
                  </a:cubicBezTo>
                  <a:cubicBezTo>
                    <a:pt x="162" y="413"/>
                    <a:pt x="51" y="298"/>
                    <a:pt x="27" y="136"/>
                  </a:cubicBezTo>
                  <a:cubicBezTo>
                    <a:pt x="27" y="141"/>
                    <a:pt x="24" y="144"/>
                    <a:pt x="24" y="150"/>
                  </a:cubicBezTo>
                  <a:cubicBezTo>
                    <a:pt x="0" y="369"/>
                    <a:pt x="127" y="543"/>
                    <a:pt x="309" y="543"/>
                  </a:cubicBezTo>
                  <a:cubicBezTo>
                    <a:pt x="314" y="543"/>
                    <a:pt x="319" y="543"/>
                    <a:pt x="324" y="542"/>
                  </a:cubicBezTo>
                  <a:cubicBezTo>
                    <a:pt x="515" y="534"/>
                    <a:pt x="691" y="344"/>
                    <a:pt x="716" y="117"/>
                  </a:cubicBezTo>
                  <a:cubicBezTo>
                    <a:pt x="721" y="75"/>
                    <a:pt x="718" y="38"/>
                    <a:pt x="71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0"/>
            <p:cNvSpPr/>
            <p:nvPr/>
          </p:nvSpPr>
          <p:spPr>
            <a:xfrm>
              <a:off x="1956021" y="3394803"/>
              <a:ext cx="29593" cy="22620"/>
            </a:xfrm>
            <a:custGeom>
              <a:avLst/>
              <a:gdLst/>
              <a:ahLst/>
              <a:cxnLst/>
              <a:rect l="l" t="t" r="r" b="b"/>
              <a:pathLst>
                <a:path w="713" h="545" extrusionOk="0">
                  <a:moveTo>
                    <a:pt x="24" y="137"/>
                  </a:moveTo>
                  <a:cubicBezTo>
                    <a:pt x="25" y="139"/>
                    <a:pt x="25" y="140"/>
                    <a:pt x="25" y="141"/>
                  </a:cubicBezTo>
                  <a:lnTo>
                    <a:pt x="25" y="141"/>
                  </a:lnTo>
                  <a:cubicBezTo>
                    <a:pt x="25" y="140"/>
                    <a:pt x="25" y="139"/>
                    <a:pt x="24" y="137"/>
                  </a:cubicBezTo>
                  <a:close/>
                  <a:moveTo>
                    <a:pt x="713" y="1"/>
                  </a:moveTo>
                  <a:cubicBezTo>
                    <a:pt x="683" y="221"/>
                    <a:pt x="512" y="405"/>
                    <a:pt x="323" y="415"/>
                  </a:cubicBezTo>
                  <a:cubicBezTo>
                    <a:pt x="319" y="415"/>
                    <a:pt x="314" y="415"/>
                    <a:pt x="310" y="415"/>
                  </a:cubicBezTo>
                  <a:cubicBezTo>
                    <a:pt x="161" y="415"/>
                    <a:pt x="51" y="301"/>
                    <a:pt x="25" y="141"/>
                  </a:cubicBezTo>
                  <a:lnTo>
                    <a:pt x="25" y="141"/>
                  </a:lnTo>
                  <a:cubicBezTo>
                    <a:pt x="25" y="144"/>
                    <a:pt x="24" y="147"/>
                    <a:pt x="24" y="150"/>
                  </a:cubicBezTo>
                  <a:cubicBezTo>
                    <a:pt x="1" y="372"/>
                    <a:pt x="127" y="544"/>
                    <a:pt x="311" y="544"/>
                  </a:cubicBezTo>
                  <a:cubicBezTo>
                    <a:pt x="316" y="544"/>
                    <a:pt x="320" y="544"/>
                    <a:pt x="325" y="544"/>
                  </a:cubicBezTo>
                  <a:cubicBezTo>
                    <a:pt x="510" y="534"/>
                    <a:pt x="678" y="354"/>
                    <a:pt x="713" y="139"/>
                  </a:cubicBezTo>
                  <a:cubicBezTo>
                    <a:pt x="708" y="106"/>
                    <a:pt x="707" y="70"/>
                    <a:pt x="711" y="31"/>
                  </a:cubicBezTo>
                  <a:cubicBezTo>
                    <a:pt x="711" y="27"/>
                    <a:pt x="713" y="22"/>
                    <a:pt x="713" y="17"/>
                  </a:cubicBezTo>
                  <a:lnTo>
                    <a:pt x="713"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0"/>
            <p:cNvSpPr/>
            <p:nvPr/>
          </p:nvSpPr>
          <p:spPr>
            <a:xfrm>
              <a:off x="1985323" y="3389740"/>
              <a:ext cx="29178" cy="22620"/>
            </a:xfrm>
            <a:custGeom>
              <a:avLst/>
              <a:gdLst/>
              <a:ahLst/>
              <a:cxnLst/>
              <a:rect l="l" t="t" r="r" b="b"/>
              <a:pathLst>
                <a:path w="703" h="545" extrusionOk="0">
                  <a:moveTo>
                    <a:pt x="692" y="1"/>
                  </a:moveTo>
                  <a:cubicBezTo>
                    <a:pt x="662" y="221"/>
                    <a:pt x="491" y="406"/>
                    <a:pt x="303" y="415"/>
                  </a:cubicBezTo>
                  <a:cubicBezTo>
                    <a:pt x="298" y="415"/>
                    <a:pt x="293" y="415"/>
                    <a:pt x="289" y="415"/>
                  </a:cubicBezTo>
                  <a:cubicBezTo>
                    <a:pt x="139" y="415"/>
                    <a:pt x="30" y="302"/>
                    <a:pt x="7" y="142"/>
                  </a:cubicBezTo>
                  <a:lnTo>
                    <a:pt x="7" y="137"/>
                  </a:lnTo>
                  <a:cubicBezTo>
                    <a:pt x="7" y="143"/>
                    <a:pt x="5" y="149"/>
                    <a:pt x="5" y="152"/>
                  </a:cubicBezTo>
                  <a:cubicBezTo>
                    <a:pt x="1" y="190"/>
                    <a:pt x="2" y="226"/>
                    <a:pt x="7" y="259"/>
                  </a:cubicBezTo>
                  <a:cubicBezTo>
                    <a:pt x="28" y="425"/>
                    <a:pt x="138" y="544"/>
                    <a:pt x="288" y="544"/>
                  </a:cubicBezTo>
                  <a:cubicBezTo>
                    <a:pt x="294" y="544"/>
                    <a:pt x="299" y="544"/>
                    <a:pt x="304" y="544"/>
                  </a:cubicBezTo>
                  <a:cubicBezTo>
                    <a:pt x="495" y="535"/>
                    <a:pt x="671" y="344"/>
                    <a:pt x="696" y="119"/>
                  </a:cubicBezTo>
                  <a:cubicBezTo>
                    <a:pt x="702" y="77"/>
                    <a:pt x="698" y="40"/>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0"/>
            <p:cNvSpPr/>
            <p:nvPr/>
          </p:nvSpPr>
          <p:spPr>
            <a:xfrm>
              <a:off x="2034216" y="3388660"/>
              <a:ext cx="30091" cy="22620"/>
            </a:xfrm>
            <a:custGeom>
              <a:avLst/>
              <a:gdLst/>
              <a:ahLst/>
              <a:cxnLst/>
              <a:rect l="l" t="t" r="r" b="b"/>
              <a:pathLst>
                <a:path w="725" h="545" extrusionOk="0">
                  <a:moveTo>
                    <a:pt x="714" y="1"/>
                  </a:moveTo>
                  <a:cubicBezTo>
                    <a:pt x="684" y="219"/>
                    <a:pt x="513" y="405"/>
                    <a:pt x="325" y="413"/>
                  </a:cubicBezTo>
                  <a:cubicBezTo>
                    <a:pt x="320" y="414"/>
                    <a:pt x="315" y="414"/>
                    <a:pt x="311" y="414"/>
                  </a:cubicBezTo>
                  <a:cubicBezTo>
                    <a:pt x="161" y="414"/>
                    <a:pt x="51" y="299"/>
                    <a:pt x="27" y="137"/>
                  </a:cubicBezTo>
                  <a:cubicBezTo>
                    <a:pt x="27" y="142"/>
                    <a:pt x="24" y="146"/>
                    <a:pt x="24" y="152"/>
                  </a:cubicBezTo>
                  <a:cubicBezTo>
                    <a:pt x="0" y="371"/>
                    <a:pt x="128" y="544"/>
                    <a:pt x="309" y="544"/>
                  </a:cubicBezTo>
                  <a:cubicBezTo>
                    <a:pt x="314" y="544"/>
                    <a:pt x="319" y="544"/>
                    <a:pt x="325" y="544"/>
                  </a:cubicBezTo>
                  <a:cubicBezTo>
                    <a:pt x="517" y="534"/>
                    <a:pt x="692" y="343"/>
                    <a:pt x="718" y="117"/>
                  </a:cubicBezTo>
                  <a:cubicBezTo>
                    <a:pt x="724" y="76"/>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0"/>
            <p:cNvSpPr/>
            <p:nvPr/>
          </p:nvSpPr>
          <p:spPr>
            <a:xfrm>
              <a:off x="2062979" y="3385465"/>
              <a:ext cx="29718" cy="22579"/>
            </a:xfrm>
            <a:custGeom>
              <a:avLst/>
              <a:gdLst/>
              <a:ahLst/>
              <a:cxnLst/>
              <a:rect l="l" t="t" r="r" b="b"/>
              <a:pathLst>
                <a:path w="716" h="544" extrusionOk="0">
                  <a:moveTo>
                    <a:pt x="715" y="0"/>
                  </a:moveTo>
                  <a:cubicBezTo>
                    <a:pt x="685" y="219"/>
                    <a:pt x="514" y="404"/>
                    <a:pt x="326" y="413"/>
                  </a:cubicBezTo>
                  <a:cubicBezTo>
                    <a:pt x="321" y="413"/>
                    <a:pt x="316" y="413"/>
                    <a:pt x="312" y="413"/>
                  </a:cubicBezTo>
                  <a:cubicBezTo>
                    <a:pt x="162" y="413"/>
                    <a:pt x="52" y="299"/>
                    <a:pt x="27" y="137"/>
                  </a:cubicBezTo>
                  <a:cubicBezTo>
                    <a:pt x="27" y="141"/>
                    <a:pt x="25" y="145"/>
                    <a:pt x="25" y="151"/>
                  </a:cubicBezTo>
                  <a:cubicBezTo>
                    <a:pt x="0" y="371"/>
                    <a:pt x="127" y="544"/>
                    <a:pt x="310" y="544"/>
                  </a:cubicBezTo>
                  <a:cubicBezTo>
                    <a:pt x="315" y="544"/>
                    <a:pt x="320" y="544"/>
                    <a:pt x="326" y="543"/>
                  </a:cubicBezTo>
                  <a:cubicBezTo>
                    <a:pt x="514" y="533"/>
                    <a:pt x="682" y="355"/>
                    <a:pt x="715" y="138"/>
                  </a:cubicBezTo>
                  <a:cubicBezTo>
                    <a:pt x="711" y="104"/>
                    <a:pt x="709" y="68"/>
                    <a:pt x="714" y="30"/>
                  </a:cubicBezTo>
                  <a:cubicBezTo>
                    <a:pt x="714" y="25"/>
                    <a:pt x="715" y="22"/>
                    <a:pt x="715" y="16"/>
                  </a:cubicBezTo>
                  <a:lnTo>
                    <a:pt x="715"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0"/>
            <p:cNvSpPr/>
            <p:nvPr/>
          </p:nvSpPr>
          <p:spPr>
            <a:xfrm>
              <a:off x="2092406" y="3380442"/>
              <a:ext cx="29137" cy="22620"/>
            </a:xfrm>
            <a:custGeom>
              <a:avLst/>
              <a:gdLst/>
              <a:ahLst/>
              <a:cxnLst/>
              <a:rect l="l" t="t" r="r" b="b"/>
              <a:pathLst>
                <a:path w="702" h="545" extrusionOk="0">
                  <a:moveTo>
                    <a:pt x="691" y="1"/>
                  </a:moveTo>
                  <a:cubicBezTo>
                    <a:pt x="661" y="220"/>
                    <a:pt x="490" y="404"/>
                    <a:pt x="302" y="414"/>
                  </a:cubicBezTo>
                  <a:cubicBezTo>
                    <a:pt x="297" y="415"/>
                    <a:pt x="293" y="415"/>
                    <a:pt x="288" y="415"/>
                  </a:cubicBezTo>
                  <a:cubicBezTo>
                    <a:pt x="139" y="415"/>
                    <a:pt x="30" y="302"/>
                    <a:pt x="6" y="141"/>
                  </a:cubicBezTo>
                  <a:lnTo>
                    <a:pt x="6" y="137"/>
                  </a:lnTo>
                  <a:cubicBezTo>
                    <a:pt x="6" y="143"/>
                    <a:pt x="6" y="146"/>
                    <a:pt x="5" y="151"/>
                  </a:cubicBezTo>
                  <a:cubicBezTo>
                    <a:pt x="0" y="189"/>
                    <a:pt x="2" y="225"/>
                    <a:pt x="6" y="259"/>
                  </a:cubicBezTo>
                  <a:cubicBezTo>
                    <a:pt x="27" y="425"/>
                    <a:pt x="138" y="544"/>
                    <a:pt x="288" y="544"/>
                  </a:cubicBezTo>
                  <a:cubicBezTo>
                    <a:pt x="293" y="544"/>
                    <a:pt x="298" y="544"/>
                    <a:pt x="304" y="544"/>
                  </a:cubicBezTo>
                  <a:cubicBezTo>
                    <a:pt x="495" y="534"/>
                    <a:pt x="670" y="344"/>
                    <a:pt x="696" y="117"/>
                  </a:cubicBezTo>
                  <a:cubicBezTo>
                    <a:pt x="702" y="77"/>
                    <a:pt x="697" y="38"/>
                    <a:pt x="69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0"/>
            <p:cNvSpPr/>
            <p:nvPr/>
          </p:nvSpPr>
          <p:spPr>
            <a:xfrm>
              <a:off x="1806727" y="3267424"/>
              <a:ext cx="30465" cy="23035"/>
            </a:xfrm>
            <a:custGeom>
              <a:avLst/>
              <a:gdLst/>
              <a:ahLst/>
              <a:cxnLst/>
              <a:rect l="l" t="t" r="r" b="b"/>
              <a:pathLst>
                <a:path w="734" h="555" extrusionOk="0">
                  <a:moveTo>
                    <a:pt x="730" y="1"/>
                  </a:moveTo>
                  <a:lnTo>
                    <a:pt x="730" y="1"/>
                  </a:lnTo>
                  <a:cubicBezTo>
                    <a:pt x="688" y="222"/>
                    <a:pt x="509" y="410"/>
                    <a:pt x="321" y="423"/>
                  </a:cubicBezTo>
                  <a:cubicBezTo>
                    <a:pt x="314" y="423"/>
                    <a:pt x="308" y="424"/>
                    <a:pt x="302" y="424"/>
                  </a:cubicBezTo>
                  <a:cubicBezTo>
                    <a:pt x="155" y="424"/>
                    <a:pt x="51" y="311"/>
                    <a:pt x="38" y="151"/>
                  </a:cubicBezTo>
                  <a:cubicBezTo>
                    <a:pt x="38" y="157"/>
                    <a:pt x="36" y="160"/>
                    <a:pt x="35" y="166"/>
                  </a:cubicBezTo>
                  <a:cubicBezTo>
                    <a:pt x="0" y="386"/>
                    <a:pt x="114" y="554"/>
                    <a:pt x="295" y="554"/>
                  </a:cubicBezTo>
                  <a:cubicBezTo>
                    <a:pt x="301" y="554"/>
                    <a:pt x="308" y="554"/>
                    <a:pt x="315" y="554"/>
                  </a:cubicBezTo>
                  <a:cubicBezTo>
                    <a:pt x="505" y="541"/>
                    <a:pt x="690" y="345"/>
                    <a:pt x="726" y="117"/>
                  </a:cubicBezTo>
                  <a:cubicBezTo>
                    <a:pt x="733" y="75"/>
                    <a:pt x="732" y="38"/>
                    <a:pt x="73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0"/>
            <p:cNvSpPr/>
            <p:nvPr/>
          </p:nvSpPr>
          <p:spPr>
            <a:xfrm>
              <a:off x="1835573" y="3263606"/>
              <a:ext cx="30299" cy="23035"/>
            </a:xfrm>
            <a:custGeom>
              <a:avLst/>
              <a:gdLst/>
              <a:ahLst/>
              <a:cxnLst/>
              <a:rect l="l" t="t" r="r" b="b"/>
              <a:pathLst>
                <a:path w="730" h="555" extrusionOk="0">
                  <a:moveTo>
                    <a:pt x="728" y="1"/>
                  </a:moveTo>
                  <a:cubicBezTo>
                    <a:pt x="686" y="222"/>
                    <a:pt x="506" y="410"/>
                    <a:pt x="320" y="423"/>
                  </a:cubicBezTo>
                  <a:cubicBezTo>
                    <a:pt x="313" y="423"/>
                    <a:pt x="307" y="424"/>
                    <a:pt x="301" y="424"/>
                  </a:cubicBezTo>
                  <a:cubicBezTo>
                    <a:pt x="156" y="424"/>
                    <a:pt x="52" y="311"/>
                    <a:pt x="38" y="151"/>
                  </a:cubicBezTo>
                  <a:cubicBezTo>
                    <a:pt x="37" y="157"/>
                    <a:pt x="37" y="160"/>
                    <a:pt x="35" y="166"/>
                  </a:cubicBezTo>
                  <a:cubicBezTo>
                    <a:pt x="1" y="385"/>
                    <a:pt x="113" y="555"/>
                    <a:pt x="293" y="555"/>
                  </a:cubicBezTo>
                  <a:cubicBezTo>
                    <a:pt x="301" y="555"/>
                    <a:pt x="308" y="554"/>
                    <a:pt x="315" y="554"/>
                  </a:cubicBezTo>
                  <a:cubicBezTo>
                    <a:pt x="499" y="542"/>
                    <a:pt x="677" y="358"/>
                    <a:pt x="721" y="139"/>
                  </a:cubicBezTo>
                  <a:cubicBezTo>
                    <a:pt x="719" y="105"/>
                    <a:pt x="719" y="70"/>
                    <a:pt x="725" y="31"/>
                  </a:cubicBezTo>
                  <a:cubicBezTo>
                    <a:pt x="725" y="26"/>
                    <a:pt x="726" y="22"/>
                    <a:pt x="728" y="16"/>
                  </a:cubicBezTo>
                  <a:lnTo>
                    <a:pt x="728" y="21"/>
                  </a:lnTo>
                  <a:cubicBezTo>
                    <a:pt x="728" y="15"/>
                    <a:pt x="729" y="8"/>
                    <a:pt x="72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0"/>
            <p:cNvSpPr/>
            <p:nvPr/>
          </p:nvSpPr>
          <p:spPr>
            <a:xfrm>
              <a:off x="1865415" y="3258044"/>
              <a:ext cx="29261" cy="23035"/>
            </a:xfrm>
            <a:custGeom>
              <a:avLst/>
              <a:gdLst/>
              <a:ahLst/>
              <a:cxnLst/>
              <a:rect l="l" t="t" r="r" b="b"/>
              <a:pathLst>
                <a:path w="705" h="555" extrusionOk="0">
                  <a:moveTo>
                    <a:pt x="700" y="1"/>
                  </a:moveTo>
                  <a:lnTo>
                    <a:pt x="700" y="1"/>
                  </a:lnTo>
                  <a:cubicBezTo>
                    <a:pt x="660" y="221"/>
                    <a:pt x="480" y="410"/>
                    <a:pt x="293" y="422"/>
                  </a:cubicBezTo>
                  <a:cubicBezTo>
                    <a:pt x="286" y="422"/>
                    <a:pt x="279" y="423"/>
                    <a:pt x="272" y="423"/>
                  </a:cubicBezTo>
                  <a:cubicBezTo>
                    <a:pt x="127" y="423"/>
                    <a:pt x="27" y="311"/>
                    <a:pt x="10" y="153"/>
                  </a:cubicBezTo>
                  <a:lnTo>
                    <a:pt x="10" y="149"/>
                  </a:lnTo>
                  <a:cubicBezTo>
                    <a:pt x="9" y="156"/>
                    <a:pt x="7" y="162"/>
                    <a:pt x="6" y="166"/>
                  </a:cubicBezTo>
                  <a:cubicBezTo>
                    <a:pt x="0" y="204"/>
                    <a:pt x="0" y="239"/>
                    <a:pt x="2" y="274"/>
                  </a:cubicBezTo>
                  <a:cubicBezTo>
                    <a:pt x="14" y="437"/>
                    <a:pt x="117" y="555"/>
                    <a:pt x="268" y="555"/>
                  </a:cubicBezTo>
                  <a:cubicBezTo>
                    <a:pt x="274" y="555"/>
                    <a:pt x="280" y="555"/>
                    <a:pt x="286" y="554"/>
                  </a:cubicBezTo>
                  <a:cubicBezTo>
                    <a:pt x="476" y="541"/>
                    <a:pt x="661" y="346"/>
                    <a:pt x="697" y="117"/>
                  </a:cubicBezTo>
                  <a:cubicBezTo>
                    <a:pt x="704" y="76"/>
                    <a:pt x="704" y="38"/>
                    <a:pt x="70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0"/>
            <p:cNvSpPr/>
            <p:nvPr/>
          </p:nvSpPr>
          <p:spPr>
            <a:xfrm>
              <a:off x="1912814" y="3250615"/>
              <a:ext cx="31046" cy="21998"/>
            </a:xfrm>
            <a:custGeom>
              <a:avLst/>
              <a:gdLst/>
              <a:ahLst/>
              <a:cxnLst/>
              <a:rect l="l" t="t" r="r" b="b"/>
              <a:pathLst>
                <a:path w="748" h="530" extrusionOk="0">
                  <a:moveTo>
                    <a:pt x="746" y="0"/>
                  </a:moveTo>
                  <a:lnTo>
                    <a:pt x="746" y="0"/>
                  </a:lnTo>
                  <a:cubicBezTo>
                    <a:pt x="693" y="220"/>
                    <a:pt x="505" y="397"/>
                    <a:pt x="318" y="398"/>
                  </a:cubicBezTo>
                  <a:cubicBezTo>
                    <a:pt x="317" y="398"/>
                    <a:pt x="316" y="398"/>
                    <a:pt x="315" y="398"/>
                  </a:cubicBezTo>
                  <a:cubicBezTo>
                    <a:pt x="160" y="398"/>
                    <a:pt x="59" y="275"/>
                    <a:pt x="52" y="108"/>
                  </a:cubicBezTo>
                  <a:cubicBezTo>
                    <a:pt x="51" y="112"/>
                    <a:pt x="49" y="117"/>
                    <a:pt x="49" y="122"/>
                  </a:cubicBezTo>
                  <a:cubicBezTo>
                    <a:pt x="1" y="347"/>
                    <a:pt x="116" y="529"/>
                    <a:pt x="305" y="529"/>
                  </a:cubicBezTo>
                  <a:cubicBezTo>
                    <a:pt x="496" y="528"/>
                    <a:pt x="689" y="345"/>
                    <a:pt x="736" y="117"/>
                  </a:cubicBezTo>
                  <a:cubicBezTo>
                    <a:pt x="746" y="75"/>
                    <a:pt x="748" y="38"/>
                    <a:pt x="7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0"/>
            <p:cNvSpPr/>
            <p:nvPr/>
          </p:nvSpPr>
          <p:spPr>
            <a:xfrm>
              <a:off x="1941702" y="3248581"/>
              <a:ext cx="30838" cy="21998"/>
            </a:xfrm>
            <a:custGeom>
              <a:avLst/>
              <a:gdLst/>
              <a:ahLst/>
              <a:cxnLst/>
              <a:rect l="l" t="t" r="r" b="b"/>
              <a:pathLst>
                <a:path w="743" h="530" extrusionOk="0">
                  <a:moveTo>
                    <a:pt x="743" y="0"/>
                  </a:moveTo>
                  <a:lnTo>
                    <a:pt x="743" y="0"/>
                  </a:lnTo>
                  <a:cubicBezTo>
                    <a:pt x="691" y="220"/>
                    <a:pt x="503" y="397"/>
                    <a:pt x="315" y="398"/>
                  </a:cubicBezTo>
                  <a:cubicBezTo>
                    <a:pt x="314" y="398"/>
                    <a:pt x="313" y="398"/>
                    <a:pt x="312" y="398"/>
                  </a:cubicBezTo>
                  <a:cubicBezTo>
                    <a:pt x="158" y="398"/>
                    <a:pt x="56" y="275"/>
                    <a:pt x="49" y="108"/>
                  </a:cubicBezTo>
                  <a:cubicBezTo>
                    <a:pt x="47" y="113"/>
                    <a:pt x="46" y="117"/>
                    <a:pt x="46" y="123"/>
                  </a:cubicBezTo>
                  <a:cubicBezTo>
                    <a:pt x="0" y="346"/>
                    <a:pt x="113" y="529"/>
                    <a:pt x="300" y="529"/>
                  </a:cubicBezTo>
                  <a:cubicBezTo>
                    <a:pt x="302" y="529"/>
                    <a:pt x="303" y="529"/>
                    <a:pt x="305" y="529"/>
                  </a:cubicBezTo>
                  <a:cubicBezTo>
                    <a:pt x="489" y="528"/>
                    <a:pt x="673" y="355"/>
                    <a:pt x="729" y="140"/>
                  </a:cubicBezTo>
                  <a:cubicBezTo>
                    <a:pt x="729" y="107"/>
                    <a:pt x="730" y="71"/>
                    <a:pt x="737" y="31"/>
                  </a:cubicBezTo>
                  <a:cubicBezTo>
                    <a:pt x="740" y="25"/>
                    <a:pt x="742" y="22"/>
                    <a:pt x="742" y="16"/>
                  </a:cubicBezTo>
                  <a:lnTo>
                    <a:pt x="742" y="19"/>
                  </a:lnTo>
                  <a:cubicBezTo>
                    <a:pt x="742" y="15"/>
                    <a:pt x="743" y="8"/>
                    <a:pt x="74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0"/>
            <p:cNvSpPr/>
            <p:nvPr/>
          </p:nvSpPr>
          <p:spPr>
            <a:xfrm>
              <a:off x="1971876" y="3244804"/>
              <a:ext cx="29510" cy="22081"/>
            </a:xfrm>
            <a:custGeom>
              <a:avLst/>
              <a:gdLst/>
              <a:ahLst/>
              <a:cxnLst/>
              <a:rect l="l" t="t" r="r" b="b"/>
              <a:pathLst>
                <a:path w="711" h="532" extrusionOk="0">
                  <a:moveTo>
                    <a:pt x="707" y="1"/>
                  </a:moveTo>
                  <a:cubicBezTo>
                    <a:pt x="655" y="222"/>
                    <a:pt x="467" y="399"/>
                    <a:pt x="280" y="400"/>
                  </a:cubicBezTo>
                  <a:cubicBezTo>
                    <a:pt x="279" y="400"/>
                    <a:pt x="279" y="400"/>
                    <a:pt x="278" y="400"/>
                  </a:cubicBezTo>
                  <a:cubicBezTo>
                    <a:pt x="124" y="400"/>
                    <a:pt x="22" y="279"/>
                    <a:pt x="15" y="113"/>
                  </a:cubicBezTo>
                  <a:lnTo>
                    <a:pt x="15" y="109"/>
                  </a:lnTo>
                  <a:cubicBezTo>
                    <a:pt x="15" y="113"/>
                    <a:pt x="13" y="116"/>
                    <a:pt x="10" y="122"/>
                  </a:cubicBezTo>
                  <a:cubicBezTo>
                    <a:pt x="3" y="159"/>
                    <a:pt x="0" y="195"/>
                    <a:pt x="2" y="231"/>
                  </a:cubicBezTo>
                  <a:cubicBezTo>
                    <a:pt x="6" y="403"/>
                    <a:pt x="109" y="531"/>
                    <a:pt x="267" y="531"/>
                  </a:cubicBezTo>
                  <a:cubicBezTo>
                    <a:pt x="459" y="530"/>
                    <a:pt x="650" y="346"/>
                    <a:pt x="699" y="119"/>
                  </a:cubicBezTo>
                  <a:cubicBezTo>
                    <a:pt x="707" y="77"/>
                    <a:pt x="710" y="40"/>
                    <a:pt x="70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0"/>
            <p:cNvSpPr/>
            <p:nvPr/>
          </p:nvSpPr>
          <p:spPr>
            <a:xfrm>
              <a:off x="2026787" y="3235507"/>
              <a:ext cx="31046" cy="22039"/>
            </a:xfrm>
            <a:custGeom>
              <a:avLst/>
              <a:gdLst/>
              <a:ahLst/>
              <a:cxnLst/>
              <a:rect l="l" t="t" r="r" b="b"/>
              <a:pathLst>
                <a:path w="748" h="531" extrusionOk="0">
                  <a:moveTo>
                    <a:pt x="746" y="1"/>
                  </a:moveTo>
                  <a:cubicBezTo>
                    <a:pt x="695" y="222"/>
                    <a:pt x="505" y="397"/>
                    <a:pt x="318" y="399"/>
                  </a:cubicBezTo>
                  <a:cubicBezTo>
                    <a:pt x="316" y="399"/>
                    <a:pt x="315" y="399"/>
                    <a:pt x="313" y="399"/>
                  </a:cubicBezTo>
                  <a:cubicBezTo>
                    <a:pt x="161" y="399"/>
                    <a:pt x="59" y="275"/>
                    <a:pt x="52" y="109"/>
                  </a:cubicBezTo>
                  <a:cubicBezTo>
                    <a:pt x="51" y="114"/>
                    <a:pt x="49" y="117"/>
                    <a:pt x="49" y="123"/>
                  </a:cubicBezTo>
                  <a:cubicBezTo>
                    <a:pt x="1" y="350"/>
                    <a:pt x="116" y="531"/>
                    <a:pt x="307" y="531"/>
                  </a:cubicBezTo>
                  <a:cubicBezTo>
                    <a:pt x="496" y="528"/>
                    <a:pt x="689" y="346"/>
                    <a:pt x="738" y="117"/>
                  </a:cubicBezTo>
                  <a:cubicBezTo>
                    <a:pt x="746" y="75"/>
                    <a:pt x="748" y="38"/>
                    <a:pt x="7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0"/>
            <p:cNvSpPr/>
            <p:nvPr/>
          </p:nvSpPr>
          <p:spPr>
            <a:xfrm>
              <a:off x="2055591" y="3233473"/>
              <a:ext cx="30963" cy="22081"/>
            </a:xfrm>
            <a:custGeom>
              <a:avLst/>
              <a:gdLst/>
              <a:ahLst/>
              <a:cxnLst/>
              <a:rect l="l" t="t" r="r" b="b"/>
              <a:pathLst>
                <a:path w="746" h="532" extrusionOk="0">
                  <a:moveTo>
                    <a:pt x="745" y="1"/>
                  </a:moveTo>
                  <a:lnTo>
                    <a:pt x="745" y="1"/>
                  </a:lnTo>
                  <a:cubicBezTo>
                    <a:pt x="693" y="222"/>
                    <a:pt x="505" y="397"/>
                    <a:pt x="318" y="400"/>
                  </a:cubicBezTo>
                  <a:cubicBezTo>
                    <a:pt x="317" y="400"/>
                    <a:pt x="316" y="400"/>
                    <a:pt x="316" y="400"/>
                  </a:cubicBezTo>
                  <a:cubicBezTo>
                    <a:pt x="160" y="400"/>
                    <a:pt x="60" y="277"/>
                    <a:pt x="52" y="109"/>
                  </a:cubicBezTo>
                  <a:cubicBezTo>
                    <a:pt x="51" y="114"/>
                    <a:pt x="48" y="117"/>
                    <a:pt x="48" y="123"/>
                  </a:cubicBezTo>
                  <a:cubicBezTo>
                    <a:pt x="1" y="349"/>
                    <a:pt x="116" y="531"/>
                    <a:pt x="303" y="531"/>
                  </a:cubicBezTo>
                  <a:cubicBezTo>
                    <a:pt x="304" y="531"/>
                    <a:pt x="305" y="531"/>
                    <a:pt x="305" y="531"/>
                  </a:cubicBezTo>
                  <a:cubicBezTo>
                    <a:pt x="489" y="530"/>
                    <a:pt x="673" y="357"/>
                    <a:pt x="729" y="139"/>
                  </a:cubicBezTo>
                  <a:cubicBezTo>
                    <a:pt x="731" y="106"/>
                    <a:pt x="732" y="70"/>
                    <a:pt x="741" y="31"/>
                  </a:cubicBezTo>
                  <a:cubicBezTo>
                    <a:pt x="742" y="27"/>
                    <a:pt x="744" y="22"/>
                    <a:pt x="744" y="17"/>
                  </a:cubicBezTo>
                  <a:lnTo>
                    <a:pt x="744" y="21"/>
                  </a:lnTo>
                  <a:cubicBezTo>
                    <a:pt x="744" y="15"/>
                    <a:pt x="745" y="8"/>
                    <a:pt x="7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0"/>
            <p:cNvSpPr/>
            <p:nvPr/>
          </p:nvSpPr>
          <p:spPr>
            <a:xfrm>
              <a:off x="2085890" y="3234262"/>
              <a:ext cx="23948" cy="17640"/>
            </a:xfrm>
            <a:custGeom>
              <a:avLst/>
              <a:gdLst/>
              <a:ahLst/>
              <a:cxnLst/>
              <a:rect l="l" t="t" r="r" b="b"/>
              <a:pathLst>
                <a:path w="577" h="425" extrusionOk="0">
                  <a:moveTo>
                    <a:pt x="15" y="1"/>
                  </a:moveTo>
                  <a:cubicBezTo>
                    <a:pt x="14" y="6"/>
                    <a:pt x="12" y="9"/>
                    <a:pt x="12" y="15"/>
                  </a:cubicBezTo>
                  <a:cubicBezTo>
                    <a:pt x="5" y="52"/>
                    <a:pt x="1" y="88"/>
                    <a:pt x="2" y="124"/>
                  </a:cubicBezTo>
                  <a:cubicBezTo>
                    <a:pt x="6" y="297"/>
                    <a:pt x="110" y="424"/>
                    <a:pt x="269" y="424"/>
                  </a:cubicBezTo>
                  <a:cubicBezTo>
                    <a:pt x="381" y="424"/>
                    <a:pt x="494" y="358"/>
                    <a:pt x="577" y="258"/>
                  </a:cubicBezTo>
                  <a:cubicBezTo>
                    <a:pt x="568" y="228"/>
                    <a:pt x="560" y="197"/>
                    <a:pt x="551" y="169"/>
                  </a:cubicBezTo>
                  <a:cubicBezTo>
                    <a:pt x="472" y="243"/>
                    <a:pt x="377" y="289"/>
                    <a:pt x="281" y="291"/>
                  </a:cubicBezTo>
                  <a:cubicBezTo>
                    <a:pt x="279" y="291"/>
                    <a:pt x="277" y="291"/>
                    <a:pt x="276" y="291"/>
                  </a:cubicBezTo>
                  <a:cubicBezTo>
                    <a:pt x="125" y="291"/>
                    <a:pt x="22" y="170"/>
                    <a:pt x="15" y="3"/>
                  </a:cubicBezTo>
                  <a:lnTo>
                    <a:pt x="1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0"/>
            <p:cNvSpPr/>
            <p:nvPr/>
          </p:nvSpPr>
          <p:spPr>
            <a:xfrm>
              <a:off x="1792076" y="3319015"/>
              <a:ext cx="30050" cy="22662"/>
            </a:xfrm>
            <a:custGeom>
              <a:avLst/>
              <a:gdLst/>
              <a:ahLst/>
              <a:cxnLst/>
              <a:rect l="l" t="t" r="r" b="b"/>
              <a:pathLst>
                <a:path w="724" h="546" extrusionOk="0">
                  <a:moveTo>
                    <a:pt x="714" y="1"/>
                  </a:moveTo>
                  <a:cubicBezTo>
                    <a:pt x="684" y="219"/>
                    <a:pt x="513" y="404"/>
                    <a:pt x="324" y="413"/>
                  </a:cubicBezTo>
                  <a:cubicBezTo>
                    <a:pt x="320" y="413"/>
                    <a:pt x="315" y="413"/>
                    <a:pt x="311" y="413"/>
                  </a:cubicBezTo>
                  <a:cubicBezTo>
                    <a:pt x="161" y="413"/>
                    <a:pt x="51" y="299"/>
                    <a:pt x="27" y="137"/>
                  </a:cubicBezTo>
                  <a:cubicBezTo>
                    <a:pt x="27" y="143"/>
                    <a:pt x="24" y="146"/>
                    <a:pt x="24" y="151"/>
                  </a:cubicBezTo>
                  <a:cubicBezTo>
                    <a:pt x="0" y="373"/>
                    <a:pt x="128" y="545"/>
                    <a:pt x="311" y="545"/>
                  </a:cubicBezTo>
                  <a:cubicBezTo>
                    <a:pt x="316" y="545"/>
                    <a:pt x="320" y="545"/>
                    <a:pt x="324" y="545"/>
                  </a:cubicBezTo>
                  <a:cubicBezTo>
                    <a:pt x="518" y="534"/>
                    <a:pt x="692" y="344"/>
                    <a:pt x="718" y="117"/>
                  </a:cubicBezTo>
                  <a:cubicBezTo>
                    <a:pt x="724" y="75"/>
                    <a:pt x="720" y="38"/>
                    <a:pt x="71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0"/>
            <p:cNvSpPr/>
            <p:nvPr/>
          </p:nvSpPr>
          <p:spPr>
            <a:xfrm>
              <a:off x="1821005" y="3315778"/>
              <a:ext cx="29635" cy="22662"/>
            </a:xfrm>
            <a:custGeom>
              <a:avLst/>
              <a:gdLst/>
              <a:ahLst/>
              <a:cxnLst/>
              <a:rect l="l" t="t" r="r" b="b"/>
              <a:pathLst>
                <a:path w="714" h="546" extrusionOk="0">
                  <a:moveTo>
                    <a:pt x="714" y="1"/>
                  </a:moveTo>
                  <a:cubicBezTo>
                    <a:pt x="684" y="221"/>
                    <a:pt x="513" y="405"/>
                    <a:pt x="324" y="415"/>
                  </a:cubicBezTo>
                  <a:cubicBezTo>
                    <a:pt x="320" y="415"/>
                    <a:pt x="315" y="415"/>
                    <a:pt x="311" y="415"/>
                  </a:cubicBezTo>
                  <a:cubicBezTo>
                    <a:pt x="161" y="415"/>
                    <a:pt x="51" y="299"/>
                    <a:pt x="27" y="137"/>
                  </a:cubicBezTo>
                  <a:cubicBezTo>
                    <a:pt x="27" y="143"/>
                    <a:pt x="24" y="147"/>
                    <a:pt x="24" y="152"/>
                  </a:cubicBezTo>
                  <a:cubicBezTo>
                    <a:pt x="0" y="373"/>
                    <a:pt x="128" y="546"/>
                    <a:pt x="311" y="546"/>
                  </a:cubicBezTo>
                  <a:cubicBezTo>
                    <a:pt x="315" y="546"/>
                    <a:pt x="320" y="546"/>
                    <a:pt x="324" y="546"/>
                  </a:cubicBezTo>
                  <a:cubicBezTo>
                    <a:pt x="510" y="537"/>
                    <a:pt x="678" y="357"/>
                    <a:pt x="712" y="142"/>
                  </a:cubicBezTo>
                  <a:cubicBezTo>
                    <a:pt x="707" y="106"/>
                    <a:pt x="705" y="70"/>
                    <a:pt x="711" y="33"/>
                  </a:cubicBezTo>
                  <a:cubicBezTo>
                    <a:pt x="711" y="27"/>
                    <a:pt x="712" y="22"/>
                    <a:pt x="714" y="18"/>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0"/>
            <p:cNvSpPr/>
            <p:nvPr/>
          </p:nvSpPr>
          <p:spPr>
            <a:xfrm>
              <a:off x="1850266" y="3310797"/>
              <a:ext cx="29178" cy="22579"/>
            </a:xfrm>
            <a:custGeom>
              <a:avLst/>
              <a:gdLst/>
              <a:ahLst/>
              <a:cxnLst/>
              <a:rect l="l" t="t" r="r" b="b"/>
              <a:pathLst>
                <a:path w="703" h="544" extrusionOk="0">
                  <a:moveTo>
                    <a:pt x="694" y="0"/>
                  </a:moveTo>
                  <a:cubicBezTo>
                    <a:pt x="663" y="220"/>
                    <a:pt x="493" y="405"/>
                    <a:pt x="303" y="414"/>
                  </a:cubicBezTo>
                  <a:cubicBezTo>
                    <a:pt x="299" y="414"/>
                    <a:pt x="294" y="414"/>
                    <a:pt x="290" y="414"/>
                  </a:cubicBezTo>
                  <a:cubicBezTo>
                    <a:pt x="141" y="414"/>
                    <a:pt x="32" y="301"/>
                    <a:pt x="7" y="141"/>
                  </a:cubicBezTo>
                  <a:lnTo>
                    <a:pt x="7" y="138"/>
                  </a:lnTo>
                  <a:cubicBezTo>
                    <a:pt x="7" y="142"/>
                    <a:pt x="6" y="147"/>
                    <a:pt x="4" y="153"/>
                  </a:cubicBezTo>
                  <a:cubicBezTo>
                    <a:pt x="0" y="190"/>
                    <a:pt x="2" y="226"/>
                    <a:pt x="6" y="260"/>
                  </a:cubicBezTo>
                  <a:cubicBezTo>
                    <a:pt x="27" y="424"/>
                    <a:pt x="138" y="544"/>
                    <a:pt x="288" y="544"/>
                  </a:cubicBezTo>
                  <a:cubicBezTo>
                    <a:pt x="293" y="544"/>
                    <a:pt x="298" y="544"/>
                    <a:pt x="303" y="543"/>
                  </a:cubicBezTo>
                  <a:cubicBezTo>
                    <a:pt x="497" y="535"/>
                    <a:pt x="673" y="344"/>
                    <a:pt x="697" y="118"/>
                  </a:cubicBezTo>
                  <a:cubicBezTo>
                    <a:pt x="703" y="76"/>
                    <a:pt x="699" y="39"/>
                    <a:pt x="6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0"/>
            <p:cNvSpPr/>
            <p:nvPr/>
          </p:nvSpPr>
          <p:spPr>
            <a:xfrm>
              <a:off x="1908705" y="3303700"/>
              <a:ext cx="30050" cy="22537"/>
            </a:xfrm>
            <a:custGeom>
              <a:avLst/>
              <a:gdLst/>
              <a:ahLst/>
              <a:cxnLst/>
              <a:rect l="l" t="t" r="r" b="b"/>
              <a:pathLst>
                <a:path w="724" h="543" extrusionOk="0">
                  <a:moveTo>
                    <a:pt x="713" y="0"/>
                  </a:moveTo>
                  <a:cubicBezTo>
                    <a:pt x="683" y="219"/>
                    <a:pt x="512" y="404"/>
                    <a:pt x="324" y="413"/>
                  </a:cubicBezTo>
                  <a:cubicBezTo>
                    <a:pt x="319" y="413"/>
                    <a:pt x="315" y="413"/>
                    <a:pt x="310" y="413"/>
                  </a:cubicBezTo>
                  <a:cubicBezTo>
                    <a:pt x="160" y="413"/>
                    <a:pt x="50" y="299"/>
                    <a:pt x="26" y="137"/>
                  </a:cubicBezTo>
                  <a:cubicBezTo>
                    <a:pt x="26" y="141"/>
                    <a:pt x="23" y="145"/>
                    <a:pt x="23" y="151"/>
                  </a:cubicBezTo>
                  <a:cubicBezTo>
                    <a:pt x="1" y="370"/>
                    <a:pt x="129" y="542"/>
                    <a:pt x="312" y="542"/>
                  </a:cubicBezTo>
                  <a:cubicBezTo>
                    <a:pt x="316" y="542"/>
                    <a:pt x="321" y="542"/>
                    <a:pt x="325" y="542"/>
                  </a:cubicBezTo>
                  <a:cubicBezTo>
                    <a:pt x="516" y="533"/>
                    <a:pt x="692" y="342"/>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0"/>
            <p:cNvSpPr/>
            <p:nvPr/>
          </p:nvSpPr>
          <p:spPr>
            <a:xfrm>
              <a:off x="1937551" y="3300462"/>
              <a:ext cx="29635" cy="22537"/>
            </a:xfrm>
            <a:custGeom>
              <a:avLst/>
              <a:gdLst/>
              <a:ahLst/>
              <a:cxnLst/>
              <a:rect l="l" t="t" r="r" b="b"/>
              <a:pathLst>
                <a:path w="714" h="543" extrusionOk="0">
                  <a:moveTo>
                    <a:pt x="714" y="1"/>
                  </a:moveTo>
                  <a:cubicBezTo>
                    <a:pt x="683" y="219"/>
                    <a:pt x="512" y="404"/>
                    <a:pt x="324" y="413"/>
                  </a:cubicBezTo>
                  <a:cubicBezTo>
                    <a:pt x="320" y="413"/>
                    <a:pt x="315" y="413"/>
                    <a:pt x="311" y="413"/>
                  </a:cubicBezTo>
                  <a:cubicBezTo>
                    <a:pt x="161" y="413"/>
                    <a:pt x="50" y="299"/>
                    <a:pt x="25" y="137"/>
                  </a:cubicBezTo>
                  <a:cubicBezTo>
                    <a:pt x="25" y="141"/>
                    <a:pt x="24" y="146"/>
                    <a:pt x="24" y="151"/>
                  </a:cubicBezTo>
                  <a:cubicBezTo>
                    <a:pt x="0" y="370"/>
                    <a:pt x="126" y="543"/>
                    <a:pt x="310" y="543"/>
                  </a:cubicBezTo>
                  <a:cubicBezTo>
                    <a:pt x="315" y="543"/>
                    <a:pt x="320" y="543"/>
                    <a:pt x="326" y="542"/>
                  </a:cubicBezTo>
                  <a:cubicBezTo>
                    <a:pt x="511" y="534"/>
                    <a:pt x="679" y="354"/>
                    <a:pt x="714" y="139"/>
                  </a:cubicBezTo>
                  <a:cubicBezTo>
                    <a:pt x="711" y="104"/>
                    <a:pt x="708" y="68"/>
                    <a:pt x="712" y="31"/>
                  </a:cubicBezTo>
                  <a:cubicBezTo>
                    <a:pt x="712" y="25"/>
                    <a:pt x="714" y="22"/>
                    <a:pt x="714" y="16"/>
                  </a:cubicBezTo>
                  <a:lnTo>
                    <a:pt x="71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0"/>
            <p:cNvSpPr/>
            <p:nvPr/>
          </p:nvSpPr>
          <p:spPr>
            <a:xfrm>
              <a:off x="1966854" y="3295440"/>
              <a:ext cx="29137" cy="22620"/>
            </a:xfrm>
            <a:custGeom>
              <a:avLst/>
              <a:gdLst/>
              <a:ahLst/>
              <a:cxnLst/>
              <a:rect l="l" t="t" r="r" b="b"/>
              <a:pathLst>
                <a:path w="702" h="545" extrusionOk="0">
                  <a:moveTo>
                    <a:pt x="6" y="137"/>
                  </a:moveTo>
                  <a:lnTo>
                    <a:pt x="6" y="142"/>
                  </a:lnTo>
                  <a:cubicBezTo>
                    <a:pt x="6" y="143"/>
                    <a:pt x="6" y="143"/>
                    <a:pt x="7" y="144"/>
                  </a:cubicBezTo>
                  <a:lnTo>
                    <a:pt x="7" y="144"/>
                  </a:lnTo>
                  <a:cubicBezTo>
                    <a:pt x="7" y="142"/>
                    <a:pt x="7" y="140"/>
                    <a:pt x="6" y="137"/>
                  </a:cubicBezTo>
                  <a:close/>
                  <a:moveTo>
                    <a:pt x="692" y="1"/>
                  </a:moveTo>
                  <a:cubicBezTo>
                    <a:pt x="661" y="221"/>
                    <a:pt x="490" y="405"/>
                    <a:pt x="302" y="415"/>
                  </a:cubicBezTo>
                  <a:cubicBezTo>
                    <a:pt x="298" y="415"/>
                    <a:pt x="293" y="415"/>
                    <a:pt x="288" y="415"/>
                  </a:cubicBezTo>
                  <a:cubicBezTo>
                    <a:pt x="140" y="415"/>
                    <a:pt x="31" y="303"/>
                    <a:pt x="7" y="144"/>
                  </a:cubicBezTo>
                  <a:lnTo>
                    <a:pt x="7" y="144"/>
                  </a:lnTo>
                  <a:cubicBezTo>
                    <a:pt x="6" y="147"/>
                    <a:pt x="6" y="149"/>
                    <a:pt x="5" y="152"/>
                  </a:cubicBezTo>
                  <a:cubicBezTo>
                    <a:pt x="0" y="189"/>
                    <a:pt x="2" y="225"/>
                    <a:pt x="6" y="260"/>
                  </a:cubicBezTo>
                  <a:cubicBezTo>
                    <a:pt x="27" y="425"/>
                    <a:pt x="138" y="545"/>
                    <a:pt x="288" y="545"/>
                  </a:cubicBezTo>
                  <a:cubicBezTo>
                    <a:pt x="293" y="545"/>
                    <a:pt x="298" y="544"/>
                    <a:pt x="304" y="544"/>
                  </a:cubicBezTo>
                  <a:cubicBezTo>
                    <a:pt x="495" y="534"/>
                    <a:pt x="670" y="344"/>
                    <a:pt x="696" y="117"/>
                  </a:cubicBezTo>
                  <a:cubicBezTo>
                    <a:pt x="702" y="77"/>
                    <a:pt x="697" y="38"/>
                    <a:pt x="6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0"/>
            <p:cNvSpPr/>
            <p:nvPr/>
          </p:nvSpPr>
          <p:spPr>
            <a:xfrm>
              <a:off x="2024421" y="3290335"/>
              <a:ext cx="30008" cy="22537"/>
            </a:xfrm>
            <a:custGeom>
              <a:avLst/>
              <a:gdLst/>
              <a:ahLst/>
              <a:cxnLst/>
              <a:rect l="l" t="t" r="r" b="b"/>
              <a:pathLst>
                <a:path w="723" h="543" extrusionOk="0">
                  <a:moveTo>
                    <a:pt x="713" y="0"/>
                  </a:moveTo>
                  <a:cubicBezTo>
                    <a:pt x="683" y="219"/>
                    <a:pt x="512" y="404"/>
                    <a:pt x="323" y="413"/>
                  </a:cubicBezTo>
                  <a:cubicBezTo>
                    <a:pt x="319" y="413"/>
                    <a:pt x="314" y="413"/>
                    <a:pt x="310" y="413"/>
                  </a:cubicBezTo>
                  <a:cubicBezTo>
                    <a:pt x="160" y="413"/>
                    <a:pt x="50" y="299"/>
                    <a:pt x="26" y="137"/>
                  </a:cubicBezTo>
                  <a:cubicBezTo>
                    <a:pt x="26" y="143"/>
                    <a:pt x="23" y="145"/>
                    <a:pt x="23" y="151"/>
                  </a:cubicBezTo>
                  <a:cubicBezTo>
                    <a:pt x="1" y="369"/>
                    <a:pt x="128" y="542"/>
                    <a:pt x="310" y="542"/>
                  </a:cubicBezTo>
                  <a:cubicBezTo>
                    <a:pt x="315" y="542"/>
                    <a:pt x="320" y="542"/>
                    <a:pt x="325" y="542"/>
                  </a:cubicBezTo>
                  <a:cubicBezTo>
                    <a:pt x="516" y="533"/>
                    <a:pt x="691" y="344"/>
                    <a:pt x="717" y="117"/>
                  </a:cubicBezTo>
                  <a:cubicBezTo>
                    <a:pt x="723" y="75"/>
                    <a:pt x="719" y="38"/>
                    <a:pt x="713"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0"/>
            <p:cNvSpPr/>
            <p:nvPr/>
          </p:nvSpPr>
          <p:spPr>
            <a:xfrm>
              <a:off x="2053309" y="3287098"/>
              <a:ext cx="29593" cy="22537"/>
            </a:xfrm>
            <a:custGeom>
              <a:avLst/>
              <a:gdLst/>
              <a:ahLst/>
              <a:cxnLst/>
              <a:rect l="l" t="t" r="r" b="b"/>
              <a:pathLst>
                <a:path w="713" h="543" extrusionOk="0">
                  <a:moveTo>
                    <a:pt x="24" y="137"/>
                  </a:moveTo>
                  <a:lnTo>
                    <a:pt x="24" y="137"/>
                  </a:lnTo>
                  <a:cubicBezTo>
                    <a:pt x="24" y="139"/>
                    <a:pt x="25" y="141"/>
                    <a:pt x="25" y="144"/>
                  </a:cubicBezTo>
                  <a:lnTo>
                    <a:pt x="25" y="144"/>
                  </a:lnTo>
                  <a:cubicBezTo>
                    <a:pt x="26" y="141"/>
                    <a:pt x="26" y="139"/>
                    <a:pt x="24" y="137"/>
                  </a:cubicBezTo>
                  <a:close/>
                  <a:moveTo>
                    <a:pt x="712" y="1"/>
                  </a:moveTo>
                  <a:cubicBezTo>
                    <a:pt x="682" y="219"/>
                    <a:pt x="511" y="405"/>
                    <a:pt x="323" y="413"/>
                  </a:cubicBezTo>
                  <a:cubicBezTo>
                    <a:pt x="318" y="413"/>
                    <a:pt x="314" y="413"/>
                    <a:pt x="309" y="413"/>
                  </a:cubicBezTo>
                  <a:cubicBezTo>
                    <a:pt x="162" y="413"/>
                    <a:pt x="52" y="302"/>
                    <a:pt x="25" y="144"/>
                  </a:cubicBezTo>
                  <a:lnTo>
                    <a:pt x="25" y="144"/>
                  </a:lnTo>
                  <a:cubicBezTo>
                    <a:pt x="25" y="146"/>
                    <a:pt x="24" y="148"/>
                    <a:pt x="24" y="150"/>
                  </a:cubicBezTo>
                  <a:cubicBezTo>
                    <a:pt x="0" y="370"/>
                    <a:pt x="127" y="543"/>
                    <a:pt x="309" y="543"/>
                  </a:cubicBezTo>
                  <a:cubicBezTo>
                    <a:pt x="314" y="543"/>
                    <a:pt x="319" y="543"/>
                    <a:pt x="324" y="542"/>
                  </a:cubicBezTo>
                  <a:cubicBezTo>
                    <a:pt x="510" y="534"/>
                    <a:pt x="678" y="354"/>
                    <a:pt x="712" y="139"/>
                  </a:cubicBezTo>
                  <a:cubicBezTo>
                    <a:pt x="710" y="104"/>
                    <a:pt x="707" y="68"/>
                    <a:pt x="711" y="31"/>
                  </a:cubicBezTo>
                  <a:cubicBezTo>
                    <a:pt x="711" y="25"/>
                    <a:pt x="712" y="22"/>
                    <a:pt x="712" y="17"/>
                  </a:cubicBezTo>
                  <a:lnTo>
                    <a:pt x="71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0"/>
            <p:cNvSpPr/>
            <p:nvPr/>
          </p:nvSpPr>
          <p:spPr>
            <a:xfrm>
              <a:off x="2082611" y="3282034"/>
              <a:ext cx="29137" cy="22620"/>
            </a:xfrm>
            <a:custGeom>
              <a:avLst/>
              <a:gdLst/>
              <a:ahLst/>
              <a:cxnLst/>
              <a:rect l="l" t="t" r="r" b="b"/>
              <a:pathLst>
                <a:path w="702" h="545" extrusionOk="0">
                  <a:moveTo>
                    <a:pt x="693" y="1"/>
                  </a:moveTo>
                  <a:cubicBezTo>
                    <a:pt x="662" y="220"/>
                    <a:pt x="492" y="404"/>
                    <a:pt x="302" y="414"/>
                  </a:cubicBezTo>
                  <a:cubicBezTo>
                    <a:pt x="298" y="415"/>
                    <a:pt x="293" y="415"/>
                    <a:pt x="289" y="415"/>
                  </a:cubicBezTo>
                  <a:cubicBezTo>
                    <a:pt x="140" y="415"/>
                    <a:pt x="31" y="302"/>
                    <a:pt x="6" y="141"/>
                  </a:cubicBezTo>
                  <a:lnTo>
                    <a:pt x="6" y="137"/>
                  </a:lnTo>
                  <a:cubicBezTo>
                    <a:pt x="6" y="143"/>
                    <a:pt x="5" y="149"/>
                    <a:pt x="5" y="151"/>
                  </a:cubicBezTo>
                  <a:cubicBezTo>
                    <a:pt x="1" y="189"/>
                    <a:pt x="4" y="225"/>
                    <a:pt x="6" y="259"/>
                  </a:cubicBezTo>
                  <a:cubicBezTo>
                    <a:pt x="27" y="425"/>
                    <a:pt x="139" y="544"/>
                    <a:pt x="290" y="544"/>
                  </a:cubicBezTo>
                  <a:cubicBezTo>
                    <a:pt x="295" y="544"/>
                    <a:pt x="300" y="544"/>
                    <a:pt x="305" y="544"/>
                  </a:cubicBezTo>
                  <a:cubicBezTo>
                    <a:pt x="495" y="534"/>
                    <a:pt x="672" y="344"/>
                    <a:pt x="696" y="117"/>
                  </a:cubicBezTo>
                  <a:cubicBezTo>
                    <a:pt x="702" y="77"/>
                    <a:pt x="698" y="38"/>
                    <a:pt x="6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0"/>
            <p:cNvSpPr/>
            <p:nvPr/>
          </p:nvSpPr>
          <p:spPr>
            <a:xfrm>
              <a:off x="1843376" y="3238205"/>
              <a:ext cx="333659" cy="370889"/>
            </a:xfrm>
            <a:custGeom>
              <a:avLst/>
              <a:gdLst/>
              <a:ahLst/>
              <a:cxnLst/>
              <a:rect l="l" t="t" r="r" b="b"/>
              <a:pathLst>
                <a:path w="8039" h="8936" extrusionOk="0">
                  <a:moveTo>
                    <a:pt x="6372" y="0"/>
                  </a:moveTo>
                  <a:lnTo>
                    <a:pt x="6372" y="0"/>
                  </a:lnTo>
                  <a:cubicBezTo>
                    <a:pt x="7071" y="2698"/>
                    <a:pt x="7579" y="7053"/>
                    <a:pt x="7281" y="7053"/>
                  </a:cubicBezTo>
                  <a:cubicBezTo>
                    <a:pt x="7281" y="7053"/>
                    <a:pt x="7281" y="7053"/>
                    <a:pt x="7281" y="7053"/>
                  </a:cubicBezTo>
                  <a:cubicBezTo>
                    <a:pt x="7255" y="7053"/>
                    <a:pt x="7230" y="7052"/>
                    <a:pt x="7204" y="7052"/>
                  </a:cubicBezTo>
                  <a:cubicBezTo>
                    <a:pt x="5039" y="7052"/>
                    <a:pt x="1104" y="8692"/>
                    <a:pt x="36" y="8692"/>
                  </a:cubicBezTo>
                  <a:cubicBezTo>
                    <a:pt x="24" y="8692"/>
                    <a:pt x="12" y="8692"/>
                    <a:pt x="1" y="8691"/>
                  </a:cubicBezTo>
                  <a:lnTo>
                    <a:pt x="1" y="8691"/>
                  </a:lnTo>
                  <a:cubicBezTo>
                    <a:pt x="63" y="8795"/>
                    <a:pt x="116" y="8867"/>
                    <a:pt x="159" y="8894"/>
                  </a:cubicBezTo>
                  <a:cubicBezTo>
                    <a:pt x="204" y="8923"/>
                    <a:pt x="279" y="8936"/>
                    <a:pt x="380" y="8936"/>
                  </a:cubicBezTo>
                  <a:cubicBezTo>
                    <a:pt x="1455" y="8936"/>
                    <a:pt x="5479" y="7435"/>
                    <a:pt x="7648" y="7435"/>
                  </a:cubicBezTo>
                  <a:cubicBezTo>
                    <a:pt x="7676" y="7435"/>
                    <a:pt x="7703" y="7435"/>
                    <a:pt x="7730" y="7435"/>
                  </a:cubicBezTo>
                  <a:cubicBezTo>
                    <a:pt x="7731" y="7435"/>
                    <a:pt x="7731" y="7435"/>
                    <a:pt x="7731" y="7435"/>
                  </a:cubicBezTo>
                  <a:cubicBezTo>
                    <a:pt x="8038" y="7435"/>
                    <a:pt x="7190" y="2587"/>
                    <a:pt x="637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0"/>
            <p:cNvSpPr/>
            <p:nvPr/>
          </p:nvSpPr>
          <p:spPr>
            <a:xfrm>
              <a:off x="1733969" y="3187444"/>
              <a:ext cx="433188" cy="433520"/>
            </a:xfrm>
            <a:custGeom>
              <a:avLst/>
              <a:gdLst/>
              <a:ahLst/>
              <a:cxnLst/>
              <a:rect l="l" t="t" r="r" b="b"/>
              <a:pathLst>
                <a:path w="10437" h="10445" extrusionOk="0">
                  <a:moveTo>
                    <a:pt x="1537" y="0"/>
                  </a:moveTo>
                  <a:cubicBezTo>
                    <a:pt x="1033" y="0"/>
                    <a:pt x="540" y="152"/>
                    <a:pt x="431" y="697"/>
                  </a:cubicBezTo>
                  <a:cubicBezTo>
                    <a:pt x="0" y="2851"/>
                    <a:pt x="2167" y="10067"/>
                    <a:pt x="2699" y="10407"/>
                  </a:cubicBezTo>
                  <a:cubicBezTo>
                    <a:pt x="2738" y="10432"/>
                    <a:pt x="2801" y="10444"/>
                    <a:pt x="2885" y="10444"/>
                  </a:cubicBezTo>
                  <a:cubicBezTo>
                    <a:pt x="3916" y="10444"/>
                    <a:pt x="8101" y="8656"/>
                    <a:pt x="10291" y="8656"/>
                  </a:cubicBezTo>
                  <a:cubicBezTo>
                    <a:pt x="10315" y="8656"/>
                    <a:pt x="10339" y="8656"/>
                    <a:pt x="10362" y="8657"/>
                  </a:cubicBezTo>
                  <a:cubicBezTo>
                    <a:pt x="10362" y="8657"/>
                    <a:pt x="10363" y="8657"/>
                    <a:pt x="10363" y="8657"/>
                  </a:cubicBezTo>
                  <a:cubicBezTo>
                    <a:pt x="10420" y="8657"/>
                    <a:pt x="10437" y="8499"/>
                    <a:pt x="10425" y="8229"/>
                  </a:cubicBezTo>
                  <a:lnTo>
                    <a:pt x="10425" y="8229"/>
                  </a:lnTo>
                  <a:cubicBezTo>
                    <a:pt x="8356" y="8392"/>
                    <a:pt x="5424" y="9002"/>
                    <a:pt x="4258" y="9002"/>
                  </a:cubicBezTo>
                  <a:cubicBezTo>
                    <a:pt x="4040" y="9002"/>
                    <a:pt x="3884" y="8981"/>
                    <a:pt x="3807" y="8931"/>
                  </a:cubicBezTo>
                  <a:cubicBezTo>
                    <a:pt x="3275" y="8589"/>
                    <a:pt x="4344" y="2202"/>
                    <a:pt x="2753" y="238"/>
                  </a:cubicBezTo>
                  <a:cubicBezTo>
                    <a:pt x="2730" y="208"/>
                    <a:pt x="2126" y="0"/>
                    <a:pt x="153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0"/>
            <p:cNvSpPr/>
            <p:nvPr/>
          </p:nvSpPr>
          <p:spPr>
            <a:xfrm>
              <a:off x="1580318" y="3376209"/>
              <a:ext cx="267832" cy="372507"/>
            </a:xfrm>
            <a:custGeom>
              <a:avLst/>
              <a:gdLst/>
              <a:ahLst/>
              <a:cxnLst/>
              <a:rect l="l" t="t" r="r" b="b"/>
              <a:pathLst>
                <a:path w="6453" h="8975" extrusionOk="0">
                  <a:moveTo>
                    <a:pt x="1136" y="1"/>
                  </a:moveTo>
                  <a:cubicBezTo>
                    <a:pt x="1136" y="1"/>
                    <a:pt x="0" y="2856"/>
                    <a:pt x="374" y="4185"/>
                  </a:cubicBezTo>
                  <a:cubicBezTo>
                    <a:pt x="748" y="5517"/>
                    <a:pt x="5174" y="8974"/>
                    <a:pt x="5174" y="8974"/>
                  </a:cubicBezTo>
                  <a:lnTo>
                    <a:pt x="6452" y="7329"/>
                  </a:lnTo>
                  <a:cubicBezTo>
                    <a:pt x="5704" y="6463"/>
                    <a:pt x="3705" y="3465"/>
                    <a:pt x="3623" y="3067"/>
                  </a:cubicBezTo>
                  <a:cubicBezTo>
                    <a:pt x="3541" y="2666"/>
                    <a:pt x="4140" y="864"/>
                    <a:pt x="4140" y="864"/>
                  </a:cubicBezTo>
                  <a:lnTo>
                    <a:pt x="11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0"/>
            <p:cNvSpPr/>
            <p:nvPr/>
          </p:nvSpPr>
          <p:spPr>
            <a:xfrm>
              <a:off x="1580318" y="3376209"/>
              <a:ext cx="225829" cy="372507"/>
            </a:xfrm>
            <a:custGeom>
              <a:avLst/>
              <a:gdLst/>
              <a:ahLst/>
              <a:cxnLst/>
              <a:rect l="l" t="t" r="r" b="b"/>
              <a:pathLst>
                <a:path w="5441" h="8975" extrusionOk="0">
                  <a:moveTo>
                    <a:pt x="1136" y="1"/>
                  </a:moveTo>
                  <a:cubicBezTo>
                    <a:pt x="1136" y="1"/>
                    <a:pt x="0" y="2854"/>
                    <a:pt x="374" y="4185"/>
                  </a:cubicBezTo>
                  <a:cubicBezTo>
                    <a:pt x="748" y="5514"/>
                    <a:pt x="5174" y="8974"/>
                    <a:pt x="5174" y="8974"/>
                  </a:cubicBezTo>
                  <a:lnTo>
                    <a:pt x="5441" y="8630"/>
                  </a:lnTo>
                  <a:cubicBezTo>
                    <a:pt x="5353" y="8539"/>
                    <a:pt x="5266" y="8449"/>
                    <a:pt x="5179" y="8351"/>
                  </a:cubicBezTo>
                  <a:cubicBezTo>
                    <a:pt x="3658" y="6668"/>
                    <a:pt x="2956" y="4757"/>
                    <a:pt x="3616" y="4082"/>
                  </a:cubicBezTo>
                  <a:cubicBezTo>
                    <a:pt x="3729" y="3967"/>
                    <a:pt x="3876" y="3898"/>
                    <a:pt x="4047" y="3866"/>
                  </a:cubicBezTo>
                  <a:cubicBezTo>
                    <a:pt x="3808" y="3472"/>
                    <a:pt x="3645" y="3175"/>
                    <a:pt x="3623" y="3067"/>
                  </a:cubicBezTo>
                  <a:cubicBezTo>
                    <a:pt x="3543" y="2668"/>
                    <a:pt x="4140" y="864"/>
                    <a:pt x="4140" y="864"/>
                  </a:cubicBezTo>
                  <a:lnTo>
                    <a:pt x="113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0"/>
            <p:cNvSpPr/>
            <p:nvPr/>
          </p:nvSpPr>
          <p:spPr>
            <a:xfrm>
              <a:off x="1567119" y="3162085"/>
              <a:ext cx="308465" cy="362090"/>
            </a:xfrm>
            <a:custGeom>
              <a:avLst/>
              <a:gdLst/>
              <a:ahLst/>
              <a:cxnLst/>
              <a:rect l="l" t="t" r="r" b="b"/>
              <a:pathLst>
                <a:path w="7432" h="8724" extrusionOk="0">
                  <a:moveTo>
                    <a:pt x="5059" y="1"/>
                  </a:moveTo>
                  <a:cubicBezTo>
                    <a:pt x="1110" y="2059"/>
                    <a:pt x="1" y="6821"/>
                    <a:pt x="1" y="6821"/>
                  </a:cubicBezTo>
                  <a:cubicBezTo>
                    <a:pt x="1" y="6821"/>
                    <a:pt x="3160" y="8723"/>
                    <a:pt x="5579" y="8723"/>
                  </a:cubicBezTo>
                  <a:cubicBezTo>
                    <a:pt x="5848" y="8723"/>
                    <a:pt x="6109" y="8700"/>
                    <a:pt x="6355" y="8647"/>
                  </a:cubicBezTo>
                  <a:cubicBezTo>
                    <a:pt x="7202" y="6269"/>
                    <a:pt x="7431" y="3129"/>
                    <a:pt x="7186" y="1843"/>
                  </a:cubicBezTo>
                  <a:lnTo>
                    <a:pt x="50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0"/>
            <p:cNvSpPr/>
            <p:nvPr/>
          </p:nvSpPr>
          <p:spPr>
            <a:xfrm>
              <a:off x="1585340" y="3442700"/>
              <a:ext cx="12119" cy="10293"/>
            </a:xfrm>
            <a:custGeom>
              <a:avLst/>
              <a:gdLst/>
              <a:ahLst/>
              <a:cxnLst/>
              <a:rect l="l" t="t" r="r" b="b"/>
              <a:pathLst>
                <a:path w="292" h="248" extrusionOk="0">
                  <a:moveTo>
                    <a:pt x="292" y="1"/>
                  </a:moveTo>
                  <a:lnTo>
                    <a:pt x="292" y="1"/>
                  </a:lnTo>
                  <a:cubicBezTo>
                    <a:pt x="220" y="104"/>
                    <a:pt x="111" y="172"/>
                    <a:pt x="0" y="201"/>
                  </a:cubicBezTo>
                  <a:cubicBezTo>
                    <a:pt x="26" y="215"/>
                    <a:pt x="58" y="232"/>
                    <a:pt x="88" y="248"/>
                  </a:cubicBezTo>
                  <a:cubicBezTo>
                    <a:pt x="144" y="212"/>
                    <a:pt x="194" y="169"/>
                    <a:pt x="233" y="114"/>
                  </a:cubicBezTo>
                  <a:cubicBezTo>
                    <a:pt x="244" y="83"/>
                    <a:pt x="256" y="54"/>
                    <a:pt x="276" y="24"/>
                  </a:cubicBezTo>
                  <a:cubicBezTo>
                    <a:pt x="277" y="21"/>
                    <a:pt x="282" y="17"/>
                    <a:pt x="285" y="14"/>
                  </a:cubicBezTo>
                  <a:lnTo>
                    <a:pt x="285" y="17"/>
                  </a:lnTo>
                  <a:cubicBezTo>
                    <a:pt x="288" y="11"/>
                    <a:pt x="290" y="5"/>
                    <a:pt x="292"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0"/>
            <p:cNvSpPr/>
            <p:nvPr/>
          </p:nvSpPr>
          <p:spPr>
            <a:xfrm>
              <a:off x="1593848" y="3443240"/>
              <a:ext cx="31253" cy="20088"/>
            </a:xfrm>
            <a:custGeom>
              <a:avLst/>
              <a:gdLst/>
              <a:ahLst/>
              <a:cxnLst/>
              <a:rect l="l" t="t" r="r" b="b"/>
              <a:pathLst>
                <a:path w="753" h="484" extrusionOk="0">
                  <a:moveTo>
                    <a:pt x="80" y="1"/>
                  </a:moveTo>
                  <a:cubicBezTo>
                    <a:pt x="78" y="4"/>
                    <a:pt x="74" y="6"/>
                    <a:pt x="71" y="11"/>
                  </a:cubicBezTo>
                  <a:cubicBezTo>
                    <a:pt x="51" y="40"/>
                    <a:pt x="38" y="70"/>
                    <a:pt x="28" y="101"/>
                  </a:cubicBezTo>
                  <a:cubicBezTo>
                    <a:pt x="1" y="176"/>
                    <a:pt x="1" y="249"/>
                    <a:pt x="22" y="313"/>
                  </a:cubicBezTo>
                  <a:cubicBezTo>
                    <a:pt x="118" y="364"/>
                    <a:pt x="228" y="420"/>
                    <a:pt x="347" y="484"/>
                  </a:cubicBezTo>
                  <a:cubicBezTo>
                    <a:pt x="485" y="468"/>
                    <a:pt x="623" y="389"/>
                    <a:pt x="705" y="262"/>
                  </a:cubicBezTo>
                  <a:cubicBezTo>
                    <a:pt x="726" y="231"/>
                    <a:pt x="741" y="196"/>
                    <a:pt x="752" y="162"/>
                  </a:cubicBezTo>
                  <a:lnTo>
                    <a:pt x="752" y="162"/>
                  </a:lnTo>
                  <a:cubicBezTo>
                    <a:pt x="660" y="297"/>
                    <a:pt x="503" y="379"/>
                    <a:pt x="357" y="379"/>
                  </a:cubicBezTo>
                  <a:cubicBezTo>
                    <a:pt x="313" y="379"/>
                    <a:pt x="269" y="372"/>
                    <a:pt x="229" y="356"/>
                  </a:cubicBezTo>
                  <a:cubicBezTo>
                    <a:pt x="87" y="300"/>
                    <a:pt x="32" y="153"/>
                    <a:pt x="80" y="4"/>
                  </a:cubicBezTo>
                  <a:lnTo>
                    <a:pt x="8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0"/>
            <p:cNvSpPr/>
            <p:nvPr/>
          </p:nvSpPr>
          <p:spPr>
            <a:xfrm>
              <a:off x="1645024" y="3444028"/>
              <a:ext cx="32664" cy="21624"/>
            </a:xfrm>
            <a:custGeom>
              <a:avLst/>
              <a:gdLst/>
              <a:ahLst/>
              <a:cxnLst/>
              <a:rect l="l" t="t" r="r" b="b"/>
              <a:pathLst>
                <a:path w="787" h="521" extrusionOk="0">
                  <a:moveTo>
                    <a:pt x="146" y="0"/>
                  </a:moveTo>
                  <a:cubicBezTo>
                    <a:pt x="143" y="5"/>
                    <a:pt x="138" y="6"/>
                    <a:pt x="137" y="10"/>
                  </a:cubicBezTo>
                  <a:cubicBezTo>
                    <a:pt x="1" y="180"/>
                    <a:pt x="22" y="391"/>
                    <a:pt x="184" y="480"/>
                  </a:cubicBezTo>
                  <a:cubicBezTo>
                    <a:pt x="234" y="508"/>
                    <a:pt x="291" y="521"/>
                    <a:pt x="350" y="521"/>
                  </a:cubicBezTo>
                  <a:cubicBezTo>
                    <a:pt x="486" y="521"/>
                    <a:pt x="634" y="452"/>
                    <a:pt x="729" y="334"/>
                  </a:cubicBezTo>
                  <a:cubicBezTo>
                    <a:pt x="755" y="302"/>
                    <a:pt x="772" y="271"/>
                    <a:pt x="787" y="238"/>
                  </a:cubicBezTo>
                  <a:lnTo>
                    <a:pt x="787" y="238"/>
                  </a:lnTo>
                  <a:cubicBezTo>
                    <a:pt x="692" y="350"/>
                    <a:pt x="549" y="415"/>
                    <a:pt x="418" y="415"/>
                  </a:cubicBezTo>
                  <a:cubicBezTo>
                    <a:pt x="359" y="415"/>
                    <a:pt x="302" y="402"/>
                    <a:pt x="252" y="374"/>
                  </a:cubicBezTo>
                  <a:cubicBezTo>
                    <a:pt x="117" y="301"/>
                    <a:pt x="81" y="147"/>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0"/>
            <p:cNvSpPr/>
            <p:nvPr/>
          </p:nvSpPr>
          <p:spPr>
            <a:xfrm>
              <a:off x="1670674" y="3456065"/>
              <a:ext cx="32664" cy="21583"/>
            </a:xfrm>
            <a:custGeom>
              <a:avLst/>
              <a:gdLst/>
              <a:ahLst/>
              <a:cxnLst/>
              <a:rect l="l" t="t" r="r" b="b"/>
              <a:pathLst>
                <a:path w="787" h="520" extrusionOk="0">
                  <a:moveTo>
                    <a:pt x="146" y="1"/>
                  </a:moveTo>
                  <a:cubicBezTo>
                    <a:pt x="143" y="4"/>
                    <a:pt x="138" y="5"/>
                    <a:pt x="137" y="9"/>
                  </a:cubicBezTo>
                  <a:cubicBezTo>
                    <a:pt x="0" y="180"/>
                    <a:pt x="22" y="390"/>
                    <a:pt x="184" y="479"/>
                  </a:cubicBezTo>
                  <a:cubicBezTo>
                    <a:pt x="234" y="506"/>
                    <a:pt x="291" y="519"/>
                    <a:pt x="351" y="519"/>
                  </a:cubicBezTo>
                  <a:cubicBezTo>
                    <a:pt x="486" y="519"/>
                    <a:pt x="633" y="452"/>
                    <a:pt x="728" y="334"/>
                  </a:cubicBezTo>
                  <a:cubicBezTo>
                    <a:pt x="740" y="310"/>
                    <a:pt x="749" y="284"/>
                    <a:pt x="769" y="259"/>
                  </a:cubicBezTo>
                  <a:lnTo>
                    <a:pt x="778" y="249"/>
                  </a:lnTo>
                  <a:lnTo>
                    <a:pt x="778" y="252"/>
                  </a:lnTo>
                  <a:cubicBezTo>
                    <a:pt x="779" y="246"/>
                    <a:pt x="785" y="241"/>
                    <a:pt x="786" y="235"/>
                  </a:cubicBezTo>
                  <a:lnTo>
                    <a:pt x="786" y="235"/>
                  </a:lnTo>
                  <a:cubicBezTo>
                    <a:pt x="691" y="349"/>
                    <a:pt x="547" y="413"/>
                    <a:pt x="415" y="413"/>
                  </a:cubicBezTo>
                  <a:cubicBezTo>
                    <a:pt x="357" y="413"/>
                    <a:pt x="301" y="401"/>
                    <a:pt x="252" y="374"/>
                  </a:cubicBezTo>
                  <a:cubicBezTo>
                    <a:pt x="117" y="300"/>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0"/>
            <p:cNvSpPr/>
            <p:nvPr/>
          </p:nvSpPr>
          <p:spPr>
            <a:xfrm>
              <a:off x="1697569" y="3466524"/>
              <a:ext cx="32000" cy="21583"/>
            </a:xfrm>
            <a:custGeom>
              <a:avLst/>
              <a:gdLst/>
              <a:ahLst/>
              <a:cxnLst/>
              <a:rect l="l" t="t" r="r" b="b"/>
              <a:pathLst>
                <a:path w="771" h="520" extrusionOk="0">
                  <a:moveTo>
                    <a:pt x="130" y="0"/>
                  </a:moveTo>
                  <a:cubicBezTo>
                    <a:pt x="127" y="3"/>
                    <a:pt x="123" y="4"/>
                    <a:pt x="121" y="9"/>
                  </a:cubicBezTo>
                  <a:cubicBezTo>
                    <a:pt x="101" y="32"/>
                    <a:pt x="92" y="59"/>
                    <a:pt x="80" y="83"/>
                  </a:cubicBezTo>
                  <a:cubicBezTo>
                    <a:pt x="1" y="236"/>
                    <a:pt x="29" y="401"/>
                    <a:pt x="170" y="479"/>
                  </a:cubicBezTo>
                  <a:cubicBezTo>
                    <a:pt x="219" y="506"/>
                    <a:pt x="276" y="519"/>
                    <a:pt x="336" y="519"/>
                  </a:cubicBezTo>
                  <a:cubicBezTo>
                    <a:pt x="471" y="519"/>
                    <a:pt x="618" y="451"/>
                    <a:pt x="713" y="332"/>
                  </a:cubicBezTo>
                  <a:cubicBezTo>
                    <a:pt x="739" y="302"/>
                    <a:pt x="756" y="269"/>
                    <a:pt x="771" y="236"/>
                  </a:cubicBezTo>
                  <a:lnTo>
                    <a:pt x="771" y="236"/>
                  </a:lnTo>
                  <a:cubicBezTo>
                    <a:pt x="675" y="348"/>
                    <a:pt x="532" y="413"/>
                    <a:pt x="400" y="413"/>
                  </a:cubicBezTo>
                  <a:cubicBezTo>
                    <a:pt x="341" y="413"/>
                    <a:pt x="285" y="400"/>
                    <a:pt x="236" y="374"/>
                  </a:cubicBezTo>
                  <a:cubicBezTo>
                    <a:pt x="103" y="302"/>
                    <a:pt x="65" y="148"/>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0"/>
            <p:cNvSpPr/>
            <p:nvPr/>
          </p:nvSpPr>
          <p:spPr>
            <a:xfrm>
              <a:off x="1739572" y="3492091"/>
              <a:ext cx="32664" cy="21624"/>
            </a:xfrm>
            <a:custGeom>
              <a:avLst/>
              <a:gdLst/>
              <a:ahLst/>
              <a:cxnLst/>
              <a:rect l="l" t="t" r="r" b="b"/>
              <a:pathLst>
                <a:path w="787" h="521" extrusionOk="0">
                  <a:moveTo>
                    <a:pt x="145" y="1"/>
                  </a:moveTo>
                  <a:cubicBezTo>
                    <a:pt x="142" y="5"/>
                    <a:pt x="138" y="6"/>
                    <a:pt x="137" y="11"/>
                  </a:cubicBezTo>
                  <a:cubicBezTo>
                    <a:pt x="0" y="180"/>
                    <a:pt x="22" y="391"/>
                    <a:pt x="184" y="481"/>
                  </a:cubicBezTo>
                  <a:cubicBezTo>
                    <a:pt x="234" y="508"/>
                    <a:pt x="291" y="521"/>
                    <a:pt x="350" y="521"/>
                  </a:cubicBezTo>
                  <a:cubicBezTo>
                    <a:pt x="486" y="521"/>
                    <a:pt x="633"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0"/>
            <p:cNvSpPr/>
            <p:nvPr/>
          </p:nvSpPr>
          <p:spPr>
            <a:xfrm>
              <a:off x="1781907" y="3513964"/>
              <a:ext cx="15896" cy="7927"/>
            </a:xfrm>
            <a:custGeom>
              <a:avLst/>
              <a:gdLst/>
              <a:ahLst/>
              <a:cxnLst/>
              <a:rect l="l" t="t" r="r" b="b"/>
              <a:pathLst>
                <a:path w="383" h="191" extrusionOk="0">
                  <a:moveTo>
                    <a:pt x="383" y="1"/>
                  </a:moveTo>
                  <a:lnTo>
                    <a:pt x="383" y="1"/>
                  </a:lnTo>
                  <a:cubicBezTo>
                    <a:pt x="287" y="114"/>
                    <a:pt x="145" y="175"/>
                    <a:pt x="14" y="175"/>
                  </a:cubicBezTo>
                  <a:cubicBezTo>
                    <a:pt x="9" y="175"/>
                    <a:pt x="5" y="175"/>
                    <a:pt x="0" y="175"/>
                  </a:cubicBezTo>
                  <a:lnTo>
                    <a:pt x="0" y="175"/>
                  </a:lnTo>
                  <a:cubicBezTo>
                    <a:pt x="74" y="182"/>
                    <a:pt x="147" y="188"/>
                    <a:pt x="222" y="191"/>
                  </a:cubicBezTo>
                  <a:cubicBezTo>
                    <a:pt x="259" y="165"/>
                    <a:pt x="295" y="135"/>
                    <a:pt x="324" y="99"/>
                  </a:cubicBezTo>
                  <a:cubicBezTo>
                    <a:pt x="337" y="73"/>
                    <a:pt x="345" y="47"/>
                    <a:pt x="365" y="23"/>
                  </a:cubicBezTo>
                  <a:cubicBezTo>
                    <a:pt x="368" y="18"/>
                    <a:pt x="370" y="15"/>
                    <a:pt x="374" y="14"/>
                  </a:cubicBezTo>
                  <a:lnTo>
                    <a:pt x="374" y="17"/>
                  </a:lnTo>
                  <a:cubicBezTo>
                    <a:pt x="375" y="11"/>
                    <a:pt x="381" y="7"/>
                    <a:pt x="38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0"/>
            <p:cNvSpPr/>
            <p:nvPr/>
          </p:nvSpPr>
          <p:spPr>
            <a:xfrm>
              <a:off x="1766219" y="3504127"/>
              <a:ext cx="13946" cy="16810"/>
            </a:xfrm>
            <a:custGeom>
              <a:avLst/>
              <a:gdLst/>
              <a:ahLst/>
              <a:cxnLst/>
              <a:rect l="l" t="t" r="r" b="b"/>
              <a:pathLst>
                <a:path w="336" h="405" extrusionOk="0">
                  <a:moveTo>
                    <a:pt x="120" y="1"/>
                  </a:moveTo>
                  <a:lnTo>
                    <a:pt x="120" y="1"/>
                  </a:lnTo>
                  <a:cubicBezTo>
                    <a:pt x="115" y="4"/>
                    <a:pt x="113" y="7"/>
                    <a:pt x="111" y="10"/>
                  </a:cubicBezTo>
                  <a:cubicBezTo>
                    <a:pt x="13" y="130"/>
                    <a:pt x="0" y="268"/>
                    <a:pt x="57" y="370"/>
                  </a:cubicBezTo>
                  <a:cubicBezTo>
                    <a:pt x="150" y="385"/>
                    <a:pt x="243" y="396"/>
                    <a:pt x="335" y="405"/>
                  </a:cubicBezTo>
                  <a:cubicBezTo>
                    <a:pt x="298" y="399"/>
                    <a:pt x="259" y="390"/>
                    <a:pt x="228" y="372"/>
                  </a:cubicBezTo>
                  <a:cubicBezTo>
                    <a:pt x="91" y="303"/>
                    <a:pt x="55" y="147"/>
                    <a:pt x="12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0"/>
            <p:cNvSpPr/>
            <p:nvPr/>
          </p:nvSpPr>
          <p:spPr>
            <a:xfrm>
              <a:off x="1793819" y="3514504"/>
              <a:ext cx="3652" cy="7554"/>
            </a:xfrm>
            <a:custGeom>
              <a:avLst/>
              <a:gdLst/>
              <a:ahLst/>
              <a:cxnLst/>
              <a:rect l="l" t="t" r="r" b="b"/>
              <a:pathLst>
                <a:path w="88" h="182" extrusionOk="0">
                  <a:moveTo>
                    <a:pt x="87" y="1"/>
                  </a:moveTo>
                  <a:cubicBezTo>
                    <a:pt x="83" y="4"/>
                    <a:pt x="80" y="5"/>
                    <a:pt x="78" y="10"/>
                  </a:cubicBezTo>
                  <a:cubicBezTo>
                    <a:pt x="58" y="33"/>
                    <a:pt x="50" y="60"/>
                    <a:pt x="37" y="84"/>
                  </a:cubicBezTo>
                  <a:cubicBezTo>
                    <a:pt x="21" y="117"/>
                    <a:pt x="7" y="147"/>
                    <a:pt x="1" y="181"/>
                  </a:cubicBezTo>
                  <a:cubicBezTo>
                    <a:pt x="22" y="181"/>
                    <a:pt x="42" y="181"/>
                    <a:pt x="64" y="182"/>
                  </a:cubicBezTo>
                  <a:cubicBezTo>
                    <a:pt x="54" y="124"/>
                    <a:pt x="60" y="63"/>
                    <a:pt x="87" y="4"/>
                  </a:cubicBezTo>
                  <a:lnTo>
                    <a:pt x="87"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0"/>
            <p:cNvSpPr/>
            <p:nvPr/>
          </p:nvSpPr>
          <p:spPr>
            <a:xfrm>
              <a:off x="1662331" y="3359026"/>
              <a:ext cx="32664" cy="21624"/>
            </a:xfrm>
            <a:custGeom>
              <a:avLst/>
              <a:gdLst/>
              <a:ahLst/>
              <a:cxnLst/>
              <a:rect l="l" t="t" r="r" b="b"/>
              <a:pathLst>
                <a:path w="787" h="521" extrusionOk="0">
                  <a:moveTo>
                    <a:pt x="145" y="1"/>
                  </a:moveTo>
                  <a:cubicBezTo>
                    <a:pt x="143" y="5"/>
                    <a:pt x="138" y="6"/>
                    <a:pt x="137" y="11"/>
                  </a:cubicBezTo>
                  <a:cubicBezTo>
                    <a:pt x="0" y="180"/>
                    <a:pt x="22" y="392"/>
                    <a:pt x="184" y="481"/>
                  </a:cubicBezTo>
                  <a:cubicBezTo>
                    <a:pt x="234" y="508"/>
                    <a:pt x="291" y="521"/>
                    <a:pt x="350" y="521"/>
                  </a:cubicBezTo>
                  <a:cubicBezTo>
                    <a:pt x="486" y="521"/>
                    <a:pt x="634" y="452"/>
                    <a:pt x="729" y="334"/>
                  </a:cubicBezTo>
                  <a:cubicBezTo>
                    <a:pt x="755" y="302"/>
                    <a:pt x="772" y="271"/>
                    <a:pt x="786" y="238"/>
                  </a:cubicBezTo>
                  <a:lnTo>
                    <a:pt x="786" y="238"/>
                  </a:lnTo>
                  <a:cubicBezTo>
                    <a:pt x="691" y="351"/>
                    <a:pt x="549" y="415"/>
                    <a:pt x="418" y="415"/>
                  </a:cubicBezTo>
                  <a:cubicBezTo>
                    <a:pt x="358" y="415"/>
                    <a:pt x="301" y="402"/>
                    <a:pt x="252" y="374"/>
                  </a:cubicBezTo>
                  <a:cubicBezTo>
                    <a:pt x="117" y="301"/>
                    <a:pt x="81" y="147"/>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0"/>
            <p:cNvSpPr/>
            <p:nvPr/>
          </p:nvSpPr>
          <p:spPr>
            <a:xfrm>
              <a:off x="1687857" y="3370979"/>
              <a:ext cx="32706" cy="21583"/>
            </a:xfrm>
            <a:custGeom>
              <a:avLst/>
              <a:gdLst/>
              <a:ahLst/>
              <a:cxnLst/>
              <a:rect l="l" t="t" r="r" b="b"/>
              <a:pathLst>
                <a:path w="788" h="520" extrusionOk="0">
                  <a:moveTo>
                    <a:pt x="147" y="0"/>
                  </a:moveTo>
                  <a:lnTo>
                    <a:pt x="147" y="0"/>
                  </a:lnTo>
                  <a:cubicBezTo>
                    <a:pt x="143" y="4"/>
                    <a:pt x="140" y="6"/>
                    <a:pt x="137" y="10"/>
                  </a:cubicBezTo>
                  <a:cubicBezTo>
                    <a:pt x="0" y="180"/>
                    <a:pt x="22" y="391"/>
                    <a:pt x="186" y="480"/>
                  </a:cubicBezTo>
                  <a:cubicBezTo>
                    <a:pt x="235" y="507"/>
                    <a:pt x="292" y="519"/>
                    <a:pt x="351" y="519"/>
                  </a:cubicBezTo>
                  <a:cubicBezTo>
                    <a:pt x="487" y="519"/>
                    <a:pt x="634" y="452"/>
                    <a:pt x="729" y="335"/>
                  </a:cubicBezTo>
                  <a:cubicBezTo>
                    <a:pt x="740" y="309"/>
                    <a:pt x="750" y="285"/>
                    <a:pt x="769" y="259"/>
                  </a:cubicBezTo>
                  <a:cubicBezTo>
                    <a:pt x="773" y="257"/>
                    <a:pt x="778" y="256"/>
                    <a:pt x="779" y="252"/>
                  </a:cubicBezTo>
                  <a:lnTo>
                    <a:pt x="779" y="254"/>
                  </a:lnTo>
                  <a:cubicBezTo>
                    <a:pt x="781" y="249"/>
                    <a:pt x="786" y="243"/>
                    <a:pt x="788" y="237"/>
                  </a:cubicBezTo>
                  <a:lnTo>
                    <a:pt x="788" y="237"/>
                  </a:lnTo>
                  <a:cubicBezTo>
                    <a:pt x="693" y="350"/>
                    <a:pt x="551" y="415"/>
                    <a:pt x="419" y="415"/>
                  </a:cubicBezTo>
                  <a:cubicBezTo>
                    <a:pt x="359" y="415"/>
                    <a:pt x="302" y="401"/>
                    <a:pt x="252" y="374"/>
                  </a:cubicBezTo>
                  <a:cubicBezTo>
                    <a:pt x="118" y="300"/>
                    <a:pt x="82" y="147"/>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0"/>
            <p:cNvSpPr/>
            <p:nvPr/>
          </p:nvSpPr>
          <p:spPr>
            <a:xfrm>
              <a:off x="1714794" y="3381522"/>
              <a:ext cx="32042" cy="21541"/>
            </a:xfrm>
            <a:custGeom>
              <a:avLst/>
              <a:gdLst/>
              <a:ahLst/>
              <a:cxnLst/>
              <a:rect l="l" t="t" r="r" b="b"/>
              <a:pathLst>
                <a:path w="772" h="519" extrusionOk="0">
                  <a:moveTo>
                    <a:pt x="130" y="0"/>
                  </a:moveTo>
                  <a:cubicBezTo>
                    <a:pt x="126" y="3"/>
                    <a:pt x="123" y="5"/>
                    <a:pt x="120" y="9"/>
                  </a:cubicBezTo>
                  <a:cubicBezTo>
                    <a:pt x="101" y="32"/>
                    <a:pt x="91" y="59"/>
                    <a:pt x="80" y="84"/>
                  </a:cubicBezTo>
                  <a:cubicBezTo>
                    <a:pt x="1" y="236"/>
                    <a:pt x="30" y="401"/>
                    <a:pt x="169" y="479"/>
                  </a:cubicBezTo>
                  <a:cubicBezTo>
                    <a:pt x="219" y="506"/>
                    <a:pt x="275" y="518"/>
                    <a:pt x="334" y="518"/>
                  </a:cubicBezTo>
                  <a:cubicBezTo>
                    <a:pt x="470" y="518"/>
                    <a:pt x="618" y="450"/>
                    <a:pt x="714" y="331"/>
                  </a:cubicBezTo>
                  <a:cubicBezTo>
                    <a:pt x="739" y="299"/>
                    <a:pt x="757" y="268"/>
                    <a:pt x="771" y="235"/>
                  </a:cubicBezTo>
                  <a:lnTo>
                    <a:pt x="771" y="235"/>
                  </a:lnTo>
                  <a:cubicBezTo>
                    <a:pt x="675" y="348"/>
                    <a:pt x="532" y="413"/>
                    <a:pt x="399" y="413"/>
                  </a:cubicBezTo>
                  <a:cubicBezTo>
                    <a:pt x="341" y="413"/>
                    <a:pt x="284" y="400"/>
                    <a:pt x="235" y="374"/>
                  </a:cubicBezTo>
                  <a:cubicBezTo>
                    <a:pt x="103" y="302"/>
                    <a:pt x="65" y="147"/>
                    <a:pt x="130" y="2"/>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0"/>
            <p:cNvSpPr/>
            <p:nvPr/>
          </p:nvSpPr>
          <p:spPr>
            <a:xfrm>
              <a:off x="1766592" y="3400406"/>
              <a:ext cx="32706" cy="21541"/>
            </a:xfrm>
            <a:custGeom>
              <a:avLst/>
              <a:gdLst/>
              <a:ahLst/>
              <a:cxnLst/>
              <a:rect l="l" t="t" r="r" b="b"/>
              <a:pathLst>
                <a:path w="788" h="519" extrusionOk="0">
                  <a:moveTo>
                    <a:pt x="147" y="1"/>
                  </a:moveTo>
                  <a:cubicBezTo>
                    <a:pt x="142" y="4"/>
                    <a:pt x="139" y="7"/>
                    <a:pt x="137" y="10"/>
                  </a:cubicBezTo>
                  <a:cubicBezTo>
                    <a:pt x="0" y="181"/>
                    <a:pt x="22" y="390"/>
                    <a:pt x="185" y="481"/>
                  </a:cubicBezTo>
                  <a:cubicBezTo>
                    <a:pt x="234" y="507"/>
                    <a:pt x="291" y="519"/>
                    <a:pt x="349" y="519"/>
                  </a:cubicBezTo>
                  <a:cubicBezTo>
                    <a:pt x="486" y="519"/>
                    <a:pt x="634" y="451"/>
                    <a:pt x="730" y="331"/>
                  </a:cubicBezTo>
                  <a:cubicBezTo>
                    <a:pt x="756" y="301"/>
                    <a:pt x="773" y="268"/>
                    <a:pt x="788" y="237"/>
                  </a:cubicBezTo>
                  <a:lnTo>
                    <a:pt x="788" y="237"/>
                  </a:lnTo>
                  <a:cubicBezTo>
                    <a:pt x="692" y="350"/>
                    <a:pt x="549" y="414"/>
                    <a:pt x="417" y="414"/>
                  </a:cubicBezTo>
                  <a:cubicBezTo>
                    <a:pt x="358" y="414"/>
                    <a:pt x="301" y="401"/>
                    <a:pt x="252" y="375"/>
                  </a:cubicBezTo>
                  <a:cubicBezTo>
                    <a:pt x="118" y="301"/>
                    <a:pt x="82" y="146"/>
                    <a:pt x="14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0"/>
            <p:cNvSpPr/>
            <p:nvPr/>
          </p:nvSpPr>
          <p:spPr>
            <a:xfrm>
              <a:off x="1792159" y="3412360"/>
              <a:ext cx="32747" cy="21583"/>
            </a:xfrm>
            <a:custGeom>
              <a:avLst/>
              <a:gdLst/>
              <a:ahLst/>
              <a:cxnLst/>
              <a:rect l="l" t="t" r="r" b="b"/>
              <a:pathLst>
                <a:path w="789" h="520" extrusionOk="0">
                  <a:moveTo>
                    <a:pt x="146" y="0"/>
                  </a:moveTo>
                  <a:cubicBezTo>
                    <a:pt x="143" y="5"/>
                    <a:pt x="139" y="6"/>
                    <a:pt x="137" y="9"/>
                  </a:cubicBezTo>
                  <a:cubicBezTo>
                    <a:pt x="1" y="180"/>
                    <a:pt x="22" y="390"/>
                    <a:pt x="186" y="480"/>
                  </a:cubicBezTo>
                  <a:cubicBezTo>
                    <a:pt x="235" y="507"/>
                    <a:pt x="292" y="519"/>
                    <a:pt x="351" y="519"/>
                  </a:cubicBezTo>
                  <a:cubicBezTo>
                    <a:pt x="486" y="519"/>
                    <a:pt x="632" y="452"/>
                    <a:pt x="728" y="335"/>
                  </a:cubicBezTo>
                  <a:cubicBezTo>
                    <a:pt x="741" y="309"/>
                    <a:pt x="749" y="283"/>
                    <a:pt x="769" y="259"/>
                  </a:cubicBezTo>
                  <a:lnTo>
                    <a:pt x="779" y="250"/>
                  </a:lnTo>
                  <a:lnTo>
                    <a:pt x="779" y="253"/>
                  </a:lnTo>
                  <a:cubicBezTo>
                    <a:pt x="781" y="248"/>
                    <a:pt x="787" y="243"/>
                    <a:pt x="788" y="237"/>
                  </a:cubicBezTo>
                  <a:lnTo>
                    <a:pt x="788" y="237"/>
                  </a:lnTo>
                  <a:cubicBezTo>
                    <a:pt x="693" y="350"/>
                    <a:pt x="551" y="414"/>
                    <a:pt x="419" y="414"/>
                  </a:cubicBezTo>
                  <a:cubicBezTo>
                    <a:pt x="359" y="414"/>
                    <a:pt x="302" y="401"/>
                    <a:pt x="252" y="374"/>
                  </a:cubicBezTo>
                  <a:cubicBezTo>
                    <a:pt x="118" y="301"/>
                    <a:pt x="82" y="146"/>
                    <a:pt x="14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0"/>
            <p:cNvSpPr/>
            <p:nvPr/>
          </p:nvSpPr>
          <p:spPr>
            <a:xfrm>
              <a:off x="1819054" y="3422653"/>
              <a:ext cx="32083" cy="21624"/>
            </a:xfrm>
            <a:custGeom>
              <a:avLst/>
              <a:gdLst/>
              <a:ahLst/>
              <a:cxnLst/>
              <a:rect l="l" t="t" r="r" b="b"/>
              <a:pathLst>
                <a:path w="773" h="521" extrusionOk="0">
                  <a:moveTo>
                    <a:pt x="131" y="1"/>
                  </a:moveTo>
                  <a:cubicBezTo>
                    <a:pt x="127" y="4"/>
                    <a:pt x="124" y="5"/>
                    <a:pt x="121" y="10"/>
                  </a:cubicBezTo>
                  <a:cubicBezTo>
                    <a:pt x="103" y="33"/>
                    <a:pt x="93" y="60"/>
                    <a:pt x="81" y="84"/>
                  </a:cubicBezTo>
                  <a:cubicBezTo>
                    <a:pt x="1" y="238"/>
                    <a:pt x="29" y="403"/>
                    <a:pt x="170" y="479"/>
                  </a:cubicBezTo>
                  <a:cubicBezTo>
                    <a:pt x="220" y="507"/>
                    <a:pt x="277" y="520"/>
                    <a:pt x="337" y="520"/>
                  </a:cubicBezTo>
                  <a:cubicBezTo>
                    <a:pt x="473" y="520"/>
                    <a:pt x="620" y="452"/>
                    <a:pt x="715" y="333"/>
                  </a:cubicBezTo>
                  <a:cubicBezTo>
                    <a:pt x="739" y="303"/>
                    <a:pt x="758" y="270"/>
                    <a:pt x="772" y="238"/>
                  </a:cubicBezTo>
                  <a:lnTo>
                    <a:pt x="772" y="238"/>
                  </a:lnTo>
                  <a:cubicBezTo>
                    <a:pt x="677" y="351"/>
                    <a:pt x="534" y="416"/>
                    <a:pt x="401" y="416"/>
                  </a:cubicBezTo>
                  <a:cubicBezTo>
                    <a:pt x="343" y="416"/>
                    <a:pt x="286" y="403"/>
                    <a:pt x="236" y="376"/>
                  </a:cubicBezTo>
                  <a:cubicBezTo>
                    <a:pt x="104" y="304"/>
                    <a:pt x="67" y="149"/>
                    <a:pt x="131" y="4"/>
                  </a:cubicBezTo>
                  <a:lnTo>
                    <a:pt x="13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0"/>
            <p:cNvSpPr/>
            <p:nvPr/>
          </p:nvSpPr>
          <p:spPr>
            <a:xfrm>
              <a:off x="1591358" y="3389615"/>
              <a:ext cx="22620" cy="12784"/>
            </a:xfrm>
            <a:custGeom>
              <a:avLst/>
              <a:gdLst/>
              <a:ahLst/>
              <a:cxnLst/>
              <a:rect l="l" t="t" r="r" b="b"/>
              <a:pathLst>
                <a:path w="545" h="308" extrusionOk="0">
                  <a:moveTo>
                    <a:pt x="545" y="1"/>
                  </a:moveTo>
                  <a:cubicBezTo>
                    <a:pt x="458" y="125"/>
                    <a:pt x="318" y="199"/>
                    <a:pt x="184" y="199"/>
                  </a:cubicBezTo>
                  <a:cubicBezTo>
                    <a:pt x="136" y="199"/>
                    <a:pt x="88" y="189"/>
                    <a:pt x="45" y="169"/>
                  </a:cubicBezTo>
                  <a:cubicBezTo>
                    <a:pt x="30" y="206"/>
                    <a:pt x="15" y="245"/>
                    <a:pt x="0" y="283"/>
                  </a:cubicBezTo>
                  <a:cubicBezTo>
                    <a:pt x="42" y="300"/>
                    <a:pt x="86" y="308"/>
                    <a:pt x="131" y="308"/>
                  </a:cubicBezTo>
                  <a:cubicBezTo>
                    <a:pt x="268" y="308"/>
                    <a:pt x="412" y="232"/>
                    <a:pt x="497" y="101"/>
                  </a:cubicBezTo>
                  <a:cubicBezTo>
                    <a:pt x="519" y="68"/>
                    <a:pt x="533" y="35"/>
                    <a:pt x="5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0"/>
            <p:cNvSpPr/>
            <p:nvPr/>
          </p:nvSpPr>
          <p:spPr>
            <a:xfrm>
              <a:off x="1635893" y="3402814"/>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0" y="489"/>
                  </a:cubicBezTo>
                  <a:cubicBezTo>
                    <a:pt x="255" y="512"/>
                    <a:pt x="304" y="522"/>
                    <a:pt x="355" y="522"/>
                  </a:cubicBezTo>
                  <a:cubicBezTo>
                    <a:pt x="492" y="522"/>
                    <a:pt x="639" y="444"/>
                    <a:pt x="725" y="311"/>
                  </a:cubicBezTo>
                  <a:cubicBezTo>
                    <a:pt x="746" y="279"/>
                    <a:pt x="761" y="245"/>
                    <a:pt x="772" y="210"/>
                  </a:cubicBezTo>
                  <a:lnTo>
                    <a:pt x="772" y="210"/>
                  </a:lnTo>
                  <a:cubicBezTo>
                    <a:pt x="685" y="336"/>
                    <a:pt x="542" y="410"/>
                    <a:pt x="407" y="410"/>
                  </a:cubicBezTo>
                  <a:cubicBezTo>
                    <a:pt x="357" y="410"/>
                    <a:pt x="308" y="400"/>
                    <a:pt x="264" y="378"/>
                  </a:cubicBezTo>
                  <a:cubicBezTo>
                    <a:pt x="126" y="309"/>
                    <a:pt x="75"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0"/>
            <p:cNvSpPr/>
            <p:nvPr/>
          </p:nvSpPr>
          <p:spPr>
            <a:xfrm>
              <a:off x="1662041" y="3413854"/>
              <a:ext cx="32000" cy="21707"/>
            </a:xfrm>
            <a:custGeom>
              <a:avLst/>
              <a:gdLst/>
              <a:ahLst/>
              <a:cxnLst/>
              <a:rect l="l" t="t" r="r" b="b"/>
              <a:pathLst>
                <a:path w="771" h="523" extrusionOk="0">
                  <a:moveTo>
                    <a:pt x="124" y="0"/>
                  </a:moveTo>
                  <a:lnTo>
                    <a:pt x="124" y="0"/>
                  </a:lnTo>
                  <a:cubicBezTo>
                    <a:pt x="122" y="5"/>
                    <a:pt x="118" y="7"/>
                    <a:pt x="116" y="12"/>
                  </a:cubicBezTo>
                  <a:cubicBezTo>
                    <a:pt x="0" y="193"/>
                    <a:pt x="42" y="407"/>
                    <a:pt x="210" y="489"/>
                  </a:cubicBezTo>
                  <a:cubicBezTo>
                    <a:pt x="255" y="511"/>
                    <a:pt x="305" y="522"/>
                    <a:pt x="356" y="522"/>
                  </a:cubicBezTo>
                  <a:cubicBezTo>
                    <a:pt x="493" y="522"/>
                    <a:pt x="639" y="445"/>
                    <a:pt x="726" y="314"/>
                  </a:cubicBezTo>
                  <a:cubicBezTo>
                    <a:pt x="736" y="286"/>
                    <a:pt x="742" y="260"/>
                    <a:pt x="757" y="235"/>
                  </a:cubicBezTo>
                  <a:cubicBezTo>
                    <a:pt x="757" y="230"/>
                    <a:pt x="760" y="227"/>
                    <a:pt x="763" y="223"/>
                  </a:cubicBezTo>
                  <a:lnTo>
                    <a:pt x="763" y="227"/>
                  </a:lnTo>
                  <a:cubicBezTo>
                    <a:pt x="765" y="222"/>
                    <a:pt x="769" y="216"/>
                    <a:pt x="770" y="210"/>
                  </a:cubicBezTo>
                  <a:lnTo>
                    <a:pt x="770" y="210"/>
                  </a:lnTo>
                  <a:cubicBezTo>
                    <a:pt x="684" y="336"/>
                    <a:pt x="540" y="410"/>
                    <a:pt x="405" y="410"/>
                  </a:cubicBezTo>
                  <a:cubicBezTo>
                    <a:pt x="355" y="410"/>
                    <a:pt x="306" y="400"/>
                    <a:pt x="262" y="378"/>
                  </a:cubicBezTo>
                  <a:cubicBezTo>
                    <a:pt x="124" y="309"/>
                    <a:pt x="73"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0"/>
            <p:cNvSpPr/>
            <p:nvPr/>
          </p:nvSpPr>
          <p:spPr>
            <a:xfrm>
              <a:off x="1689393" y="3423027"/>
              <a:ext cx="31253" cy="21666"/>
            </a:xfrm>
            <a:custGeom>
              <a:avLst/>
              <a:gdLst/>
              <a:ahLst/>
              <a:cxnLst/>
              <a:rect l="l" t="t" r="r" b="b"/>
              <a:pathLst>
                <a:path w="753" h="522" extrusionOk="0">
                  <a:moveTo>
                    <a:pt x="104" y="1"/>
                  </a:moveTo>
                  <a:cubicBezTo>
                    <a:pt x="103" y="3"/>
                    <a:pt x="98" y="8"/>
                    <a:pt x="97" y="11"/>
                  </a:cubicBezTo>
                  <a:cubicBezTo>
                    <a:pt x="81" y="37"/>
                    <a:pt x="74" y="64"/>
                    <a:pt x="64" y="90"/>
                  </a:cubicBezTo>
                  <a:cubicBezTo>
                    <a:pt x="1" y="252"/>
                    <a:pt x="44" y="419"/>
                    <a:pt x="189" y="489"/>
                  </a:cubicBezTo>
                  <a:cubicBezTo>
                    <a:pt x="234" y="511"/>
                    <a:pt x="283" y="521"/>
                    <a:pt x="334" y="521"/>
                  </a:cubicBezTo>
                  <a:cubicBezTo>
                    <a:pt x="473" y="521"/>
                    <a:pt x="621" y="444"/>
                    <a:pt x="706" y="311"/>
                  </a:cubicBezTo>
                  <a:cubicBezTo>
                    <a:pt x="728" y="279"/>
                    <a:pt x="742" y="245"/>
                    <a:pt x="752" y="210"/>
                  </a:cubicBezTo>
                  <a:lnTo>
                    <a:pt x="752" y="210"/>
                  </a:lnTo>
                  <a:cubicBezTo>
                    <a:pt x="667" y="336"/>
                    <a:pt x="525" y="410"/>
                    <a:pt x="390" y="410"/>
                  </a:cubicBezTo>
                  <a:cubicBezTo>
                    <a:pt x="340" y="410"/>
                    <a:pt x="290" y="400"/>
                    <a:pt x="245" y="377"/>
                  </a:cubicBezTo>
                  <a:cubicBezTo>
                    <a:pt x="108" y="310"/>
                    <a:pt x="55" y="157"/>
                    <a:pt x="104" y="3"/>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0"/>
            <p:cNvSpPr/>
            <p:nvPr/>
          </p:nvSpPr>
          <p:spPr>
            <a:xfrm>
              <a:off x="1740859" y="3446352"/>
              <a:ext cx="32125" cy="21666"/>
            </a:xfrm>
            <a:custGeom>
              <a:avLst/>
              <a:gdLst/>
              <a:ahLst/>
              <a:cxnLst/>
              <a:rect l="l" t="t" r="r" b="b"/>
              <a:pathLst>
                <a:path w="774" h="522" extrusionOk="0">
                  <a:moveTo>
                    <a:pt x="127" y="0"/>
                  </a:moveTo>
                  <a:cubicBezTo>
                    <a:pt x="126" y="3"/>
                    <a:pt x="121" y="8"/>
                    <a:pt x="120" y="12"/>
                  </a:cubicBezTo>
                  <a:cubicBezTo>
                    <a:pt x="1" y="193"/>
                    <a:pt x="42" y="407"/>
                    <a:pt x="209" y="489"/>
                  </a:cubicBezTo>
                  <a:cubicBezTo>
                    <a:pt x="255" y="511"/>
                    <a:pt x="304" y="522"/>
                    <a:pt x="355" y="522"/>
                  </a:cubicBezTo>
                  <a:cubicBezTo>
                    <a:pt x="494" y="522"/>
                    <a:pt x="640" y="443"/>
                    <a:pt x="726" y="311"/>
                  </a:cubicBezTo>
                  <a:cubicBezTo>
                    <a:pt x="748" y="279"/>
                    <a:pt x="762" y="245"/>
                    <a:pt x="774" y="210"/>
                  </a:cubicBezTo>
                  <a:lnTo>
                    <a:pt x="774" y="210"/>
                  </a:lnTo>
                  <a:cubicBezTo>
                    <a:pt x="687" y="336"/>
                    <a:pt x="543" y="410"/>
                    <a:pt x="409" y="410"/>
                  </a:cubicBezTo>
                  <a:cubicBezTo>
                    <a:pt x="359" y="410"/>
                    <a:pt x="310" y="400"/>
                    <a:pt x="265"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0"/>
            <p:cNvSpPr/>
            <p:nvPr/>
          </p:nvSpPr>
          <p:spPr>
            <a:xfrm>
              <a:off x="1767049" y="3457393"/>
              <a:ext cx="32000" cy="21707"/>
            </a:xfrm>
            <a:custGeom>
              <a:avLst/>
              <a:gdLst/>
              <a:ahLst/>
              <a:cxnLst/>
              <a:rect l="l" t="t" r="r" b="b"/>
              <a:pathLst>
                <a:path w="771" h="523" extrusionOk="0">
                  <a:moveTo>
                    <a:pt x="124" y="0"/>
                  </a:moveTo>
                  <a:cubicBezTo>
                    <a:pt x="123" y="5"/>
                    <a:pt x="120" y="7"/>
                    <a:pt x="117" y="12"/>
                  </a:cubicBezTo>
                  <a:cubicBezTo>
                    <a:pt x="1" y="193"/>
                    <a:pt x="42" y="407"/>
                    <a:pt x="210" y="489"/>
                  </a:cubicBezTo>
                  <a:cubicBezTo>
                    <a:pt x="256" y="511"/>
                    <a:pt x="306" y="522"/>
                    <a:pt x="357" y="522"/>
                  </a:cubicBezTo>
                  <a:cubicBezTo>
                    <a:pt x="494" y="522"/>
                    <a:pt x="639" y="445"/>
                    <a:pt x="726" y="314"/>
                  </a:cubicBezTo>
                  <a:cubicBezTo>
                    <a:pt x="736" y="286"/>
                    <a:pt x="742" y="260"/>
                    <a:pt x="759" y="235"/>
                  </a:cubicBezTo>
                  <a:cubicBezTo>
                    <a:pt x="759" y="230"/>
                    <a:pt x="762" y="227"/>
                    <a:pt x="764" y="223"/>
                  </a:cubicBezTo>
                  <a:lnTo>
                    <a:pt x="764" y="226"/>
                  </a:lnTo>
                  <a:cubicBezTo>
                    <a:pt x="767" y="222"/>
                    <a:pt x="769" y="216"/>
                    <a:pt x="771" y="210"/>
                  </a:cubicBezTo>
                  <a:lnTo>
                    <a:pt x="771" y="210"/>
                  </a:lnTo>
                  <a:cubicBezTo>
                    <a:pt x="685" y="336"/>
                    <a:pt x="543" y="410"/>
                    <a:pt x="408" y="410"/>
                  </a:cubicBezTo>
                  <a:cubicBezTo>
                    <a:pt x="357" y="410"/>
                    <a:pt x="308" y="400"/>
                    <a:pt x="264" y="378"/>
                  </a:cubicBezTo>
                  <a:cubicBezTo>
                    <a:pt x="124" y="309"/>
                    <a:pt x="74" y="155"/>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0"/>
            <p:cNvSpPr/>
            <p:nvPr/>
          </p:nvSpPr>
          <p:spPr>
            <a:xfrm>
              <a:off x="1794483" y="3466648"/>
              <a:ext cx="31295" cy="21666"/>
            </a:xfrm>
            <a:custGeom>
              <a:avLst/>
              <a:gdLst/>
              <a:ahLst/>
              <a:cxnLst/>
              <a:rect l="l" t="t" r="r" b="b"/>
              <a:pathLst>
                <a:path w="754" h="522" extrusionOk="0">
                  <a:moveTo>
                    <a:pt x="103" y="0"/>
                  </a:moveTo>
                  <a:cubicBezTo>
                    <a:pt x="101" y="3"/>
                    <a:pt x="98" y="7"/>
                    <a:pt x="95" y="12"/>
                  </a:cubicBezTo>
                  <a:cubicBezTo>
                    <a:pt x="80" y="36"/>
                    <a:pt x="72" y="63"/>
                    <a:pt x="64" y="89"/>
                  </a:cubicBezTo>
                  <a:cubicBezTo>
                    <a:pt x="1" y="250"/>
                    <a:pt x="44" y="417"/>
                    <a:pt x="189" y="489"/>
                  </a:cubicBezTo>
                  <a:cubicBezTo>
                    <a:pt x="234" y="511"/>
                    <a:pt x="284" y="522"/>
                    <a:pt x="335" y="522"/>
                  </a:cubicBezTo>
                  <a:cubicBezTo>
                    <a:pt x="474" y="522"/>
                    <a:pt x="620" y="443"/>
                    <a:pt x="706" y="310"/>
                  </a:cubicBezTo>
                  <a:cubicBezTo>
                    <a:pt x="728" y="279"/>
                    <a:pt x="742" y="244"/>
                    <a:pt x="754" y="210"/>
                  </a:cubicBezTo>
                  <a:lnTo>
                    <a:pt x="754" y="210"/>
                  </a:lnTo>
                  <a:cubicBezTo>
                    <a:pt x="665" y="335"/>
                    <a:pt x="522" y="410"/>
                    <a:pt x="388" y="410"/>
                  </a:cubicBezTo>
                  <a:cubicBezTo>
                    <a:pt x="338" y="410"/>
                    <a:pt x="288" y="399"/>
                    <a:pt x="243" y="377"/>
                  </a:cubicBezTo>
                  <a:cubicBezTo>
                    <a:pt x="107" y="309"/>
                    <a:pt x="57" y="157"/>
                    <a:pt x="103" y="3"/>
                  </a:cubicBezTo>
                  <a:lnTo>
                    <a:pt x="103"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0"/>
            <p:cNvSpPr/>
            <p:nvPr/>
          </p:nvSpPr>
          <p:spPr>
            <a:xfrm>
              <a:off x="1690721" y="3258957"/>
              <a:ext cx="32789" cy="21583"/>
            </a:xfrm>
            <a:custGeom>
              <a:avLst/>
              <a:gdLst/>
              <a:ahLst/>
              <a:cxnLst/>
              <a:rect l="l" t="t" r="r" b="b"/>
              <a:pathLst>
                <a:path w="790" h="520" extrusionOk="0">
                  <a:moveTo>
                    <a:pt x="147" y="0"/>
                  </a:moveTo>
                  <a:cubicBezTo>
                    <a:pt x="144" y="3"/>
                    <a:pt x="140" y="5"/>
                    <a:pt x="138" y="9"/>
                  </a:cubicBezTo>
                  <a:cubicBezTo>
                    <a:pt x="0" y="180"/>
                    <a:pt x="22" y="391"/>
                    <a:pt x="187" y="479"/>
                  </a:cubicBezTo>
                  <a:cubicBezTo>
                    <a:pt x="237" y="507"/>
                    <a:pt x="294" y="520"/>
                    <a:pt x="354" y="520"/>
                  </a:cubicBezTo>
                  <a:cubicBezTo>
                    <a:pt x="490" y="520"/>
                    <a:pt x="637" y="451"/>
                    <a:pt x="732" y="332"/>
                  </a:cubicBezTo>
                  <a:cubicBezTo>
                    <a:pt x="756" y="302"/>
                    <a:pt x="775" y="269"/>
                    <a:pt x="789" y="238"/>
                  </a:cubicBezTo>
                  <a:lnTo>
                    <a:pt x="789" y="238"/>
                  </a:lnTo>
                  <a:cubicBezTo>
                    <a:pt x="694" y="350"/>
                    <a:pt x="551" y="414"/>
                    <a:pt x="419" y="414"/>
                  </a:cubicBezTo>
                  <a:cubicBezTo>
                    <a:pt x="360" y="414"/>
                    <a:pt x="303" y="401"/>
                    <a:pt x="253" y="374"/>
                  </a:cubicBezTo>
                  <a:cubicBezTo>
                    <a:pt x="120" y="299"/>
                    <a:pt x="84" y="146"/>
                    <a:pt x="1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0"/>
            <p:cNvSpPr/>
            <p:nvPr/>
          </p:nvSpPr>
          <p:spPr>
            <a:xfrm>
              <a:off x="1716371" y="3270869"/>
              <a:ext cx="32706" cy="21583"/>
            </a:xfrm>
            <a:custGeom>
              <a:avLst/>
              <a:gdLst/>
              <a:ahLst/>
              <a:cxnLst/>
              <a:rect l="l" t="t" r="r" b="b"/>
              <a:pathLst>
                <a:path w="788" h="520" extrusionOk="0">
                  <a:moveTo>
                    <a:pt x="145" y="1"/>
                  </a:moveTo>
                  <a:cubicBezTo>
                    <a:pt x="142" y="4"/>
                    <a:pt x="138" y="5"/>
                    <a:pt x="137" y="9"/>
                  </a:cubicBezTo>
                  <a:cubicBezTo>
                    <a:pt x="0" y="180"/>
                    <a:pt x="22" y="390"/>
                    <a:pt x="186" y="479"/>
                  </a:cubicBezTo>
                  <a:cubicBezTo>
                    <a:pt x="235" y="507"/>
                    <a:pt x="292" y="519"/>
                    <a:pt x="351" y="519"/>
                  </a:cubicBezTo>
                  <a:cubicBezTo>
                    <a:pt x="486" y="519"/>
                    <a:pt x="632" y="452"/>
                    <a:pt x="727" y="334"/>
                  </a:cubicBezTo>
                  <a:cubicBezTo>
                    <a:pt x="740" y="310"/>
                    <a:pt x="749" y="284"/>
                    <a:pt x="769" y="260"/>
                  </a:cubicBezTo>
                  <a:cubicBezTo>
                    <a:pt x="770" y="260"/>
                    <a:pt x="775" y="255"/>
                    <a:pt x="778" y="252"/>
                  </a:cubicBezTo>
                  <a:lnTo>
                    <a:pt x="778" y="254"/>
                  </a:lnTo>
                  <a:cubicBezTo>
                    <a:pt x="780" y="248"/>
                    <a:pt x="785" y="242"/>
                    <a:pt x="788" y="238"/>
                  </a:cubicBezTo>
                  <a:lnTo>
                    <a:pt x="788" y="238"/>
                  </a:lnTo>
                  <a:cubicBezTo>
                    <a:pt x="691" y="350"/>
                    <a:pt x="548" y="414"/>
                    <a:pt x="416" y="414"/>
                  </a:cubicBezTo>
                  <a:cubicBezTo>
                    <a:pt x="358" y="414"/>
                    <a:pt x="301" y="402"/>
                    <a:pt x="252" y="374"/>
                  </a:cubicBezTo>
                  <a:cubicBezTo>
                    <a:pt x="117" y="300"/>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0"/>
            <p:cNvSpPr/>
            <p:nvPr/>
          </p:nvSpPr>
          <p:spPr>
            <a:xfrm>
              <a:off x="1743266" y="3281370"/>
              <a:ext cx="32042" cy="21583"/>
            </a:xfrm>
            <a:custGeom>
              <a:avLst/>
              <a:gdLst/>
              <a:ahLst/>
              <a:cxnLst/>
              <a:rect l="l" t="t" r="r" b="b"/>
              <a:pathLst>
                <a:path w="772" h="520" extrusionOk="0">
                  <a:moveTo>
                    <a:pt x="130" y="1"/>
                  </a:moveTo>
                  <a:cubicBezTo>
                    <a:pt x="127" y="4"/>
                    <a:pt x="122" y="7"/>
                    <a:pt x="121" y="9"/>
                  </a:cubicBezTo>
                  <a:cubicBezTo>
                    <a:pt x="101" y="32"/>
                    <a:pt x="92" y="60"/>
                    <a:pt x="79" y="84"/>
                  </a:cubicBezTo>
                  <a:cubicBezTo>
                    <a:pt x="0" y="238"/>
                    <a:pt x="29" y="403"/>
                    <a:pt x="170" y="479"/>
                  </a:cubicBezTo>
                  <a:cubicBezTo>
                    <a:pt x="220" y="507"/>
                    <a:pt x="277" y="520"/>
                    <a:pt x="336" y="520"/>
                  </a:cubicBezTo>
                  <a:cubicBezTo>
                    <a:pt x="472" y="520"/>
                    <a:pt x="619" y="452"/>
                    <a:pt x="714" y="333"/>
                  </a:cubicBezTo>
                  <a:cubicBezTo>
                    <a:pt x="739" y="303"/>
                    <a:pt x="758" y="269"/>
                    <a:pt x="772" y="238"/>
                  </a:cubicBezTo>
                  <a:lnTo>
                    <a:pt x="772" y="238"/>
                  </a:lnTo>
                  <a:cubicBezTo>
                    <a:pt x="675" y="349"/>
                    <a:pt x="532" y="413"/>
                    <a:pt x="400" y="413"/>
                  </a:cubicBezTo>
                  <a:cubicBezTo>
                    <a:pt x="341" y="413"/>
                    <a:pt x="285" y="401"/>
                    <a:pt x="236" y="374"/>
                  </a:cubicBezTo>
                  <a:cubicBezTo>
                    <a:pt x="104" y="303"/>
                    <a:pt x="65" y="147"/>
                    <a:pt x="130" y="2"/>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0"/>
            <p:cNvSpPr/>
            <p:nvPr/>
          </p:nvSpPr>
          <p:spPr>
            <a:xfrm>
              <a:off x="1785228" y="3307020"/>
              <a:ext cx="32747" cy="21624"/>
            </a:xfrm>
            <a:custGeom>
              <a:avLst/>
              <a:gdLst/>
              <a:ahLst/>
              <a:cxnLst/>
              <a:rect l="l" t="t" r="r" b="b"/>
              <a:pathLst>
                <a:path w="789" h="521" extrusionOk="0">
                  <a:moveTo>
                    <a:pt x="146" y="1"/>
                  </a:moveTo>
                  <a:cubicBezTo>
                    <a:pt x="143" y="4"/>
                    <a:pt x="139" y="6"/>
                    <a:pt x="137" y="9"/>
                  </a:cubicBezTo>
                  <a:cubicBezTo>
                    <a:pt x="1" y="180"/>
                    <a:pt x="22" y="390"/>
                    <a:pt x="186" y="481"/>
                  </a:cubicBezTo>
                  <a:cubicBezTo>
                    <a:pt x="235" y="508"/>
                    <a:pt x="292" y="520"/>
                    <a:pt x="350" y="520"/>
                  </a:cubicBezTo>
                  <a:cubicBezTo>
                    <a:pt x="486" y="520"/>
                    <a:pt x="635" y="452"/>
                    <a:pt x="731" y="333"/>
                  </a:cubicBezTo>
                  <a:cubicBezTo>
                    <a:pt x="755" y="302"/>
                    <a:pt x="774" y="269"/>
                    <a:pt x="788" y="238"/>
                  </a:cubicBezTo>
                  <a:lnTo>
                    <a:pt x="788" y="238"/>
                  </a:lnTo>
                  <a:cubicBezTo>
                    <a:pt x="692" y="349"/>
                    <a:pt x="548" y="414"/>
                    <a:pt x="416" y="414"/>
                  </a:cubicBezTo>
                  <a:cubicBezTo>
                    <a:pt x="358" y="414"/>
                    <a:pt x="301" y="401"/>
                    <a:pt x="252" y="374"/>
                  </a:cubicBezTo>
                  <a:cubicBezTo>
                    <a:pt x="117" y="301"/>
                    <a:pt x="81" y="146"/>
                    <a:pt x="14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0"/>
            <p:cNvSpPr/>
            <p:nvPr/>
          </p:nvSpPr>
          <p:spPr>
            <a:xfrm>
              <a:off x="1810836" y="3319015"/>
              <a:ext cx="32664" cy="21583"/>
            </a:xfrm>
            <a:custGeom>
              <a:avLst/>
              <a:gdLst/>
              <a:ahLst/>
              <a:cxnLst/>
              <a:rect l="l" t="t" r="r" b="b"/>
              <a:pathLst>
                <a:path w="787" h="520" extrusionOk="0">
                  <a:moveTo>
                    <a:pt x="145" y="1"/>
                  </a:moveTo>
                  <a:cubicBezTo>
                    <a:pt x="143" y="5"/>
                    <a:pt x="138" y="6"/>
                    <a:pt x="137" y="9"/>
                  </a:cubicBezTo>
                  <a:cubicBezTo>
                    <a:pt x="0" y="180"/>
                    <a:pt x="22" y="390"/>
                    <a:pt x="184" y="480"/>
                  </a:cubicBezTo>
                  <a:cubicBezTo>
                    <a:pt x="234" y="507"/>
                    <a:pt x="291" y="520"/>
                    <a:pt x="349" y="520"/>
                  </a:cubicBezTo>
                  <a:cubicBezTo>
                    <a:pt x="485" y="520"/>
                    <a:pt x="632" y="453"/>
                    <a:pt x="727" y="335"/>
                  </a:cubicBezTo>
                  <a:cubicBezTo>
                    <a:pt x="740" y="309"/>
                    <a:pt x="749" y="285"/>
                    <a:pt x="769" y="259"/>
                  </a:cubicBezTo>
                  <a:cubicBezTo>
                    <a:pt x="772" y="256"/>
                    <a:pt x="776" y="253"/>
                    <a:pt x="778" y="251"/>
                  </a:cubicBezTo>
                  <a:lnTo>
                    <a:pt x="778" y="253"/>
                  </a:lnTo>
                  <a:cubicBezTo>
                    <a:pt x="779" y="249"/>
                    <a:pt x="785" y="243"/>
                    <a:pt x="786" y="238"/>
                  </a:cubicBezTo>
                  <a:lnTo>
                    <a:pt x="786" y="238"/>
                  </a:lnTo>
                  <a:cubicBezTo>
                    <a:pt x="691" y="351"/>
                    <a:pt x="549" y="414"/>
                    <a:pt x="418" y="414"/>
                  </a:cubicBezTo>
                  <a:cubicBezTo>
                    <a:pt x="358" y="414"/>
                    <a:pt x="301" y="401"/>
                    <a:pt x="252" y="374"/>
                  </a:cubicBezTo>
                  <a:cubicBezTo>
                    <a:pt x="117" y="301"/>
                    <a:pt x="81" y="146"/>
                    <a:pt x="14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0"/>
            <p:cNvSpPr/>
            <p:nvPr/>
          </p:nvSpPr>
          <p:spPr>
            <a:xfrm>
              <a:off x="1837732" y="3329350"/>
              <a:ext cx="30382" cy="21583"/>
            </a:xfrm>
            <a:custGeom>
              <a:avLst/>
              <a:gdLst/>
              <a:ahLst/>
              <a:cxnLst/>
              <a:rect l="l" t="t" r="r" b="b"/>
              <a:pathLst>
                <a:path w="732" h="520" extrusionOk="0">
                  <a:moveTo>
                    <a:pt x="130" y="0"/>
                  </a:moveTo>
                  <a:cubicBezTo>
                    <a:pt x="127" y="3"/>
                    <a:pt x="123" y="4"/>
                    <a:pt x="121" y="9"/>
                  </a:cubicBezTo>
                  <a:cubicBezTo>
                    <a:pt x="101" y="32"/>
                    <a:pt x="92" y="59"/>
                    <a:pt x="79" y="83"/>
                  </a:cubicBezTo>
                  <a:cubicBezTo>
                    <a:pt x="0" y="237"/>
                    <a:pt x="29" y="402"/>
                    <a:pt x="170" y="479"/>
                  </a:cubicBezTo>
                  <a:cubicBezTo>
                    <a:pt x="219" y="506"/>
                    <a:pt x="276" y="519"/>
                    <a:pt x="336" y="519"/>
                  </a:cubicBezTo>
                  <a:cubicBezTo>
                    <a:pt x="471" y="519"/>
                    <a:pt x="618" y="451"/>
                    <a:pt x="713" y="332"/>
                  </a:cubicBezTo>
                  <a:cubicBezTo>
                    <a:pt x="720" y="323"/>
                    <a:pt x="725" y="313"/>
                    <a:pt x="730" y="303"/>
                  </a:cubicBezTo>
                  <a:cubicBezTo>
                    <a:pt x="730" y="290"/>
                    <a:pt x="732" y="280"/>
                    <a:pt x="732" y="267"/>
                  </a:cubicBezTo>
                  <a:lnTo>
                    <a:pt x="732" y="267"/>
                  </a:lnTo>
                  <a:cubicBezTo>
                    <a:pt x="639" y="360"/>
                    <a:pt x="514" y="414"/>
                    <a:pt x="396" y="414"/>
                  </a:cubicBezTo>
                  <a:cubicBezTo>
                    <a:pt x="339" y="414"/>
                    <a:pt x="285" y="401"/>
                    <a:pt x="236" y="375"/>
                  </a:cubicBezTo>
                  <a:cubicBezTo>
                    <a:pt x="102" y="303"/>
                    <a:pt x="65" y="151"/>
                    <a:pt x="130" y="3"/>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0"/>
            <p:cNvSpPr/>
            <p:nvPr/>
          </p:nvSpPr>
          <p:spPr>
            <a:xfrm>
              <a:off x="1657475" y="3306854"/>
              <a:ext cx="32125" cy="21707"/>
            </a:xfrm>
            <a:custGeom>
              <a:avLst/>
              <a:gdLst/>
              <a:ahLst/>
              <a:cxnLst/>
              <a:rect l="l" t="t" r="r" b="b"/>
              <a:pathLst>
                <a:path w="774" h="523" extrusionOk="0">
                  <a:moveTo>
                    <a:pt x="127" y="0"/>
                  </a:moveTo>
                  <a:cubicBezTo>
                    <a:pt x="126" y="5"/>
                    <a:pt x="123" y="8"/>
                    <a:pt x="120" y="12"/>
                  </a:cubicBezTo>
                  <a:cubicBezTo>
                    <a:pt x="1" y="193"/>
                    <a:pt x="41" y="407"/>
                    <a:pt x="211" y="489"/>
                  </a:cubicBezTo>
                  <a:cubicBezTo>
                    <a:pt x="256" y="511"/>
                    <a:pt x="306" y="522"/>
                    <a:pt x="357" y="522"/>
                  </a:cubicBezTo>
                  <a:cubicBezTo>
                    <a:pt x="495" y="522"/>
                    <a:pt x="641" y="444"/>
                    <a:pt x="728" y="312"/>
                  </a:cubicBezTo>
                  <a:cubicBezTo>
                    <a:pt x="750" y="279"/>
                    <a:pt x="764" y="245"/>
                    <a:pt x="774" y="212"/>
                  </a:cubicBezTo>
                  <a:lnTo>
                    <a:pt x="774" y="212"/>
                  </a:lnTo>
                  <a:cubicBezTo>
                    <a:pt x="688" y="337"/>
                    <a:pt x="546" y="411"/>
                    <a:pt x="412" y="411"/>
                  </a:cubicBezTo>
                  <a:cubicBezTo>
                    <a:pt x="361" y="411"/>
                    <a:pt x="312" y="400"/>
                    <a:pt x="267" y="378"/>
                  </a:cubicBezTo>
                  <a:cubicBezTo>
                    <a:pt x="127" y="309"/>
                    <a:pt x="77" y="156"/>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0"/>
            <p:cNvSpPr/>
            <p:nvPr/>
          </p:nvSpPr>
          <p:spPr>
            <a:xfrm>
              <a:off x="1683624" y="3317894"/>
              <a:ext cx="32125" cy="21666"/>
            </a:xfrm>
            <a:custGeom>
              <a:avLst/>
              <a:gdLst/>
              <a:ahLst/>
              <a:cxnLst/>
              <a:rect l="l" t="t" r="r" b="b"/>
              <a:pathLst>
                <a:path w="774" h="522" extrusionOk="0">
                  <a:moveTo>
                    <a:pt x="125" y="0"/>
                  </a:moveTo>
                  <a:lnTo>
                    <a:pt x="125" y="0"/>
                  </a:lnTo>
                  <a:cubicBezTo>
                    <a:pt x="122" y="5"/>
                    <a:pt x="120" y="7"/>
                    <a:pt x="118" y="12"/>
                  </a:cubicBezTo>
                  <a:cubicBezTo>
                    <a:pt x="0" y="193"/>
                    <a:pt x="42" y="407"/>
                    <a:pt x="210" y="489"/>
                  </a:cubicBezTo>
                  <a:cubicBezTo>
                    <a:pt x="256" y="511"/>
                    <a:pt x="306" y="522"/>
                    <a:pt x="357" y="522"/>
                  </a:cubicBezTo>
                  <a:cubicBezTo>
                    <a:pt x="494" y="522"/>
                    <a:pt x="640" y="444"/>
                    <a:pt x="726" y="313"/>
                  </a:cubicBezTo>
                  <a:cubicBezTo>
                    <a:pt x="737" y="286"/>
                    <a:pt x="742" y="262"/>
                    <a:pt x="759" y="234"/>
                  </a:cubicBezTo>
                  <a:cubicBezTo>
                    <a:pt x="760" y="230"/>
                    <a:pt x="765" y="227"/>
                    <a:pt x="766" y="223"/>
                  </a:cubicBezTo>
                  <a:lnTo>
                    <a:pt x="766" y="227"/>
                  </a:lnTo>
                  <a:cubicBezTo>
                    <a:pt x="768" y="221"/>
                    <a:pt x="772" y="216"/>
                    <a:pt x="773" y="211"/>
                  </a:cubicBezTo>
                  <a:lnTo>
                    <a:pt x="773" y="211"/>
                  </a:lnTo>
                  <a:cubicBezTo>
                    <a:pt x="687" y="337"/>
                    <a:pt x="545" y="411"/>
                    <a:pt x="410" y="411"/>
                  </a:cubicBezTo>
                  <a:cubicBezTo>
                    <a:pt x="359" y="411"/>
                    <a:pt x="310" y="400"/>
                    <a:pt x="265" y="378"/>
                  </a:cubicBezTo>
                  <a:cubicBezTo>
                    <a:pt x="127" y="309"/>
                    <a:pt x="75" y="153"/>
                    <a:pt x="12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0"/>
            <p:cNvSpPr/>
            <p:nvPr/>
          </p:nvSpPr>
          <p:spPr>
            <a:xfrm>
              <a:off x="1711058" y="3327109"/>
              <a:ext cx="31295" cy="21707"/>
            </a:xfrm>
            <a:custGeom>
              <a:avLst/>
              <a:gdLst/>
              <a:ahLst/>
              <a:cxnLst/>
              <a:rect l="l" t="t" r="r" b="b"/>
              <a:pathLst>
                <a:path w="754" h="523" extrusionOk="0">
                  <a:moveTo>
                    <a:pt x="105" y="1"/>
                  </a:moveTo>
                  <a:cubicBezTo>
                    <a:pt x="101" y="5"/>
                    <a:pt x="99" y="8"/>
                    <a:pt x="97" y="12"/>
                  </a:cubicBezTo>
                  <a:cubicBezTo>
                    <a:pt x="79" y="37"/>
                    <a:pt x="72" y="64"/>
                    <a:pt x="64" y="91"/>
                  </a:cubicBezTo>
                  <a:cubicBezTo>
                    <a:pt x="0" y="251"/>
                    <a:pt x="43" y="418"/>
                    <a:pt x="190" y="490"/>
                  </a:cubicBezTo>
                  <a:cubicBezTo>
                    <a:pt x="235" y="512"/>
                    <a:pt x="285" y="523"/>
                    <a:pt x="336" y="523"/>
                  </a:cubicBezTo>
                  <a:cubicBezTo>
                    <a:pt x="474" y="523"/>
                    <a:pt x="620" y="445"/>
                    <a:pt x="707" y="311"/>
                  </a:cubicBezTo>
                  <a:cubicBezTo>
                    <a:pt x="729" y="280"/>
                    <a:pt x="743" y="245"/>
                    <a:pt x="753" y="211"/>
                  </a:cubicBezTo>
                  <a:lnTo>
                    <a:pt x="753" y="211"/>
                  </a:lnTo>
                  <a:cubicBezTo>
                    <a:pt x="667" y="336"/>
                    <a:pt x="524" y="411"/>
                    <a:pt x="389" y="411"/>
                  </a:cubicBezTo>
                  <a:cubicBezTo>
                    <a:pt x="339" y="411"/>
                    <a:pt x="289" y="401"/>
                    <a:pt x="245" y="379"/>
                  </a:cubicBezTo>
                  <a:cubicBezTo>
                    <a:pt x="108" y="310"/>
                    <a:pt x="56" y="158"/>
                    <a:pt x="105" y="5"/>
                  </a:cubicBezTo>
                  <a:lnTo>
                    <a:pt x="105"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0"/>
            <p:cNvSpPr/>
            <p:nvPr/>
          </p:nvSpPr>
          <p:spPr>
            <a:xfrm>
              <a:off x="1753559" y="3349729"/>
              <a:ext cx="32042" cy="21707"/>
            </a:xfrm>
            <a:custGeom>
              <a:avLst/>
              <a:gdLst/>
              <a:ahLst/>
              <a:cxnLst/>
              <a:rect l="l" t="t" r="r" b="b"/>
              <a:pathLst>
                <a:path w="772" h="523" extrusionOk="0">
                  <a:moveTo>
                    <a:pt x="124" y="1"/>
                  </a:moveTo>
                  <a:lnTo>
                    <a:pt x="124" y="1"/>
                  </a:lnTo>
                  <a:cubicBezTo>
                    <a:pt x="123" y="5"/>
                    <a:pt x="119" y="8"/>
                    <a:pt x="117" y="12"/>
                  </a:cubicBezTo>
                  <a:cubicBezTo>
                    <a:pt x="1" y="193"/>
                    <a:pt x="43" y="407"/>
                    <a:pt x="211" y="489"/>
                  </a:cubicBezTo>
                  <a:cubicBezTo>
                    <a:pt x="256" y="512"/>
                    <a:pt x="306" y="522"/>
                    <a:pt x="357" y="522"/>
                  </a:cubicBezTo>
                  <a:cubicBezTo>
                    <a:pt x="496" y="522"/>
                    <a:pt x="641" y="444"/>
                    <a:pt x="728" y="311"/>
                  </a:cubicBezTo>
                  <a:cubicBezTo>
                    <a:pt x="747" y="279"/>
                    <a:pt x="761" y="245"/>
                    <a:pt x="771" y="210"/>
                  </a:cubicBezTo>
                  <a:lnTo>
                    <a:pt x="771" y="210"/>
                  </a:lnTo>
                  <a:cubicBezTo>
                    <a:pt x="685" y="336"/>
                    <a:pt x="542" y="411"/>
                    <a:pt x="407" y="411"/>
                  </a:cubicBezTo>
                  <a:cubicBezTo>
                    <a:pt x="356" y="411"/>
                    <a:pt x="307" y="400"/>
                    <a:pt x="262" y="378"/>
                  </a:cubicBezTo>
                  <a:cubicBezTo>
                    <a:pt x="124" y="309"/>
                    <a:pt x="74"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0"/>
            <p:cNvSpPr/>
            <p:nvPr/>
          </p:nvSpPr>
          <p:spPr>
            <a:xfrm>
              <a:off x="1779625" y="3360769"/>
              <a:ext cx="32083" cy="21707"/>
            </a:xfrm>
            <a:custGeom>
              <a:avLst/>
              <a:gdLst/>
              <a:ahLst/>
              <a:cxnLst/>
              <a:rect l="l" t="t" r="r" b="b"/>
              <a:pathLst>
                <a:path w="773" h="523" extrusionOk="0">
                  <a:moveTo>
                    <a:pt x="126" y="0"/>
                  </a:moveTo>
                  <a:lnTo>
                    <a:pt x="126" y="0"/>
                  </a:lnTo>
                  <a:cubicBezTo>
                    <a:pt x="123" y="5"/>
                    <a:pt x="120" y="8"/>
                    <a:pt x="119" y="12"/>
                  </a:cubicBezTo>
                  <a:cubicBezTo>
                    <a:pt x="1" y="193"/>
                    <a:pt x="42" y="407"/>
                    <a:pt x="212" y="489"/>
                  </a:cubicBezTo>
                  <a:cubicBezTo>
                    <a:pt x="257" y="512"/>
                    <a:pt x="307" y="522"/>
                    <a:pt x="358" y="522"/>
                  </a:cubicBezTo>
                  <a:cubicBezTo>
                    <a:pt x="495" y="522"/>
                    <a:pt x="641" y="445"/>
                    <a:pt x="726" y="314"/>
                  </a:cubicBezTo>
                  <a:cubicBezTo>
                    <a:pt x="738" y="286"/>
                    <a:pt x="744" y="260"/>
                    <a:pt x="760" y="235"/>
                  </a:cubicBezTo>
                  <a:cubicBezTo>
                    <a:pt x="760" y="230"/>
                    <a:pt x="762" y="227"/>
                    <a:pt x="765" y="223"/>
                  </a:cubicBezTo>
                  <a:lnTo>
                    <a:pt x="765" y="227"/>
                  </a:lnTo>
                  <a:cubicBezTo>
                    <a:pt x="767" y="222"/>
                    <a:pt x="770" y="216"/>
                    <a:pt x="772" y="210"/>
                  </a:cubicBezTo>
                  <a:lnTo>
                    <a:pt x="772" y="210"/>
                  </a:lnTo>
                  <a:cubicBezTo>
                    <a:pt x="686" y="336"/>
                    <a:pt x="543" y="410"/>
                    <a:pt x="408" y="410"/>
                  </a:cubicBezTo>
                  <a:cubicBezTo>
                    <a:pt x="358" y="410"/>
                    <a:pt x="309" y="400"/>
                    <a:pt x="264" y="378"/>
                  </a:cubicBezTo>
                  <a:cubicBezTo>
                    <a:pt x="126" y="309"/>
                    <a:pt x="76" y="156"/>
                    <a:pt x="12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0"/>
            <p:cNvSpPr/>
            <p:nvPr/>
          </p:nvSpPr>
          <p:spPr>
            <a:xfrm>
              <a:off x="1807059" y="3369942"/>
              <a:ext cx="31295" cy="21666"/>
            </a:xfrm>
            <a:custGeom>
              <a:avLst/>
              <a:gdLst/>
              <a:ahLst/>
              <a:cxnLst/>
              <a:rect l="l" t="t" r="r" b="b"/>
              <a:pathLst>
                <a:path w="754" h="522" extrusionOk="0">
                  <a:moveTo>
                    <a:pt x="104" y="1"/>
                  </a:moveTo>
                  <a:cubicBezTo>
                    <a:pt x="101" y="4"/>
                    <a:pt x="99" y="8"/>
                    <a:pt x="97" y="11"/>
                  </a:cubicBezTo>
                  <a:cubicBezTo>
                    <a:pt x="80" y="37"/>
                    <a:pt x="73" y="64"/>
                    <a:pt x="64" y="90"/>
                  </a:cubicBezTo>
                  <a:cubicBezTo>
                    <a:pt x="1" y="249"/>
                    <a:pt x="44" y="417"/>
                    <a:pt x="190" y="489"/>
                  </a:cubicBezTo>
                  <a:cubicBezTo>
                    <a:pt x="235" y="511"/>
                    <a:pt x="285" y="522"/>
                    <a:pt x="335" y="522"/>
                  </a:cubicBezTo>
                  <a:cubicBezTo>
                    <a:pt x="474" y="522"/>
                    <a:pt x="620" y="444"/>
                    <a:pt x="708" y="311"/>
                  </a:cubicBezTo>
                  <a:cubicBezTo>
                    <a:pt x="729" y="279"/>
                    <a:pt x="744" y="245"/>
                    <a:pt x="754" y="210"/>
                  </a:cubicBezTo>
                  <a:lnTo>
                    <a:pt x="754" y="210"/>
                  </a:lnTo>
                  <a:cubicBezTo>
                    <a:pt x="668" y="336"/>
                    <a:pt x="526" y="410"/>
                    <a:pt x="391" y="410"/>
                  </a:cubicBezTo>
                  <a:cubicBezTo>
                    <a:pt x="340" y="410"/>
                    <a:pt x="290" y="400"/>
                    <a:pt x="245" y="377"/>
                  </a:cubicBezTo>
                  <a:cubicBezTo>
                    <a:pt x="106" y="311"/>
                    <a:pt x="55" y="156"/>
                    <a:pt x="104" y="4"/>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0"/>
            <p:cNvSpPr/>
            <p:nvPr/>
          </p:nvSpPr>
          <p:spPr>
            <a:xfrm>
              <a:off x="1736874" y="3195787"/>
              <a:ext cx="29510" cy="11746"/>
            </a:xfrm>
            <a:custGeom>
              <a:avLst/>
              <a:gdLst/>
              <a:ahLst/>
              <a:cxnLst/>
              <a:rect l="l" t="t" r="r" b="b"/>
              <a:pathLst>
                <a:path w="711" h="283" extrusionOk="0">
                  <a:moveTo>
                    <a:pt x="710" y="1"/>
                  </a:moveTo>
                  <a:cubicBezTo>
                    <a:pt x="614" y="114"/>
                    <a:pt x="472" y="177"/>
                    <a:pt x="340" y="177"/>
                  </a:cubicBezTo>
                  <a:cubicBezTo>
                    <a:pt x="281" y="177"/>
                    <a:pt x="224" y="164"/>
                    <a:pt x="174" y="137"/>
                  </a:cubicBezTo>
                  <a:cubicBezTo>
                    <a:pt x="138" y="117"/>
                    <a:pt x="111" y="93"/>
                    <a:pt x="88" y="61"/>
                  </a:cubicBezTo>
                  <a:cubicBezTo>
                    <a:pt x="59" y="83"/>
                    <a:pt x="31" y="103"/>
                    <a:pt x="0" y="124"/>
                  </a:cubicBezTo>
                  <a:cubicBezTo>
                    <a:pt x="23" y="173"/>
                    <a:pt x="57" y="215"/>
                    <a:pt x="108" y="244"/>
                  </a:cubicBezTo>
                  <a:cubicBezTo>
                    <a:pt x="158" y="270"/>
                    <a:pt x="214" y="283"/>
                    <a:pt x="273" y="283"/>
                  </a:cubicBezTo>
                  <a:cubicBezTo>
                    <a:pt x="408" y="283"/>
                    <a:pt x="555" y="215"/>
                    <a:pt x="650" y="97"/>
                  </a:cubicBezTo>
                  <a:cubicBezTo>
                    <a:pt x="663" y="73"/>
                    <a:pt x="672" y="47"/>
                    <a:pt x="692" y="22"/>
                  </a:cubicBezTo>
                  <a:lnTo>
                    <a:pt x="700" y="14"/>
                  </a:lnTo>
                  <a:lnTo>
                    <a:pt x="700" y="17"/>
                  </a:lnTo>
                  <a:cubicBezTo>
                    <a:pt x="703" y="11"/>
                    <a:pt x="707" y="5"/>
                    <a:pt x="71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0"/>
            <p:cNvSpPr/>
            <p:nvPr/>
          </p:nvSpPr>
          <p:spPr>
            <a:xfrm>
              <a:off x="1760491" y="3196326"/>
              <a:ext cx="32000" cy="21583"/>
            </a:xfrm>
            <a:custGeom>
              <a:avLst/>
              <a:gdLst/>
              <a:ahLst/>
              <a:cxnLst/>
              <a:rect l="l" t="t" r="r" b="b"/>
              <a:pathLst>
                <a:path w="771" h="520" extrusionOk="0">
                  <a:moveTo>
                    <a:pt x="130" y="1"/>
                  </a:moveTo>
                  <a:cubicBezTo>
                    <a:pt x="128" y="4"/>
                    <a:pt x="124" y="5"/>
                    <a:pt x="121" y="9"/>
                  </a:cubicBezTo>
                  <a:cubicBezTo>
                    <a:pt x="101" y="32"/>
                    <a:pt x="92" y="60"/>
                    <a:pt x="80" y="84"/>
                  </a:cubicBezTo>
                  <a:cubicBezTo>
                    <a:pt x="1" y="238"/>
                    <a:pt x="29" y="403"/>
                    <a:pt x="170" y="479"/>
                  </a:cubicBezTo>
                  <a:cubicBezTo>
                    <a:pt x="220" y="507"/>
                    <a:pt x="276" y="520"/>
                    <a:pt x="336" y="520"/>
                  </a:cubicBezTo>
                  <a:cubicBezTo>
                    <a:pt x="471" y="520"/>
                    <a:pt x="618" y="452"/>
                    <a:pt x="713" y="333"/>
                  </a:cubicBezTo>
                  <a:cubicBezTo>
                    <a:pt x="739" y="302"/>
                    <a:pt x="756" y="269"/>
                    <a:pt x="771" y="238"/>
                  </a:cubicBezTo>
                  <a:lnTo>
                    <a:pt x="771" y="238"/>
                  </a:lnTo>
                  <a:cubicBezTo>
                    <a:pt x="675" y="350"/>
                    <a:pt x="532" y="415"/>
                    <a:pt x="400" y="415"/>
                  </a:cubicBezTo>
                  <a:cubicBezTo>
                    <a:pt x="341" y="415"/>
                    <a:pt x="285" y="402"/>
                    <a:pt x="236" y="376"/>
                  </a:cubicBezTo>
                  <a:cubicBezTo>
                    <a:pt x="103" y="304"/>
                    <a:pt x="65" y="149"/>
                    <a:pt x="130" y="4"/>
                  </a:cubicBezTo>
                  <a:lnTo>
                    <a:pt x="130"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0"/>
            <p:cNvSpPr/>
            <p:nvPr/>
          </p:nvSpPr>
          <p:spPr>
            <a:xfrm>
              <a:off x="1812331" y="3215253"/>
              <a:ext cx="31004" cy="21583"/>
            </a:xfrm>
            <a:custGeom>
              <a:avLst/>
              <a:gdLst/>
              <a:ahLst/>
              <a:cxnLst/>
              <a:rect l="l" t="t" r="r" b="b"/>
              <a:pathLst>
                <a:path w="747" h="520" extrusionOk="0">
                  <a:moveTo>
                    <a:pt x="145" y="0"/>
                  </a:moveTo>
                  <a:cubicBezTo>
                    <a:pt x="143" y="3"/>
                    <a:pt x="138" y="6"/>
                    <a:pt x="137" y="9"/>
                  </a:cubicBezTo>
                  <a:cubicBezTo>
                    <a:pt x="0" y="180"/>
                    <a:pt x="22" y="390"/>
                    <a:pt x="186" y="480"/>
                  </a:cubicBezTo>
                  <a:cubicBezTo>
                    <a:pt x="235" y="507"/>
                    <a:pt x="291" y="520"/>
                    <a:pt x="350" y="520"/>
                  </a:cubicBezTo>
                  <a:cubicBezTo>
                    <a:pt x="486" y="520"/>
                    <a:pt x="633" y="452"/>
                    <a:pt x="729" y="332"/>
                  </a:cubicBezTo>
                  <a:cubicBezTo>
                    <a:pt x="736" y="323"/>
                    <a:pt x="740" y="315"/>
                    <a:pt x="746" y="306"/>
                  </a:cubicBezTo>
                  <a:lnTo>
                    <a:pt x="726" y="289"/>
                  </a:lnTo>
                  <a:cubicBezTo>
                    <a:pt x="633" y="367"/>
                    <a:pt x="518" y="412"/>
                    <a:pt x="410" y="412"/>
                  </a:cubicBezTo>
                  <a:cubicBezTo>
                    <a:pt x="354" y="412"/>
                    <a:pt x="300" y="400"/>
                    <a:pt x="252" y="374"/>
                  </a:cubicBezTo>
                  <a:cubicBezTo>
                    <a:pt x="117" y="300"/>
                    <a:pt x="81" y="145"/>
                    <a:pt x="1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0"/>
            <p:cNvSpPr/>
            <p:nvPr/>
          </p:nvSpPr>
          <p:spPr>
            <a:xfrm>
              <a:off x="1838022" y="3227953"/>
              <a:ext cx="25567" cy="20794"/>
            </a:xfrm>
            <a:custGeom>
              <a:avLst/>
              <a:gdLst/>
              <a:ahLst/>
              <a:cxnLst/>
              <a:rect l="l" t="t" r="r" b="b"/>
              <a:pathLst>
                <a:path w="616" h="501" extrusionOk="0">
                  <a:moveTo>
                    <a:pt x="130" y="0"/>
                  </a:moveTo>
                  <a:lnTo>
                    <a:pt x="130" y="0"/>
                  </a:lnTo>
                  <a:cubicBezTo>
                    <a:pt x="1" y="170"/>
                    <a:pt x="22" y="374"/>
                    <a:pt x="185" y="462"/>
                  </a:cubicBezTo>
                  <a:cubicBezTo>
                    <a:pt x="233" y="488"/>
                    <a:pt x="289" y="501"/>
                    <a:pt x="347" y="501"/>
                  </a:cubicBezTo>
                  <a:cubicBezTo>
                    <a:pt x="437" y="501"/>
                    <a:pt x="533" y="471"/>
                    <a:pt x="616" y="416"/>
                  </a:cubicBezTo>
                  <a:lnTo>
                    <a:pt x="558" y="368"/>
                  </a:lnTo>
                  <a:cubicBezTo>
                    <a:pt x="509" y="385"/>
                    <a:pt x="458" y="394"/>
                    <a:pt x="409" y="394"/>
                  </a:cubicBezTo>
                  <a:cubicBezTo>
                    <a:pt x="352" y="394"/>
                    <a:pt x="298" y="382"/>
                    <a:pt x="251" y="355"/>
                  </a:cubicBezTo>
                  <a:cubicBezTo>
                    <a:pt x="124" y="288"/>
                    <a:pt x="87" y="145"/>
                    <a:pt x="137" y="7"/>
                  </a:cubicBezTo>
                  <a:lnTo>
                    <a:pt x="13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0"/>
            <p:cNvSpPr/>
            <p:nvPr/>
          </p:nvSpPr>
          <p:spPr>
            <a:xfrm>
              <a:off x="1866246" y="3248332"/>
              <a:ext cx="208" cy="1494"/>
            </a:xfrm>
            <a:custGeom>
              <a:avLst/>
              <a:gdLst/>
              <a:ahLst/>
              <a:cxnLst/>
              <a:rect l="l" t="t" r="r" b="b"/>
              <a:pathLst>
                <a:path w="5" h="36" extrusionOk="0">
                  <a:moveTo>
                    <a:pt x="0" y="1"/>
                  </a:moveTo>
                  <a:lnTo>
                    <a:pt x="0" y="1"/>
                  </a:lnTo>
                  <a:cubicBezTo>
                    <a:pt x="2" y="14"/>
                    <a:pt x="3" y="24"/>
                    <a:pt x="5" y="35"/>
                  </a:cubicBezTo>
                  <a:cubicBezTo>
                    <a:pt x="3" y="24"/>
                    <a:pt x="2" y="12"/>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0"/>
            <p:cNvSpPr/>
            <p:nvPr/>
          </p:nvSpPr>
          <p:spPr>
            <a:xfrm>
              <a:off x="1693336" y="3226459"/>
              <a:ext cx="20337" cy="12576"/>
            </a:xfrm>
            <a:custGeom>
              <a:avLst/>
              <a:gdLst/>
              <a:ahLst/>
              <a:cxnLst/>
              <a:rect l="l" t="t" r="r" b="b"/>
              <a:pathLst>
                <a:path w="490" h="303" extrusionOk="0">
                  <a:moveTo>
                    <a:pt x="489" y="0"/>
                  </a:moveTo>
                  <a:cubicBezTo>
                    <a:pt x="403" y="124"/>
                    <a:pt x="262" y="197"/>
                    <a:pt x="127" y="197"/>
                  </a:cubicBezTo>
                  <a:cubicBezTo>
                    <a:pt x="118" y="197"/>
                    <a:pt x="110" y="196"/>
                    <a:pt x="101" y="196"/>
                  </a:cubicBezTo>
                  <a:cubicBezTo>
                    <a:pt x="67" y="227"/>
                    <a:pt x="32" y="262"/>
                    <a:pt x="0" y="293"/>
                  </a:cubicBezTo>
                  <a:cubicBezTo>
                    <a:pt x="27" y="300"/>
                    <a:pt x="55" y="303"/>
                    <a:pt x="83" y="303"/>
                  </a:cubicBezTo>
                  <a:cubicBezTo>
                    <a:pt x="218" y="303"/>
                    <a:pt x="358" y="230"/>
                    <a:pt x="442" y="101"/>
                  </a:cubicBezTo>
                  <a:cubicBezTo>
                    <a:pt x="463" y="68"/>
                    <a:pt x="478" y="33"/>
                    <a:pt x="48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0"/>
            <p:cNvSpPr/>
            <p:nvPr/>
          </p:nvSpPr>
          <p:spPr>
            <a:xfrm>
              <a:off x="1707655" y="3228659"/>
              <a:ext cx="32000" cy="21666"/>
            </a:xfrm>
            <a:custGeom>
              <a:avLst/>
              <a:gdLst/>
              <a:ahLst/>
              <a:cxnLst/>
              <a:rect l="l" t="t" r="r" b="b"/>
              <a:pathLst>
                <a:path w="771" h="522" extrusionOk="0">
                  <a:moveTo>
                    <a:pt x="124" y="0"/>
                  </a:moveTo>
                  <a:cubicBezTo>
                    <a:pt x="123" y="3"/>
                    <a:pt x="118" y="8"/>
                    <a:pt x="117" y="12"/>
                  </a:cubicBezTo>
                  <a:cubicBezTo>
                    <a:pt x="0" y="193"/>
                    <a:pt x="42" y="407"/>
                    <a:pt x="209" y="489"/>
                  </a:cubicBezTo>
                  <a:cubicBezTo>
                    <a:pt x="254" y="511"/>
                    <a:pt x="303" y="522"/>
                    <a:pt x="353" y="522"/>
                  </a:cubicBezTo>
                  <a:cubicBezTo>
                    <a:pt x="491" y="522"/>
                    <a:pt x="637" y="444"/>
                    <a:pt x="725" y="312"/>
                  </a:cubicBezTo>
                  <a:cubicBezTo>
                    <a:pt x="735" y="286"/>
                    <a:pt x="740" y="261"/>
                    <a:pt x="756" y="235"/>
                  </a:cubicBezTo>
                  <a:cubicBezTo>
                    <a:pt x="758" y="230"/>
                    <a:pt x="762" y="228"/>
                    <a:pt x="763" y="223"/>
                  </a:cubicBezTo>
                  <a:lnTo>
                    <a:pt x="763" y="226"/>
                  </a:lnTo>
                  <a:cubicBezTo>
                    <a:pt x="765" y="222"/>
                    <a:pt x="769" y="216"/>
                    <a:pt x="771" y="210"/>
                  </a:cubicBezTo>
                  <a:lnTo>
                    <a:pt x="771" y="210"/>
                  </a:lnTo>
                  <a:cubicBezTo>
                    <a:pt x="685" y="336"/>
                    <a:pt x="542" y="411"/>
                    <a:pt x="406" y="411"/>
                  </a:cubicBezTo>
                  <a:cubicBezTo>
                    <a:pt x="356" y="411"/>
                    <a:pt x="307" y="400"/>
                    <a:pt x="262" y="378"/>
                  </a:cubicBezTo>
                  <a:cubicBezTo>
                    <a:pt x="124" y="309"/>
                    <a:pt x="74" y="156"/>
                    <a:pt x="12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0"/>
            <p:cNvSpPr/>
            <p:nvPr/>
          </p:nvSpPr>
          <p:spPr>
            <a:xfrm>
              <a:off x="1735131" y="3237956"/>
              <a:ext cx="31295" cy="21707"/>
            </a:xfrm>
            <a:custGeom>
              <a:avLst/>
              <a:gdLst/>
              <a:ahLst/>
              <a:cxnLst/>
              <a:rect l="l" t="t" r="r" b="b"/>
              <a:pathLst>
                <a:path w="754" h="523" extrusionOk="0">
                  <a:moveTo>
                    <a:pt x="104" y="1"/>
                  </a:moveTo>
                  <a:cubicBezTo>
                    <a:pt x="101" y="5"/>
                    <a:pt x="99" y="8"/>
                    <a:pt x="96" y="12"/>
                  </a:cubicBezTo>
                  <a:cubicBezTo>
                    <a:pt x="80" y="37"/>
                    <a:pt x="73" y="64"/>
                    <a:pt x="64" y="91"/>
                  </a:cubicBezTo>
                  <a:cubicBezTo>
                    <a:pt x="1" y="251"/>
                    <a:pt x="44" y="417"/>
                    <a:pt x="189" y="489"/>
                  </a:cubicBezTo>
                  <a:cubicBezTo>
                    <a:pt x="235" y="512"/>
                    <a:pt x="285" y="522"/>
                    <a:pt x="337" y="522"/>
                  </a:cubicBezTo>
                  <a:cubicBezTo>
                    <a:pt x="475" y="522"/>
                    <a:pt x="621" y="445"/>
                    <a:pt x="706" y="312"/>
                  </a:cubicBezTo>
                  <a:cubicBezTo>
                    <a:pt x="728" y="279"/>
                    <a:pt x="742" y="245"/>
                    <a:pt x="754" y="210"/>
                  </a:cubicBezTo>
                  <a:lnTo>
                    <a:pt x="754" y="210"/>
                  </a:lnTo>
                  <a:cubicBezTo>
                    <a:pt x="667" y="337"/>
                    <a:pt x="525" y="411"/>
                    <a:pt x="390" y="411"/>
                  </a:cubicBezTo>
                  <a:cubicBezTo>
                    <a:pt x="340" y="411"/>
                    <a:pt x="290" y="401"/>
                    <a:pt x="245" y="379"/>
                  </a:cubicBezTo>
                  <a:cubicBezTo>
                    <a:pt x="109" y="310"/>
                    <a:pt x="57" y="157"/>
                    <a:pt x="104" y="5"/>
                  </a:cubicBezTo>
                  <a:lnTo>
                    <a:pt x="104"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0"/>
            <p:cNvSpPr/>
            <p:nvPr/>
          </p:nvSpPr>
          <p:spPr>
            <a:xfrm>
              <a:off x="1786597" y="3261240"/>
              <a:ext cx="32166" cy="21666"/>
            </a:xfrm>
            <a:custGeom>
              <a:avLst/>
              <a:gdLst/>
              <a:ahLst/>
              <a:cxnLst/>
              <a:rect l="l" t="t" r="r" b="b"/>
              <a:pathLst>
                <a:path w="775" h="522" extrusionOk="0">
                  <a:moveTo>
                    <a:pt x="127" y="0"/>
                  </a:moveTo>
                  <a:cubicBezTo>
                    <a:pt x="126" y="4"/>
                    <a:pt x="123" y="7"/>
                    <a:pt x="120" y="12"/>
                  </a:cubicBezTo>
                  <a:cubicBezTo>
                    <a:pt x="1" y="193"/>
                    <a:pt x="41" y="407"/>
                    <a:pt x="211" y="489"/>
                  </a:cubicBezTo>
                  <a:cubicBezTo>
                    <a:pt x="256" y="511"/>
                    <a:pt x="306" y="522"/>
                    <a:pt x="357" y="522"/>
                  </a:cubicBezTo>
                  <a:cubicBezTo>
                    <a:pt x="495" y="522"/>
                    <a:pt x="641" y="444"/>
                    <a:pt x="728" y="312"/>
                  </a:cubicBezTo>
                  <a:cubicBezTo>
                    <a:pt x="750" y="279"/>
                    <a:pt x="764" y="244"/>
                    <a:pt x="774" y="211"/>
                  </a:cubicBezTo>
                  <a:lnTo>
                    <a:pt x="774" y="211"/>
                  </a:lnTo>
                  <a:cubicBezTo>
                    <a:pt x="688" y="337"/>
                    <a:pt x="547" y="410"/>
                    <a:pt x="412" y="410"/>
                  </a:cubicBezTo>
                  <a:cubicBezTo>
                    <a:pt x="361" y="410"/>
                    <a:pt x="312" y="400"/>
                    <a:pt x="267" y="378"/>
                  </a:cubicBezTo>
                  <a:cubicBezTo>
                    <a:pt x="127" y="309"/>
                    <a:pt x="77" y="155"/>
                    <a:pt x="12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0"/>
            <p:cNvSpPr/>
            <p:nvPr/>
          </p:nvSpPr>
          <p:spPr>
            <a:xfrm>
              <a:off x="1812870" y="3272239"/>
              <a:ext cx="32000" cy="21707"/>
            </a:xfrm>
            <a:custGeom>
              <a:avLst/>
              <a:gdLst/>
              <a:ahLst/>
              <a:cxnLst/>
              <a:rect l="l" t="t" r="r" b="b"/>
              <a:pathLst>
                <a:path w="771" h="523" extrusionOk="0">
                  <a:moveTo>
                    <a:pt x="770" y="212"/>
                  </a:moveTo>
                  <a:lnTo>
                    <a:pt x="770" y="212"/>
                  </a:lnTo>
                  <a:cubicBezTo>
                    <a:pt x="767" y="217"/>
                    <a:pt x="763" y="222"/>
                    <a:pt x="760" y="227"/>
                  </a:cubicBezTo>
                  <a:lnTo>
                    <a:pt x="760" y="227"/>
                  </a:lnTo>
                  <a:cubicBezTo>
                    <a:pt x="761" y="226"/>
                    <a:pt x="762" y="225"/>
                    <a:pt x="763" y="224"/>
                  </a:cubicBezTo>
                  <a:lnTo>
                    <a:pt x="763" y="228"/>
                  </a:lnTo>
                  <a:cubicBezTo>
                    <a:pt x="765" y="222"/>
                    <a:pt x="769" y="216"/>
                    <a:pt x="770" y="212"/>
                  </a:cubicBezTo>
                  <a:close/>
                  <a:moveTo>
                    <a:pt x="760" y="227"/>
                  </a:moveTo>
                  <a:cubicBezTo>
                    <a:pt x="759" y="228"/>
                    <a:pt x="758" y="229"/>
                    <a:pt x="758" y="229"/>
                  </a:cubicBezTo>
                  <a:lnTo>
                    <a:pt x="758" y="229"/>
                  </a:lnTo>
                  <a:cubicBezTo>
                    <a:pt x="758" y="229"/>
                    <a:pt x="759" y="228"/>
                    <a:pt x="760" y="227"/>
                  </a:cubicBezTo>
                  <a:close/>
                  <a:moveTo>
                    <a:pt x="124" y="1"/>
                  </a:moveTo>
                  <a:lnTo>
                    <a:pt x="124" y="1"/>
                  </a:lnTo>
                  <a:cubicBezTo>
                    <a:pt x="122" y="5"/>
                    <a:pt x="118" y="8"/>
                    <a:pt x="117" y="12"/>
                  </a:cubicBezTo>
                  <a:cubicBezTo>
                    <a:pt x="0" y="193"/>
                    <a:pt x="40" y="408"/>
                    <a:pt x="210" y="489"/>
                  </a:cubicBezTo>
                  <a:cubicBezTo>
                    <a:pt x="255" y="512"/>
                    <a:pt x="305" y="523"/>
                    <a:pt x="356" y="523"/>
                  </a:cubicBezTo>
                  <a:cubicBezTo>
                    <a:pt x="493" y="523"/>
                    <a:pt x="638" y="445"/>
                    <a:pt x="724" y="314"/>
                  </a:cubicBezTo>
                  <a:cubicBezTo>
                    <a:pt x="736" y="287"/>
                    <a:pt x="742" y="262"/>
                    <a:pt x="757" y="235"/>
                  </a:cubicBezTo>
                  <a:cubicBezTo>
                    <a:pt x="757" y="233"/>
                    <a:pt x="757" y="231"/>
                    <a:pt x="758" y="229"/>
                  </a:cubicBezTo>
                  <a:lnTo>
                    <a:pt x="758" y="229"/>
                  </a:lnTo>
                  <a:cubicBezTo>
                    <a:pt x="670" y="344"/>
                    <a:pt x="535" y="411"/>
                    <a:pt x="407" y="411"/>
                  </a:cubicBezTo>
                  <a:cubicBezTo>
                    <a:pt x="356" y="411"/>
                    <a:pt x="307" y="401"/>
                    <a:pt x="262" y="379"/>
                  </a:cubicBezTo>
                  <a:cubicBezTo>
                    <a:pt x="124" y="310"/>
                    <a:pt x="73" y="156"/>
                    <a:pt x="12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0"/>
            <p:cNvSpPr/>
            <p:nvPr/>
          </p:nvSpPr>
          <p:spPr>
            <a:xfrm>
              <a:off x="1840180" y="3281453"/>
              <a:ext cx="29635" cy="21666"/>
            </a:xfrm>
            <a:custGeom>
              <a:avLst/>
              <a:gdLst/>
              <a:ahLst/>
              <a:cxnLst/>
              <a:rect l="l" t="t" r="r" b="b"/>
              <a:pathLst>
                <a:path w="714" h="522" extrusionOk="0">
                  <a:moveTo>
                    <a:pt x="102" y="0"/>
                  </a:moveTo>
                  <a:cubicBezTo>
                    <a:pt x="101" y="5"/>
                    <a:pt x="98" y="7"/>
                    <a:pt x="95" y="12"/>
                  </a:cubicBezTo>
                  <a:cubicBezTo>
                    <a:pt x="79" y="36"/>
                    <a:pt x="72" y="63"/>
                    <a:pt x="64" y="91"/>
                  </a:cubicBezTo>
                  <a:cubicBezTo>
                    <a:pt x="0" y="250"/>
                    <a:pt x="43" y="417"/>
                    <a:pt x="189" y="489"/>
                  </a:cubicBezTo>
                  <a:cubicBezTo>
                    <a:pt x="234" y="511"/>
                    <a:pt x="284" y="522"/>
                    <a:pt x="335" y="522"/>
                  </a:cubicBezTo>
                  <a:cubicBezTo>
                    <a:pt x="474" y="522"/>
                    <a:pt x="621" y="443"/>
                    <a:pt x="706" y="311"/>
                  </a:cubicBezTo>
                  <a:cubicBezTo>
                    <a:pt x="710" y="306"/>
                    <a:pt x="712" y="301"/>
                    <a:pt x="713" y="295"/>
                  </a:cubicBezTo>
                  <a:lnTo>
                    <a:pt x="713" y="252"/>
                  </a:lnTo>
                  <a:cubicBezTo>
                    <a:pt x="625" y="351"/>
                    <a:pt x="501" y="410"/>
                    <a:pt x="384" y="410"/>
                  </a:cubicBezTo>
                  <a:cubicBezTo>
                    <a:pt x="335" y="410"/>
                    <a:pt x="287" y="400"/>
                    <a:pt x="243" y="378"/>
                  </a:cubicBezTo>
                  <a:cubicBezTo>
                    <a:pt x="107" y="309"/>
                    <a:pt x="56" y="157"/>
                    <a:pt x="102" y="5"/>
                  </a:cubicBezTo>
                  <a:lnTo>
                    <a:pt x="10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0"/>
            <p:cNvSpPr/>
            <p:nvPr/>
          </p:nvSpPr>
          <p:spPr>
            <a:xfrm>
              <a:off x="1567119" y="3162085"/>
              <a:ext cx="308465" cy="361384"/>
            </a:xfrm>
            <a:custGeom>
              <a:avLst/>
              <a:gdLst/>
              <a:ahLst/>
              <a:cxnLst/>
              <a:rect l="l" t="t" r="r" b="b"/>
              <a:pathLst>
                <a:path w="7432" h="8707" extrusionOk="0">
                  <a:moveTo>
                    <a:pt x="5059" y="1"/>
                  </a:moveTo>
                  <a:cubicBezTo>
                    <a:pt x="1110" y="2059"/>
                    <a:pt x="1" y="6821"/>
                    <a:pt x="1" y="6821"/>
                  </a:cubicBezTo>
                  <a:cubicBezTo>
                    <a:pt x="1" y="6821"/>
                    <a:pt x="439" y="7085"/>
                    <a:pt x="1112" y="7416"/>
                  </a:cubicBezTo>
                  <a:cubicBezTo>
                    <a:pt x="1196" y="6597"/>
                    <a:pt x="1419" y="5657"/>
                    <a:pt x="1783" y="4694"/>
                  </a:cubicBezTo>
                  <a:cubicBezTo>
                    <a:pt x="2637" y="2433"/>
                    <a:pt x="3985" y="787"/>
                    <a:pt x="4940" y="787"/>
                  </a:cubicBezTo>
                  <a:cubicBezTo>
                    <a:pt x="5054" y="787"/>
                    <a:pt x="5162" y="810"/>
                    <a:pt x="5263" y="859"/>
                  </a:cubicBezTo>
                  <a:cubicBezTo>
                    <a:pt x="7362" y="1867"/>
                    <a:pt x="7078" y="5773"/>
                    <a:pt x="6122" y="8305"/>
                  </a:cubicBezTo>
                  <a:cubicBezTo>
                    <a:pt x="6068" y="8449"/>
                    <a:pt x="6009" y="8581"/>
                    <a:pt x="5946" y="8706"/>
                  </a:cubicBezTo>
                  <a:cubicBezTo>
                    <a:pt x="6086" y="8695"/>
                    <a:pt x="6398" y="8673"/>
                    <a:pt x="6532" y="8644"/>
                  </a:cubicBezTo>
                  <a:cubicBezTo>
                    <a:pt x="7377" y="6266"/>
                    <a:pt x="7431" y="3129"/>
                    <a:pt x="7186" y="1843"/>
                  </a:cubicBezTo>
                  <a:lnTo>
                    <a:pt x="5059"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0"/>
            <p:cNvSpPr/>
            <p:nvPr/>
          </p:nvSpPr>
          <p:spPr>
            <a:xfrm>
              <a:off x="1758125" y="3128175"/>
              <a:ext cx="365369" cy="190965"/>
            </a:xfrm>
            <a:custGeom>
              <a:avLst/>
              <a:gdLst/>
              <a:ahLst/>
              <a:cxnLst/>
              <a:rect l="l" t="t" r="r" b="b"/>
              <a:pathLst>
                <a:path w="8803" h="4601" extrusionOk="0">
                  <a:moveTo>
                    <a:pt x="3015" y="1"/>
                  </a:moveTo>
                  <a:cubicBezTo>
                    <a:pt x="2023" y="1"/>
                    <a:pt x="1097" y="219"/>
                    <a:pt x="490" y="847"/>
                  </a:cubicBezTo>
                  <a:lnTo>
                    <a:pt x="456" y="816"/>
                  </a:lnTo>
                  <a:cubicBezTo>
                    <a:pt x="300" y="898"/>
                    <a:pt x="149" y="985"/>
                    <a:pt x="0" y="1075"/>
                  </a:cubicBezTo>
                  <a:cubicBezTo>
                    <a:pt x="503" y="2759"/>
                    <a:pt x="2112" y="3680"/>
                    <a:pt x="4078" y="4310"/>
                  </a:cubicBezTo>
                  <a:cubicBezTo>
                    <a:pt x="4689" y="4505"/>
                    <a:pt x="5281" y="4600"/>
                    <a:pt x="5823" y="4600"/>
                  </a:cubicBezTo>
                  <a:cubicBezTo>
                    <a:pt x="7580" y="4600"/>
                    <a:pt x="8802" y="3596"/>
                    <a:pt x="8386" y="1726"/>
                  </a:cubicBezTo>
                  <a:cubicBezTo>
                    <a:pt x="8336" y="1502"/>
                    <a:pt x="8222" y="1299"/>
                    <a:pt x="8061" y="1112"/>
                  </a:cubicBezTo>
                  <a:cubicBezTo>
                    <a:pt x="7911" y="967"/>
                    <a:pt x="7754" y="832"/>
                    <a:pt x="7594" y="706"/>
                  </a:cubicBezTo>
                  <a:cubicBezTo>
                    <a:pt x="7353" y="540"/>
                    <a:pt x="7069" y="392"/>
                    <a:pt x="6752" y="260"/>
                  </a:cubicBezTo>
                  <a:cubicBezTo>
                    <a:pt x="6729" y="258"/>
                    <a:pt x="6707" y="256"/>
                    <a:pt x="6686" y="256"/>
                  </a:cubicBezTo>
                  <a:cubicBezTo>
                    <a:pt x="6490" y="256"/>
                    <a:pt x="6364" y="368"/>
                    <a:pt x="6294" y="575"/>
                  </a:cubicBezTo>
                  <a:cubicBezTo>
                    <a:pt x="5373" y="288"/>
                    <a:pt x="4151" y="1"/>
                    <a:pt x="301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0"/>
            <p:cNvSpPr/>
            <p:nvPr/>
          </p:nvSpPr>
          <p:spPr>
            <a:xfrm>
              <a:off x="1776885" y="2901765"/>
              <a:ext cx="345239" cy="399278"/>
            </a:xfrm>
            <a:custGeom>
              <a:avLst/>
              <a:gdLst/>
              <a:ahLst/>
              <a:cxnLst/>
              <a:rect l="l" t="t" r="r" b="b"/>
              <a:pathLst>
                <a:path w="8318" h="9620" extrusionOk="0">
                  <a:moveTo>
                    <a:pt x="2574" y="0"/>
                  </a:moveTo>
                  <a:lnTo>
                    <a:pt x="83" y="2012"/>
                  </a:lnTo>
                  <a:cubicBezTo>
                    <a:pt x="83" y="2012"/>
                    <a:pt x="524" y="3859"/>
                    <a:pt x="1524" y="4409"/>
                  </a:cubicBezTo>
                  <a:cubicBezTo>
                    <a:pt x="1524" y="4409"/>
                    <a:pt x="1050" y="4435"/>
                    <a:pt x="1264" y="4711"/>
                  </a:cubicBezTo>
                  <a:cubicBezTo>
                    <a:pt x="1262" y="4712"/>
                    <a:pt x="6" y="5567"/>
                    <a:pt x="5" y="6271"/>
                  </a:cubicBezTo>
                  <a:cubicBezTo>
                    <a:pt x="1" y="7619"/>
                    <a:pt x="3828" y="9619"/>
                    <a:pt x="5954" y="9619"/>
                  </a:cubicBezTo>
                  <a:cubicBezTo>
                    <a:pt x="6040" y="9619"/>
                    <a:pt x="6123" y="9616"/>
                    <a:pt x="6203" y="9609"/>
                  </a:cubicBezTo>
                  <a:cubicBezTo>
                    <a:pt x="8263" y="9437"/>
                    <a:pt x="8318" y="6842"/>
                    <a:pt x="7394" y="6159"/>
                  </a:cubicBezTo>
                  <a:cubicBezTo>
                    <a:pt x="6470" y="5477"/>
                    <a:pt x="4412" y="4918"/>
                    <a:pt x="3751" y="3909"/>
                  </a:cubicBezTo>
                  <a:cubicBezTo>
                    <a:pt x="3090" y="2899"/>
                    <a:pt x="2574" y="0"/>
                    <a:pt x="2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0"/>
            <p:cNvSpPr/>
            <p:nvPr/>
          </p:nvSpPr>
          <p:spPr>
            <a:xfrm>
              <a:off x="1776885" y="2901807"/>
              <a:ext cx="305767" cy="399403"/>
            </a:xfrm>
            <a:custGeom>
              <a:avLst/>
              <a:gdLst/>
              <a:ahLst/>
              <a:cxnLst/>
              <a:rect l="l" t="t" r="r" b="b"/>
              <a:pathLst>
                <a:path w="7367" h="9623" extrusionOk="0">
                  <a:moveTo>
                    <a:pt x="2574" y="1"/>
                  </a:moveTo>
                  <a:lnTo>
                    <a:pt x="84" y="2013"/>
                  </a:lnTo>
                  <a:cubicBezTo>
                    <a:pt x="84" y="2013"/>
                    <a:pt x="524" y="3859"/>
                    <a:pt x="1524" y="4411"/>
                  </a:cubicBezTo>
                  <a:cubicBezTo>
                    <a:pt x="1524" y="4411"/>
                    <a:pt x="1050" y="4435"/>
                    <a:pt x="1264" y="4713"/>
                  </a:cubicBezTo>
                  <a:cubicBezTo>
                    <a:pt x="1264" y="4713"/>
                    <a:pt x="6" y="5568"/>
                    <a:pt x="5" y="6273"/>
                  </a:cubicBezTo>
                  <a:cubicBezTo>
                    <a:pt x="1" y="7621"/>
                    <a:pt x="3829" y="9623"/>
                    <a:pt x="5954" y="9623"/>
                  </a:cubicBezTo>
                  <a:cubicBezTo>
                    <a:pt x="6040" y="9623"/>
                    <a:pt x="6123" y="9619"/>
                    <a:pt x="6203" y="9613"/>
                  </a:cubicBezTo>
                  <a:cubicBezTo>
                    <a:pt x="6706" y="9571"/>
                    <a:pt x="7089" y="9383"/>
                    <a:pt x="7367" y="9114"/>
                  </a:cubicBezTo>
                  <a:lnTo>
                    <a:pt x="7367" y="9114"/>
                  </a:lnTo>
                  <a:cubicBezTo>
                    <a:pt x="6997" y="9317"/>
                    <a:pt x="6579" y="9403"/>
                    <a:pt x="6142" y="9403"/>
                  </a:cubicBezTo>
                  <a:cubicBezTo>
                    <a:pt x="4239" y="9403"/>
                    <a:pt x="1991" y="7763"/>
                    <a:pt x="1992" y="6999"/>
                  </a:cubicBezTo>
                  <a:cubicBezTo>
                    <a:pt x="1995" y="5987"/>
                    <a:pt x="4468" y="5700"/>
                    <a:pt x="5955" y="5700"/>
                  </a:cubicBezTo>
                  <a:cubicBezTo>
                    <a:pt x="5962" y="5700"/>
                    <a:pt x="5970" y="5700"/>
                    <a:pt x="5977" y="5700"/>
                  </a:cubicBezTo>
                  <a:cubicBezTo>
                    <a:pt x="6253" y="5700"/>
                    <a:pt x="6519" y="5730"/>
                    <a:pt x="6770" y="5785"/>
                  </a:cubicBezTo>
                  <a:cubicBezTo>
                    <a:pt x="6796" y="5740"/>
                    <a:pt x="7230" y="5533"/>
                    <a:pt x="6216" y="5313"/>
                  </a:cubicBezTo>
                  <a:cubicBezTo>
                    <a:pt x="5289" y="5115"/>
                    <a:pt x="4152" y="4522"/>
                    <a:pt x="3751" y="3909"/>
                  </a:cubicBezTo>
                  <a:cubicBezTo>
                    <a:pt x="3090" y="2901"/>
                    <a:pt x="2574" y="1"/>
                    <a:pt x="2574"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0"/>
            <p:cNvSpPr/>
            <p:nvPr/>
          </p:nvSpPr>
          <p:spPr>
            <a:xfrm>
              <a:off x="2017324" y="2882216"/>
              <a:ext cx="69811" cy="85251"/>
            </a:xfrm>
            <a:custGeom>
              <a:avLst/>
              <a:gdLst/>
              <a:ahLst/>
              <a:cxnLst/>
              <a:rect l="l" t="t" r="r" b="b"/>
              <a:pathLst>
                <a:path w="1682" h="2054" extrusionOk="0">
                  <a:moveTo>
                    <a:pt x="0" y="0"/>
                  </a:moveTo>
                  <a:lnTo>
                    <a:pt x="22" y="129"/>
                  </a:lnTo>
                  <a:lnTo>
                    <a:pt x="1375" y="1802"/>
                  </a:lnTo>
                  <a:lnTo>
                    <a:pt x="769" y="1973"/>
                  </a:lnTo>
                  <a:lnTo>
                    <a:pt x="822" y="2054"/>
                  </a:lnTo>
                  <a:lnTo>
                    <a:pt x="1681" y="1903"/>
                  </a:lnTo>
                  <a:lnTo>
                    <a:pt x="0"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0"/>
            <p:cNvSpPr/>
            <p:nvPr/>
          </p:nvSpPr>
          <p:spPr>
            <a:xfrm>
              <a:off x="1984908" y="2884541"/>
              <a:ext cx="34117" cy="36815"/>
            </a:xfrm>
            <a:custGeom>
              <a:avLst/>
              <a:gdLst/>
              <a:ahLst/>
              <a:cxnLst/>
              <a:rect l="l" t="t" r="r" b="b"/>
              <a:pathLst>
                <a:path w="822" h="887" extrusionOk="0">
                  <a:moveTo>
                    <a:pt x="485" y="0"/>
                  </a:moveTo>
                  <a:lnTo>
                    <a:pt x="1" y="102"/>
                  </a:lnTo>
                  <a:cubicBezTo>
                    <a:pt x="23" y="415"/>
                    <a:pt x="111" y="887"/>
                    <a:pt x="391" y="887"/>
                  </a:cubicBezTo>
                  <a:cubicBezTo>
                    <a:pt x="418" y="887"/>
                    <a:pt x="445" y="883"/>
                    <a:pt x="475" y="874"/>
                  </a:cubicBezTo>
                  <a:cubicBezTo>
                    <a:pt x="821" y="770"/>
                    <a:pt x="485" y="0"/>
                    <a:pt x="485" y="0"/>
                  </a:cubicBezTo>
                  <a:close/>
                </a:path>
              </a:pathLst>
            </a:custGeom>
            <a:solidFill>
              <a:srgbClr val="512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0"/>
            <p:cNvSpPr/>
            <p:nvPr/>
          </p:nvSpPr>
          <p:spPr>
            <a:xfrm>
              <a:off x="1954942" y="2873376"/>
              <a:ext cx="68027" cy="32913"/>
            </a:xfrm>
            <a:custGeom>
              <a:avLst/>
              <a:gdLst/>
              <a:ahLst/>
              <a:cxnLst/>
              <a:rect l="l" t="t" r="r" b="b"/>
              <a:pathLst>
                <a:path w="1639" h="793" extrusionOk="0">
                  <a:moveTo>
                    <a:pt x="1450" y="0"/>
                  </a:moveTo>
                  <a:lnTo>
                    <a:pt x="0" y="217"/>
                  </a:lnTo>
                  <a:lnTo>
                    <a:pt x="121" y="792"/>
                  </a:lnTo>
                  <a:lnTo>
                    <a:pt x="1638" y="521"/>
                  </a:lnTo>
                  <a:lnTo>
                    <a:pt x="1450" y="0"/>
                  </a:lnTo>
                  <a:close/>
                </a:path>
              </a:pathLst>
            </a:custGeom>
            <a:solidFill>
              <a:srgbClr val="A553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0"/>
            <p:cNvSpPr/>
            <p:nvPr/>
          </p:nvSpPr>
          <p:spPr>
            <a:xfrm>
              <a:off x="1909909" y="2836768"/>
              <a:ext cx="116256" cy="117833"/>
            </a:xfrm>
            <a:custGeom>
              <a:avLst/>
              <a:gdLst/>
              <a:ahLst/>
              <a:cxnLst/>
              <a:rect l="l" t="t" r="r" b="b"/>
              <a:pathLst>
                <a:path w="2801" h="2839" extrusionOk="0">
                  <a:moveTo>
                    <a:pt x="2298" y="0"/>
                  </a:moveTo>
                  <a:lnTo>
                    <a:pt x="0" y="1378"/>
                  </a:lnTo>
                  <a:cubicBezTo>
                    <a:pt x="22" y="1608"/>
                    <a:pt x="78" y="1893"/>
                    <a:pt x="194" y="2250"/>
                  </a:cubicBezTo>
                  <a:cubicBezTo>
                    <a:pt x="267" y="2479"/>
                    <a:pt x="381" y="2673"/>
                    <a:pt x="519" y="2838"/>
                  </a:cubicBezTo>
                  <a:lnTo>
                    <a:pt x="2801" y="1338"/>
                  </a:lnTo>
                  <a:lnTo>
                    <a:pt x="2644" y="1158"/>
                  </a:lnTo>
                  <a:cubicBezTo>
                    <a:pt x="2637" y="1147"/>
                    <a:pt x="2630" y="1138"/>
                    <a:pt x="2623" y="1128"/>
                  </a:cubicBezTo>
                  <a:lnTo>
                    <a:pt x="2534" y="882"/>
                  </a:lnTo>
                  <a:lnTo>
                    <a:pt x="2516" y="884"/>
                  </a:lnTo>
                  <a:cubicBezTo>
                    <a:pt x="2434" y="611"/>
                    <a:pt x="2394" y="250"/>
                    <a:pt x="229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0"/>
            <p:cNvSpPr/>
            <p:nvPr/>
          </p:nvSpPr>
          <p:spPr>
            <a:xfrm>
              <a:off x="1781368" y="2917703"/>
              <a:ext cx="155063" cy="151452"/>
            </a:xfrm>
            <a:custGeom>
              <a:avLst/>
              <a:gdLst/>
              <a:ahLst/>
              <a:cxnLst/>
              <a:rect l="l" t="t" r="r" b="b"/>
              <a:pathLst>
                <a:path w="3736" h="3649" extrusionOk="0">
                  <a:moveTo>
                    <a:pt x="2301" y="0"/>
                  </a:moveTo>
                  <a:lnTo>
                    <a:pt x="0" y="1723"/>
                  </a:lnTo>
                  <a:cubicBezTo>
                    <a:pt x="38" y="1862"/>
                    <a:pt x="123" y="2143"/>
                    <a:pt x="256" y="2466"/>
                  </a:cubicBezTo>
                  <a:lnTo>
                    <a:pt x="1889" y="1216"/>
                  </a:lnTo>
                  <a:lnTo>
                    <a:pt x="3147" y="3580"/>
                  </a:lnTo>
                  <a:lnTo>
                    <a:pt x="3735" y="3649"/>
                  </a:lnTo>
                  <a:cubicBezTo>
                    <a:pt x="3701" y="3607"/>
                    <a:pt x="3671" y="3565"/>
                    <a:pt x="3643" y="3525"/>
                  </a:cubicBezTo>
                  <a:cubicBezTo>
                    <a:pt x="3313" y="3021"/>
                    <a:pt x="3018" y="2039"/>
                    <a:pt x="2807" y="1188"/>
                  </a:cubicBezTo>
                  <a:lnTo>
                    <a:pt x="2301"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0"/>
            <p:cNvSpPr/>
            <p:nvPr/>
          </p:nvSpPr>
          <p:spPr>
            <a:xfrm>
              <a:off x="1704086" y="2745250"/>
              <a:ext cx="329965" cy="257123"/>
            </a:xfrm>
            <a:custGeom>
              <a:avLst/>
              <a:gdLst/>
              <a:ahLst/>
              <a:cxnLst/>
              <a:rect l="l" t="t" r="r" b="b"/>
              <a:pathLst>
                <a:path w="7950" h="6195" extrusionOk="0">
                  <a:moveTo>
                    <a:pt x="4781" y="0"/>
                  </a:moveTo>
                  <a:cubicBezTo>
                    <a:pt x="4181" y="0"/>
                    <a:pt x="3503" y="189"/>
                    <a:pt x="2752" y="676"/>
                  </a:cubicBezTo>
                  <a:cubicBezTo>
                    <a:pt x="0" y="2459"/>
                    <a:pt x="1888" y="6194"/>
                    <a:pt x="1888" y="6194"/>
                  </a:cubicBezTo>
                  <a:cubicBezTo>
                    <a:pt x="1888" y="6194"/>
                    <a:pt x="5083" y="3284"/>
                    <a:pt x="7950" y="2182"/>
                  </a:cubicBezTo>
                  <a:cubicBezTo>
                    <a:pt x="7950" y="2182"/>
                    <a:pt x="6821" y="0"/>
                    <a:pt x="47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0"/>
            <p:cNvSpPr/>
            <p:nvPr/>
          </p:nvSpPr>
          <p:spPr>
            <a:xfrm>
              <a:off x="1704708" y="2777831"/>
              <a:ext cx="302032" cy="225165"/>
            </a:xfrm>
            <a:custGeom>
              <a:avLst/>
              <a:gdLst/>
              <a:ahLst/>
              <a:cxnLst/>
              <a:rect l="l" t="t" r="r" b="b"/>
              <a:pathLst>
                <a:path w="7277" h="5425" extrusionOk="0">
                  <a:moveTo>
                    <a:pt x="2552" y="0"/>
                  </a:moveTo>
                  <a:cubicBezTo>
                    <a:pt x="1" y="1818"/>
                    <a:pt x="1820" y="5425"/>
                    <a:pt x="1820" y="5425"/>
                  </a:cubicBezTo>
                  <a:cubicBezTo>
                    <a:pt x="1820" y="5425"/>
                    <a:pt x="4583" y="2910"/>
                    <a:pt x="7276" y="1672"/>
                  </a:cubicBezTo>
                  <a:lnTo>
                    <a:pt x="7276" y="1672"/>
                  </a:lnTo>
                  <a:cubicBezTo>
                    <a:pt x="6850" y="1785"/>
                    <a:pt x="6371" y="1851"/>
                    <a:pt x="5866" y="1851"/>
                  </a:cubicBezTo>
                  <a:cubicBezTo>
                    <a:pt x="5860" y="1851"/>
                    <a:pt x="5855" y="1851"/>
                    <a:pt x="5849" y="1851"/>
                  </a:cubicBezTo>
                  <a:cubicBezTo>
                    <a:pt x="4026" y="1847"/>
                    <a:pt x="2550" y="1022"/>
                    <a:pt x="2552" y="10"/>
                  </a:cubicBezTo>
                  <a:lnTo>
                    <a:pt x="255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0"/>
            <p:cNvSpPr/>
            <p:nvPr/>
          </p:nvSpPr>
          <p:spPr>
            <a:xfrm>
              <a:off x="1847029" y="2751144"/>
              <a:ext cx="150746" cy="55575"/>
            </a:xfrm>
            <a:custGeom>
              <a:avLst/>
              <a:gdLst/>
              <a:ahLst/>
              <a:cxnLst/>
              <a:rect l="l" t="t" r="r" b="b"/>
              <a:pathLst>
                <a:path w="3632" h="1339" extrusionOk="0">
                  <a:moveTo>
                    <a:pt x="1429" y="0"/>
                  </a:moveTo>
                  <a:cubicBezTo>
                    <a:pt x="998" y="0"/>
                    <a:pt x="521" y="111"/>
                    <a:pt x="1" y="385"/>
                  </a:cubicBezTo>
                  <a:cubicBezTo>
                    <a:pt x="364" y="254"/>
                    <a:pt x="690" y="198"/>
                    <a:pt x="985" y="198"/>
                  </a:cubicBezTo>
                  <a:cubicBezTo>
                    <a:pt x="1943" y="198"/>
                    <a:pt x="2570" y="790"/>
                    <a:pt x="3086" y="1339"/>
                  </a:cubicBezTo>
                  <a:lnTo>
                    <a:pt x="3632" y="1102"/>
                  </a:lnTo>
                  <a:cubicBezTo>
                    <a:pt x="3162" y="581"/>
                    <a:pt x="2417" y="0"/>
                    <a:pt x="142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0"/>
            <p:cNvSpPr/>
            <p:nvPr/>
          </p:nvSpPr>
          <p:spPr>
            <a:xfrm>
              <a:off x="1745757" y="2795305"/>
              <a:ext cx="63337" cy="167639"/>
            </a:xfrm>
            <a:custGeom>
              <a:avLst/>
              <a:gdLst/>
              <a:ahLst/>
              <a:cxnLst/>
              <a:rect l="l" t="t" r="r" b="b"/>
              <a:pathLst>
                <a:path w="1526" h="4039" extrusionOk="0">
                  <a:moveTo>
                    <a:pt x="1525" y="0"/>
                  </a:moveTo>
                  <a:lnTo>
                    <a:pt x="1525" y="0"/>
                  </a:lnTo>
                  <a:cubicBezTo>
                    <a:pt x="1" y="1207"/>
                    <a:pt x="289" y="2940"/>
                    <a:pt x="700" y="4038"/>
                  </a:cubicBezTo>
                  <a:lnTo>
                    <a:pt x="1140" y="3624"/>
                  </a:lnTo>
                  <a:cubicBezTo>
                    <a:pt x="758" y="2547"/>
                    <a:pt x="389" y="1232"/>
                    <a:pt x="1525"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0"/>
            <p:cNvSpPr/>
            <p:nvPr/>
          </p:nvSpPr>
          <p:spPr>
            <a:xfrm>
              <a:off x="2024338" y="2825313"/>
              <a:ext cx="86372" cy="112147"/>
            </a:xfrm>
            <a:custGeom>
              <a:avLst/>
              <a:gdLst/>
              <a:ahLst/>
              <a:cxnLst/>
              <a:rect l="l" t="t" r="r" b="b"/>
              <a:pathLst>
                <a:path w="2081" h="2702" extrusionOk="0">
                  <a:moveTo>
                    <a:pt x="175" y="0"/>
                  </a:moveTo>
                  <a:lnTo>
                    <a:pt x="1" y="176"/>
                  </a:lnTo>
                  <a:cubicBezTo>
                    <a:pt x="29" y="249"/>
                    <a:pt x="1633" y="2702"/>
                    <a:pt x="1633" y="2702"/>
                  </a:cubicBezTo>
                  <a:lnTo>
                    <a:pt x="2080" y="2626"/>
                  </a:lnTo>
                  <a:lnTo>
                    <a:pt x="17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0"/>
            <p:cNvSpPr/>
            <p:nvPr/>
          </p:nvSpPr>
          <p:spPr>
            <a:xfrm>
              <a:off x="1999103" y="2810496"/>
              <a:ext cx="99654" cy="128707"/>
            </a:xfrm>
            <a:custGeom>
              <a:avLst/>
              <a:gdLst/>
              <a:ahLst/>
              <a:cxnLst/>
              <a:rect l="l" t="t" r="r" b="b"/>
              <a:pathLst>
                <a:path w="2401" h="3101" extrusionOk="0">
                  <a:moveTo>
                    <a:pt x="316" y="1"/>
                  </a:moveTo>
                  <a:lnTo>
                    <a:pt x="1" y="238"/>
                  </a:lnTo>
                  <a:lnTo>
                    <a:pt x="2026" y="3100"/>
                  </a:lnTo>
                  <a:lnTo>
                    <a:pt x="2401" y="3026"/>
                  </a:lnTo>
                  <a:lnTo>
                    <a:pt x="3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0"/>
            <p:cNvSpPr/>
            <p:nvPr/>
          </p:nvSpPr>
          <p:spPr>
            <a:xfrm>
              <a:off x="1888285" y="2875742"/>
              <a:ext cx="88613" cy="166643"/>
            </a:xfrm>
            <a:custGeom>
              <a:avLst/>
              <a:gdLst/>
              <a:ahLst/>
              <a:cxnLst/>
              <a:rect l="l" t="t" r="r" b="b"/>
              <a:pathLst>
                <a:path w="2135" h="4015" extrusionOk="0">
                  <a:moveTo>
                    <a:pt x="1310" y="1"/>
                  </a:moveTo>
                  <a:lnTo>
                    <a:pt x="1" y="978"/>
                  </a:lnTo>
                  <a:lnTo>
                    <a:pt x="1033" y="4014"/>
                  </a:lnTo>
                  <a:lnTo>
                    <a:pt x="1984" y="3925"/>
                  </a:lnTo>
                  <a:lnTo>
                    <a:pt x="2135" y="3733"/>
                  </a:lnTo>
                  <a:lnTo>
                    <a:pt x="13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0"/>
            <p:cNvSpPr/>
            <p:nvPr/>
          </p:nvSpPr>
          <p:spPr>
            <a:xfrm>
              <a:off x="1865747" y="2884001"/>
              <a:ext cx="98035" cy="166560"/>
            </a:xfrm>
            <a:custGeom>
              <a:avLst/>
              <a:gdLst/>
              <a:ahLst/>
              <a:cxnLst/>
              <a:rect l="l" t="t" r="r" b="b"/>
              <a:pathLst>
                <a:path w="2362" h="4013" extrusionOk="0">
                  <a:moveTo>
                    <a:pt x="1425" y="0"/>
                  </a:moveTo>
                  <a:lnTo>
                    <a:pt x="1" y="973"/>
                  </a:lnTo>
                  <a:lnTo>
                    <a:pt x="1343" y="4012"/>
                  </a:lnTo>
                  <a:lnTo>
                    <a:pt x="2362" y="3633"/>
                  </a:lnTo>
                  <a:lnTo>
                    <a:pt x="142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0"/>
            <p:cNvSpPr/>
            <p:nvPr/>
          </p:nvSpPr>
          <p:spPr>
            <a:xfrm>
              <a:off x="1696905" y="4470032"/>
              <a:ext cx="121236" cy="50429"/>
            </a:xfrm>
            <a:custGeom>
              <a:avLst/>
              <a:gdLst/>
              <a:ahLst/>
              <a:cxnLst/>
              <a:rect l="l" t="t" r="r" b="b"/>
              <a:pathLst>
                <a:path w="2921" h="1215" extrusionOk="0">
                  <a:moveTo>
                    <a:pt x="2476" y="1"/>
                  </a:moveTo>
                  <a:cubicBezTo>
                    <a:pt x="1998" y="1"/>
                    <a:pt x="440" y="744"/>
                    <a:pt x="1" y="1209"/>
                  </a:cubicBezTo>
                  <a:lnTo>
                    <a:pt x="2810" y="1215"/>
                  </a:lnTo>
                  <a:cubicBezTo>
                    <a:pt x="2810" y="1215"/>
                    <a:pt x="2921" y="88"/>
                    <a:pt x="2540" y="6"/>
                  </a:cubicBezTo>
                  <a:cubicBezTo>
                    <a:pt x="2521" y="3"/>
                    <a:pt x="2500"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0"/>
            <p:cNvSpPr/>
            <p:nvPr/>
          </p:nvSpPr>
          <p:spPr>
            <a:xfrm>
              <a:off x="2228626" y="4470986"/>
              <a:ext cx="134269" cy="50636"/>
            </a:xfrm>
            <a:custGeom>
              <a:avLst/>
              <a:gdLst/>
              <a:ahLst/>
              <a:cxnLst/>
              <a:rect l="l" t="t" r="r" b="b"/>
              <a:pathLst>
                <a:path w="3235" h="1220" extrusionOk="0">
                  <a:moveTo>
                    <a:pt x="493" y="1"/>
                  </a:moveTo>
                  <a:cubicBezTo>
                    <a:pt x="467" y="1"/>
                    <a:pt x="444" y="3"/>
                    <a:pt x="424" y="6"/>
                  </a:cubicBezTo>
                  <a:cubicBezTo>
                    <a:pt x="0" y="87"/>
                    <a:pt x="121" y="1214"/>
                    <a:pt x="121" y="1214"/>
                  </a:cubicBezTo>
                  <a:lnTo>
                    <a:pt x="3235" y="1219"/>
                  </a:lnTo>
                  <a:cubicBezTo>
                    <a:pt x="2749" y="750"/>
                    <a:pt x="1021" y="1"/>
                    <a:pt x="4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0"/>
            <p:cNvSpPr/>
            <p:nvPr/>
          </p:nvSpPr>
          <p:spPr>
            <a:xfrm>
              <a:off x="1842256" y="3089285"/>
              <a:ext cx="159587" cy="40592"/>
            </a:xfrm>
            <a:custGeom>
              <a:avLst/>
              <a:gdLst/>
              <a:ahLst/>
              <a:cxnLst/>
              <a:rect l="l" t="t" r="r" b="b"/>
              <a:pathLst>
                <a:path w="3845" h="978" extrusionOk="0">
                  <a:moveTo>
                    <a:pt x="427" y="1"/>
                  </a:moveTo>
                  <a:cubicBezTo>
                    <a:pt x="416" y="1"/>
                    <a:pt x="405" y="2"/>
                    <a:pt x="396" y="3"/>
                  </a:cubicBezTo>
                  <a:cubicBezTo>
                    <a:pt x="1" y="69"/>
                    <a:pt x="1953" y="957"/>
                    <a:pt x="3845" y="977"/>
                  </a:cubicBezTo>
                  <a:cubicBezTo>
                    <a:pt x="2510" y="796"/>
                    <a:pt x="812" y="1"/>
                    <a:pt x="42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0"/>
            <p:cNvSpPr/>
            <p:nvPr/>
          </p:nvSpPr>
          <p:spPr>
            <a:xfrm>
              <a:off x="1840139" y="3040475"/>
              <a:ext cx="140785" cy="81516"/>
            </a:xfrm>
            <a:custGeom>
              <a:avLst/>
              <a:gdLst/>
              <a:ahLst/>
              <a:cxnLst/>
              <a:rect l="l" t="t" r="r" b="b"/>
              <a:pathLst>
                <a:path w="3392" h="1964" extrusionOk="0">
                  <a:moveTo>
                    <a:pt x="317" y="1"/>
                  </a:moveTo>
                  <a:cubicBezTo>
                    <a:pt x="1" y="1"/>
                    <a:pt x="1613" y="1392"/>
                    <a:pt x="3391" y="1964"/>
                  </a:cubicBezTo>
                  <a:cubicBezTo>
                    <a:pt x="2121" y="1375"/>
                    <a:pt x="648" y="44"/>
                    <a:pt x="336" y="2"/>
                  </a:cubicBezTo>
                  <a:cubicBezTo>
                    <a:pt x="329" y="1"/>
                    <a:pt x="322" y="1"/>
                    <a:pt x="317"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0"/>
            <p:cNvSpPr/>
            <p:nvPr/>
          </p:nvSpPr>
          <p:spPr>
            <a:xfrm>
              <a:off x="1910075" y="3204918"/>
              <a:ext cx="184614" cy="73049"/>
            </a:xfrm>
            <a:custGeom>
              <a:avLst/>
              <a:gdLst/>
              <a:ahLst/>
              <a:cxnLst/>
              <a:rect l="l" t="t" r="r" b="b"/>
              <a:pathLst>
                <a:path w="4448" h="1760" extrusionOk="0">
                  <a:moveTo>
                    <a:pt x="0" y="1"/>
                  </a:moveTo>
                  <a:cubicBezTo>
                    <a:pt x="63" y="1201"/>
                    <a:pt x="1550" y="1759"/>
                    <a:pt x="2761" y="1759"/>
                  </a:cubicBezTo>
                  <a:cubicBezTo>
                    <a:pt x="3027" y="1759"/>
                    <a:pt x="3280" y="1732"/>
                    <a:pt x="3501" y="1679"/>
                  </a:cubicBezTo>
                  <a:cubicBezTo>
                    <a:pt x="4445" y="1451"/>
                    <a:pt x="4448" y="495"/>
                    <a:pt x="4448" y="495"/>
                  </a:cubicBezTo>
                  <a:lnTo>
                    <a:pt x="4448" y="495"/>
                  </a:lnTo>
                  <a:cubicBezTo>
                    <a:pt x="4448" y="495"/>
                    <a:pt x="4130" y="1594"/>
                    <a:pt x="2987" y="1594"/>
                  </a:cubicBezTo>
                  <a:cubicBezTo>
                    <a:pt x="2892" y="1594"/>
                    <a:pt x="2790" y="1587"/>
                    <a:pt x="2682" y="1570"/>
                  </a:cubicBezTo>
                  <a:cubicBezTo>
                    <a:pt x="419" y="1213"/>
                    <a:pt x="1" y="1"/>
                    <a:pt x="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0"/>
            <p:cNvSpPr/>
            <p:nvPr/>
          </p:nvSpPr>
          <p:spPr>
            <a:xfrm>
              <a:off x="2320269" y="3453740"/>
              <a:ext cx="85002" cy="104842"/>
            </a:xfrm>
            <a:custGeom>
              <a:avLst/>
              <a:gdLst/>
              <a:ahLst/>
              <a:cxnLst/>
              <a:rect l="l" t="t" r="r" b="b"/>
              <a:pathLst>
                <a:path w="2048" h="2526" extrusionOk="0">
                  <a:moveTo>
                    <a:pt x="1" y="1"/>
                  </a:moveTo>
                  <a:lnTo>
                    <a:pt x="126" y="2525"/>
                  </a:lnTo>
                  <a:lnTo>
                    <a:pt x="1714" y="2479"/>
                  </a:lnTo>
                  <a:lnTo>
                    <a:pt x="2047" y="459"/>
                  </a:lnTo>
                  <a:lnTo>
                    <a:pt x="1"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0"/>
            <p:cNvSpPr/>
            <p:nvPr/>
          </p:nvSpPr>
          <p:spPr>
            <a:xfrm>
              <a:off x="1735795" y="3609094"/>
              <a:ext cx="113060" cy="127379"/>
            </a:xfrm>
            <a:custGeom>
              <a:avLst/>
              <a:gdLst/>
              <a:ahLst/>
              <a:cxnLst/>
              <a:rect l="l" t="t" r="r" b="b"/>
              <a:pathLst>
                <a:path w="2724" h="3069" extrusionOk="0">
                  <a:moveTo>
                    <a:pt x="1452" y="1"/>
                  </a:moveTo>
                  <a:lnTo>
                    <a:pt x="1" y="2001"/>
                  </a:lnTo>
                  <a:lnTo>
                    <a:pt x="1234" y="3069"/>
                  </a:lnTo>
                  <a:lnTo>
                    <a:pt x="2724" y="1767"/>
                  </a:lnTo>
                  <a:lnTo>
                    <a:pt x="1452"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0"/>
            <p:cNvSpPr/>
            <p:nvPr/>
          </p:nvSpPr>
          <p:spPr>
            <a:xfrm>
              <a:off x="1858526" y="2874455"/>
              <a:ext cx="112188" cy="183535"/>
            </a:xfrm>
            <a:custGeom>
              <a:avLst/>
              <a:gdLst/>
              <a:ahLst/>
              <a:cxnLst/>
              <a:rect l="l" t="t" r="r" b="b"/>
              <a:pathLst>
                <a:path w="2703" h="4422" extrusionOk="0">
                  <a:moveTo>
                    <a:pt x="1517" y="459"/>
                  </a:moveTo>
                  <a:lnTo>
                    <a:pt x="2370" y="3771"/>
                  </a:lnTo>
                  <a:lnTo>
                    <a:pt x="1587" y="4060"/>
                  </a:lnTo>
                  <a:lnTo>
                    <a:pt x="349" y="1255"/>
                  </a:lnTo>
                  <a:lnTo>
                    <a:pt x="1517" y="459"/>
                  </a:lnTo>
                  <a:close/>
                  <a:moveTo>
                    <a:pt x="1682" y="0"/>
                  </a:moveTo>
                  <a:lnTo>
                    <a:pt x="1" y="1148"/>
                  </a:lnTo>
                  <a:lnTo>
                    <a:pt x="1445" y="4422"/>
                  </a:lnTo>
                  <a:lnTo>
                    <a:pt x="2702" y="3956"/>
                  </a:lnTo>
                  <a:lnTo>
                    <a:pt x="16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0"/>
            <p:cNvSpPr/>
            <p:nvPr/>
          </p:nvSpPr>
          <p:spPr>
            <a:xfrm>
              <a:off x="1763355" y="2814397"/>
              <a:ext cx="278914" cy="199473"/>
            </a:xfrm>
            <a:custGeom>
              <a:avLst/>
              <a:gdLst/>
              <a:ahLst/>
              <a:cxnLst/>
              <a:rect l="l" t="t" r="r" b="b"/>
              <a:pathLst>
                <a:path w="6720" h="4806" extrusionOk="0">
                  <a:moveTo>
                    <a:pt x="6432" y="0"/>
                  </a:moveTo>
                  <a:cubicBezTo>
                    <a:pt x="3695" y="1120"/>
                    <a:pt x="764" y="3557"/>
                    <a:pt x="1" y="4212"/>
                  </a:cubicBezTo>
                  <a:cubicBezTo>
                    <a:pt x="117" y="4515"/>
                    <a:pt x="291" y="4805"/>
                    <a:pt x="291" y="4805"/>
                  </a:cubicBezTo>
                  <a:cubicBezTo>
                    <a:pt x="291" y="4805"/>
                    <a:pt x="3655" y="1617"/>
                    <a:pt x="6720" y="464"/>
                  </a:cubicBezTo>
                  <a:cubicBezTo>
                    <a:pt x="6720" y="464"/>
                    <a:pt x="6622" y="273"/>
                    <a:pt x="6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0"/>
            <p:cNvSpPr/>
            <p:nvPr/>
          </p:nvSpPr>
          <p:spPr>
            <a:xfrm>
              <a:off x="1872803" y="3134318"/>
              <a:ext cx="185112" cy="61054"/>
            </a:xfrm>
            <a:custGeom>
              <a:avLst/>
              <a:gdLst/>
              <a:ahLst/>
              <a:cxnLst/>
              <a:rect l="l" t="t" r="r" b="b"/>
              <a:pathLst>
                <a:path w="4460" h="1471" extrusionOk="0">
                  <a:moveTo>
                    <a:pt x="3896" y="0"/>
                  </a:moveTo>
                  <a:cubicBezTo>
                    <a:pt x="0" y="244"/>
                    <a:pt x="325" y="1470"/>
                    <a:pt x="325" y="1470"/>
                  </a:cubicBezTo>
                  <a:cubicBezTo>
                    <a:pt x="453" y="860"/>
                    <a:pt x="1475" y="522"/>
                    <a:pt x="4459" y="181"/>
                  </a:cubicBezTo>
                  <a:lnTo>
                    <a:pt x="3896"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0"/>
            <p:cNvSpPr/>
            <p:nvPr/>
          </p:nvSpPr>
          <p:spPr>
            <a:xfrm>
              <a:off x="1925100" y="3006565"/>
              <a:ext cx="17059" cy="18179"/>
            </a:xfrm>
            <a:custGeom>
              <a:avLst/>
              <a:gdLst/>
              <a:ahLst/>
              <a:cxnLst/>
              <a:rect l="l" t="t" r="r" b="b"/>
              <a:pathLst>
                <a:path w="411" h="438" extrusionOk="0">
                  <a:moveTo>
                    <a:pt x="206" y="0"/>
                  </a:moveTo>
                  <a:cubicBezTo>
                    <a:pt x="93" y="0"/>
                    <a:pt x="1" y="98"/>
                    <a:pt x="1" y="217"/>
                  </a:cubicBezTo>
                  <a:cubicBezTo>
                    <a:pt x="1" y="338"/>
                    <a:pt x="93" y="436"/>
                    <a:pt x="206" y="437"/>
                  </a:cubicBezTo>
                  <a:cubicBezTo>
                    <a:pt x="318" y="437"/>
                    <a:pt x="410" y="341"/>
                    <a:pt x="410" y="220"/>
                  </a:cubicBezTo>
                  <a:cubicBezTo>
                    <a:pt x="410" y="99"/>
                    <a:pt x="318" y="2"/>
                    <a:pt x="20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0"/>
            <p:cNvSpPr/>
            <p:nvPr/>
          </p:nvSpPr>
          <p:spPr>
            <a:xfrm>
              <a:off x="1912441" y="2968381"/>
              <a:ext cx="17059" cy="18179"/>
            </a:xfrm>
            <a:custGeom>
              <a:avLst/>
              <a:gdLst/>
              <a:ahLst/>
              <a:cxnLst/>
              <a:rect l="l" t="t" r="r" b="b"/>
              <a:pathLst>
                <a:path w="411" h="438" extrusionOk="0">
                  <a:moveTo>
                    <a:pt x="205" y="1"/>
                  </a:moveTo>
                  <a:cubicBezTo>
                    <a:pt x="91" y="1"/>
                    <a:pt x="1" y="98"/>
                    <a:pt x="1" y="219"/>
                  </a:cubicBezTo>
                  <a:cubicBezTo>
                    <a:pt x="1" y="338"/>
                    <a:pt x="91" y="436"/>
                    <a:pt x="205" y="437"/>
                  </a:cubicBezTo>
                  <a:cubicBezTo>
                    <a:pt x="319" y="437"/>
                    <a:pt x="410" y="341"/>
                    <a:pt x="410" y="220"/>
                  </a:cubicBezTo>
                  <a:cubicBezTo>
                    <a:pt x="410" y="100"/>
                    <a:pt x="319" y="2"/>
                    <a:pt x="205"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0"/>
            <p:cNvSpPr/>
            <p:nvPr/>
          </p:nvSpPr>
          <p:spPr>
            <a:xfrm>
              <a:off x="1899201" y="2929740"/>
              <a:ext cx="17059" cy="18096"/>
            </a:xfrm>
            <a:custGeom>
              <a:avLst/>
              <a:gdLst/>
              <a:ahLst/>
              <a:cxnLst/>
              <a:rect l="l" t="t" r="r" b="b"/>
              <a:pathLst>
                <a:path w="411" h="436" extrusionOk="0">
                  <a:moveTo>
                    <a:pt x="202" y="0"/>
                  </a:moveTo>
                  <a:cubicBezTo>
                    <a:pt x="92" y="0"/>
                    <a:pt x="4" y="98"/>
                    <a:pt x="1" y="217"/>
                  </a:cubicBezTo>
                  <a:cubicBezTo>
                    <a:pt x="1" y="338"/>
                    <a:pt x="93" y="434"/>
                    <a:pt x="206" y="436"/>
                  </a:cubicBezTo>
                  <a:cubicBezTo>
                    <a:pt x="320" y="436"/>
                    <a:pt x="410" y="339"/>
                    <a:pt x="410" y="219"/>
                  </a:cubicBezTo>
                  <a:cubicBezTo>
                    <a:pt x="410" y="98"/>
                    <a:pt x="320" y="2"/>
                    <a:pt x="206" y="0"/>
                  </a:cubicBezTo>
                  <a:cubicBezTo>
                    <a:pt x="205" y="0"/>
                    <a:pt x="203" y="0"/>
                    <a:pt x="20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0"/>
            <p:cNvSpPr/>
            <p:nvPr/>
          </p:nvSpPr>
          <p:spPr>
            <a:xfrm>
              <a:off x="2373893" y="3525461"/>
              <a:ext cx="16145" cy="15066"/>
            </a:xfrm>
            <a:custGeom>
              <a:avLst/>
              <a:gdLst/>
              <a:ahLst/>
              <a:cxnLst/>
              <a:rect l="l" t="t" r="r" b="b"/>
              <a:pathLst>
                <a:path w="389" h="363" extrusionOk="0">
                  <a:moveTo>
                    <a:pt x="194" y="0"/>
                  </a:moveTo>
                  <a:cubicBezTo>
                    <a:pt x="159" y="0"/>
                    <a:pt x="123" y="12"/>
                    <a:pt x="93" y="36"/>
                  </a:cubicBezTo>
                  <a:cubicBezTo>
                    <a:pt x="17" y="96"/>
                    <a:pt x="1" y="208"/>
                    <a:pt x="58" y="289"/>
                  </a:cubicBezTo>
                  <a:cubicBezTo>
                    <a:pt x="92" y="338"/>
                    <a:pt x="144" y="363"/>
                    <a:pt x="196" y="363"/>
                  </a:cubicBezTo>
                  <a:cubicBezTo>
                    <a:pt x="231" y="363"/>
                    <a:pt x="267" y="351"/>
                    <a:pt x="297" y="328"/>
                  </a:cubicBezTo>
                  <a:cubicBezTo>
                    <a:pt x="373" y="269"/>
                    <a:pt x="389" y="154"/>
                    <a:pt x="331" y="73"/>
                  </a:cubicBezTo>
                  <a:cubicBezTo>
                    <a:pt x="298" y="25"/>
                    <a:pt x="246" y="0"/>
                    <a:pt x="194"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0"/>
            <p:cNvSpPr/>
            <p:nvPr/>
          </p:nvSpPr>
          <p:spPr>
            <a:xfrm>
              <a:off x="2401951" y="3527619"/>
              <a:ext cx="16145" cy="15066"/>
            </a:xfrm>
            <a:custGeom>
              <a:avLst/>
              <a:gdLst/>
              <a:ahLst/>
              <a:cxnLst/>
              <a:rect l="l" t="t" r="r" b="b"/>
              <a:pathLst>
                <a:path w="389" h="363" extrusionOk="0">
                  <a:moveTo>
                    <a:pt x="193" y="1"/>
                  </a:moveTo>
                  <a:cubicBezTo>
                    <a:pt x="158" y="1"/>
                    <a:pt x="122" y="13"/>
                    <a:pt x="92" y="37"/>
                  </a:cubicBezTo>
                  <a:cubicBezTo>
                    <a:pt x="16" y="96"/>
                    <a:pt x="0" y="209"/>
                    <a:pt x="58" y="290"/>
                  </a:cubicBezTo>
                  <a:cubicBezTo>
                    <a:pt x="91" y="338"/>
                    <a:pt x="143" y="363"/>
                    <a:pt x="195" y="363"/>
                  </a:cubicBezTo>
                  <a:cubicBezTo>
                    <a:pt x="230" y="363"/>
                    <a:pt x="266" y="351"/>
                    <a:pt x="296" y="327"/>
                  </a:cubicBezTo>
                  <a:cubicBezTo>
                    <a:pt x="372" y="268"/>
                    <a:pt x="388" y="153"/>
                    <a:pt x="331" y="74"/>
                  </a:cubicBezTo>
                  <a:cubicBezTo>
                    <a:pt x="297" y="26"/>
                    <a:pt x="246" y="1"/>
                    <a:pt x="19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0"/>
            <p:cNvSpPr/>
            <p:nvPr/>
          </p:nvSpPr>
          <p:spPr>
            <a:xfrm>
              <a:off x="1997028" y="2987307"/>
              <a:ext cx="53707" cy="29261"/>
            </a:xfrm>
            <a:custGeom>
              <a:avLst/>
              <a:gdLst/>
              <a:ahLst/>
              <a:cxnLst/>
              <a:rect l="l" t="t" r="r" b="b"/>
              <a:pathLst>
                <a:path w="1294" h="705" extrusionOk="0">
                  <a:moveTo>
                    <a:pt x="887" y="0"/>
                  </a:moveTo>
                  <a:cubicBezTo>
                    <a:pt x="470" y="0"/>
                    <a:pt x="112" y="198"/>
                    <a:pt x="1" y="662"/>
                  </a:cubicBezTo>
                  <a:lnTo>
                    <a:pt x="209" y="704"/>
                  </a:lnTo>
                  <a:cubicBezTo>
                    <a:pt x="306" y="297"/>
                    <a:pt x="766" y="120"/>
                    <a:pt x="1076" y="120"/>
                  </a:cubicBezTo>
                  <a:cubicBezTo>
                    <a:pt x="1152" y="120"/>
                    <a:pt x="1219" y="131"/>
                    <a:pt x="1269" y="151"/>
                  </a:cubicBezTo>
                  <a:lnTo>
                    <a:pt x="1294" y="58"/>
                  </a:lnTo>
                  <a:cubicBezTo>
                    <a:pt x="1156" y="20"/>
                    <a:pt x="1019" y="0"/>
                    <a:pt x="887" y="0"/>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0"/>
            <p:cNvSpPr/>
            <p:nvPr/>
          </p:nvSpPr>
          <p:spPr>
            <a:xfrm>
              <a:off x="2022180" y="3000630"/>
              <a:ext cx="20254" cy="8550"/>
            </a:xfrm>
            <a:custGeom>
              <a:avLst/>
              <a:gdLst/>
              <a:ahLst/>
              <a:cxnLst/>
              <a:rect l="l" t="t" r="r" b="b"/>
              <a:pathLst>
                <a:path w="488" h="206" extrusionOk="0">
                  <a:moveTo>
                    <a:pt x="277" y="1"/>
                  </a:moveTo>
                  <a:cubicBezTo>
                    <a:pt x="264" y="1"/>
                    <a:pt x="251" y="2"/>
                    <a:pt x="238" y="4"/>
                  </a:cubicBezTo>
                  <a:cubicBezTo>
                    <a:pt x="104" y="24"/>
                    <a:pt x="1" y="145"/>
                    <a:pt x="5" y="192"/>
                  </a:cubicBezTo>
                  <a:cubicBezTo>
                    <a:pt x="6" y="202"/>
                    <a:pt x="12" y="206"/>
                    <a:pt x="21" y="206"/>
                  </a:cubicBezTo>
                  <a:cubicBezTo>
                    <a:pt x="57" y="206"/>
                    <a:pt x="148" y="147"/>
                    <a:pt x="254" y="132"/>
                  </a:cubicBezTo>
                  <a:cubicBezTo>
                    <a:pt x="279" y="127"/>
                    <a:pt x="303" y="126"/>
                    <a:pt x="325" y="126"/>
                  </a:cubicBezTo>
                  <a:cubicBezTo>
                    <a:pt x="385" y="126"/>
                    <a:pt x="434" y="137"/>
                    <a:pt x="462" y="137"/>
                  </a:cubicBezTo>
                  <a:cubicBezTo>
                    <a:pt x="479" y="137"/>
                    <a:pt x="487" y="133"/>
                    <a:pt x="485" y="119"/>
                  </a:cubicBezTo>
                  <a:cubicBezTo>
                    <a:pt x="480" y="76"/>
                    <a:pt x="391" y="1"/>
                    <a:pt x="277" y="1"/>
                  </a:cubicBezTo>
                  <a:close/>
                </a:path>
              </a:pathLst>
            </a:custGeom>
            <a:solidFill>
              <a:srgbClr val="702A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0"/>
            <p:cNvSpPr/>
            <p:nvPr/>
          </p:nvSpPr>
          <p:spPr>
            <a:xfrm>
              <a:off x="1924436" y="2814314"/>
              <a:ext cx="117916" cy="68151"/>
            </a:xfrm>
            <a:custGeom>
              <a:avLst/>
              <a:gdLst/>
              <a:ahLst/>
              <a:cxnLst/>
              <a:rect l="l" t="t" r="r" b="b"/>
              <a:pathLst>
                <a:path w="2841" h="1642" extrusionOk="0">
                  <a:moveTo>
                    <a:pt x="2553" y="1"/>
                  </a:moveTo>
                  <a:cubicBezTo>
                    <a:pt x="1698" y="350"/>
                    <a:pt x="823" y="829"/>
                    <a:pt x="1" y="1340"/>
                  </a:cubicBezTo>
                  <a:cubicBezTo>
                    <a:pt x="157" y="1462"/>
                    <a:pt x="331" y="1564"/>
                    <a:pt x="524" y="1642"/>
                  </a:cubicBezTo>
                  <a:cubicBezTo>
                    <a:pt x="1275" y="1176"/>
                    <a:pt x="2069" y="757"/>
                    <a:pt x="2840" y="465"/>
                  </a:cubicBezTo>
                  <a:cubicBezTo>
                    <a:pt x="2840" y="465"/>
                    <a:pt x="2744" y="274"/>
                    <a:pt x="25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0"/>
            <p:cNvSpPr/>
            <p:nvPr/>
          </p:nvSpPr>
          <p:spPr>
            <a:xfrm>
              <a:off x="2374018" y="3480054"/>
              <a:ext cx="178222" cy="166560"/>
            </a:xfrm>
            <a:custGeom>
              <a:avLst/>
              <a:gdLst/>
              <a:ahLst/>
              <a:cxnLst/>
              <a:rect l="l" t="t" r="r" b="b"/>
              <a:pathLst>
                <a:path w="4294" h="4013"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3" y="2"/>
                    <a:pt x="696" y="1831"/>
                    <a:pt x="902" y="1831"/>
                  </a:cubicBezTo>
                  <a:cubicBezTo>
                    <a:pt x="1847" y="1831"/>
                    <a:pt x="3113" y="2961"/>
                    <a:pt x="3171" y="3094"/>
                  </a:cubicBezTo>
                  <a:cubicBezTo>
                    <a:pt x="3458" y="3759"/>
                    <a:pt x="3681" y="4012"/>
                    <a:pt x="3845" y="4012"/>
                  </a:cubicBezTo>
                  <a:cubicBezTo>
                    <a:pt x="4245" y="4012"/>
                    <a:pt x="4293" y="2505"/>
                    <a:pt x="4080" y="1797"/>
                  </a:cubicBezTo>
                  <a:cubicBezTo>
                    <a:pt x="3948" y="1357"/>
                    <a:pt x="3267" y="243"/>
                    <a:pt x="2477" y="163"/>
                  </a:cubicBezTo>
                  <a:cubicBezTo>
                    <a:pt x="2073" y="121"/>
                    <a:pt x="813" y="110"/>
                    <a:pt x="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0"/>
            <p:cNvSpPr/>
            <p:nvPr/>
          </p:nvSpPr>
          <p:spPr>
            <a:xfrm>
              <a:off x="2450553" y="3519069"/>
              <a:ext cx="84961" cy="145392"/>
            </a:xfrm>
            <a:custGeom>
              <a:avLst/>
              <a:gdLst/>
              <a:ahLst/>
              <a:cxnLst/>
              <a:rect l="l" t="t" r="r" b="b"/>
              <a:pathLst>
                <a:path w="2047" h="3503" extrusionOk="0">
                  <a:moveTo>
                    <a:pt x="586" y="1"/>
                  </a:moveTo>
                  <a:cubicBezTo>
                    <a:pt x="506" y="1"/>
                    <a:pt x="428" y="18"/>
                    <a:pt x="351" y="56"/>
                  </a:cubicBezTo>
                  <a:cubicBezTo>
                    <a:pt x="58" y="201"/>
                    <a:pt x="394" y="1992"/>
                    <a:pt x="384" y="2127"/>
                  </a:cubicBezTo>
                  <a:cubicBezTo>
                    <a:pt x="367" y="2391"/>
                    <a:pt x="102" y="2822"/>
                    <a:pt x="51" y="3071"/>
                  </a:cubicBezTo>
                  <a:cubicBezTo>
                    <a:pt x="0" y="3313"/>
                    <a:pt x="451" y="3502"/>
                    <a:pt x="622" y="3502"/>
                  </a:cubicBezTo>
                  <a:cubicBezTo>
                    <a:pt x="637" y="3502"/>
                    <a:pt x="650" y="3501"/>
                    <a:pt x="660" y="3498"/>
                  </a:cubicBezTo>
                  <a:cubicBezTo>
                    <a:pt x="834" y="3447"/>
                    <a:pt x="1065" y="2794"/>
                    <a:pt x="1105" y="2549"/>
                  </a:cubicBezTo>
                  <a:cubicBezTo>
                    <a:pt x="1141" y="2329"/>
                    <a:pt x="1222" y="1847"/>
                    <a:pt x="1554" y="1666"/>
                  </a:cubicBezTo>
                  <a:cubicBezTo>
                    <a:pt x="2046" y="1398"/>
                    <a:pt x="1298" y="1"/>
                    <a:pt x="58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0"/>
            <p:cNvSpPr/>
            <p:nvPr/>
          </p:nvSpPr>
          <p:spPr>
            <a:xfrm>
              <a:off x="2360446" y="3453574"/>
              <a:ext cx="89734" cy="116339"/>
            </a:xfrm>
            <a:custGeom>
              <a:avLst/>
              <a:gdLst/>
              <a:ahLst/>
              <a:cxnLst/>
              <a:rect l="l" t="t" r="r" b="b"/>
              <a:pathLst>
                <a:path w="2162" h="2803" extrusionOk="0">
                  <a:moveTo>
                    <a:pt x="0" y="0"/>
                  </a:moveTo>
                  <a:lnTo>
                    <a:pt x="58" y="2802"/>
                  </a:lnTo>
                  <a:lnTo>
                    <a:pt x="1644" y="2698"/>
                  </a:lnTo>
                  <a:lnTo>
                    <a:pt x="2161" y="62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0"/>
            <p:cNvSpPr/>
            <p:nvPr/>
          </p:nvSpPr>
          <p:spPr>
            <a:xfrm>
              <a:off x="1942324" y="3797402"/>
              <a:ext cx="167929" cy="164816"/>
            </a:xfrm>
            <a:custGeom>
              <a:avLst/>
              <a:gdLst/>
              <a:ahLst/>
              <a:cxnLst/>
              <a:rect l="l" t="t" r="r" b="b"/>
              <a:pathLst>
                <a:path w="4046" h="3971" extrusionOk="0">
                  <a:moveTo>
                    <a:pt x="3021" y="0"/>
                  </a:moveTo>
                  <a:cubicBezTo>
                    <a:pt x="2641" y="1689"/>
                    <a:pt x="1" y="3198"/>
                    <a:pt x="1" y="3198"/>
                  </a:cubicBezTo>
                  <a:lnTo>
                    <a:pt x="3070" y="3971"/>
                  </a:lnTo>
                  <a:cubicBezTo>
                    <a:pt x="3069" y="3971"/>
                    <a:pt x="3773" y="2609"/>
                    <a:pt x="4046" y="22"/>
                  </a:cubicBezTo>
                  <a:lnTo>
                    <a:pt x="30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0"/>
            <p:cNvSpPr/>
            <p:nvPr/>
          </p:nvSpPr>
          <p:spPr>
            <a:xfrm>
              <a:off x="1946807" y="3835337"/>
              <a:ext cx="158508" cy="126881"/>
            </a:xfrm>
            <a:custGeom>
              <a:avLst/>
              <a:gdLst/>
              <a:ahLst/>
              <a:cxnLst/>
              <a:rect l="l" t="t" r="r" b="b"/>
              <a:pathLst>
                <a:path w="3819" h="3057" extrusionOk="0">
                  <a:moveTo>
                    <a:pt x="3819" y="0"/>
                  </a:moveTo>
                  <a:cubicBezTo>
                    <a:pt x="3419" y="534"/>
                    <a:pt x="2844" y="1058"/>
                    <a:pt x="2142" y="1491"/>
                  </a:cubicBezTo>
                  <a:cubicBezTo>
                    <a:pt x="1407" y="1943"/>
                    <a:pt x="656" y="2219"/>
                    <a:pt x="1" y="2313"/>
                  </a:cubicBezTo>
                  <a:lnTo>
                    <a:pt x="2959" y="3057"/>
                  </a:lnTo>
                  <a:cubicBezTo>
                    <a:pt x="2959" y="3057"/>
                    <a:pt x="3501" y="2008"/>
                    <a:pt x="3819" y="0"/>
                  </a:cubicBezTo>
                  <a:close/>
                </a:path>
              </a:pathLst>
            </a:custGeom>
            <a:solidFill>
              <a:srgbClr val="FFFFFF">
                <a:alpha val="11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0"/>
            <p:cNvSpPr/>
            <p:nvPr/>
          </p:nvSpPr>
          <p:spPr>
            <a:xfrm>
              <a:off x="1871766" y="3720119"/>
              <a:ext cx="83550" cy="77905"/>
            </a:xfrm>
            <a:custGeom>
              <a:avLst/>
              <a:gdLst/>
              <a:ahLst/>
              <a:cxnLst/>
              <a:rect l="l" t="t" r="r" b="b"/>
              <a:pathLst>
                <a:path w="2013" h="1877" extrusionOk="0">
                  <a:moveTo>
                    <a:pt x="5" y="0"/>
                  </a:moveTo>
                  <a:cubicBezTo>
                    <a:pt x="1" y="615"/>
                    <a:pt x="1194" y="724"/>
                    <a:pt x="1194" y="724"/>
                  </a:cubicBezTo>
                  <a:cubicBezTo>
                    <a:pt x="1194" y="724"/>
                    <a:pt x="1261" y="834"/>
                    <a:pt x="1265" y="921"/>
                  </a:cubicBezTo>
                  <a:cubicBezTo>
                    <a:pt x="1270" y="1009"/>
                    <a:pt x="796" y="1055"/>
                    <a:pt x="666" y="1141"/>
                  </a:cubicBezTo>
                  <a:cubicBezTo>
                    <a:pt x="537" y="1226"/>
                    <a:pt x="626" y="1648"/>
                    <a:pt x="790" y="1690"/>
                  </a:cubicBezTo>
                  <a:cubicBezTo>
                    <a:pt x="907" y="1720"/>
                    <a:pt x="1383" y="1876"/>
                    <a:pt x="1681" y="1876"/>
                  </a:cubicBezTo>
                  <a:cubicBezTo>
                    <a:pt x="1801" y="1876"/>
                    <a:pt x="1892" y="1851"/>
                    <a:pt x="1919" y="1782"/>
                  </a:cubicBezTo>
                  <a:cubicBezTo>
                    <a:pt x="2013" y="1542"/>
                    <a:pt x="1823" y="549"/>
                    <a:pt x="1567" y="292"/>
                  </a:cubicBezTo>
                  <a:cubicBezTo>
                    <a:pt x="1313" y="33"/>
                    <a:pt x="875" y="22"/>
                    <a:pt x="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0"/>
            <p:cNvSpPr/>
            <p:nvPr/>
          </p:nvSpPr>
          <p:spPr>
            <a:xfrm>
              <a:off x="1579488" y="3761334"/>
              <a:ext cx="534833" cy="40716"/>
            </a:xfrm>
            <a:custGeom>
              <a:avLst/>
              <a:gdLst/>
              <a:ahLst/>
              <a:cxnLst/>
              <a:rect l="l" t="t" r="r" b="b"/>
              <a:pathLst>
                <a:path w="12886" h="981" extrusionOk="0">
                  <a:moveTo>
                    <a:pt x="245" y="0"/>
                  </a:moveTo>
                  <a:lnTo>
                    <a:pt x="0" y="937"/>
                  </a:lnTo>
                  <a:lnTo>
                    <a:pt x="12886" y="980"/>
                  </a:lnTo>
                  <a:lnTo>
                    <a:pt x="12886" y="631"/>
                  </a:lnTo>
                  <a:lnTo>
                    <a:pt x="2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0"/>
            <p:cNvSpPr/>
            <p:nvPr/>
          </p:nvSpPr>
          <p:spPr>
            <a:xfrm>
              <a:off x="1760366" y="3676498"/>
              <a:ext cx="188682" cy="163281"/>
            </a:xfrm>
            <a:custGeom>
              <a:avLst/>
              <a:gdLst/>
              <a:ahLst/>
              <a:cxnLst/>
              <a:rect l="l" t="t" r="r" b="b"/>
              <a:pathLst>
                <a:path w="4546" h="3934" extrusionOk="0">
                  <a:moveTo>
                    <a:pt x="1873" y="1"/>
                  </a:moveTo>
                  <a:cubicBezTo>
                    <a:pt x="1873" y="1"/>
                    <a:pt x="1" y="1103"/>
                    <a:pt x="483" y="1525"/>
                  </a:cubicBezTo>
                  <a:cubicBezTo>
                    <a:pt x="896" y="1885"/>
                    <a:pt x="1419" y="2432"/>
                    <a:pt x="1511" y="2620"/>
                  </a:cubicBezTo>
                  <a:cubicBezTo>
                    <a:pt x="1810" y="3240"/>
                    <a:pt x="2508" y="3934"/>
                    <a:pt x="2508" y="3934"/>
                  </a:cubicBezTo>
                  <a:cubicBezTo>
                    <a:pt x="2508" y="3934"/>
                    <a:pt x="4042" y="3496"/>
                    <a:pt x="4463" y="3496"/>
                  </a:cubicBezTo>
                  <a:cubicBezTo>
                    <a:pt x="4498" y="3496"/>
                    <a:pt x="4525" y="3499"/>
                    <a:pt x="4543" y="3506"/>
                  </a:cubicBezTo>
                  <a:cubicBezTo>
                    <a:pt x="4546" y="3106"/>
                    <a:pt x="4419" y="1979"/>
                    <a:pt x="4243" y="1862"/>
                  </a:cubicBezTo>
                  <a:cubicBezTo>
                    <a:pt x="3641" y="1455"/>
                    <a:pt x="3245" y="1180"/>
                    <a:pt x="2813" y="1002"/>
                  </a:cubicBezTo>
                  <a:cubicBezTo>
                    <a:pt x="2533" y="887"/>
                    <a:pt x="1873" y="1"/>
                    <a:pt x="187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0"/>
            <p:cNvSpPr/>
            <p:nvPr/>
          </p:nvSpPr>
          <p:spPr>
            <a:xfrm>
              <a:off x="1907211" y="3779015"/>
              <a:ext cx="52545" cy="57484"/>
            </a:xfrm>
            <a:custGeom>
              <a:avLst/>
              <a:gdLst/>
              <a:ahLst/>
              <a:cxnLst/>
              <a:rect l="l" t="t" r="r" b="b"/>
              <a:pathLst>
                <a:path w="1266" h="1385" extrusionOk="0">
                  <a:moveTo>
                    <a:pt x="451" y="0"/>
                  </a:moveTo>
                  <a:cubicBezTo>
                    <a:pt x="286" y="0"/>
                    <a:pt x="78" y="79"/>
                    <a:pt x="44" y="249"/>
                  </a:cubicBezTo>
                  <a:cubicBezTo>
                    <a:pt x="0" y="468"/>
                    <a:pt x="429" y="1254"/>
                    <a:pt x="529" y="1352"/>
                  </a:cubicBezTo>
                  <a:cubicBezTo>
                    <a:pt x="553" y="1374"/>
                    <a:pt x="591" y="1384"/>
                    <a:pt x="639" y="1384"/>
                  </a:cubicBezTo>
                  <a:cubicBezTo>
                    <a:pt x="795" y="1384"/>
                    <a:pt x="1046" y="1274"/>
                    <a:pt x="1141" y="1150"/>
                  </a:cubicBezTo>
                  <a:cubicBezTo>
                    <a:pt x="1265" y="988"/>
                    <a:pt x="725" y="218"/>
                    <a:pt x="654" y="77"/>
                  </a:cubicBezTo>
                  <a:cubicBezTo>
                    <a:pt x="629" y="27"/>
                    <a:pt x="547" y="0"/>
                    <a:pt x="4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0"/>
            <p:cNvSpPr/>
            <p:nvPr/>
          </p:nvSpPr>
          <p:spPr>
            <a:xfrm>
              <a:off x="1877078" y="3784162"/>
              <a:ext cx="52545" cy="57567"/>
            </a:xfrm>
            <a:custGeom>
              <a:avLst/>
              <a:gdLst/>
              <a:ahLst/>
              <a:cxnLst/>
              <a:rect l="l" t="t" r="r" b="b"/>
              <a:pathLst>
                <a:path w="1266" h="1387" extrusionOk="0">
                  <a:moveTo>
                    <a:pt x="450" y="0"/>
                  </a:moveTo>
                  <a:cubicBezTo>
                    <a:pt x="285" y="0"/>
                    <a:pt x="78" y="80"/>
                    <a:pt x="44" y="251"/>
                  </a:cubicBezTo>
                  <a:cubicBezTo>
                    <a:pt x="1" y="469"/>
                    <a:pt x="426" y="1254"/>
                    <a:pt x="530" y="1353"/>
                  </a:cubicBezTo>
                  <a:cubicBezTo>
                    <a:pt x="553" y="1376"/>
                    <a:pt x="592" y="1386"/>
                    <a:pt x="640" y="1386"/>
                  </a:cubicBezTo>
                  <a:cubicBezTo>
                    <a:pt x="797" y="1386"/>
                    <a:pt x="1047" y="1276"/>
                    <a:pt x="1142" y="1151"/>
                  </a:cubicBezTo>
                  <a:cubicBezTo>
                    <a:pt x="1265" y="991"/>
                    <a:pt x="725" y="219"/>
                    <a:pt x="655" y="80"/>
                  </a:cubicBezTo>
                  <a:cubicBezTo>
                    <a:pt x="629" y="28"/>
                    <a:pt x="546" y="0"/>
                    <a:pt x="45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0"/>
            <p:cNvSpPr/>
            <p:nvPr/>
          </p:nvSpPr>
          <p:spPr>
            <a:xfrm>
              <a:off x="1848398" y="3792380"/>
              <a:ext cx="49972" cy="54164"/>
            </a:xfrm>
            <a:custGeom>
              <a:avLst/>
              <a:gdLst/>
              <a:ahLst/>
              <a:cxnLst/>
              <a:rect l="l" t="t" r="r" b="b"/>
              <a:pathLst>
                <a:path w="1204" h="1305" extrusionOk="0">
                  <a:moveTo>
                    <a:pt x="480" y="0"/>
                  </a:moveTo>
                  <a:cubicBezTo>
                    <a:pt x="316" y="0"/>
                    <a:pt x="89" y="88"/>
                    <a:pt x="49" y="262"/>
                  </a:cubicBezTo>
                  <a:cubicBezTo>
                    <a:pt x="1" y="471"/>
                    <a:pt x="387" y="1189"/>
                    <a:pt x="482" y="1278"/>
                  </a:cubicBezTo>
                  <a:cubicBezTo>
                    <a:pt x="501" y="1296"/>
                    <a:pt x="531" y="1304"/>
                    <a:pt x="569" y="1304"/>
                  </a:cubicBezTo>
                  <a:cubicBezTo>
                    <a:pt x="718" y="1304"/>
                    <a:pt x="980" y="1179"/>
                    <a:pt x="1078" y="1050"/>
                  </a:cubicBezTo>
                  <a:cubicBezTo>
                    <a:pt x="1203" y="889"/>
                    <a:pt x="706" y="190"/>
                    <a:pt x="643" y="63"/>
                  </a:cubicBezTo>
                  <a:cubicBezTo>
                    <a:pt x="623" y="21"/>
                    <a:pt x="559" y="0"/>
                    <a:pt x="48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0"/>
            <p:cNvSpPr/>
            <p:nvPr/>
          </p:nvSpPr>
          <p:spPr>
            <a:xfrm>
              <a:off x="1757170" y="3636777"/>
              <a:ext cx="121444" cy="132276"/>
            </a:xfrm>
            <a:custGeom>
              <a:avLst/>
              <a:gdLst/>
              <a:ahLst/>
              <a:cxnLst/>
              <a:rect l="l" t="t" r="r" b="b"/>
              <a:pathLst>
                <a:path w="2926" h="3187" extrusionOk="0">
                  <a:moveTo>
                    <a:pt x="1673" y="1"/>
                  </a:moveTo>
                  <a:lnTo>
                    <a:pt x="0" y="2166"/>
                  </a:lnTo>
                  <a:lnTo>
                    <a:pt x="1267" y="3186"/>
                  </a:lnTo>
                  <a:lnTo>
                    <a:pt x="2926" y="1974"/>
                  </a:lnTo>
                  <a:lnTo>
                    <a:pt x="16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0"/>
            <p:cNvSpPr/>
            <p:nvPr/>
          </p:nvSpPr>
          <p:spPr>
            <a:xfrm>
              <a:off x="1782032" y="3711113"/>
              <a:ext cx="14236" cy="15066"/>
            </a:xfrm>
            <a:custGeom>
              <a:avLst/>
              <a:gdLst/>
              <a:ahLst/>
              <a:cxnLst/>
              <a:rect l="l" t="t" r="r" b="b"/>
              <a:pathLst>
                <a:path w="343" h="363" extrusionOk="0">
                  <a:moveTo>
                    <a:pt x="171" y="0"/>
                  </a:moveTo>
                  <a:cubicBezTo>
                    <a:pt x="78" y="0"/>
                    <a:pt x="0" y="82"/>
                    <a:pt x="0" y="181"/>
                  </a:cubicBezTo>
                  <a:cubicBezTo>
                    <a:pt x="0" y="282"/>
                    <a:pt x="76" y="362"/>
                    <a:pt x="171" y="362"/>
                  </a:cubicBezTo>
                  <a:cubicBezTo>
                    <a:pt x="265" y="362"/>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0"/>
            <p:cNvSpPr/>
            <p:nvPr/>
          </p:nvSpPr>
          <p:spPr>
            <a:xfrm>
              <a:off x="1803199" y="3730786"/>
              <a:ext cx="14236" cy="15066"/>
            </a:xfrm>
            <a:custGeom>
              <a:avLst/>
              <a:gdLst/>
              <a:ahLst/>
              <a:cxnLst/>
              <a:rect l="l" t="t" r="r" b="b"/>
              <a:pathLst>
                <a:path w="343" h="363" extrusionOk="0">
                  <a:moveTo>
                    <a:pt x="171" y="0"/>
                  </a:moveTo>
                  <a:cubicBezTo>
                    <a:pt x="78" y="0"/>
                    <a:pt x="3" y="81"/>
                    <a:pt x="0" y="181"/>
                  </a:cubicBezTo>
                  <a:cubicBezTo>
                    <a:pt x="0" y="282"/>
                    <a:pt x="77" y="363"/>
                    <a:pt x="171" y="363"/>
                  </a:cubicBezTo>
                  <a:cubicBezTo>
                    <a:pt x="265" y="363"/>
                    <a:pt x="342" y="282"/>
                    <a:pt x="342" y="181"/>
                  </a:cubicBezTo>
                  <a:cubicBezTo>
                    <a:pt x="342" y="81"/>
                    <a:pt x="266" y="0"/>
                    <a:pt x="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70"/>
          <p:cNvGrpSpPr/>
          <p:nvPr/>
        </p:nvGrpSpPr>
        <p:grpSpPr>
          <a:xfrm>
            <a:off x="7120674" y="2199922"/>
            <a:ext cx="1291141" cy="1985966"/>
            <a:chOff x="2460050" y="3042975"/>
            <a:chExt cx="804750" cy="1237825"/>
          </a:xfrm>
        </p:grpSpPr>
        <p:sp>
          <p:nvSpPr>
            <p:cNvPr id="12946" name="Google Shape;12946;p70"/>
            <p:cNvSpPr/>
            <p:nvPr/>
          </p:nvSpPr>
          <p:spPr>
            <a:xfrm>
              <a:off x="2460050" y="3042975"/>
              <a:ext cx="804750" cy="1237825"/>
            </a:xfrm>
            <a:custGeom>
              <a:avLst/>
              <a:gdLst/>
              <a:ahLst/>
              <a:cxnLst/>
              <a:rect l="l" t="t" r="r" b="b"/>
              <a:pathLst>
                <a:path w="32190" h="49513" extrusionOk="0">
                  <a:moveTo>
                    <a:pt x="22062" y="0"/>
                  </a:moveTo>
                  <a:cubicBezTo>
                    <a:pt x="21966" y="0"/>
                    <a:pt x="21868" y="16"/>
                    <a:pt x="21772" y="33"/>
                  </a:cubicBezTo>
                  <a:cubicBezTo>
                    <a:pt x="18459" y="593"/>
                    <a:pt x="15756" y="2858"/>
                    <a:pt x="12791" y="4270"/>
                  </a:cubicBezTo>
                  <a:cubicBezTo>
                    <a:pt x="12168" y="4566"/>
                    <a:pt x="11525" y="4834"/>
                    <a:pt x="10964" y="5239"/>
                  </a:cubicBezTo>
                  <a:cubicBezTo>
                    <a:pt x="9181" y="6525"/>
                    <a:pt x="9863" y="8680"/>
                    <a:pt x="9312" y="10494"/>
                  </a:cubicBezTo>
                  <a:cubicBezTo>
                    <a:pt x="9188" y="10462"/>
                    <a:pt x="9103" y="10373"/>
                    <a:pt x="8988" y="10294"/>
                  </a:cubicBezTo>
                  <a:cubicBezTo>
                    <a:pt x="8781" y="10153"/>
                    <a:pt x="8554" y="10056"/>
                    <a:pt x="8314" y="10002"/>
                  </a:cubicBezTo>
                  <a:cubicBezTo>
                    <a:pt x="8059" y="9869"/>
                    <a:pt x="7760" y="9790"/>
                    <a:pt x="7422" y="9790"/>
                  </a:cubicBezTo>
                  <a:cubicBezTo>
                    <a:pt x="7182" y="9790"/>
                    <a:pt x="6942" y="9837"/>
                    <a:pt x="6724" y="9919"/>
                  </a:cubicBezTo>
                  <a:cubicBezTo>
                    <a:pt x="6446" y="9984"/>
                    <a:pt x="6186" y="10107"/>
                    <a:pt x="5961" y="10284"/>
                  </a:cubicBezTo>
                  <a:cubicBezTo>
                    <a:pt x="5781" y="10426"/>
                    <a:pt x="5575" y="10630"/>
                    <a:pt x="5430" y="10908"/>
                  </a:cubicBezTo>
                  <a:lnTo>
                    <a:pt x="5185" y="11105"/>
                  </a:lnTo>
                  <a:lnTo>
                    <a:pt x="5094" y="11889"/>
                  </a:lnTo>
                  <a:cubicBezTo>
                    <a:pt x="5027" y="12517"/>
                    <a:pt x="5324" y="12955"/>
                    <a:pt x="5577" y="13501"/>
                  </a:cubicBezTo>
                  <a:cubicBezTo>
                    <a:pt x="5994" y="14401"/>
                    <a:pt x="6251" y="15436"/>
                    <a:pt x="6308" y="16421"/>
                  </a:cubicBezTo>
                  <a:cubicBezTo>
                    <a:pt x="6374" y="17555"/>
                    <a:pt x="6379" y="18669"/>
                    <a:pt x="6982" y="19676"/>
                  </a:cubicBezTo>
                  <a:cubicBezTo>
                    <a:pt x="7262" y="20145"/>
                    <a:pt x="7629" y="20576"/>
                    <a:pt x="8076" y="20896"/>
                  </a:cubicBezTo>
                  <a:cubicBezTo>
                    <a:pt x="8160" y="20956"/>
                    <a:pt x="9089" y="21459"/>
                    <a:pt x="9329" y="21459"/>
                  </a:cubicBezTo>
                  <a:cubicBezTo>
                    <a:pt x="9359" y="21459"/>
                    <a:pt x="9378" y="21451"/>
                    <a:pt x="9383" y="21434"/>
                  </a:cubicBezTo>
                  <a:lnTo>
                    <a:pt x="9383" y="21434"/>
                  </a:lnTo>
                  <a:cubicBezTo>
                    <a:pt x="9280" y="21774"/>
                    <a:pt x="9174" y="22139"/>
                    <a:pt x="9079" y="22526"/>
                  </a:cubicBezTo>
                  <a:cubicBezTo>
                    <a:pt x="8889" y="22796"/>
                    <a:pt x="8714" y="23152"/>
                    <a:pt x="8592" y="23606"/>
                  </a:cubicBezTo>
                  <a:cubicBezTo>
                    <a:pt x="8566" y="23698"/>
                    <a:pt x="8549" y="23787"/>
                    <a:pt x="8537" y="23879"/>
                  </a:cubicBezTo>
                  <a:cubicBezTo>
                    <a:pt x="7738" y="25671"/>
                    <a:pt x="6768" y="28233"/>
                    <a:pt x="6277" y="30991"/>
                  </a:cubicBezTo>
                  <a:cubicBezTo>
                    <a:pt x="6086" y="31846"/>
                    <a:pt x="5942" y="32807"/>
                    <a:pt x="5853" y="33856"/>
                  </a:cubicBezTo>
                  <a:cubicBezTo>
                    <a:pt x="5831" y="33922"/>
                    <a:pt x="5811" y="33990"/>
                    <a:pt x="5791" y="34057"/>
                  </a:cubicBezTo>
                  <a:cubicBezTo>
                    <a:pt x="5216" y="35983"/>
                    <a:pt x="4640" y="37908"/>
                    <a:pt x="4065" y="39834"/>
                  </a:cubicBezTo>
                  <a:cubicBezTo>
                    <a:pt x="3636" y="41268"/>
                    <a:pt x="3249" y="42643"/>
                    <a:pt x="2577" y="43991"/>
                  </a:cubicBezTo>
                  <a:cubicBezTo>
                    <a:pt x="1930" y="45289"/>
                    <a:pt x="1165" y="46523"/>
                    <a:pt x="443" y="47778"/>
                  </a:cubicBezTo>
                  <a:cubicBezTo>
                    <a:pt x="0" y="48549"/>
                    <a:pt x="558" y="49512"/>
                    <a:pt x="1446" y="49512"/>
                  </a:cubicBezTo>
                  <a:lnTo>
                    <a:pt x="29477" y="49512"/>
                  </a:lnTo>
                  <a:lnTo>
                    <a:pt x="31132" y="49243"/>
                  </a:lnTo>
                  <a:cubicBezTo>
                    <a:pt x="31887" y="49121"/>
                    <a:pt x="32190" y="48199"/>
                    <a:pt x="31649" y="47655"/>
                  </a:cubicBezTo>
                  <a:cubicBezTo>
                    <a:pt x="30112" y="46102"/>
                    <a:pt x="27652" y="43352"/>
                    <a:pt x="26435" y="40603"/>
                  </a:cubicBezTo>
                  <a:lnTo>
                    <a:pt x="26435" y="40596"/>
                  </a:lnTo>
                  <a:cubicBezTo>
                    <a:pt x="26435" y="33922"/>
                    <a:pt x="23622" y="27457"/>
                    <a:pt x="18688" y="22951"/>
                  </a:cubicBezTo>
                  <a:cubicBezTo>
                    <a:pt x="18294" y="22592"/>
                    <a:pt x="17816" y="22069"/>
                    <a:pt x="18234" y="21556"/>
                  </a:cubicBezTo>
                  <a:lnTo>
                    <a:pt x="18234" y="21556"/>
                  </a:lnTo>
                  <a:cubicBezTo>
                    <a:pt x="18724" y="22016"/>
                    <a:pt x="19238" y="22454"/>
                    <a:pt x="19741" y="22901"/>
                  </a:cubicBezTo>
                  <a:cubicBezTo>
                    <a:pt x="19918" y="23059"/>
                    <a:pt x="20135" y="23134"/>
                    <a:pt x="20350" y="23134"/>
                  </a:cubicBezTo>
                  <a:cubicBezTo>
                    <a:pt x="20672" y="23134"/>
                    <a:pt x="20988" y="22966"/>
                    <a:pt x="21154" y="22655"/>
                  </a:cubicBezTo>
                  <a:cubicBezTo>
                    <a:pt x="21818" y="21412"/>
                    <a:pt x="22584" y="20202"/>
                    <a:pt x="23428" y="19077"/>
                  </a:cubicBezTo>
                  <a:cubicBezTo>
                    <a:pt x="24246" y="17986"/>
                    <a:pt x="25101" y="17180"/>
                    <a:pt x="25440" y="15793"/>
                  </a:cubicBezTo>
                  <a:cubicBezTo>
                    <a:pt x="26008" y="13483"/>
                    <a:pt x="25542" y="10764"/>
                    <a:pt x="25140" y="8459"/>
                  </a:cubicBezTo>
                  <a:cubicBezTo>
                    <a:pt x="24722" y="6052"/>
                    <a:pt x="24081" y="3644"/>
                    <a:pt x="23485" y="1309"/>
                  </a:cubicBezTo>
                  <a:cubicBezTo>
                    <a:pt x="23380" y="901"/>
                    <a:pt x="22601" y="82"/>
                    <a:pt x="22181" y="10"/>
                  </a:cubicBezTo>
                  <a:cubicBezTo>
                    <a:pt x="22142" y="3"/>
                    <a:pt x="22102" y="0"/>
                    <a:pt x="22062"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0"/>
            <p:cNvSpPr/>
            <p:nvPr/>
          </p:nvSpPr>
          <p:spPr>
            <a:xfrm>
              <a:off x="2639550" y="3345125"/>
              <a:ext cx="19575" cy="30725"/>
            </a:xfrm>
            <a:custGeom>
              <a:avLst/>
              <a:gdLst/>
              <a:ahLst/>
              <a:cxnLst/>
              <a:rect l="l" t="t" r="r" b="b"/>
              <a:pathLst>
                <a:path w="783" h="1229" extrusionOk="0">
                  <a:moveTo>
                    <a:pt x="479" y="0"/>
                  </a:moveTo>
                  <a:cubicBezTo>
                    <a:pt x="359" y="0"/>
                    <a:pt x="20" y="229"/>
                    <a:pt x="15" y="266"/>
                  </a:cubicBezTo>
                  <a:cubicBezTo>
                    <a:pt x="1" y="385"/>
                    <a:pt x="343" y="831"/>
                    <a:pt x="502" y="1203"/>
                  </a:cubicBezTo>
                  <a:lnTo>
                    <a:pt x="782" y="1229"/>
                  </a:lnTo>
                  <a:cubicBezTo>
                    <a:pt x="702" y="921"/>
                    <a:pt x="666" y="274"/>
                    <a:pt x="515" y="16"/>
                  </a:cubicBezTo>
                  <a:cubicBezTo>
                    <a:pt x="509" y="5"/>
                    <a:pt x="496" y="0"/>
                    <a:pt x="47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0"/>
            <p:cNvSpPr/>
            <p:nvPr/>
          </p:nvSpPr>
          <p:spPr>
            <a:xfrm>
              <a:off x="2633550" y="3345000"/>
              <a:ext cx="12425" cy="10375"/>
            </a:xfrm>
            <a:custGeom>
              <a:avLst/>
              <a:gdLst/>
              <a:ahLst/>
              <a:cxnLst/>
              <a:rect l="l" t="t" r="r" b="b"/>
              <a:pathLst>
                <a:path w="497" h="415" extrusionOk="0">
                  <a:moveTo>
                    <a:pt x="76" y="0"/>
                  </a:moveTo>
                  <a:cubicBezTo>
                    <a:pt x="66" y="0"/>
                    <a:pt x="56" y="3"/>
                    <a:pt x="48" y="9"/>
                  </a:cubicBezTo>
                  <a:cubicBezTo>
                    <a:pt x="1" y="45"/>
                    <a:pt x="251" y="297"/>
                    <a:pt x="314" y="410"/>
                  </a:cubicBezTo>
                  <a:cubicBezTo>
                    <a:pt x="314" y="410"/>
                    <a:pt x="339" y="415"/>
                    <a:pt x="367" y="415"/>
                  </a:cubicBezTo>
                  <a:cubicBezTo>
                    <a:pt x="424" y="415"/>
                    <a:pt x="497" y="396"/>
                    <a:pt x="400" y="285"/>
                  </a:cubicBezTo>
                  <a:cubicBezTo>
                    <a:pt x="305" y="177"/>
                    <a:pt x="158" y="0"/>
                    <a:pt x="7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0"/>
            <p:cNvSpPr/>
            <p:nvPr/>
          </p:nvSpPr>
          <p:spPr>
            <a:xfrm>
              <a:off x="2643575" y="3335125"/>
              <a:ext cx="10450" cy="14800"/>
            </a:xfrm>
            <a:custGeom>
              <a:avLst/>
              <a:gdLst/>
              <a:ahLst/>
              <a:cxnLst/>
              <a:rect l="l" t="t" r="r" b="b"/>
              <a:pathLst>
                <a:path w="418" h="592" extrusionOk="0">
                  <a:moveTo>
                    <a:pt x="82" y="0"/>
                  </a:moveTo>
                  <a:cubicBezTo>
                    <a:pt x="74" y="0"/>
                    <a:pt x="67" y="2"/>
                    <a:pt x="59" y="6"/>
                  </a:cubicBezTo>
                  <a:cubicBezTo>
                    <a:pt x="1" y="39"/>
                    <a:pt x="186" y="407"/>
                    <a:pt x="230" y="531"/>
                  </a:cubicBezTo>
                  <a:cubicBezTo>
                    <a:pt x="230" y="531"/>
                    <a:pt x="314" y="591"/>
                    <a:pt x="366" y="591"/>
                  </a:cubicBezTo>
                  <a:cubicBezTo>
                    <a:pt x="398" y="591"/>
                    <a:pt x="417" y="567"/>
                    <a:pt x="394" y="489"/>
                  </a:cubicBezTo>
                  <a:cubicBezTo>
                    <a:pt x="357" y="367"/>
                    <a:pt x="191" y="0"/>
                    <a:pt x="82"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0"/>
            <p:cNvSpPr/>
            <p:nvPr/>
          </p:nvSpPr>
          <p:spPr>
            <a:xfrm>
              <a:off x="2652550" y="3339275"/>
              <a:ext cx="8075" cy="23375"/>
            </a:xfrm>
            <a:custGeom>
              <a:avLst/>
              <a:gdLst/>
              <a:ahLst/>
              <a:cxnLst/>
              <a:rect l="l" t="t" r="r" b="b"/>
              <a:pathLst>
                <a:path w="323" h="935" extrusionOk="0">
                  <a:moveTo>
                    <a:pt x="201" y="0"/>
                  </a:moveTo>
                  <a:cubicBezTo>
                    <a:pt x="111" y="0"/>
                    <a:pt x="175" y="519"/>
                    <a:pt x="22" y="519"/>
                  </a:cubicBezTo>
                  <a:cubicBezTo>
                    <a:pt x="15" y="519"/>
                    <a:pt x="8" y="518"/>
                    <a:pt x="1" y="516"/>
                  </a:cubicBezTo>
                  <a:lnTo>
                    <a:pt x="1" y="516"/>
                  </a:lnTo>
                  <a:cubicBezTo>
                    <a:pt x="1" y="516"/>
                    <a:pt x="38" y="935"/>
                    <a:pt x="111" y="935"/>
                  </a:cubicBezTo>
                  <a:cubicBezTo>
                    <a:pt x="123" y="935"/>
                    <a:pt x="136" y="923"/>
                    <a:pt x="150" y="896"/>
                  </a:cubicBezTo>
                  <a:cubicBezTo>
                    <a:pt x="254" y="697"/>
                    <a:pt x="323" y="77"/>
                    <a:pt x="222" y="8"/>
                  </a:cubicBezTo>
                  <a:cubicBezTo>
                    <a:pt x="214" y="3"/>
                    <a:pt x="207" y="0"/>
                    <a:pt x="201"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0"/>
            <p:cNvSpPr/>
            <p:nvPr/>
          </p:nvSpPr>
          <p:spPr>
            <a:xfrm>
              <a:off x="2637175" y="3337100"/>
              <a:ext cx="12150" cy="13750"/>
            </a:xfrm>
            <a:custGeom>
              <a:avLst/>
              <a:gdLst/>
              <a:ahLst/>
              <a:cxnLst/>
              <a:rect l="l" t="t" r="r" b="b"/>
              <a:pathLst>
                <a:path w="486" h="550" extrusionOk="0">
                  <a:moveTo>
                    <a:pt x="70" y="1"/>
                  </a:moveTo>
                  <a:cubicBezTo>
                    <a:pt x="63" y="1"/>
                    <a:pt x="56" y="3"/>
                    <a:pt x="50" y="8"/>
                  </a:cubicBezTo>
                  <a:cubicBezTo>
                    <a:pt x="1" y="45"/>
                    <a:pt x="229" y="410"/>
                    <a:pt x="292" y="525"/>
                  </a:cubicBezTo>
                  <a:cubicBezTo>
                    <a:pt x="292" y="525"/>
                    <a:pt x="358" y="549"/>
                    <a:pt x="406" y="549"/>
                  </a:cubicBezTo>
                  <a:cubicBezTo>
                    <a:pt x="454" y="549"/>
                    <a:pt x="486" y="527"/>
                    <a:pt x="428" y="437"/>
                  </a:cubicBezTo>
                  <a:cubicBezTo>
                    <a:pt x="357" y="329"/>
                    <a:pt x="162" y="1"/>
                    <a:pt x="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0"/>
            <p:cNvSpPr/>
            <p:nvPr/>
          </p:nvSpPr>
          <p:spPr>
            <a:xfrm>
              <a:off x="2649750" y="3746450"/>
              <a:ext cx="71950" cy="223300"/>
            </a:xfrm>
            <a:custGeom>
              <a:avLst/>
              <a:gdLst/>
              <a:ahLst/>
              <a:cxnLst/>
              <a:rect l="l" t="t" r="r" b="b"/>
              <a:pathLst>
                <a:path w="2878" h="8932" extrusionOk="0">
                  <a:moveTo>
                    <a:pt x="2391" y="1"/>
                  </a:moveTo>
                  <a:cubicBezTo>
                    <a:pt x="2096" y="1"/>
                    <a:pt x="1679" y="278"/>
                    <a:pt x="1165" y="1352"/>
                  </a:cubicBezTo>
                  <a:cubicBezTo>
                    <a:pt x="106" y="3570"/>
                    <a:pt x="1" y="7532"/>
                    <a:pt x="71" y="8932"/>
                  </a:cubicBezTo>
                  <a:lnTo>
                    <a:pt x="2878" y="316"/>
                  </a:lnTo>
                  <a:cubicBezTo>
                    <a:pt x="2878" y="316"/>
                    <a:pt x="2704" y="1"/>
                    <a:pt x="2391" y="1"/>
                  </a:cubicBezTo>
                  <a:close/>
                </a:path>
              </a:pathLst>
            </a:custGeom>
            <a:solidFill>
              <a:srgbClr val="84BF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0"/>
            <p:cNvSpPr/>
            <p:nvPr/>
          </p:nvSpPr>
          <p:spPr>
            <a:xfrm>
              <a:off x="2659825" y="3369650"/>
              <a:ext cx="188750" cy="162250"/>
            </a:xfrm>
            <a:custGeom>
              <a:avLst/>
              <a:gdLst/>
              <a:ahLst/>
              <a:cxnLst/>
              <a:rect l="l" t="t" r="r" b="b"/>
              <a:pathLst>
                <a:path w="7550" h="6490" extrusionOk="0">
                  <a:moveTo>
                    <a:pt x="5539" y="0"/>
                  </a:moveTo>
                  <a:cubicBezTo>
                    <a:pt x="4695" y="0"/>
                    <a:pt x="2815" y="2311"/>
                    <a:pt x="2569" y="2676"/>
                  </a:cubicBezTo>
                  <a:cubicBezTo>
                    <a:pt x="2292" y="3083"/>
                    <a:pt x="345" y="3978"/>
                    <a:pt x="191" y="4254"/>
                  </a:cubicBezTo>
                  <a:cubicBezTo>
                    <a:pt x="1" y="4594"/>
                    <a:pt x="776" y="6490"/>
                    <a:pt x="1769" y="6490"/>
                  </a:cubicBezTo>
                  <a:cubicBezTo>
                    <a:pt x="1931" y="6490"/>
                    <a:pt x="2099" y="6439"/>
                    <a:pt x="2269" y="6323"/>
                  </a:cubicBezTo>
                  <a:cubicBezTo>
                    <a:pt x="3482" y="5500"/>
                    <a:pt x="7550" y="2027"/>
                    <a:pt x="5791" y="105"/>
                  </a:cubicBezTo>
                  <a:cubicBezTo>
                    <a:pt x="5725" y="33"/>
                    <a:pt x="5639" y="0"/>
                    <a:pt x="5539" y="0"/>
                  </a:cubicBez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0"/>
            <p:cNvSpPr/>
            <p:nvPr/>
          </p:nvSpPr>
          <p:spPr>
            <a:xfrm>
              <a:off x="2706625" y="3400625"/>
              <a:ext cx="75100" cy="71175"/>
            </a:xfrm>
            <a:custGeom>
              <a:avLst/>
              <a:gdLst/>
              <a:ahLst/>
              <a:cxnLst/>
              <a:rect l="l" t="t" r="r" b="b"/>
              <a:pathLst>
                <a:path w="3004" h="2847" extrusionOk="0">
                  <a:moveTo>
                    <a:pt x="3004" y="0"/>
                  </a:moveTo>
                  <a:lnTo>
                    <a:pt x="3004" y="0"/>
                  </a:lnTo>
                  <a:cubicBezTo>
                    <a:pt x="1295" y="535"/>
                    <a:pt x="0" y="2847"/>
                    <a:pt x="0" y="2847"/>
                  </a:cubicBezTo>
                  <a:cubicBezTo>
                    <a:pt x="1128" y="1674"/>
                    <a:pt x="1960" y="895"/>
                    <a:pt x="300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0"/>
            <p:cNvSpPr/>
            <p:nvPr/>
          </p:nvSpPr>
          <p:spPr>
            <a:xfrm>
              <a:off x="2659800" y="3378925"/>
              <a:ext cx="179800" cy="153025"/>
            </a:xfrm>
            <a:custGeom>
              <a:avLst/>
              <a:gdLst/>
              <a:ahLst/>
              <a:cxnLst/>
              <a:rect l="l" t="t" r="r" b="b"/>
              <a:pathLst>
                <a:path w="7192" h="6121" extrusionOk="0">
                  <a:moveTo>
                    <a:pt x="5989" y="0"/>
                  </a:moveTo>
                  <a:lnTo>
                    <a:pt x="5989" y="0"/>
                  </a:lnTo>
                  <a:cubicBezTo>
                    <a:pt x="5545" y="1832"/>
                    <a:pt x="3012" y="3955"/>
                    <a:pt x="2098" y="4577"/>
                  </a:cubicBezTo>
                  <a:cubicBezTo>
                    <a:pt x="1928" y="4692"/>
                    <a:pt x="1760" y="4743"/>
                    <a:pt x="1599" y="4743"/>
                  </a:cubicBezTo>
                  <a:cubicBezTo>
                    <a:pt x="1096" y="4743"/>
                    <a:pt x="650" y="4256"/>
                    <a:pt x="356" y="3732"/>
                  </a:cubicBezTo>
                  <a:cubicBezTo>
                    <a:pt x="273" y="3794"/>
                    <a:pt x="214" y="3846"/>
                    <a:pt x="191" y="3886"/>
                  </a:cubicBezTo>
                  <a:cubicBezTo>
                    <a:pt x="0" y="4226"/>
                    <a:pt x="776" y="6120"/>
                    <a:pt x="1770" y="6120"/>
                  </a:cubicBezTo>
                  <a:cubicBezTo>
                    <a:pt x="1931" y="6120"/>
                    <a:pt x="2099" y="6070"/>
                    <a:pt x="2269" y="5955"/>
                  </a:cubicBezTo>
                  <a:cubicBezTo>
                    <a:pt x="3428" y="5166"/>
                    <a:pt x="7192" y="1960"/>
                    <a:pt x="5989" y="0"/>
                  </a:cubicBezTo>
                  <a:close/>
                </a:path>
              </a:pathLst>
            </a:custGeom>
            <a:solidFill>
              <a:srgbClr val="548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0"/>
            <p:cNvSpPr/>
            <p:nvPr/>
          </p:nvSpPr>
          <p:spPr>
            <a:xfrm>
              <a:off x="2716100" y="3443225"/>
              <a:ext cx="68325" cy="65325"/>
            </a:xfrm>
            <a:custGeom>
              <a:avLst/>
              <a:gdLst/>
              <a:ahLst/>
              <a:cxnLst/>
              <a:rect l="l" t="t" r="r" b="b"/>
              <a:pathLst>
                <a:path w="2733" h="2613" extrusionOk="0">
                  <a:moveTo>
                    <a:pt x="2732" y="0"/>
                  </a:moveTo>
                  <a:lnTo>
                    <a:pt x="2732" y="0"/>
                  </a:lnTo>
                  <a:cubicBezTo>
                    <a:pt x="1857" y="909"/>
                    <a:pt x="1110" y="1631"/>
                    <a:pt x="1" y="2613"/>
                  </a:cubicBezTo>
                  <a:cubicBezTo>
                    <a:pt x="1" y="2613"/>
                    <a:pt x="2057" y="1493"/>
                    <a:pt x="273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0"/>
            <p:cNvSpPr/>
            <p:nvPr/>
          </p:nvSpPr>
          <p:spPr>
            <a:xfrm>
              <a:off x="2962475" y="3086350"/>
              <a:ext cx="107000" cy="501900"/>
            </a:xfrm>
            <a:custGeom>
              <a:avLst/>
              <a:gdLst/>
              <a:ahLst/>
              <a:cxnLst/>
              <a:rect l="l" t="t" r="r" b="b"/>
              <a:pathLst>
                <a:path w="4280" h="20076" extrusionOk="0">
                  <a:moveTo>
                    <a:pt x="1133" y="0"/>
                  </a:moveTo>
                  <a:lnTo>
                    <a:pt x="1133" y="0"/>
                  </a:lnTo>
                  <a:cubicBezTo>
                    <a:pt x="493" y="1495"/>
                    <a:pt x="1212" y="9559"/>
                    <a:pt x="1301" y="11762"/>
                  </a:cubicBezTo>
                  <a:cubicBezTo>
                    <a:pt x="1392" y="13965"/>
                    <a:pt x="284" y="18039"/>
                    <a:pt x="1" y="20075"/>
                  </a:cubicBezTo>
                  <a:cubicBezTo>
                    <a:pt x="1" y="20075"/>
                    <a:pt x="1387" y="16416"/>
                    <a:pt x="2515" y="15379"/>
                  </a:cubicBezTo>
                  <a:cubicBezTo>
                    <a:pt x="4280" y="13752"/>
                    <a:pt x="3507" y="11057"/>
                    <a:pt x="3524" y="9436"/>
                  </a:cubicBezTo>
                  <a:cubicBezTo>
                    <a:pt x="3538" y="7815"/>
                    <a:pt x="1551" y="42"/>
                    <a:pt x="1551" y="42"/>
                  </a:cubicBezTo>
                  <a:lnTo>
                    <a:pt x="11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0"/>
            <p:cNvSpPr/>
            <p:nvPr/>
          </p:nvSpPr>
          <p:spPr>
            <a:xfrm>
              <a:off x="2962475" y="3098100"/>
              <a:ext cx="102950" cy="490150"/>
            </a:xfrm>
            <a:custGeom>
              <a:avLst/>
              <a:gdLst/>
              <a:ahLst/>
              <a:cxnLst/>
              <a:rect l="l" t="t" r="r" b="b"/>
              <a:pathLst>
                <a:path w="4118" h="19606" extrusionOk="0">
                  <a:moveTo>
                    <a:pt x="1006" y="0"/>
                  </a:moveTo>
                  <a:cubicBezTo>
                    <a:pt x="603" y="2261"/>
                    <a:pt x="1869" y="9993"/>
                    <a:pt x="1952" y="12024"/>
                  </a:cubicBezTo>
                  <a:cubicBezTo>
                    <a:pt x="2041" y="14225"/>
                    <a:pt x="284" y="17567"/>
                    <a:pt x="1" y="19605"/>
                  </a:cubicBezTo>
                  <a:cubicBezTo>
                    <a:pt x="1" y="19605"/>
                    <a:pt x="1387" y="15946"/>
                    <a:pt x="2514" y="14908"/>
                  </a:cubicBezTo>
                  <a:cubicBezTo>
                    <a:pt x="4118" y="13427"/>
                    <a:pt x="3625" y="11062"/>
                    <a:pt x="3534" y="9428"/>
                  </a:cubicBezTo>
                  <a:lnTo>
                    <a:pt x="3534" y="9428"/>
                  </a:lnTo>
                  <a:cubicBezTo>
                    <a:pt x="3445" y="9561"/>
                    <a:pt x="3343" y="9640"/>
                    <a:pt x="3229" y="9655"/>
                  </a:cubicBezTo>
                  <a:cubicBezTo>
                    <a:pt x="3216" y="9657"/>
                    <a:pt x="3202" y="9658"/>
                    <a:pt x="3188" y="9658"/>
                  </a:cubicBezTo>
                  <a:cubicBezTo>
                    <a:pt x="2471" y="9658"/>
                    <a:pt x="1572" y="7217"/>
                    <a:pt x="1160" y="4127"/>
                  </a:cubicBezTo>
                  <a:cubicBezTo>
                    <a:pt x="946" y="2532"/>
                    <a:pt x="903" y="1068"/>
                    <a:pt x="100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0"/>
            <p:cNvSpPr/>
            <p:nvPr/>
          </p:nvSpPr>
          <p:spPr>
            <a:xfrm>
              <a:off x="2765150" y="3086200"/>
              <a:ext cx="235925" cy="209300"/>
            </a:xfrm>
            <a:custGeom>
              <a:avLst/>
              <a:gdLst/>
              <a:ahLst/>
              <a:cxnLst/>
              <a:rect l="l" t="t" r="r" b="b"/>
              <a:pathLst>
                <a:path w="9437" h="8372" extrusionOk="0">
                  <a:moveTo>
                    <a:pt x="9112" y="1"/>
                  </a:moveTo>
                  <a:lnTo>
                    <a:pt x="102" y="5007"/>
                  </a:lnTo>
                  <a:lnTo>
                    <a:pt x="0" y="5116"/>
                  </a:lnTo>
                  <a:lnTo>
                    <a:pt x="4522" y="8371"/>
                  </a:lnTo>
                  <a:cubicBezTo>
                    <a:pt x="4522" y="8371"/>
                    <a:pt x="9315" y="761"/>
                    <a:pt x="9377" y="567"/>
                  </a:cubicBezTo>
                  <a:cubicBezTo>
                    <a:pt x="9437" y="373"/>
                    <a:pt x="9112" y="1"/>
                    <a:pt x="9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0"/>
            <p:cNvSpPr/>
            <p:nvPr/>
          </p:nvSpPr>
          <p:spPr>
            <a:xfrm>
              <a:off x="2863250" y="3146525"/>
              <a:ext cx="43675" cy="148975"/>
            </a:xfrm>
            <a:custGeom>
              <a:avLst/>
              <a:gdLst/>
              <a:ahLst/>
              <a:cxnLst/>
              <a:rect l="l" t="t" r="r" b="b"/>
              <a:pathLst>
                <a:path w="1747" h="5959" extrusionOk="0">
                  <a:moveTo>
                    <a:pt x="848" y="0"/>
                  </a:moveTo>
                  <a:lnTo>
                    <a:pt x="1" y="470"/>
                  </a:lnTo>
                  <a:lnTo>
                    <a:pt x="265" y="5718"/>
                  </a:lnTo>
                  <a:lnTo>
                    <a:pt x="598" y="5958"/>
                  </a:lnTo>
                  <a:cubicBezTo>
                    <a:pt x="598" y="5958"/>
                    <a:pt x="1084" y="5189"/>
                    <a:pt x="1747" y="4135"/>
                  </a:cubicBezTo>
                  <a:lnTo>
                    <a:pt x="8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0"/>
            <p:cNvSpPr/>
            <p:nvPr/>
          </p:nvSpPr>
          <p:spPr>
            <a:xfrm>
              <a:off x="2916250" y="3117175"/>
              <a:ext cx="37725" cy="100800"/>
            </a:xfrm>
            <a:custGeom>
              <a:avLst/>
              <a:gdLst/>
              <a:ahLst/>
              <a:cxnLst/>
              <a:rect l="l" t="t" r="r" b="b"/>
              <a:pathLst>
                <a:path w="1509" h="4032" extrusionOk="0">
                  <a:moveTo>
                    <a:pt x="841" y="0"/>
                  </a:moveTo>
                  <a:lnTo>
                    <a:pt x="0" y="467"/>
                  </a:lnTo>
                  <a:lnTo>
                    <a:pt x="427" y="4031"/>
                  </a:lnTo>
                  <a:cubicBezTo>
                    <a:pt x="783" y="3461"/>
                    <a:pt x="1156" y="2869"/>
                    <a:pt x="1509" y="2302"/>
                  </a:cubicBezTo>
                  <a:lnTo>
                    <a:pt x="84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0"/>
            <p:cNvSpPr/>
            <p:nvPr/>
          </p:nvSpPr>
          <p:spPr>
            <a:xfrm>
              <a:off x="2966925" y="3087350"/>
              <a:ext cx="29500" cy="57950"/>
            </a:xfrm>
            <a:custGeom>
              <a:avLst/>
              <a:gdLst/>
              <a:ahLst/>
              <a:cxnLst/>
              <a:rect l="l" t="t" r="r" b="b"/>
              <a:pathLst>
                <a:path w="1180" h="2318" extrusionOk="0">
                  <a:moveTo>
                    <a:pt x="962" y="1"/>
                  </a:moveTo>
                  <a:lnTo>
                    <a:pt x="1" y="534"/>
                  </a:lnTo>
                  <a:lnTo>
                    <a:pt x="215" y="2317"/>
                  </a:lnTo>
                  <a:cubicBezTo>
                    <a:pt x="649" y="1617"/>
                    <a:pt x="1001" y="1045"/>
                    <a:pt x="1179" y="748"/>
                  </a:cubicBezTo>
                  <a:lnTo>
                    <a:pt x="9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0"/>
            <p:cNvSpPr/>
            <p:nvPr/>
          </p:nvSpPr>
          <p:spPr>
            <a:xfrm>
              <a:off x="2798975" y="3093350"/>
              <a:ext cx="201250" cy="202200"/>
            </a:xfrm>
            <a:custGeom>
              <a:avLst/>
              <a:gdLst/>
              <a:ahLst/>
              <a:cxnLst/>
              <a:rect l="l" t="t" r="r" b="b"/>
              <a:pathLst>
                <a:path w="8050" h="8088" extrusionOk="0">
                  <a:moveTo>
                    <a:pt x="7959" y="1"/>
                  </a:moveTo>
                  <a:cubicBezTo>
                    <a:pt x="7240" y="1099"/>
                    <a:pt x="6007" y="2363"/>
                    <a:pt x="4454" y="3504"/>
                  </a:cubicBezTo>
                  <a:cubicBezTo>
                    <a:pt x="2862" y="4671"/>
                    <a:pt x="1263" y="5474"/>
                    <a:pt x="1" y="5806"/>
                  </a:cubicBezTo>
                  <a:lnTo>
                    <a:pt x="3171" y="8088"/>
                  </a:lnTo>
                  <a:cubicBezTo>
                    <a:pt x="3171" y="8088"/>
                    <a:pt x="7963" y="476"/>
                    <a:pt x="8025" y="282"/>
                  </a:cubicBezTo>
                  <a:cubicBezTo>
                    <a:pt x="8049" y="206"/>
                    <a:pt x="8012" y="100"/>
                    <a:pt x="795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0"/>
            <p:cNvSpPr/>
            <p:nvPr/>
          </p:nvSpPr>
          <p:spPr>
            <a:xfrm>
              <a:off x="2738900" y="3208100"/>
              <a:ext cx="107850" cy="139050"/>
            </a:xfrm>
            <a:custGeom>
              <a:avLst/>
              <a:gdLst/>
              <a:ahLst/>
              <a:cxnLst/>
              <a:rect l="l" t="t" r="r" b="b"/>
              <a:pathLst>
                <a:path w="4314" h="5562" extrusionOk="0">
                  <a:moveTo>
                    <a:pt x="1312" y="0"/>
                  </a:moveTo>
                  <a:cubicBezTo>
                    <a:pt x="0" y="0"/>
                    <a:pt x="11" y="3135"/>
                    <a:pt x="1399" y="4886"/>
                  </a:cubicBezTo>
                  <a:cubicBezTo>
                    <a:pt x="1720" y="5290"/>
                    <a:pt x="2256" y="5562"/>
                    <a:pt x="2785" y="5562"/>
                  </a:cubicBezTo>
                  <a:cubicBezTo>
                    <a:pt x="3282" y="5562"/>
                    <a:pt x="3773" y="5322"/>
                    <a:pt x="4077" y="4728"/>
                  </a:cubicBezTo>
                  <a:cubicBezTo>
                    <a:pt x="4314" y="4264"/>
                    <a:pt x="3739" y="1965"/>
                    <a:pt x="2664" y="776"/>
                  </a:cubicBezTo>
                  <a:cubicBezTo>
                    <a:pt x="2117" y="229"/>
                    <a:pt x="1666" y="0"/>
                    <a:pt x="1312"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0"/>
            <p:cNvSpPr/>
            <p:nvPr/>
          </p:nvSpPr>
          <p:spPr>
            <a:xfrm>
              <a:off x="2769500" y="3199575"/>
              <a:ext cx="126225" cy="156300"/>
            </a:xfrm>
            <a:custGeom>
              <a:avLst/>
              <a:gdLst/>
              <a:ahLst/>
              <a:cxnLst/>
              <a:rect l="l" t="t" r="r" b="b"/>
              <a:pathLst>
                <a:path w="5049" h="6252" extrusionOk="0">
                  <a:moveTo>
                    <a:pt x="1026" y="1"/>
                  </a:moveTo>
                  <a:cubicBezTo>
                    <a:pt x="603" y="1"/>
                    <a:pt x="293" y="244"/>
                    <a:pt x="207" y="814"/>
                  </a:cubicBezTo>
                  <a:cubicBezTo>
                    <a:pt x="0" y="2198"/>
                    <a:pt x="872" y="5563"/>
                    <a:pt x="1625" y="5948"/>
                  </a:cubicBezTo>
                  <a:cubicBezTo>
                    <a:pt x="2038" y="6160"/>
                    <a:pt x="2423" y="6251"/>
                    <a:pt x="2773" y="6251"/>
                  </a:cubicBezTo>
                  <a:cubicBezTo>
                    <a:pt x="4203" y="6251"/>
                    <a:pt x="5049" y="4734"/>
                    <a:pt x="4745" y="3724"/>
                  </a:cubicBezTo>
                  <a:cubicBezTo>
                    <a:pt x="4171" y="1808"/>
                    <a:pt x="2179" y="1"/>
                    <a:pt x="1026" y="1"/>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0"/>
            <p:cNvSpPr/>
            <p:nvPr/>
          </p:nvSpPr>
          <p:spPr>
            <a:xfrm>
              <a:off x="2775775" y="3230525"/>
              <a:ext cx="120000" cy="125375"/>
            </a:xfrm>
            <a:custGeom>
              <a:avLst/>
              <a:gdLst/>
              <a:ahLst/>
              <a:cxnLst/>
              <a:rect l="l" t="t" r="r" b="b"/>
              <a:pathLst>
                <a:path w="4800" h="5015" extrusionOk="0">
                  <a:moveTo>
                    <a:pt x="2946" y="0"/>
                  </a:moveTo>
                  <a:lnTo>
                    <a:pt x="2946" y="0"/>
                  </a:lnTo>
                  <a:cubicBezTo>
                    <a:pt x="3182" y="634"/>
                    <a:pt x="3106" y="1286"/>
                    <a:pt x="2683" y="1678"/>
                  </a:cubicBezTo>
                  <a:cubicBezTo>
                    <a:pt x="2445" y="1902"/>
                    <a:pt x="2131" y="2010"/>
                    <a:pt x="1792" y="2010"/>
                  </a:cubicBezTo>
                  <a:cubicBezTo>
                    <a:pt x="1255" y="2010"/>
                    <a:pt x="653" y="1741"/>
                    <a:pt x="186" y="1240"/>
                  </a:cubicBezTo>
                  <a:cubicBezTo>
                    <a:pt x="117" y="1168"/>
                    <a:pt x="57" y="1094"/>
                    <a:pt x="1" y="1017"/>
                  </a:cubicBezTo>
                  <a:lnTo>
                    <a:pt x="1" y="1017"/>
                  </a:lnTo>
                  <a:cubicBezTo>
                    <a:pt x="209" y="2548"/>
                    <a:pt x="825" y="4429"/>
                    <a:pt x="1376" y="4712"/>
                  </a:cubicBezTo>
                  <a:cubicBezTo>
                    <a:pt x="1788" y="4924"/>
                    <a:pt x="2173" y="5015"/>
                    <a:pt x="2524" y="5015"/>
                  </a:cubicBezTo>
                  <a:cubicBezTo>
                    <a:pt x="3954" y="5015"/>
                    <a:pt x="4799" y="3497"/>
                    <a:pt x="4497" y="2487"/>
                  </a:cubicBezTo>
                  <a:cubicBezTo>
                    <a:pt x="4221" y="1571"/>
                    <a:pt x="3622" y="680"/>
                    <a:pt x="2946" y="0"/>
                  </a:cubicBezTo>
                  <a:close/>
                </a:path>
              </a:pathLst>
            </a:custGeom>
            <a:solidFill>
              <a:srgbClr val="84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0"/>
            <p:cNvSpPr/>
            <p:nvPr/>
          </p:nvSpPr>
          <p:spPr>
            <a:xfrm>
              <a:off x="2528150" y="4026100"/>
              <a:ext cx="660075" cy="207275"/>
            </a:xfrm>
            <a:custGeom>
              <a:avLst/>
              <a:gdLst/>
              <a:ahLst/>
              <a:cxnLst/>
              <a:rect l="l" t="t" r="r" b="b"/>
              <a:pathLst>
                <a:path w="26403" h="8291" extrusionOk="0">
                  <a:moveTo>
                    <a:pt x="5020" y="0"/>
                  </a:moveTo>
                  <a:cubicBezTo>
                    <a:pt x="4251" y="0"/>
                    <a:pt x="3656" y="182"/>
                    <a:pt x="3597" y="726"/>
                  </a:cubicBezTo>
                  <a:cubicBezTo>
                    <a:pt x="3419" y="2358"/>
                    <a:pt x="1" y="8290"/>
                    <a:pt x="1" y="8290"/>
                  </a:cubicBezTo>
                  <a:lnTo>
                    <a:pt x="26402" y="8290"/>
                  </a:lnTo>
                  <a:lnTo>
                    <a:pt x="8783" y="726"/>
                  </a:lnTo>
                  <a:cubicBezTo>
                    <a:pt x="8783" y="726"/>
                    <a:pt x="6556" y="0"/>
                    <a:pt x="50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0"/>
            <p:cNvSpPr/>
            <p:nvPr/>
          </p:nvSpPr>
          <p:spPr>
            <a:xfrm>
              <a:off x="2562900" y="4026100"/>
              <a:ext cx="625275" cy="207275"/>
            </a:xfrm>
            <a:custGeom>
              <a:avLst/>
              <a:gdLst/>
              <a:ahLst/>
              <a:cxnLst/>
              <a:rect l="l" t="t" r="r" b="b"/>
              <a:pathLst>
                <a:path w="25011" h="8291" extrusionOk="0">
                  <a:moveTo>
                    <a:pt x="3628" y="0"/>
                  </a:moveTo>
                  <a:cubicBezTo>
                    <a:pt x="2860" y="0"/>
                    <a:pt x="2264" y="182"/>
                    <a:pt x="2206" y="726"/>
                  </a:cubicBezTo>
                  <a:cubicBezTo>
                    <a:pt x="2107" y="1649"/>
                    <a:pt x="967" y="3948"/>
                    <a:pt x="0" y="5771"/>
                  </a:cubicBezTo>
                  <a:cubicBezTo>
                    <a:pt x="986" y="4764"/>
                    <a:pt x="2214" y="3060"/>
                    <a:pt x="2791" y="2344"/>
                  </a:cubicBezTo>
                  <a:cubicBezTo>
                    <a:pt x="3564" y="3501"/>
                    <a:pt x="6698" y="7021"/>
                    <a:pt x="9592" y="8290"/>
                  </a:cubicBezTo>
                  <a:lnTo>
                    <a:pt x="25011" y="8290"/>
                  </a:lnTo>
                  <a:lnTo>
                    <a:pt x="7390" y="726"/>
                  </a:lnTo>
                  <a:cubicBezTo>
                    <a:pt x="7390" y="726"/>
                    <a:pt x="5164" y="0"/>
                    <a:pt x="362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0"/>
            <p:cNvSpPr/>
            <p:nvPr/>
          </p:nvSpPr>
          <p:spPr>
            <a:xfrm>
              <a:off x="2585100" y="3618500"/>
              <a:ext cx="611875" cy="614875"/>
            </a:xfrm>
            <a:custGeom>
              <a:avLst/>
              <a:gdLst/>
              <a:ahLst/>
              <a:cxnLst/>
              <a:rect l="l" t="t" r="r" b="b"/>
              <a:pathLst>
                <a:path w="24475" h="24595" extrusionOk="0">
                  <a:moveTo>
                    <a:pt x="6068" y="0"/>
                  </a:moveTo>
                  <a:lnTo>
                    <a:pt x="0" y="20293"/>
                  </a:lnTo>
                  <a:lnTo>
                    <a:pt x="0" y="20293"/>
                  </a:lnTo>
                  <a:lnTo>
                    <a:pt x="2046" y="18118"/>
                  </a:lnTo>
                  <a:cubicBezTo>
                    <a:pt x="4774" y="24447"/>
                    <a:pt x="22686" y="24595"/>
                    <a:pt x="24351" y="24595"/>
                  </a:cubicBezTo>
                  <a:cubicBezTo>
                    <a:pt x="24432" y="24595"/>
                    <a:pt x="24475" y="24594"/>
                    <a:pt x="24475" y="24594"/>
                  </a:cubicBezTo>
                  <a:cubicBezTo>
                    <a:pt x="24475" y="24594"/>
                    <a:pt x="20352" y="22614"/>
                    <a:pt x="18049" y="13438"/>
                  </a:cubicBezTo>
                  <a:cubicBezTo>
                    <a:pt x="14894" y="865"/>
                    <a:pt x="10006" y="433"/>
                    <a:pt x="10006" y="433"/>
                  </a:cubicBezTo>
                  <a:lnTo>
                    <a:pt x="606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0"/>
            <p:cNvSpPr/>
            <p:nvPr/>
          </p:nvSpPr>
          <p:spPr>
            <a:xfrm>
              <a:off x="2720675" y="3618525"/>
              <a:ext cx="476300" cy="614900"/>
            </a:xfrm>
            <a:custGeom>
              <a:avLst/>
              <a:gdLst/>
              <a:ahLst/>
              <a:cxnLst/>
              <a:rect l="l" t="t" r="r" b="b"/>
              <a:pathLst>
                <a:path w="19052" h="24596" extrusionOk="0">
                  <a:moveTo>
                    <a:pt x="645" y="1"/>
                  </a:moveTo>
                  <a:lnTo>
                    <a:pt x="579" y="2346"/>
                  </a:lnTo>
                  <a:cubicBezTo>
                    <a:pt x="474" y="5332"/>
                    <a:pt x="0" y="11133"/>
                    <a:pt x="7090" y="23539"/>
                  </a:cubicBezTo>
                  <a:cubicBezTo>
                    <a:pt x="12479" y="24553"/>
                    <a:pt x="18039" y="24595"/>
                    <a:pt x="18929" y="24595"/>
                  </a:cubicBezTo>
                  <a:cubicBezTo>
                    <a:pt x="19009" y="24595"/>
                    <a:pt x="19052" y="24595"/>
                    <a:pt x="19052" y="24595"/>
                  </a:cubicBezTo>
                  <a:cubicBezTo>
                    <a:pt x="19052" y="24595"/>
                    <a:pt x="14929" y="22615"/>
                    <a:pt x="12626" y="13438"/>
                  </a:cubicBezTo>
                  <a:cubicBezTo>
                    <a:pt x="9471" y="866"/>
                    <a:pt x="4583" y="433"/>
                    <a:pt x="4583" y="433"/>
                  </a:cubicBezTo>
                  <a:lnTo>
                    <a:pt x="64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0"/>
            <p:cNvSpPr/>
            <p:nvPr/>
          </p:nvSpPr>
          <p:spPr>
            <a:xfrm>
              <a:off x="2723150" y="3689625"/>
              <a:ext cx="50200" cy="330000"/>
            </a:xfrm>
            <a:custGeom>
              <a:avLst/>
              <a:gdLst/>
              <a:ahLst/>
              <a:cxnLst/>
              <a:rect l="l" t="t" r="r" b="b"/>
              <a:pathLst>
                <a:path w="2008" h="13200" extrusionOk="0">
                  <a:moveTo>
                    <a:pt x="2008" y="1"/>
                  </a:moveTo>
                  <a:lnTo>
                    <a:pt x="0" y="577"/>
                  </a:lnTo>
                  <a:cubicBezTo>
                    <a:pt x="0" y="577"/>
                    <a:pt x="258" y="9010"/>
                    <a:pt x="1426" y="13199"/>
                  </a:cubicBezTo>
                  <a:lnTo>
                    <a:pt x="1426" y="13199"/>
                  </a:lnTo>
                  <a:cubicBezTo>
                    <a:pt x="1423" y="13185"/>
                    <a:pt x="529" y="3631"/>
                    <a:pt x="2008" y="1"/>
                  </a:cubicBezTo>
                  <a:close/>
                  <a:moveTo>
                    <a:pt x="1426" y="13199"/>
                  </a:moveTo>
                  <a:cubicBezTo>
                    <a:pt x="1426" y="13199"/>
                    <a:pt x="1426" y="13199"/>
                    <a:pt x="1426" y="13199"/>
                  </a:cubicBezTo>
                  <a:cubicBezTo>
                    <a:pt x="1426" y="13199"/>
                    <a:pt x="1426" y="13199"/>
                    <a:pt x="1426" y="13199"/>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0"/>
            <p:cNvSpPr/>
            <p:nvPr/>
          </p:nvSpPr>
          <p:spPr>
            <a:xfrm>
              <a:off x="2660900" y="3642125"/>
              <a:ext cx="89175" cy="230250"/>
            </a:xfrm>
            <a:custGeom>
              <a:avLst/>
              <a:gdLst/>
              <a:ahLst/>
              <a:cxnLst/>
              <a:rect l="l" t="t" r="r" b="b"/>
              <a:pathLst>
                <a:path w="3567" h="9210" extrusionOk="0">
                  <a:moveTo>
                    <a:pt x="2730" y="1"/>
                  </a:moveTo>
                  <a:lnTo>
                    <a:pt x="0" y="9209"/>
                  </a:lnTo>
                  <a:cubicBezTo>
                    <a:pt x="0" y="9209"/>
                    <a:pt x="3147" y="3507"/>
                    <a:pt x="3567" y="1063"/>
                  </a:cubicBezTo>
                  <a:lnTo>
                    <a:pt x="273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0"/>
            <p:cNvSpPr/>
            <p:nvPr/>
          </p:nvSpPr>
          <p:spPr>
            <a:xfrm>
              <a:off x="2661600" y="3616725"/>
              <a:ext cx="95150" cy="221650"/>
            </a:xfrm>
            <a:custGeom>
              <a:avLst/>
              <a:gdLst/>
              <a:ahLst/>
              <a:cxnLst/>
              <a:rect l="l" t="t" r="r" b="b"/>
              <a:pathLst>
                <a:path w="3806" h="8866" extrusionOk="0">
                  <a:moveTo>
                    <a:pt x="3031" y="1"/>
                  </a:moveTo>
                  <a:cubicBezTo>
                    <a:pt x="3030" y="1"/>
                    <a:pt x="709" y="4254"/>
                    <a:pt x="1" y="8866"/>
                  </a:cubicBezTo>
                  <a:cubicBezTo>
                    <a:pt x="1" y="8866"/>
                    <a:pt x="3672" y="1836"/>
                    <a:pt x="3806" y="448"/>
                  </a:cubicBezTo>
                  <a:lnTo>
                    <a:pt x="30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0"/>
            <p:cNvSpPr/>
            <p:nvPr/>
          </p:nvSpPr>
          <p:spPr>
            <a:xfrm>
              <a:off x="2692875" y="3625150"/>
              <a:ext cx="380750" cy="432625"/>
            </a:xfrm>
            <a:custGeom>
              <a:avLst/>
              <a:gdLst/>
              <a:ahLst/>
              <a:cxnLst/>
              <a:rect l="l" t="t" r="r" b="b"/>
              <a:pathLst>
                <a:path w="15230" h="17305" extrusionOk="0">
                  <a:moveTo>
                    <a:pt x="6803" y="0"/>
                  </a:moveTo>
                  <a:lnTo>
                    <a:pt x="2406" y="276"/>
                  </a:lnTo>
                  <a:cubicBezTo>
                    <a:pt x="0" y="14813"/>
                    <a:pt x="15229" y="17304"/>
                    <a:pt x="15229" y="17304"/>
                  </a:cubicBezTo>
                  <a:cubicBezTo>
                    <a:pt x="15229" y="5685"/>
                    <a:pt x="6803" y="0"/>
                    <a:pt x="68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0"/>
            <p:cNvSpPr/>
            <p:nvPr/>
          </p:nvSpPr>
          <p:spPr>
            <a:xfrm>
              <a:off x="2779150" y="3646400"/>
              <a:ext cx="135675" cy="177275"/>
            </a:xfrm>
            <a:custGeom>
              <a:avLst/>
              <a:gdLst/>
              <a:ahLst/>
              <a:cxnLst/>
              <a:rect l="l" t="t" r="r" b="b"/>
              <a:pathLst>
                <a:path w="5427" h="7091" extrusionOk="0">
                  <a:moveTo>
                    <a:pt x="2027" y="1"/>
                  </a:moveTo>
                  <a:lnTo>
                    <a:pt x="1" y="627"/>
                  </a:lnTo>
                  <a:cubicBezTo>
                    <a:pt x="1" y="627"/>
                    <a:pt x="3425" y="3063"/>
                    <a:pt x="5427" y="7091"/>
                  </a:cubicBezTo>
                  <a:cubicBezTo>
                    <a:pt x="5427" y="7091"/>
                    <a:pt x="4823" y="2629"/>
                    <a:pt x="202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0"/>
            <p:cNvSpPr/>
            <p:nvPr/>
          </p:nvSpPr>
          <p:spPr>
            <a:xfrm>
              <a:off x="2791200" y="3618075"/>
              <a:ext cx="282375" cy="439700"/>
            </a:xfrm>
            <a:custGeom>
              <a:avLst/>
              <a:gdLst/>
              <a:ahLst/>
              <a:cxnLst/>
              <a:rect l="l" t="t" r="r" b="b"/>
              <a:pathLst>
                <a:path w="11295" h="17588" extrusionOk="0">
                  <a:moveTo>
                    <a:pt x="1375" y="0"/>
                  </a:moveTo>
                  <a:lnTo>
                    <a:pt x="0" y="464"/>
                  </a:lnTo>
                  <a:cubicBezTo>
                    <a:pt x="2163" y="1746"/>
                    <a:pt x="4448" y="4274"/>
                    <a:pt x="6086" y="7451"/>
                  </a:cubicBezTo>
                  <a:cubicBezTo>
                    <a:pt x="7906" y="10983"/>
                    <a:pt x="8458" y="14406"/>
                    <a:pt x="7761" y="16534"/>
                  </a:cubicBezTo>
                  <a:cubicBezTo>
                    <a:pt x="9769" y="17337"/>
                    <a:pt x="11295" y="17587"/>
                    <a:pt x="11295" y="17587"/>
                  </a:cubicBezTo>
                  <a:cubicBezTo>
                    <a:pt x="11295" y="5968"/>
                    <a:pt x="2870" y="283"/>
                    <a:pt x="2870" y="283"/>
                  </a:cubicBezTo>
                  <a:lnTo>
                    <a:pt x="137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0"/>
            <p:cNvSpPr/>
            <p:nvPr/>
          </p:nvSpPr>
          <p:spPr>
            <a:xfrm>
              <a:off x="2734725" y="3674350"/>
              <a:ext cx="324150" cy="358100"/>
            </a:xfrm>
            <a:custGeom>
              <a:avLst/>
              <a:gdLst/>
              <a:ahLst/>
              <a:cxnLst/>
              <a:rect l="l" t="t" r="r" b="b"/>
              <a:pathLst>
                <a:path w="12966" h="14324" extrusionOk="0">
                  <a:moveTo>
                    <a:pt x="1385" y="1"/>
                  </a:moveTo>
                  <a:lnTo>
                    <a:pt x="1203" y="11"/>
                  </a:lnTo>
                  <a:cubicBezTo>
                    <a:pt x="0" y="12380"/>
                    <a:pt x="12966" y="14323"/>
                    <a:pt x="12966" y="14323"/>
                  </a:cubicBezTo>
                  <a:cubicBezTo>
                    <a:pt x="12966" y="14013"/>
                    <a:pt x="12954" y="13705"/>
                    <a:pt x="12939" y="13402"/>
                  </a:cubicBezTo>
                  <a:cubicBezTo>
                    <a:pt x="9401" y="12403"/>
                    <a:pt x="1714" y="9221"/>
                    <a:pt x="1385"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0"/>
            <p:cNvSpPr/>
            <p:nvPr/>
          </p:nvSpPr>
          <p:spPr>
            <a:xfrm>
              <a:off x="2737350" y="3361700"/>
              <a:ext cx="93850" cy="127375"/>
            </a:xfrm>
            <a:custGeom>
              <a:avLst/>
              <a:gdLst/>
              <a:ahLst/>
              <a:cxnLst/>
              <a:rect l="l" t="t" r="r" b="b"/>
              <a:pathLst>
                <a:path w="3754" h="5095" extrusionOk="0">
                  <a:moveTo>
                    <a:pt x="2147" y="0"/>
                  </a:moveTo>
                  <a:cubicBezTo>
                    <a:pt x="1313" y="0"/>
                    <a:pt x="527" y="729"/>
                    <a:pt x="279" y="2005"/>
                  </a:cubicBezTo>
                  <a:cubicBezTo>
                    <a:pt x="0" y="3425"/>
                    <a:pt x="484" y="4970"/>
                    <a:pt x="1457" y="5086"/>
                  </a:cubicBezTo>
                  <a:cubicBezTo>
                    <a:pt x="1504" y="5092"/>
                    <a:pt x="1552" y="5095"/>
                    <a:pt x="1599" y="5095"/>
                  </a:cubicBezTo>
                  <a:cubicBezTo>
                    <a:pt x="2533" y="5095"/>
                    <a:pt x="3414" y="3974"/>
                    <a:pt x="3585" y="2577"/>
                  </a:cubicBezTo>
                  <a:cubicBezTo>
                    <a:pt x="3753" y="1195"/>
                    <a:pt x="3154" y="77"/>
                    <a:pt x="2265" y="5"/>
                  </a:cubicBezTo>
                  <a:cubicBezTo>
                    <a:pt x="2225" y="2"/>
                    <a:pt x="2186" y="0"/>
                    <a:pt x="2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0"/>
            <p:cNvSpPr/>
            <p:nvPr/>
          </p:nvSpPr>
          <p:spPr>
            <a:xfrm>
              <a:off x="2747175" y="3369325"/>
              <a:ext cx="81625" cy="110925"/>
            </a:xfrm>
            <a:custGeom>
              <a:avLst/>
              <a:gdLst/>
              <a:ahLst/>
              <a:cxnLst/>
              <a:rect l="l" t="t" r="r" b="b"/>
              <a:pathLst>
                <a:path w="3265" h="4437" extrusionOk="0">
                  <a:moveTo>
                    <a:pt x="1871" y="1"/>
                  </a:moveTo>
                  <a:cubicBezTo>
                    <a:pt x="1145" y="1"/>
                    <a:pt x="458" y="634"/>
                    <a:pt x="241" y="1748"/>
                  </a:cubicBezTo>
                  <a:cubicBezTo>
                    <a:pt x="1" y="2981"/>
                    <a:pt x="422" y="4324"/>
                    <a:pt x="1267" y="4429"/>
                  </a:cubicBezTo>
                  <a:cubicBezTo>
                    <a:pt x="1307" y="4434"/>
                    <a:pt x="1348" y="4437"/>
                    <a:pt x="1388" y="4437"/>
                  </a:cubicBezTo>
                  <a:cubicBezTo>
                    <a:pt x="2201" y="4437"/>
                    <a:pt x="2970" y="3463"/>
                    <a:pt x="3119" y="2245"/>
                  </a:cubicBezTo>
                  <a:cubicBezTo>
                    <a:pt x="3264" y="1041"/>
                    <a:pt x="2743" y="68"/>
                    <a:pt x="1969" y="5"/>
                  </a:cubicBezTo>
                  <a:cubicBezTo>
                    <a:pt x="1936" y="2"/>
                    <a:pt x="1903" y="1"/>
                    <a:pt x="187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0"/>
            <p:cNvSpPr/>
            <p:nvPr/>
          </p:nvSpPr>
          <p:spPr>
            <a:xfrm>
              <a:off x="2718875" y="3627400"/>
              <a:ext cx="145300" cy="79325"/>
            </a:xfrm>
            <a:custGeom>
              <a:avLst/>
              <a:gdLst/>
              <a:ahLst/>
              <a:cxnLst/>
              <a:rect l="l" t="t" r="r" b="b"/>
              <a:pathLst>
                <a:path w="5812" h="3173" extrusionOk="0">
                  <a:moveTo>
                    <a:pt x="5812" y="1"/>
                  </a:moveTo>
                  <a:lnTo>
                    <a:pt x="446" y="90"/>
                  </a:lnTo>
                  <a:cubicBezTo>
                    <a:pt x="0" y="1508"/>
                    <a:pt x="627" y="3172"/>
                    <a:pt x="627" y="3172"/>
                  </a:cubicBezTo>
                  <a:cubicBezTo>
                    <a:pt x="1472" y="2593"/>
                    <a:pt x="3864" y="873"/>
                    <a:pt x="581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0"/>
            <p:cNvSpPr/>
            <p:nvPr/>
          </p:nvSpPr>
          <p:spPr>
            <a:xfrm>
              <a:off x="2728525" y="3372950"/>
              <a:ext cx="137675" cy="283175"/>
            </a:xfrm>
            <a:custGeom>
              <a:avLst/>
              <a:gdLst/>
              <a:ahLst/>
              <a:cxnLst/>
              <a:rect l="l" t="t" r="r" b="b"/>
              <a:pathLst>
                <a:path w="5507" h="11327" extrusionOk="0">
                  <a:moveTo>
                    <a:pt x="3246" y="1"/>
                  </a:moveTo>
                  <a:cubicBezTo>
                    <a:pt x="2840" y="1"/>
                    <a:pt x="2442" y="95"/>
                    <a:pt x="2192" y="228"/>
                  </a:cubicBezTo>
                  <a:cubicBezTo>
                    <a:pt x="980" y="873"/>
                    <a:pt x="1" y="3343"/>
                    <a:pt x="1" y="3343"/>
                  </a:cubicBezTo>
                  <a:cubicBezTo>
                    <a:pt x="2131" y="5772"/>
                    <a:pt x="586" y="7604"/>
                    <a:pt x="73" y="10279"/>
                  </a:cubicBezTo>
                  <a:cubicBezTo>
                    <a:pt x="137" y="10689"/>
                    <a:pt x="403" y="11205"/>
                    <a:pt x="732" y="11315"/>
                  </a:cubicBezTo>
                  <a:cubicBezTo>
                    <a:pt x="893" y="11323"/>
                    <a:pt x="1054" y="11327"/>
                    <a:pt x="1218" y="11327"/>
                  </a:cubicBezTo>
                  <a:cubicBezTo>
                    <a:pt x="2559" y="11327"/>
                    <a:pt x="4001" y="11062"/>
                    <a:pt x="5506" y="10176"/>
                  </a:cubicBezTo>
                  <a:cubicBezTo>
                    <a:pt x="5506" y="10176"/>
                    <a:pt x="1970" y="8023"/>
                    <a:pt x="4315" y="4027"/>
                  </a:cubicBezTo>
                  <a:cubicBezTo>
                    <a:pt x="5256" y="2426"/>
                    <a:pt x="4950" y="1397"/>
                    <a:pt x="4581" y="647"/>
                  </a:cubicBezTo>
                  <a:cubicBezTo>
                    <a:pt x="4348" y="171"/>
                    <a:pt x="3790" y="1"/>
                    <a:pt x="32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0"/>
            <p:cNvSpPr/>
            <p:nvPr/>
          </p:nvSpPr>
          <p:spPr>
            <a:xfrm>
              <a:off x="2729300" y="3389050"/>
              <a:ext cx="136925" cy="265650"/>
            </a:xfrm>
            <a:custGeom>
              <a:avLst/>
              <a:gdLst/>
              <a:ahLst/>
              <a:cxnLst/>
              <a:rect l="l" t="t" r="r" b="b"/>
              <a:pathLst>
                <a:path w="5477" h="10626" extrusionOk="0">
                  <a:moveTo>
                    <a:pt x="4552" y="0"/>
                  </a:moveTo>
                  <a:lnTo>
                    <a:pt x="4552" y="0"/>
                  </a:lnTo>
                  <a:cubicBezTo>
                    <a:pt x="3937" y="1341"/>
                    <a:pt x="3082" y="3080"/>
                    <a:pt x="2840" y="3132"/>
                  </a:cubicBezTo>
                  <a:cubicBezTo>
                    <a:pt x="2811" y="3138"/>
                    <a:pt x="2765" y="3141"/>
                    <a:pt x="2705" y="3141"/>
                  </a:cubicBezTo>
                  <a:cubicBezTo>
                    <a:pt x="2205" y="3141"/>
                    <a:pt x="717" y="2939"/>
                    <a:pt x="0" y="2735"/>
                  </a:cubicBezTo>
                  <a:lnTo>
                    <a:pt x="0" y="2735"/>
                  </a:lnTo>
                  <a:cubicBezTo>
                    <a:pt x="974" y="3862"/>
                    <a:pt x="1158" y="4862"/>
                    <a:pt x="1026" y="5878"/>
                  </a:cubicBezTo>
                  <a:cubicBezTo>
                    <a:pt x="1131" y="5639"/>
                    <a:pt x="1295" y="5524"/>
                    <a:pt x="1479" y="5524"/>
                  </a:cubicBezTo>
                  <a:cubicBezTo>
                    <a:pt x="2218" y="5524"/>
                    <a:pt x="3283" y="7384"/>
                    <a:pt x="2199" y="10625"/>
                  </a:cubicBezTo>
                  <a:cubicBezTo>
                    <a:pt x="3130" y="10605"/>
                    <a:pt x="4302" y="10220"/>
                    <a:pt x="5476" y="9528"/>
                  </a:cubicBezTo>
                  <a:cubicBezTo>
                    <a:pt x="5476" y="9528"/>
                    <a:pt x="1939" y="7376"/>
                    <a:pt x="4287" y="3382"/>
                  </a:cubicBezTo>
                  <a:cubicBezTo>
                    <a:pt x="5228" y="1781"/>
                    <a:pt x="4920" y="752"/>
                    <a:pt x="455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0"/>
            <p:cNvSpPr/>
            <p:nvPr/>
          </p:nvSpPr>
          <p:spPr>
            <a:xfrm>
              <a:off x="2790575" y="3328325"/>
              <a:ext cx="37850" cy="58175"/>
            </a:xfrm>
            <a:custGeom>
              <a:avLst/>
              <a:gdLst/>
              <a:ahLst/>
              <a:cxnLst/>
              <a:rect l="l" t="t" r="r" b="b"/>
              <a:pathLst>
                <a:path w="1514" h="2327" extrusionOk="0">
                  <a:moveTo>
                    <a:pt x="1514" y="1"/>
                  </a:moveTo>
                  <a:lnTo>
                    <a:pt x="242" y="308"/>
                  </a:lnTo>
                  <a:lnTo>
                    <a:pt x="1" y="2054"/>
                  </a:lnTo>
                  <a:cubicBezTo>
                    <a:pt x="1" y="2054"/>
                    <a:pt x="16" y="2326"/>
                    <a:pt x="512" y="2326"/>
                  </a:cubicBezTo>
                  <a:cubicBezTo>
                    <a:pt x="718" y="2326"/>
                    <a:pt x="1007" y="2279"/>
                    <a:pt x="1412" y="2146"/>
                  </a:cubicBezTo>
                  <a:lnTo>
                    <a:pt x="1514" y="1"/>
                  </a:ln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0"/>
            <p:cNvSpPr/>
            <p:nvPr/>
          </p:nvSpPr>
          <p:spPr>
            <a:xfrm>
              <a:off x="2786975" y="3353225"/>
              <a:ext cx="42250" cy="36400"/>
            </a:xfrm>
            <a:custGeom>
              <a:avLst/>
              <a:gdLst/>
              <a:ahLst/>
              <a:cxnLst/>
              <a:rect l="l" t="t" r="r" b="b"/>
              <a:pathLst>
                <a:path w="1690" h="1456" extrusionOk="0">
                  <a:moveTo>
                    <a:pt x="1689" y="1"/>
                  </a:moveTo>
                  <a:cubicBezTo>
                    <a:pt x="1689" y="1"/>
                    <a:pt x="368" y="452"/>
                    <a:pt x="126" y="452"/>
                  </a:cubicBezTo>
                  <a:cubicBezTo>
                    <a:pt x="122" y="452"/>
                    <a:pt x="118" y="452"/>
                    <a:pt x="114" y="452"/>
                  </a:cubicBezTo>
                  <a:lnTo>
                    <a:pt x="1" y="1014"/>
                  </a:lnTo>
                  <a:cubicBezTo>
                    <a:pt x="1" y="1014"/>
                    <a:pt x="61" y="1455"/>
                    <a:pt x="589" y="1455"/>
                  </a:cubicBezTo>
                  <a:cubicBezTo>
                    <a:pt x="835" y="1455"/>
                    <a:pt x="1183" y="1359"/>
                    <a:pt x="1674" y="1079"/>
                  </a:cubicBezTo>
                  <a:lnTo>
                    <a:pt x="1689" y="1"/>
                  </a:ln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0"/>
            <p:cNvSpPr/>
            <p:nvPr/>
          </p:nvSpPr>
          <p:spPr>
            <a:xfrm>
              <a:off x="2796975" y="3367375"/>
              <a:ext cx="93850" cy="127425"/>
            </a:xfrm>
            <a:custGeom>
              <a:avLst/>
              <a:gdLst/>
              <a:ahLst/>
              <a:cxnLst/>
              <a:rect l="l" t="t" r="r" b="b"/>
              <a:pathLst>
                <a:path w="3754" h="5097" extrusionOk="0">
                  <a:moveTo>
                    <a:pt x="2148" y="0"/>
                  </a:moveTo>
                  <a:cubicBezTo>
                    <a:pt x="1314" y="0"/>
                    <a:pt x="528" y="730"/>
                    <a:pt x="279" y="2007"/>
                  </a:cubicBezTo>
                  <a:cubicBezTo>
                    <a:pt x="0" y="3424"/>
                    <a:pt x="485" y="4969"/>
                    <a:pt x="1458" y="5088"/>
                  </a:cubicBezTo>
                  <a:cubicBezTo>
                    <a:pt x="1504" y="5093"/>
                    <a:pt x="1551" y="5096"/>
                    <a:pt x="1598" y="5096"/>
                  </a:cubicBezTo>
                  <a:cubicBezTo>
                    <a:pt x="2533" y="5096"/>
                    <a:pt x="3416" y="3976"/>
                    <a:pt x="3586" y="2577"/>
                  </a:cubicBezTo>
                  <a:cubicBezTo>
                    <a:pt x="3754" y="1197"/>
                    <a:pt x="3155" y="77"/>
                    <a:pt x="2265" y="5"/>
                  </a:cubicBezTo>
                  <a:cubicBezTo>
                    <a:pt x="2226" y="2"/>
                    <a:pt x="2187" y="0"/>
                    <a:pt x="2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0"/>
            <p:cNvSpPr/>
            <p:nvPr/>
          </p:nvSpPr>
          <p:spPr>
            <a:xfrm>
              <a:off x="2797650" y="3367375"/>
              <a:ext cx="77375" cy="125350"/>
            </a:xfrm>
            <a:custGeom>
              <a:avLst/>
              <a:gdLst/>
              <a:ahLst/>
              <a:cxnLst/>
              <a:rect l="l" t="t" r="r" b="b"/>
              <a:pathLst>
                <a:path w="3095" h="5014" extrusionOk="0">
                  <a:moveTo>
                    <a:pt x="2121" y="0"/>
                  </a:moveTo>
                  <a:cubicBezTo>
                    <a:pt x="1287" y="0"/>
                    <a:pt x="501" y="730"/>
                    <a:pt x="252" y="2007"/>
                  </a:cubicBezTo>
                  <a:cubicBezTo>
                    <a:pt x="1" y="3292"/>
                    <a:pt x="376" y="4677"/>
                    <a:pt x="1172" y="5013"/>
                  </a:cubicBezTo>
                  <a:cubicBezTo>
                    <a:pt x="716" y="4428"/>
                    <a:pt x="540" y="3379"/>
                    <a:pt x="734" y="2391"/>
                  </a:cubicBezTo>
                  <a:cubicBezTo>
                    <a:pt x="983" y="1114"/>
                    <a:pt x="1768" y="386"/>
                    <a:pt x="2602" y="386"/>
                  </a:cubicBezTo>
                  <a:cubicBezTo>
                    <a:pt x="2641" y="386"/>
                    <a:pt x="2680" y="387"/>
                    <a:pt x="2719" y="390"/>
                  </a:cubicBezTo>
                  <a:cubicBezTo>
                    <a:pt x="2853" y="400"/>
                    <a:pt x="2977" y="439"/>
                    <a:pt x="3095" y="492"/>
                  </a:cubicBezTo>
                  <a:cubicBezTo>
                    <a:pt x="2867" y="211"/>
                    <a:pt x="2574" y="33"/>
                    <a:pt x="2238" y="5"/>
                  </a:cubicBezTo>
                  <a:cubicBezTo>
                    <a:pt x="2199" y="2"/>
                    <a:pt x="2160" y="0"/>
                    <a:pt x="212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0"/>
            <p:cNvSpPr/>
            <p:nvPr/>
          </p:nvSpPr>
          <p:spPr>
            <a:xfrm>
              <a:off x="2801525" y="3390375"/>
              <a:ext cx="115075" cy="193450"/>
            </a:xfrm>
            <a:custGeom>
              <a:avLst/>
              <a:gdLst/>
              <a:ahLst/>
              <a:cxnLst/>
              <a:rect l="l" t="t" r="r" b="b"/>
              <a:pathLst>
                <a:path w="4603" h="7738" extrusionOk="0">
                  <a:moveTo>
                    <a:pt x="1993" y="0"/>
                  </a:moveTo>
                  <a:cubicBezTo>
                    <a:pt x="1158" y="0"/>
                    <a:pt x="895" y="3469"/>
                    <a:pt x="899" y="3948"/>
                  </a:cubicBezTo>
                  <a:cubicBezTo>
                    <a:pt x="905" y="4444"/>
                    <a:pt x="364" y="6145"/>
                    <a:pt x="216" y="6431"/>
                  </a:cubicBezTo>
                  <a:cubicBezTo>
                    <a:pt x="1" y="6852"/>
                    <a:pt x="1085" y="7738"/>
                    <a:pt x="1922" y="7738"/>
                  </a:cubicBezTo>
                  <a:cubicBezTo>
                    <a:pt x="2269" y="7738"/>
                    <a:pt x="2574" y="7586"/>
                    <a:pt x="2727" y="7187"/>
                  </a:cubicBezTo>
                  <a:cubicBezTo>
                    <a:pt x="3248" y="5822"/>
                    <a:pt x="4602" y="659"/>
                    <a:pt x="2073" y="11"/>
                  </a:cubicBezTo>
                  <a:cubicBezTo>
                    <a:pt x="2046" y="4"/>
                    <a:pt x="2019" y="0"/>
                    <a:pt x="1993" y="0"/>
                  </a:cubicBezTo>
                  <a:close/>
                </a:path>
              </a:pathLst>
            </a:custGeom>
            <a:solidFill>
              <a:srgbClr val="75AD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0"/>
            <p:cNvSpPr/>
            <p:nvPr/>
          </p:nvSpPr>
          <p:spPr>
            <a:xfrm>
              <a:off x="2801550" y="3401725"/>
              <a:ext cx="106850" cy="182050"/>
            </a:xfrm>
            <a:custGeom>
              <a:avLst/>
              <a:gdLst/>
              <a:ahLst/>
              <a:cxnLst/>
              <a:rect l="l" t="t" r="r" b="b"/>
              <a:pathLst>
                <a:path w="4274" h="7282" extrusionOk="0">
                  <a:moveTo>
                    <a:pt x="2855" y="1"/>
                  </a:moveTo>
                  <a:cubicBezTo>
                    <a:pt x="3032" y="639"/>
                    <a:pt x="2989" y="1231"/>
                    <a:pt x="2931" y="2205"/>
                  </a:cubicBezTo>
                  <a:cubicBezTo>
                    <a:pt x="2822" y="4085"/>
                    <a:pt x="2361" y="5867"/>
                    <a:pt x="1747" y="5867"/>
                  </a:cubicBezTo>
                  <a:cubicBezTo>
                    <a:pt x="1741" y="5867"/>
                    <a:pt x="1735" y="5867"/>
                    <a:pt x="1729" y="5866"/>
                  </a:cubicBezTo>
                  <a:cubicBezTo>
                    <a:pt x="1293" y="5842"/>
                    <a:pt x="960" y="5069"/>
                    <a:pt x="836" y="3960"/>
                  </a:cubicBezTo>
                  <a:cubicBezTo>
                    <a:pt x="690" y="4662"/>
                    <a:pt x="333" y="5754"/>
                    <a:pt x="218" y="5977"/>
                  </a:cubicBezTo>
                  <a:cubicBezTo>
                    <a:pt x="1" y="6397"/>
                    <a:pt x="1084" y="7282"/>
                    <a:pt x="1922" y="7282"/>
                  </a:cubicBezTo>
                  <a:cubicBezTo>
                    <a:pt x="2269" y="7282"/>
                    <a:pt x="2574" y="7130"/>
                    <a:pt x="2727" y="6731"/>
                  </a:cubicBezTo>
                  <a:cubicBezTo>
                    <a:pt x="3184" y="5540"/>
                    <a:pt x="4273" y="1448"/>
                    <a:pt x="2855" y="1"/>
                  </a:cubicBezTo>
                  <a:close/>
                </a:path>
              </a:pathLst>
            </a:custGeom>
            <a:solidFill>
              <a:srgbClr val="548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0"/>
            <p:cNvSpPr/>
            <p:nvPr/>
          </p:nvSpPr>
          <p:spPr>
            <a:xfrm>
              <a:off x="2815900" y="3541175"/>
              <a:ext cx="44100" cy="36750"/>
            </a:xfrm>
            <a:custGeom>
              <a:avLst/>
              <a:gdLst/>
              <a:ahLst/>
              <a:cxnLst/>
              <a:rect l="l" t="t" r="r" b="b"/>
              <a:pathLst>
                <a:path w="1764" h="1470" extrusionOk="0">
                  <a:moveTo>
                    <a:pt x="693" y="0"/>
                  </a:moveTo>
                  <a:cubicBezTo>
                    <a:pt x="584" y="0"/>
                    <a:pt x="479" y="23"/>
                    <a:pt x="386" y="71"/>
                  </a:cubicBezTo>
                  <a:cubicBezTo>
                    <a:pt x="51" y="245"/>
                    <a:pt x="1" y="684"/>
                    <a:pt x="277" y="1050"/>
                  </a:cubicBezTo>
                  <a:cubicBezTo>
                    <a:pt x="475" y="1315"/>
                    <a:pt x="789" y="1470"/>
                    <a:pt x="1073" y="1470"/>
                  </a:cubicBezTo>
                  <a:cubicBezTo>
                    <a:pt x="1182" y="1470"/>
                    <a:pt x="1286" y="1447"/>
                    <a:pt x="1379" y="1399"/>
                  </a:cubicBezTo>
                  <a:cubicBezTo>
                    <a:pt x="1715" y="1225"/>
                    <a:pt x="1764" y="786"/>
                    <a:pt x="1488" y="419"/>
                  </a:cubicBezTo>
                  <a:cubicBezTo>
                    <a:pt x="1290" y="155"/>
                    <a:pt x="978" y="0"/>
                    <a:pt x="6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0"/>
            <p:cNvSpPr/>
            <p:nvPr/>
          </p:nvSpPr>
          <p:spPr>
            <a:xfrm>
              <a:off x="2671275" y="3468575"/>
              <a:ext cx="36500" cy="41225"/>
            </a:xfrm>
            <a:custGeom>
              <a:avLst/>
              <a:gdLst/>
              <a:ahLst/>
              <a:cxnLst/>
              <a:rect l="l" t="t" r="r" b="b"/>
              <a:pathLst>
                <a:path w="1460" h="1649" extrusionOk="0">
                  <a:moveTo>
                    <a:pt x="609" y="0"/>
                  </a:moveTo>
                  <a:cubicBezTo>
                    <a:pt x="249" y="0"/>
                    <a:pt x="0" y="345"/>
                    <a:pt x="48" y="788"/>
                  </a:cubicBezTo>
                  <a:cubicBezTo>
                    <a:pt x="98" y="1242"/>
                    <a:pt x="443" y="1629"/>
                    <a:pt x="820" y="1648"/>
                  </a:cubicBezTo>
                  <a:cubicBezTo>
                    <a:pt x="831" y="1648"/>
                    <a:pt x="841" y="1649"/>
                    <a:pt x="852" y="1649"/>
                  </a:cubicBezTo>
                  <a:cubicBezTo>
                    <a:pt x="1213" y="1649"/>
                    <a:pt x="1459" y="1304"/>
                    <a:pt x="1413" y="863"/>
                  </a:cubicBezTo>
                  <a:cubicBezTo>
                    <a:pt x="1363" y="409"/>
                    <a:pt x="1018" y="22"/>
                    <a:pt x="640" y="1"/>
                  </a:cubicBezTo>
                  <a:cubicBezTo>
                    <a:pt x="630" y="0"/>
                    <a:pt x="619" y="0"/>
                    <a:pt x="6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0"/>
            <p:cNvSpPr/>
            <p:nvPr/>
          </p:nvSpPr>
          <p:spPr>
            <a:xfrm>
              <a:off x="2732350" y="3467825"/>
              <a:ext cx="120050" cy="104650"/>
            </a:xfrm>
            <a:custGeom>
              <a:avLst/>
              <a:gdLst/>
              <a:ahLst/>
              <a:cxnLst/>
              <a:rect l="l" t="t" r="r" b="b"/>
              <a:pathLst>
                <a:path w="4802" h="4186" extrusionOk="0">
                  <a:moveTo>
                    <a:pt x="180" y="1"/>
                  </a:moveTo>
                  <a:cubicBezTo>
                    <a:pt x="179" y="1"/>
                    <a:pt x="179" y="1"/>
                    <a:pt x="178" y="1"/>
                  </a:cubicBezTo>
                  <a:cubicBezTo>
                    <a:pt x="85" y="24"/>
                    <a:pt x="0" y="363"/>
                    <a:pt x="0" y="363"/>
                  </a:cubicBezTo>
                  <a:cubicBezTo>
                    <a:pt x="0" y="363"/>
                    <a:pt x="3601" y="4185"/>
                    <a:pt x="4090" y="4185"/>
                  </a:cubicBezTo>
                  <a:cubicBezTo>
                    <a:pt x="4091" y="4185"/>
                    <a:pt x="4092" y="4185"/>
                    <a:pt x="4093" y="4185"/>
                  </a:cubicBezTo>
                  <a:cubicBezTo>
                    <a:pt x="4570" y="4171"/>
                    <a:pt x="4801" y="3875"/>
                    <a:pt x="4646" y="3278"/>
                  </a:cubicBezTo>
                  <a:cubicBezTo>
                    <a:pt x="4534" y="2858"/>
                    <a:pt x="308" y="1"/>
                    <a:pt x="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0"/>
            <p:cNvSpPr/>
            <p:nvPr/>
          </p:nvSpPr>
          <p:spPr>
            <a:xfrm>
              <a:off x="2732300" y="3469850"/>
              <a:ext cx="120175" cy="102625"/>
            </a:xfrm>
            <a:custGeom>
              <a:avLst/>
              <a:gdLst/>
              <a:ahLst/>
              <a:cxnLst/>
              <a:rect l="l" t="t" r="r" b="b"/>
              <a:pathLst>
                <a:path w="4807" h="4105" extrusionOk="0">
                  <a:moveTo>
                    <a:pt x="103" y="0"/>
                  </a:moveTo>
                  <a:cubicBezTo>
                    <a:pt x="44" y="108"/>
                    <a:pt x="1" y="282"/>
                    <a:pt x="1" y="282"/>
                  </a:cubicBezTo>
                  <a:cubicBezTo>
                    <a:pt x="1" y="282"/>
                    <a:pt x="3600" y="4104"/>
                    <a:pt x="4089" y="4104"/>
                  </a:cubicBezTo>
                  <a:cubicBezTo>
                    <a:pt x="4090" y="4104"/>
                    <a:pt x="4091" y="4104"/>
                    <a:pt x="4092" y="4104"/>
                  </a:cubicBezTo>
                  <a:cubicBezTo>
                    <a:pt x="4572" y="4091"/>
                    <a:pt x="4806" y="3795"/>
                    <a:pt x="4648" y="3199"/>
                  </a:cubicBezTo>
                  <a:cubicBezTo>
                    <a:pt x="4638" y="3164"/>
                    <a:pt x="4599" y="3111"/>
                    <a:pt x="4537" y="3047"/>
                  </a:cubicBezTo>
                  <a:cubicBezTo>
                    <a:pt x="4513" y="3374"/>
                    <a:pt x="4293" y="3541"/>
                    <a:pt x="3938" y="3551"/>
                  </a:cubicBezTo>
                  <a:cubicBezTo>
                    <a:pt x="3937" y="3551"/>
                    <a:pt x="3936" y="3551"/>
                    <a:pt x="3936" y="3551"/>
                  </a:cubicBezTo>
                  <a:cubicBezTo>
                    <a:pt x="3526" y="3551"/>
                    <a:pt x="936" y="873"/>
                    <a:pt x="10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0"/>
            <p:cNvSpPr/>
            <p:nvPr/>
          </p:nvSpPr>
          <p:spPr>
            <a:xfrm>
              <a:off x="2650825" y="3368025"/>
              <a:ext cx="55900" cy="130875"/>
            </a:xfrm>
            <a:custGeom>
              <a:avLst/>
              <a:gdLst/>
              <a:ahLst/>
              <a:cxnLst/>
              <a:rect l="l" t="t" r="r" b="b"/>
              <a:pathLst>
                <a:path w="2236" h="5235" extrusionOk="0">
                  <a:moveTo>
                    <a:pt x="330" y="1"/>
                  </a:moveTo>
                  <a:cubicBezTo>
                    <a:pt x="222" y="1"/>
                    <a:pt x="1" y="157"/>
                    <a:pt x="1" y="157"/>
                  </a:cubicBezTo>
                  <a:cubicBezTo>
                    <a:pt x="1" y="157"/>
                    <a:pt x="711" y="4833"/>
                    <a:pt x="1106" y="5092"/>
                  </a:cubicBezTo>
                  <a:cubicBezTo>
                    <a:pt x="1251" y="5185"/>
                    <a:pt x="1391" y="5234"/>
                    <a:pt x="1522" y="5234"/>
                  </a:cubicBezTo>
                  <a:cubicBezTo>
                    <a:pt x="1748" y="5234"/>
                    <a:pt x="1944" y="5088"/>
                    <a:pt x="2082" y="4770"/>
                  </a:cubicBezTo>
                  <a:cubicBezTo>
                    <a:pt x="2235" y="4417"/>
                    <a:pt x="445" y="40"/>
                    <a:pt x="357" y="5"/>
                  </a:cubicBezTo>
                  <a:cubicBezTo>
                    <a:pt x="349" y="2"/>
                    <a:pt x="340" y="1"/>
                    <a:pt x="3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0"/>
            <p:cNvSpPr/>
            <p:nvPr/>
          </p:nvSpPr>
          <p:spPr>
            <a:xfrm>
              <a:off x="2650825" y="3369975"/>
              <a:ext cx="52725" cy="128900"/>
            </a:xfrm>
            <a:custGeom>
              <a:avLst/>
              <a:gdLst/>
              <a:ahLst/>
              <a:cxnLst/>
              <a:rect l="l" t="t" r="r" b="b"/>
              <a:pathLst>
                <a:path w="2109" h="5156" extrusionOk="0">
                  <a:moveTo>
                    <a:pt x="123" y="0"/>
                  </a:moveTo>
                  <a:cubicBezTo>
                    <a:pt x="55" y="41"/>
                    <a:pt x="1" y="78"/>
                    <a:pt x="1" y="78"/>
                  </a:cubicBezTo>
                  <a:cubicBezTo>
                    <a:pt x="1" y="78"/>
                    <a:pt x="709" y="4755"/>
                    <a:pt x="1106" y="5013"/>
                  </a:cubicBezTo>
                  <a:cubicBezTo>
                    <a:pt x="1252" y="5107"/>
                    <a:pt x="1393" y="5156"/>
                    <a:pt x="1523" y="5156"/>
                  </a:cubicBezTo>
                  <a:cubicBezTo>
                    <a:pt x="1749" y="5156"/>
                    <a:pt x="1944" y="5009"/>
                    <a:pt x="2082" y="4692"/>
                  </a:cubicBezTo>
                  <a:cubicBezTo>
                    <a:pt x="2109" y="4632"/>
                    <a:pt x="2076" y="4454"/>
                    <a:pt x="2008" y="4201"/>
                  </a:cubicBezTo>
                  <a:cubicBezTo>
                    <a:pt x="1882" y="4389"/>
                    <a:pt x="1725" y="4478"/>
                    <a:pt x="1549" y="4478"/>
                  </a:cubicBezTo>
                  <a:cubicBezTo>
                    <a:pt x="1419" y="4478"/>
                    <a:pt x="1278" y="4429"/>
                    <a:pt x="1133" y="4334"/>
                  </a:cubicBezTo>
                  <a:cubicBezTo>
                    <a:pt x="824" y="4136"/>
                    <a:pt x="328" y="1271"/>
                    <a:pt x="12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0"/>
            <p:cNvSpPr/>
            <p:nvPr/>
          </p:nvSpPr>
          <p:spPr>
            <a:xfrm>
              <a:off x="2817525" y="3987825"/>
              <a:ext cx="172075" cy="234700"/>
            </a:xfrm>
            <a:custGeom>
              <a:avLst/>
              <a:gdLst/>
              <a:ahLst/>
              <a:cxnLst/>
              <a:rect l="l" t="t" r="r" b="b"/>
              <a:pathLst>
                <a:path w="6883" h="9388" extrusionOk="0">
                  <a:moveTo>
                    <a:pt x="0" y="1"/>
                  </a:moveTo>
                  <a:lnTo>
                    <a:pt x="0" y="1"/>
                  </a:lnTo>
                  <a:cubicBezTo>
                    <a:pt x="420" y="3086"/>
                    <a:pt x="3216" y="8765"/>
                    <a:pt x="3216" y="8765"/>
                  </a:cubicBezTo>
                  <a:lnTo>
                    <a:pt x="6882" y="9387"/>
                  </a:lnTo>
                  <a:cubicBezTo>
                    <a:pt x="2895" y="6753"/>
                    <a:pt x="1" y="2"/>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0"/>
            <p:cNvSpPr/>
            <p:nvPr/>
          </p:nvSpPr>
          <p:spPr>
            <a:xfrm>
              <a:off x="2847950" y="3626125"/>
              <a:ext cx="40900" cy="18100"/>
            </a:xfrm>
            <a:custGeom>
              <a:avLst/>
              <a:gdLst/>
              <a:ahLst/>
              <a:cxnLst/>
              <a:rect l="l" t="t" r="r" b="b"/>
              <a:pathLst>
                <a:path w="1636" h="724" extrusionOk="0">
                  <a:moveTo>
                    <a:pt x="649" y="0"/>
                  </a:moveTo>
                  <a:lnTo>
                    <a:pt x="0" y="438"/>
                  </a:lnTo>
                  <a:cubicBezTo>
                    <a:pt x="0" y="438"/>
                    <a:pt x="416" y="723"/>
                    <a:pt x="795" y="723"/>
                  </a:cubicBezTo>
                  <a:cubicBezTo>
                    <a:pt x="915" y="723"/>
                    <a:pt x="1031" y="695"/>
                    <a:pt x="1130" y="619"/>
                  </a:cubicBezTo>
                  <a:cubicBezTo>
                    <a:pt x="1636" y="231"/>
                    <a:pt x="649" y="0"/>
                    <a:pt x="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0"/>
            <p:cNvSpPr/>
            <p:nvPr/>
          </p:nvSpPr>
          <p:spPr>
            <a:xfrm>
              <a:off x="2809075" y="3644250"/>
              <a:ext cx="40800" cy="20700"/>
            </a:xfrm>
            <a:custGeom>
              <a:avLst/>
              <a:gdLst/>
              <a:ahLst/>
              <a:cxnLst/>
              <a:rect l="l" t="t" r="r" b="b"/>
              <a:pathLst>
                <a:path w="1632" h="828" extrusionOk="0">
                  <a:moveTo>
                    <a:pt x="853" y="1"/>
                  </a:moveTo>
                  <a:lnTo>
                    <a:pt x="1" y="282"/>
                  </a:lnTo>
                  <a:cubicBezTo>
                    <a:pt x="1" y="282"/>
                    <a:pt x="432" y="827"/>
                    <a:pt x="868" y="827"/>
                  </a:cubicBezTo>
                  <a:cubicBezTo>
                    <a:pt x="923" y="827"/>
                    <a:pt x="979" y="818"/>
                    <a:pt x="1034" y="798"/>
                  </a:cubicBezTo>
                  <a:cubicBezTo>
                    <a:pt x="1632" y="583"/>
                    <a:pt x="853" y="1"/>
                    <a:pt x="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0"/>
            <p:cNvSpPr/>
            <p:nvPr/>
          </p:nvSpPr>
          <p:spPr>
            <a:xfrm>
              <a:off x="2784900" y="3651300"/>
              <a:ext cx="39250" cy="20425"/>
            </a:xfrm>
            <a:custGeom>
              <a:avLst/>
              <a:gdLst/>
              <a:ahLst/>
              <a:cxnLst/>
              <a:rect l="l" t="t" r="r" b="b"/>
              <a:pathLst>
                <a:path w="1570" h="817" extrusionOk="0">
                  <a:moveTo>
                    <a:pt x="1006" y="0"/>
                  </a:moveTo>
                  <a:lnTo>
                    <a:pt x="1" y="137"/>
                  </a:lnTo>
                  <a:cubicBezTo>
                    <a:pt x="1" y="137"/>
                    <a:pt x="409" y="817"/>
                    <a:pt x="916" y="817"/>
                  </a:cubicBezTo>
                  <a:cubicBezTo>
                    <a:pt x="922" y="817"/>
                    <a:pt x="928" y="817"/>
                    <a:pt x="935" y="817"/>
                  </a:cubicBezTo>
                  <a:cubicBezTo>
                    <a:pt x="1570" y="794"/>
                    <a:pt x="1007" y="0"/>
                    <a:pt x="10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0"/>
            <p:cNvSpPr/>
            <p:nvPr/>
          </p:nvSpPr>
          <p:spPr>
            <a:xfrm>
              <a:off x="2760750" y="3654700"/>
              <a:ext cx="36575" cy="19925"/>
            </a:xfrm>
            <a:custGeom>
              <a:avLst/>
              <a:gdLst/>
              <a:ahLst/>
              <a:cxnLst/>
              <a:rect l="l" t="t" r="r" b="b"/>
              <a:pathLst>
                <a:path w="1463" h="797" extrusionOk="0">
                  <a:moveTo>
                    <a:pt x="1024" y="1"/>
                  </a:moveTo>
                  <a:lnTo>
                    <a:pt x="1" y="55"/>
                  </a:lnTo>
                  <a:cubicBezTo>
                    <a:pt x="1" y="55"/>
                    <a:pt x="268" y="796"/>
                    <a:pt x="795" y="796"/>
                  </a:cubicBezTo>
                  <a:cubicBezTo>
                    <a:pt x="805" y="796"/>
                    <a:pt x="815" y="796"/>
                    <a:pt x="826" y="796"/>
                  </a:cubicBezTo>
                  <a:cubicBezTo>
                    <a:pt x="1462" y="761"/>
                    <a:pt x="1024" y="1"/>
                    <a:pt x="10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0"/>
            <p:cNvSpPr/>
            <p:nvPr/>
          </p:nvSpPr>
          <p:spPr>
            <a:xfrm>
              <a:off x="2742775" y="3655425"/>
              <a:ext cx="28875" cy="19800"/>
            </a:xfrm>
            <a:custGeom>
              <a:avLst/>
              <a:gdLst/>
              <a:ahLst/>
              <a:cxnLst/>
              <a:rect l="l" t="t" r="r" b="b"/>
              <a:pathLst>
                <a:path w="1155" h="792" extrusionOk="0">
                  <a:moveTo>
                    <a:pt x="80" y="1"/>
                  </a:moveTo>
                  <a:lnTo>
                    <a:pt x="80" y="1"/>
                  </a:lnTo>
                  <a:cubicBezTo>
                    <a:pt x="80" y="1"/>
                    <a:pt x="0" y="732"/>
                    <a:pt x="546" y="788"/>
                  </a:cubicBezTo>
                  <a:cubicBezTo>
                    <a:pt x="570" y="791"/>
                    <a:pt x="593" y="792"/>
                    <a:pt x="614" y="792"/>
                  </a:cubicBezTo>
                  <a:cubicBezTo>
                    <a:pt x="1155" y="792"/>
                    <a:pt x="864" y="34"/>
                    <a:pt x="864" y="34"/>
                  </a:cubicBezTo>
                  <a:lnTo>
                    <a:pt x="8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0"/>
            <p:cNvSpPr/>
            <p:nvPr/>
          </p:nvSpPr>
          <p:spPr>
            <a:xfrm>
              <a:off x="2722675" y="3644325"/>
              <a:ext cx="25650" cy="21400"/>
            </a:xfrm>
            <a:custGeom>
              <a:avLst/>
              <a:gdLst/>
              <a:ahLst/>
              <a:cxnLst/>
              <a:rect l="l" t="t" r="r" b="b"/>
              <a:pathLst>
                <a:path w="1026" h="856" extrusionOk="0">
                  <a:moveTo>
                    <a:pt x="475" y="1"/>
                  </a:moveTo>
                  <a:cubicBezTo>
                    <a:pt x="475" y="1"/>
                    <a:pt x="1" y="213"/>
                    <a:pt x="209" y="722"/>
                  </a:cubicBezTo>
                  <a:cubicBezTo>
                    <a:pt x="249" y="818"/>
                    <a:pt x="317" y="855"/>
                    <a:pt x="396" y="855"/>
                  </a:cubicBezTo>
                  <a:cubicBezTo>
                    <a:pt x="650" y="855"/>
                    <a:pt x="1025" y="479"/>
                    <a:pt x="1025" y="479"/>
                  </a:cubicBezTo>
                  <a:lnTo>
                    <a:pt x="47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0"/>
            <p:cNvSpPr/>
            <p:nvPr/>
          </p:nvSpPr>
          <p:spPr>
            <a:xfrm>
              <a:off x="2719900" y="3628475"/>
              <a:ext cx="16375" cy="20475"/>
            </a:xfrm>
            <a:custGeom>
              <a:avLst/>
              <a:gdLst/>
              <a:ahLst/>
              <a:cxnLst/>
              <a:rect l="l" t="t" r="r" b="b"/>
              <a:pathLst>
                <a:path w="655" h="819" extrusionOk="0">
                  <a:moveTo>
                    <a:pt x="418" y="1"/>
                  </a:moveTo>
                  <a:cubicBezTo>
                    <a:pt x="418" y="1"/>
                    <a:pt x="174" y="140"/>
                    <a:pt x="31" y="669"/>
                  </a:cubicBezTo>
                  <a:cubicBezTo>
                    <a:pt x="1" y="782"/>
                    <a:pt x="69" y="818"/>
                    <a:pt x="170" y="818"/>
                  </a:cubicBezTo>
                  <a:cubicBezTo>
                    <a:pt x="356" y="818"/>
                    <a:pt x="655" y="694"/>
                    <a:pt x="655" y="694"/>
                  </a:cubicBezTo>
                  <a:lnTo>
                    <a:pt x="4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0"/>
            <p:cNvSpPr/>
            <p:nvPr/>
          </p:nvSpPr>
          <p:spPr>
            <a:xfrm>
              <a:off x="2871325" y="3426200"/>
              <a:ext cx="22275" cy="127875"/>
            </a:xfrm>
            <a:custGeom>
              <a:avLst/>
              <a:gdLst/>
              <a:ahLst/>
              <a:cxnLst/>
              <a:rect l="l" t="t" r="r" b="b"/>
              <a:pathLst>
                <a:path w="891" h="5115" extrusionOk="0">
                  <a:moveTo>
                    <a:pt x="471" y="0"/>
                  </a:moveTo>
                  <a:lnTo>
                    <a:pt x="471" y="0"/>
                  </a:lnTo>
                  <a:cubicBezTo>
                    <a:pt x="366" y="1710"/>
                    <a:pt x="241" y="3119"/>
                    <a:pt x="1" y="5114"/>
                  </a:cubicBezTo>
                  <a:cubicBezTo>
                    <a:pt x="1" y="5114"/>
                    <a:pt x="890" y="2141"/>
                    <a:pt x="47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0"/>
            <p:cNvSpPr/>
            <p:nvPr/>
          </p:nvSpPr>
          <p:spPr>
            <a:xfrm>
              <a:off x="2848175" y="3412875"/>
              <a:ext cx="31875" cy="127575"/>
            </a:xfrm>
            <a:custGeom>
              <a:avLst/>
              <a:gdLst/>
              <a:ahLst/>
              <a:cxnLst/>
              <a:rect l="l" t="t" r="r" b="b"/>
              <a:pathLst>
                <a:path w="1275" h="5103" extrusionOk="0">
                  <a:moveTo>
                    <a:pt x="670" y="0"/>
                  </a:moveTo>
                  <a:lnTo>
                    <a:pt x="670" y="0"/>
                  </a:lnTo>
                  <a:cubicBezTo>
                    <a:pt x="519" y="1707"/>
                    <a:pt x="344" y="3113"/>
                    <a:pt x="0" y="5103"/>
                  </a:cubicBezTo>
                  <a:cubicBezTo>
                    <a:pt x="0" y="5103"/>
                    <a:pt x="1275" y="2124"/>
                    <a:pt x="6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0"/>
            <p:cNvSpPr/>
            <p:nvPr/>
          </p:nvSpPr>
          <p:spPr>
            <a:xfrm>
              <a:off x="2826025" y="3403675"/>
              <a:ext cx="26650" cy="114000"/>
            </a:xfrm>
            <a:custGeom>
              <a:avLst/>
              <a:gdLst/>
              <a:ahLst/>
              <a:cxnLst/>
              <a:rect l="l" t="t" r="r" b="b"/>
              <a:pathLst>
                <a:path w="1066" h="4560" extrusionOk="0">
                  <a:moveTo>
                    <a:pt x="1066" y="0"/>
                  </a:moveTo>
                  <a:cubicBezTo>
                    <a:pt x="1" y="1670"/>
                    <a:pt x="333" y="4560"/>
                    <a:pt x="333" y="4560"/>
                  </a:cubicBezTo>
                  <a:cubicBezTo>
                    <a:pt x="548" y="2758"/>
                    <a:pt x="758" y="1505"/>
                    <a:pt x="106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0"/>
            <p:cNvSpPr/>
            <p:nvPr/>
          </p:nvSpPr>
          <p:spPr>
            <a:xfrm>
              <a:off x="2710100" y="3452050"/>
              <a:ext cx="30900" cy="22525"/>
            </a:xfrm>
            <a:custGeom>
              <a:avLst/>
              <a:gdLst/>
              <a:ahLst/>
              <a:cxnLst/>
              <a:rect l="l" t="t" r="r" b="b"/>
              <a:pathLst>
                <a:path w="1236" h="901" extrusionOk="0">
                  <a:moveTo>
                    <a:pt x="222" y="1"/>
                  </a:moveTo>
                  <a:cubicBezTo>
                    <a:pt x="128" y="1"/>
                    <a:pt x="0" y="488"/>
                    <a:pt x="22" y="521"/>
                  </a:cubicBezTo>
                  <a:cubicBezTo>
                    <a:pt x="93" y="620"/>
                    <a:pt x="643" y="728"/>
                    <a:pt x="1008" y="900"/>
                  </a:cubicBezTo>
                  <a:lnTo>
                    <a:pt x="1235" y="734"/>
                  </a:lnTo>
                  <a:cubicBezTo>
                    <a:pt x="971" y="557"/>
                    <a:pt x="517" y="96"/>
                    <a:pt x="231" y="2"/>
                  </a:cubicBezTo>
                  <a:cubicBezTo>
                    <a:pt x="228" y="1"/>
                    <a:pt x="225" y="1"/>
                    <a:pt x="222"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0"/>
            <p:cNvSpPr/>
            <p:nvPr/>
          </p:nvSpPr>
          <p:spPr>
            <a:xfrm>
              <a:off x="2702175" y="3462250"/>
              <a:ext cx="16900" cy="4500"/>
            </a:xfrm>
            <a:custGeom>
              <a:avLst/>
              <a:gdLst/>
              <a:ahLst/>
              <a:cxnLst/>
              <a:rect l="l" t="t" r="r" b="b"/>
              <a:pathLst>
                <a:path w="676" h="180" extrusionOk="0">
                  <a:moveTo>
                    <a:pt x="160" y="0"/>
                  </a:moveTo>
                  <a:cubicBezTo>
                    <a:pt x="81" y="0"/>
                    <a:pt x="20" y="13"/>
                    <a:pt x="12" y="54"/>
                  </a:cubicBezTo>
                  <a:cubicBezTo>
                    <a:pt x="0" y="112"/>
                    <a:pt x="354" y="136"/>
                    <a:pt x="476" y="179"/>
                  </a:cubicBezTo>
                  <a:cubicBezTo>
                    <a:pt x="476" y="179"/>
                    <a:pt x="676" y="56"/>
                    <a:pt x="457" y="28"/>
                  </a:cubicBezTo>
                  <a:cubicBezTo>
                    <a:pt x="370" y="17"/>
                    <a:pt x="253" y="0"/>
                    <a:pt x="160"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0"/>
            <p:cNvSpPr/>
            <p:nvPr/>
          </p:nvSpPr>
          <p:spPr>
            <a:xfrm>
              <a:off x="2703025" y="3448325"/>
              <a:ext cx="19275" cy="8000"/>
            </a:xfrm>
            <a:custGeom>
              <a:avLst/>
              <a:gdLst/>
              <a:ahLst/>
              <a:cxnLst/>
              <a:rect l="l" t="t" r="r" b="b"/>
              <a:pathLst>
                <a:path w="771" h="320" extrusionOk="0">
                  <a:moveTo>
                    <a:pt x="99" y="0"/>
                  </a:moveTo>
                  <a:cubicBezTo>
                    <a:pt x="59" y="0"/>
                    <a:pt x="31" y="11"/>
                    <a:pt x="22" y="38"/>
                  </a:cubicBezTo>
                  <a:cubicBezTo>
                    <a:pt x="1" y="104"/>
                    <a:pt x="383" y="256"/>
                    <a:pt x="498" y="319"/>
                  </a:cubicBezTo>
                  <a:cubicBezTo>
                    <a:pt x="498" y="319"/>
                    <a:pt x="771" y="294"/>
                    <a:pt x="591" y="179"/>
                  </a:cubicBezTo>
                  <a:cubicBezTo>
                    <a:pt x="503" y="123"/>
                    <a:pt x="235" y="0"/>
                    <a:pt x="9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0"/>
            <p:cNvSpPr/>
            <p:nvPr/>
          </p:nvSpPr>
          <p:spPr>
            <a:xfrm>
              <a:off x="2712325" y="3443800"/>
              <a:ext cx="17400" cy="19350"/>
            </a:xfrm>
            <a:custGeom>
              <a:avLst/>
              <a:gdLst/>
              <a:ahLst/>
              <a:cxnLst/>
              <a:rect l="l" t="t" r="r" b="b"/>
              <a:pathLst>
                <a:path w="696" h="774" extrusionOk="0">
                  <a:moveTo>
                    <a:pt x="157" y="0"/>
                  </a:moveTo>
                  <a:cubicBezTo>
                    <a:pt x="155" y="0"/>
                    <a:pt x="154" y="0"/>
                    <a:pt x="152" y="0"/>
                  </a:cubicBezTo>
                  <a:cubicBezTo>
                    <a:pt x="1" y="21"/>
                    <a:pt x="501" y="439"/>
                    <a:pt x="321" y="526"/>
                  </a:cubicBezTo>
                  <a:cubicBezTo>
                    <a:pt x="321" y="526"/>
                    <a:pt x="583" y="773"/>
                    <a:pt x="665" y="773"/>
                  </a:cubicBezTo>
                  <a:cubicBezTo>
                    <a:pt x="687" y="773"/>
                    <a:pt x="696" y="756"/>
                    <a:pt x="685" y="713"/>
                  </a:cubicBezTo>
                  <a:cubicBezTo>
                    <a:pt x="631" y="498"/>
                    <a:pt x="282" y="0"/>
                    <a:pt x="157"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0"/>
            <p:cNvSpPr/>
            <p:nvPr/>
          </p:nvSpPr>
          <p:spPr>
            <a:xfrm>
              <a:off x="2699650" y="3454300"/>
              <a:ext cx="19725" cy="6575"/>
            </a:xfrm>
            <a:custGeom>
              <a:avLst/>
              <a:gdLst/>
              <a:ahLst/>
              <a:cxnLst/>
              <a:rect l="l" t="t" r="r" b="b"/>
              <a:pathLst>
                <a:path w="789" h="263" extrusionOk="0">
                  <a:moveTo>
                    <a:pt x="95" y="1"/>
                  </a:moveTo>
                  <a:cubicBezTo>
                    <a:pt x="48" y="1"/>
                    <a:pt x="17" y="10"/>
                    <a:pt x="12" y="36"/>
                  </a:cubicBezTo>
                  <a:cubicBezTo>
                    <a:pt x="1" y="98"/>
                    <a:pt x="414" y="218"/>
                    <a:pt x="537" y="263"/>
                  </a:cubicBezTo>
                  <a:cubicBezTo>
                    <a:pt x="537" y="263"/>
                    <a:pt x="788" y="167"/>
                    <a:pt x="580" y="108"/>
                  </a:cubicBezTo>
                  <a:cubicBezTo>
                    <a:pt x="480" y="80"/>
                    <a:pt x="227" y="1"/>
                    <a:pt x="95"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0"/>
            <p:cNvSpPr/>
            <p:nvPr/>
          </p:nvSpPr>
          <p:spPr>
            <a:xfrm>
              <a:off x="2728075" y="3462975"/>
              <a:ext cx="39900" cy="33325"/>
            </a:xfrm>
            <a:custGeom>
              <a:avLst/>
              <a:gdLst/>
              <a:ahLst/>
              <a:cxnLst/>
              <a:rect l="l" t="t" r="r" b="b"/>
              <a:pathLst>
                <a:path w="1596" h="1333" extrusionOk="0">
                  <a:moveTo>
                    <a:pt x="272" y="1"/>
                  </a:moveTo>
                  <a:lnTo>
                    <a:pt x="0" y="452"/>
                  </a:lnTo>
                  <a:lnTo>
                    <a:pt x="680" y="1333"/>
                  </a:lnTo>
                  <a:cubicBezTo>
                    <a:pt x="1595" y="1232"/>
                    <a:pt x="1319" y="478"/>
                    <a:pt x="1319" y="478"/>
                  </a:cubicBezTo>
                  <a:lnTo>
                    <a:pt x="27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0"/>
            <p:cNvSpPr/>
            <p:nvPr/>
          </p:nvSpPr>
          <p:spPr>
            <a:xfrm>
              <a:off x="2648650" y="3365600"/>
              <a:ext cx="26275" cy="36525"/>
            </a:xfrm>
            <a:custGeom>
              <a:avLst/>
              <a:gdLst/>
              <a:ahLst/>
              <a:cxnLst/>
              <a:rect l="l" t="t" r="r" b="b"/>
              <a:pathLst>
                <a:path w="1051" h="1461" extrusionOk="0">
                  <a:moveTo>
                    <a:pt x="486" y="0"/>
                  </a:moveTo>
                  <a:lnTo>
                    <a:pt x="0" y="204"/>
                  </a:lnTo>
                  <a:lnTo>
                    <a:pt x="30" y="1316"/>
                  </a:lnTo>
                  <a:cubicBezTo>
                    <a:pt x="213" y="1420"/>
                    <a:pt x="365" y="1460"/>
                    <a:pt x="491" y="1460"/>
                  </a:cubicBezTo>
                  <a:cubicBezTo>
                    <a:pt x="919" y="1460"/>
                    <a:pt x="1050" y="1002"/>
                    <a:pt x="1051" y="1002"/>
                  </a:cubicBezTo>
                  <a:lnTo>
                    <a:pt x="1051" y="1002"/>
                  </a:lnTo>
                  <a:lnTo>
                    <a:pt x="1051" y="1002"/>
                  </a:lnTo>
                  <a:cubicBezTo>
                    <a:pt x="1051" y="1002"/>
                    <a:pt x="1051" y="1002"/>
                    <a:pt x="1051" y="1002"/>
                  </a:cubicBezTo>
                  <a:cubicBezTo>
                    <a:pt x="1051" y="1002"/>
                    <a:pt x="1051" y="1002"/>
                    <a:pt x="1051" y="1002"/>
                  </a:cubicBezTo>
                  <a:lnTo>
                    <a:pt x="1051" y="1002"/>
                  </a:lnTo>
                  <a:lnTo>
                    <a:pt x="4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0"/>
            <p:cNvSpPr/>
            <p:nvPr/>
          </p:nvSpPr>
          <p:spPr>
            <a:xfrm>
              <a:off x="2770100" y="3385375"/>
              <a:ext cx="33000" cy="48250"/>
            </a:xfrm>
            <a:custGeom>
              <a:avLst/>
              <a:gdLst/>
              <a:ahLst/>
              <a:cxnLst/>
              <a:rect l="l" t="t" r="r" b="b"/>
              <a:pathLst>
                <a:path w="1320" h="1930" extrusionOk="0">
                  <a:moveTo>
                    <a:pt x="949" y="1"/>
                  </a:moveTo>
                  <a:lnTo>
                    <a:pt x="1" y="1929"/>
                  </a:lnTo>
                  <a:lnTo>
                    <a:pt x="163" y="1929"/>
                  </a:lnTo>
                  <a:lnTo>
                    <a:pt x="1320" y="81"/>
                  </a:lnTo>
                  <a:lnTo>
                    <a:pt x="949"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0"/>
            <p:cNvSpPr/>
            <p:nvPr/>
          </p:nvSpPr>
          <p:spPr>
            <a:xfrm>
              <a:off x="2763050" y="3328325"/>
              <a:ext cx="66175" cy="81375"/>
            </a:xfrm>
            <a:custGeom>
              <a:avLst/>
              <a:gdLst/>
              <a:ahLst/>
              <a:cxnLst/>
              <a:rect l="l" t="t" r="r" b="b"/>
              <a:pathLst>
                <a:path w="2647" h="3255" extrusionOk="0">
                  <a:moveTo>
                    <a:pt x="2615" y="1"/>
                  </a:moveTo>
                  <a:lnTo>
                    <a:pt x="1343" y="308"/>
                  </a:lnTo>
                  <a:lnTo>
                    <a:pt x="1201" y="1337"/>
                  </a:lnTo>
                  <a:cubicBezTo>
                    <a:pt x="1175" y="1336"/>
                    <a:pt x="1149" y="1335"/>
                    <a:pt x="1123" y="1335"/>
                  </a:cubicBezTo>
                  <a:cubicBezTo>
                    <a:pt x="719" y="1335"/>
                    <a:pt x="326" y="1504"/>
                    <a:pt x="1" y="1824"/>
                  </a:cubicBezTo>
                  <a:cubicBezTo>
                    <a:pt x="132" y="2580"/>
                    <a:pt x="652" y="3181"/>
                    <a:pt x="1128" y="3247"/>
                  </a:cubicBezTo>
                  <a:cubicBezTo>
                    <a:pt x="1162" y="3252"/>
                    <a:pt x="1203" y="3254"/>
                    <a:pt x="1249" y="3254"/>
                  </a:cubicBezTo>
                  <a:cubicBezTo>
                    <a:pt x="1371" y="3254"/>
                    <a:pt x="1530" y="3238"/>
                    <a:pt x="1715" y="3214"/>
                  </a:cubicBezTo>
                  <a:cubicBezTo>
                    <a:pt x="1988" y="2621"/>
                    <a:pt x="2100" y="2269"/>
                    <a:pt x="2635" y="1847"/>
                  </a:cubicBezTo>
                  <a:lnTo>
                    <a:pt x="2646" y="997"/>
                  </a:lnTo>
                  <a:lnTo>
                    <a:pt x="2646" y="997"/>
                  </a:lnTo>
                  <a:cubicBezTo>
                    <a:pt x="2646" y="997"/>
                    <a:pt x="2616" y="1007"/>
                    <a:pt x="2566" y="1023"/>
                  </a:cubicBezTo>
                  <a:lnTo>
                    <a:pt x="261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0"/>
            <p:cNvSpPr/>
            <p:nvPr/>
          </p:nvSpPr>
          <p:spPr>
            <a:xfrm>
              <a:off x="2738425" y="3220150"/>
              <a:ext cx="104925" cy="151000"/>
            </a:xfrm>
            <a:custGeom>
              <a:avLst/>
              <a:gdLst/>
              <a:ahLst/>
              <a:cxnLst/>
              <a:rect l="l" t="t" r="r" b="b"/>
              <a:pathLst>
                <a:path w="4197" h="6040" extrusionOk="0">
                  <a:moveTo>
                    <a:pt x="1696" y="0"/>
                  </a:moveTo>
                  <a:cubicBezTo>
                    <a:pt x="1168" y="0"/>
                    <a:pt x="727" y="367"/>
                    <a:pt x="516" y="789"/>
                  </a:cubicBezTo>
                  <a:cubicBezTo>
                    <a:pt x="219" y="1385"/>
                    <a:pt x="298" y="2319"/>
                    <a:pt x="276" y="2516"/>
                  </a:cubicBezTo>
                  <a:cubicBezTo>
                    <a:pt x="230" y="2948"/>
                    <a:pt x="0" y="3513"/>
                    <a:pt x="78" y="4028"/>
                  </a:cubicBezTo>
                  <a:cubicBezTo>
                    <a:pt x="194" y="4798"/>
                    <a:pt x="542" y="5436"/>
                    <a:pt x="1102" y="6039"/>
                  </a:cubicBezTo>
                  <a:cubicBezTo>
                    <a:pt x="1102" y="6039"/>
                    <a:pt x="1105" y="6039"/>
                    <a:pt x="1110" y="6039"/>
                  </a:cubicBezTo>
                  <a:cubicBezTo>
                    <a:pt x="1249" y="6039"/>
                    <a:pt x="3319" y="5998"/>
                    <a:pt x="3883" y="3540"/>
                  </a:cubicBezTo>
                  <a:cubicBezTo>
                    <a:pt x="4196" y="2178"/>
                    <a:pt x="3193" y="707"/>
                    <a:pt x="2381" y="208"/>
                  </a:cubicBezTo>
                  <a:cubicBezTo>
                    <a:pt x="2145" y="62"/>
                    <a:pt x="1913" y="0"/>
                    <a:pt x="169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0"/>
            <p:cNvSpPr/>
            <p:nvPr/>
          </p:nvSpPr>
          <p:spPr>
            <a:xfrm>
              <a:off x="2755625" y="3209575"/>
              <a:ext cx="108875" cy="120175"/>
            </a:xfrm>
            <a:custGeom>
              <a:avLst/>
              <a:gdLst/>
              <a:ahLst/>
              <a:cxnLst/>
              <a:rect l="l" t="t" r="r" b="b"/>
              <a:pathLst>
                <a:path w="4355" h="4807" extrusionOk="0">
                  <a:moveTo>
                    <a:pt x="1389" y="0"/>
                  </a:moveTo>
                  <a:cubicBezTo>
                    <a:pt x="1291" y="0"/>
                    <a:pt x="1198" y="17"/>
                    <a:pt x="1111" y="51"/>
                  </a:cubicBezTo>
                  <a:cubicBezTo>
                    <a:pt x="0" y="487"/>
                    <a:pt x="1265" y="1403"/>
                    <a:pt x="2051" y="2255"/>
                  </a:cubicBezTo>
                  <a:cubicBezTo>
                    <a:pt x="2692" y="2950"/>
                    <a:pt x="2968" y="3759"/>
                    <a:pt x="2857" y="4807"/>
                  </a:cubicBezTo>
                  <a:lnTo>
                    <a:pt x="3489" y="4502"/>
                  </a:lnTo>
                  <a:cubicBezTo>
                    <a:pt x="4355" y="2288"/>
                    <a:pt x="2547" y="0"/>
                    <a:pt x="1389"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0"/>
            <p:cNvSpPr/>
            <p:nvPr/>
          </p:nvSpPr>
          <p:spPr>
            <a:xfrm>
              <a:off x="2816550" y="3264825"/>
              <a:ext cx="37400" cy="64925"/>
            </a:xfrm>
            <a:custGeom>
              <a:avLst/>
              <a:gdLst/>
              <a:ahLst/>
              <a:cxnLst/>
              <a:rect l="l" t="t" r="r" b="b"/>
              <a:pathLst>
                <a:path w="1496" h="2597" extrusionOk="0">
                  <a:moveTo>
                    <a:pt x="1310" y="0"/>
                  </a:moveTo>
                  <a:lnTo>
                    <a:pt x="1310" y="0"/>
                  </a:lnTo>
                  <a:cubicBezTo>
                    <a:pt x="1279" y="55"/>
                    <a:pt x="1081" y="242"/>
                    <a:pt x="1037" y="291"/>
                  </a:cubicBezTo>
                  <a:cubicBezTo>
                    <a:pt x="857" y="483"/>
                    <a:pt x="591" y="575"/>
                    <a:pt x="285" y="575"/>
                  </a:cubicBezTo>
                  <a:cubicBezTo>
                    <a:pt x="193" y="575"/>
                    <a:pt x="98" y="567"/>
                    <a:pt x="1" y="551"/>
                  </a:cubicBezTo>
                  <a:lnTo>
                    <a:pt x="1" y="551"/>
                  </a:lnTo>
                  <a:cubicBezTo>
                    <a:pt x="361" y="1131"/>
                    <a:pt x="505" y="1794"/>
                    <a:pt x="420" y="2597"/>
                  </a:cubicBezTo>
                  <a:lnTo>
                    <a:pt x="1052" y="2292"/>
                  </a:lnTo>
                  <a:cubicBezTo>
                    <a:pt x="1343" y="1552"/>
                    <a:pt x="1495" y="669"/>
                    <a:pt x="1310" y="0"/>
                  </a:cubicBezTo>
                  <a:close/>
                </a:path>
              </a:pathLst>
            </a:custGeom>
            <a:solidFill>
              <a:srgbClr val="842D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0"/>
            <p:cNvSpPr/>
            <p:nvPr/>
          </p:nvSpPr>
          <p:spPr>
            <a:xfrm>
              <a:off x="2819450" y="3310300"/>
              <a:ext cx="43075" cy="31050"/>
            </a:xfrm>
            <a:custGeom>
              <a:avLst/>
              <a:gdLst/>
              <a:ahLst/>
              <a:cxnLst/>
              <a:rect l="l" t="t" r="r" b="b"/>
              <a:pathLst>
                <a:path w="1723" h="1242" extrusionOk="0">
                  <a:moveTo>
                    <a:pt x="817" y="0"/>
                  </a:moveTo>
                  <a:cubicBezTo>
                    <a:pt x="707" y="0"/>
                    <a:pt x="605" y="30"/>
                    <a:pt x="524" y="103"/>
                  </a:cubicBezTo>
                  <a:cubicBezTo>
                    <a:pt x="300" y="304"/>
                    <a:pt x="1" y="725"/>
                    <a:pt x="37" y="1064"/>
                  </a:cubicBezTo>
                  <a:cubicBezTo>
                    <a:pt x="49" y="1182"/>
                    <a:pt x="255" y="1241"/>
                    <a:pt x="519" y="1241"/>
                  </a:cubicBezTo>
                  <a:cubicBezTo>
                    <a:pt x="1018" y="1241"/>
                    <a:pt x="1723" y="1029"/>
                    <a:pt x="1715" y="598"/>
                  </a:cubicBezTo>
                  <a:cubicBezTo>
                    <a:pt x="1711" y="384"/>
                    <a:pt x="1212" y="0"/>
                    <a:pt x="817"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0"/>
            <p:cNvSpPr/>
            <p:nvPr/>
          </p:nvSpPr>
          <p:spPr>
            <a:xfrm>
              <a:off x="2823725" y="3317325"/>
              <a:ext cx="26875" cy="19375"/>
            </a:xfrm>
            <a:custGeom>
              <a:avLst/>
              <a:gdLst/>
              <a:ahLst/>
              <a:cxnLst/>
              <a:rect l="l" t="t" r="r" b="b"/>
              <a:pathLst>
                <a:path w="1075" h="775" extrusionOk="0">
                  <a:moveTo>
                    <a:pt x="510" y="1"/>
                  </a:moveTo>
                  <a:cubicBezTo>
                    <a:pt x="441" y="1"/>
                    <a:pt x="377" y="20"/>
                    <a:pt x="327" y="64"/>
                  </a:cubicBezTo>
                  <a:cubicBezTo>
                    <a:pt x="188" y="189"/>
                    <a:pt x="1" y="452"/>
                    <a:pt x="23" y="664"/>
                  </a:cubicBezTo>
                  <a:cubicBezTo>
                    <a:pt x="30" y="737"/>
                    <a:pt x="159" y="774"/>
                    <a:pt x="323" y="774"/>
                  </a:cubicBezTo>
                  <a:cubicBezTo>
                    <a:pt x="634" y="774"/>
                    <a:pt x="1075" y="641"/>
                    <a:pt x="1070" y="373"/>
                  </a:cubicBezTo>
                  <a:cubicBezTo>
                    <a:pt x="1068" y="240"/>
                    <a:pt x="756" y="1"/>
                    <a:pt x="51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0"/>
            <p:cNvSpPr/>
            <p:nvPr/>
          </p:nvSpPr>
          <p:spPr>
            <a:xfrm>
              <a:off x="2821900" y="3324925"/>
              <a:ext cx="14025" cy="12125"/>
            </a:xfrm>
            <a:custGeom>
              <a:avLst/>
              <a:gdLst/>
              <a:ahLst/>
              <a:cxnLst/>
              <a:rect l="l" t="t" r="r" b="b"/>
              <a:pathLst>
                <a:path w="561" h="485" extrusionOk="0">
                  <a:moveTo>
                    <a:pt x="215" y="0"/>
                  </a:moveTo>
                  <a:cubicBezTo>
                    <a:pt x="179" y="0"/>
                    <a:pt x="147" y="13"/>
                    <a:pt x="126" y="42"/>
                  </a:cubicBezTo>
                  <a:cubicBezTo>
                    <a:pt x="67" y="121"/>
                    <a:pt x="1" y="288"/>
                    <a:pt x="31" y="420"/>
                  </a:cubicBezTo>
                  <a:cubicBezTo>
                    <a:pt x="41" y="463"/>
                    <a:pt x="104" y="484"/>
                    <a:pt x="182" y="484"/>
                  </a:cubicBezTo>
                  <a:cubicBezTo>
                    <a:pt x="340" y="484"/>
                    <a:pt x="560" y="397"/>
                    <a:pt x="529" y="226"/>
                  </a:cubicBezTo>
                  <a:cubicBezTo>
                    <a:pt x="516" y="144"/>
                    <a:pt x="338" y="0"/>
                    <a:pt x="215"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0"/>
            <p:cNvSpPr/>
            <p:nvPr/>
          </p:nvSpPr>
          <p:spPr>
            <a:xfrm>
              <a:off x="2776575" y="3264900"/>
              <a:ext cx="34975" cy="13100"/>
            </a:xfrm>
            <a:custGeom>
              <a:avLst/>
              <a:gdLst/>
              <a:ahLst/>
              <a:cxnLst/>
              <a:rect l="l" t="t" r="r" b="b"/>
              <a:pathLst>
                <a:path w="1399" h="524" extrusionOk="0">
                  <a:moveTo>
                    <a:pt x="532" y="0"/>
                  </a:moveTo>
                  <a:cubicBezTo>
                    <a:pt x="141" y="0"/>
                    <a:pt x="0" y="262"/>
                    <a:pt x="0" y="262"/>
                  </a:cubicBezTo>
                  <a:cubicBezTo>
                    <a:pt x="178" y="204"/>
                    <a:pt x="338" y="179"/>
                    <a:pt x="483" y="179"/>
                  </a:cubicBezTo>
                  <a:cubicBezTo>
                    <a:pt x="863" y="179"/>
                    <a:pt x="1145" y="347"/>
                    <a:pt x="1398" y="523"/>
                  </a:cubicBezTo>
                  <a:cubicBezTo>
                    <a:pt x="1398" y="523"/>
                    <a:pt x="1217" y="99"/>
                    <a:pt x="697" y="15"/>
                  </a:cubicBezTo>
                  <a:cubicBezTo>
                    <a:pt x="638" y="5"/>
                    <a:pt x="583" y="0"/>
                    <a:pt x="532"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0"/>
            <p:cNvSpPr/>
            <p:nvPr/>
          </p:nvSpPr>
          <p:spPr>
            <a:xfrm>
              <a:off x="2742875" y="3264800"/>
              <a:ext cx="26775" cy="15025"/>
            </a:xfrm>
            <a:custGeom>
              <a:avLst/>
              <a:gdLst/>
              <a:ahLst/>
              <a:cxnLst/>
              <a:rect l="l" t="t" r="r" b="b"/>
              <a:pathLst>
                <a:path w="1071" h="601" extrusionOk="0">
                  <a:moveTo>
                    <a:pt x="624" y="0"/>
                  </a:moveTo>
                  <a:cubicBezTo>
                    <a:pt x="575" y="0"/>
                    <a:pt x="524" y="7"/>
                    <a:pt x="469" y="24"/>
                  </a:cubicBezTo>
                  <a:cubicBezTo>
                    <a:pt x="95" y="135"/>
                    <a:pt x="0" y="601"/>
                    <a:pt x="0" y="601"/>
                  </a:cubicBezTo>
                  <a:cubicBezTo>
                    <a:pt x="190" y="378"/>
                    <a:pt x="394" y="177"/>
                    <a:pt x="731" y="177"/>
                  </a:cubicBezTo>
                  <a:cubicBezTo>
                    <a:pt x="831" y="177"/>
                    <a:pt x="944" y="195"/>
                    <a:pt x="1071" y="236"/>
                  </a:cubicBezTo>
                  <a:cubicBezTo>
                    <a:pt x="1071" y="236"/>
                    <a:pt x="901" y="0"/>
                    <a:pt x="624" y="0"/>
                  </a:cubicBezTo>
                  <a:close/>
                </a:path>
              </a:pathLst>
            </a:custGeom>
            <a:solidFill>
              <a:srgbClr val="9B3E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0"/>
            <p:cNvSpPr/>
            <p:nvPr/>
          </p:nvSpPr>
          <p:spPr>
            <a:xfrm>
              <a:off x="2760550" y="3309450"/>
              <a:ext cx="10375" cy="15825"/>
            </a:xfrm>
            <a:custGeom>
              <a:avLst/>
              <a:gdLst/>
              <a:ahLst/>
              <a:cxnLst/>
              <a:rect l="l" t="t" r="r" b="b"/>
              <a:pathLst>
                <a:path w="415" h="633" extrusionOk="0">
                  <a:moveTo>
                    <a:pt x="338" y="0"/>
                  </a:moveTo>
                  <a:cubicBezTo>
                    <a:pt x="160" y="137"/>
                    <a:pt x="0" y="289"/>
                    <a:pt x="2" y="394"/>
                  </a:cubicBezTo>
                  <a:cubicBezTo>
                    <a:pt x="8" y="629"/>
                    <a:pt x="414" y="632"/>
                    <a:pt x="414" y="632"/>
                  </a:cubicBezTo>
                  <a:lnTo>
                    <a:pt x="411" y="615"/>
                  </a:lnTo>
                  <a:cubicBezTo>
                    <a:pt x="293" y="598"/>
                    <a:pt x="95" y="548"/>
                    <a:pt x="92" y="384"/>
                  </a:cubicBezTo>
                  <a:cubicBezTo>
                    <a:pt x="91" y="295"/>
                    <a:pt x="203" y="173"/>
                    <a:pt x="345" y="58"/>
                  </a:cubicBezTo>
                  <a:lnTo>
                    <a:pt x="338" y="0"/>
                  </a:ln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0"/>
            <p:cNvSpPr/>
            <p:nvPr/>
          </p:nvSpPr>
          <p:spPr>
            <a:xfrm>
              <a:off x="2746525" y="3285125"/>
              <a:ext cx="23050" cy="7825"/>
            </a:xfrm>
            <a:custGeom>
              <a:avLst/>
              <a:gdLst/>
              <a:ahLst/>
              <a:cxnLst/>
              <a:rect l="l" t="t" r="r" b="b"/>
              <a:pathLst>
                <a:path w="922" h="313" extrusionOk="0">
                  <a:moveTo>
                    <a:pt x="409" y="1"/>
                  </a:moveTo>
                  <a:cubicBezTo>
                    <a:pt x="398" y="1"/>
                    <a:pt x="386" y="1"/>
                    <a:pt x="375" y="2"/>
                  </a:cubicBezTo>
                  <a:cubicBezTo>
                    <a:pt x="37" y="22"/>
                    <a:pt x="1" y="312"/>
                    <a:pt x="1" y="312"/>
                  </a:cubicBezTo>
                  <a:cubicBezTo>
                    <a:pt x="159" y="189"/>
                    <a:pt x="308" y="144"/>
                    <a:pt x="449" y="144"/>
                  </a:cubicBezTo>
                  <a:cubicBezTo>
                    <a:pt x="618" y="144"/>
                    <a:pt x="774" y="209"/>
                    <a:pt x="922" y="282"/>
                  </a:cubicBezTo>
                  <a:cubicBezTo>
                    <a:pt x="922" y="282"/>
                    <a:pt x="728" y="1"/>
                    <a:pt x="409" y="1"/>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0"/>
            <p:cNvSpPr/>
            <p:nvPr/>
          </p:nvSpPr>
          <p:spPr>
            <a:xfrm>
              <a:off x="2748500" y="3286325"/>
              <a:ext cx="17375" cy="21175"/>
            </a:xfrm>
            <a:custGeom>
              <a:avLst/>
              <a:gdLst/>
              <a:ahLst/>
              <a:cxnLst/>
              <a:rect l="l" t="t" r="r" b="b"/>
              <a:pathLst>
                <a:path w="695" h="847" extrusionOk="0">
                  <a:moveTo>
                    <a:pt x="331" y="0"/>
                  </a:moveTo>
                  <a:cubicBezTo>
                    <a:pt x="313" y="0"/>
                    <a:pt x="294" y="2"/>
                    <a:pt x="275" y="7"/>
                  </a:cubicBezTo>
                  <a:cubicBezTo>
                    <a:pt x="107" y="47"/>
                    <a:pt x="1" y="267"/>
                    <a:pt x="43" y="498"/>
                  </a:cubicBezTo>
                  <a:cubicBezTo>
                    <a:pt x="77" y="703"/>
                    <a:pt x="217" y="847"/>
                    <a:pt x="367" y="847"/>
                  </a:cubicBezTo>
                  <a:cubicBezTo>
                    <a:pt x="385" y="847"/>
                    <a:pt x="404" y="845"/>
                    <a:pt x="422" y="840"/>
                  </a:cubicBezTo>
                  <a:cubicBezTo>
                    <a:pt x="590" y="802"/>
                    <a:pt x="695" y="580"/>
                    <a:pt x="655" y="350"/>
                  </a:cubicBezTo>
                  <a:cubicBezTo>
                    <a:pt x="620" y="146"/>
                    <a:pt x="481" y="0"/>
                    <a:pt x="331" y="0"/>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0"/>
            <p:cNvSpPr/>
            <p:nvPr/>
          </p:nvSpPr>
          <p:spPr>
            <a:xfrm>
              <a:off x="2780775" y="3284200"/>
              <a:ext cx="24675" cy="11050"/>
            </a:xfrm>
            <a:custGeom>
              <a:avLst/>
              <a:gdLst/>
              <a:ahLst/>
              <a:cxnLst/>
              <a:rect l="l" t="t" r="r" b="b"/>
              <a:pathLst>
                <a:path w="987" h="442" extrusionOk="0">
                  <a:moveTo>
                    <a:pt x="347" y="0"/>
                  </a:moveTo>
                  <a:cubicBezTo>
                    <a:pt x="87" y="0"/>
                    <a:pt x="0" y="203"/>
                    <a:pt x="0" y="203"/>
                  </a:cubicBezTo>
                  <a:cubicBezTo>
                    <a:pt x="114" y="162"/>
                    <a:pt x="218" y="145"/>
                    <a:pt x="314" y="145"/>
                  </a:cubicBezTo>
                  <a:cubicBezTo>
                    <a:pt x="589" y="145"/>
                    <a:pt x="798" y="289"/>
                    <a:pt x="986" y="441"/>
                  </a:cubicBezTo>
                  <a:cubicBezTo>
                    <a:pt x="986" y="441"/>
                    <a:pt x="845" y="92"/>
                    <a:pt x="479" y="16"/>
                  </a:cubicBezTo>
                  <a:cubicBezTo>
                    <a:pt x="431" y="5"/>
                    <a:pt x="387" y="0"/>
                    <a:pt x="347" y="0"/>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0"/>
            <p:cNvSpPr/>
            <p:nvPr/>
          </p:nvSpPr>
          <p:spPr>
            <a:xfrm>
              <a:off x="2781925" y="3285575"/>
              <a:ext cx="18150" cy="21000"/>
            </a:xfrm>
            <a:custGeom>
              <a:avLst/>
              <a:gdLst/>
              <a:ahLst/>
              <a:cxnLst/>
              <a:rect l="l" t="t" r="r" b="b"/>
              <a:pathLst>
                <a:path w="726" h="840" extrusionOk="0">
                  <a:moveTo>
                    <a:pt x="384" y="1"/>
                  </a:moveTo>
                  <a:cubicBezTo>
                    <a:pt x="199" y="1"/>
                    <a:pt x="36" y="176"/>
                    <a:pt x="19" y="402"/>
                  </a:cubicBezTo>
                  <a:cubicBezTo>
                    <a:pt x="0" y="632"/>
                    <a:pt x="138" y="827"/>
                    <a:pt x="329" y="839"/>
                  </a:cubicBezTo>
                  <a:cubicBezTo>
                    <a:pt x="334" y="839"/>
                    <a:pt x="340" y="839"/>
                    <a:pt x="345" y="839"/>
                  </a:cubicBezTo>
                  <a:cubicBezTo>
                    <a:pt x="528" y="839"/>
                    <a:pt x="689" y="663"/>
                    <a:pt x="709" y="439"/>
                  </a:cubicBezTo>
                  <a:cubicBezTo>
                    <a:pt x="726" y="208"/>
                    <a:pt x="588" y="12"/>
                    <a:pt x="397" y="1"/>
                  </a:cubicBezTo>
                  <a:cubicBezTo>
                    <a:pt x="393" y="1"/>
                    <a:pt x="388" y="1"/>
                    <a:pt x="384" y="1"/>
                  </a:cubicBezTo>
                  <a:close/>
                </a:path>
              </a:pathLst>
            </a:custGeom>
            <a:solidFill>
              <a:srgbClr val="5437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0"/>
            <p:cNvSpPr/>
            <p:nvPr/>
          </p:nvSpPr>
          <p:spPr>
            <a:xfrm>
              <a:off x="2758075" y="3334375"/>
              <a:ext cx="29375" cy="14900"/>
            </a:xfrm>
            <a:custGeom>
              <a:avLst/>
              <a:gdLst/>
              <a:ahLst/>
              <a:cxnLst/>
              <a:rect l="l" t="t" r="r" b="b"/>
              <a:pathLst>
                <a:path w="1175" h="596" extrusionOk="0">
                  <a:moveTo>
                    <a:pt x="0" y="0"/>
                  </a:moveTo>
                  <a:cubicBezTo>
                    <a:pt x="0" y="0"/>
                    <a:pt x="251" y="596"/>
                    <a:pt x="597" y="596"/>
                  </a:cubicBezTo>
                  <a:cubicBezTo>
                    <a:pt x="602" y="596"/>
                    <a:pt x="606" y="595"/>
                    <a:pt x="611" y="595"/>
                  </a:cubicBezTo>
                  <a:cubicBezTo>
                    <a:pt x="966" y="578"/>
                    <a:pt x="1174" y="16"/>
                    <a:pt x="1174" y="16"/>
                  </a:cubicBezTo>
                  <a:lnTo>
                    <a:pt x="0" y="0"/>
                  </a:lnTo>
                  <a:close/>
                </a:path>
              </a:pathLst>
            </a:custGeom>
            <a:solidFill>
              <a:srgbClr val="492A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0"/>
            <p:cNvSpPr/>
            <p:nvPr/>
          </p:nvSpPr>
          <p:spPr>
            <a:xfrm>
              <a:off x="2760225" y="3335050"/>
              <a:ext cx="25000" cy="8225"/>
            </a:xfrm>
            <a:custGeom>
              <a:avLst/>
              <a:gdLst/>
              <a:ahLst/>
              <a:cxnLst/>
              <a:rect l="l" t="t" r="r" b="b"/>
              <a:pathLst>
                <a:path w="1000" h="329" extrusionOk="0">
                  <a:moveTo>
                    <a:pt x="0" y="1"/>
                  </a:moveTo>
                  <a:lnTo>
                    <a:pt x="0" y="1"/>
                  </a:lnTo>
                  <a:cubicBezTo>
                    <a:pt x="0" y="1"/>
                    <a:pt x="78" y="183"/>
                    <a:pt x="204" y="328"/>
                  </a:cubicBezTo>
                  <a:lnTo>
                    <a:pt x="818" y="328"/>
                  </a:lnTo>
                  <a:cubicBezTo>
                    <a:pt x="934" y="189"/>
                    <a:pt x="999" y="15"/>
                    <a:pt x="999" y="15"/>
                  </a:cubicBezTo>
                  <a:lnTo>
                    <a:pt x="0" y="1"/>
                  </a:lnTo>
                  <a:close/>
                </a:path>
              </a:pathLst>
            </a:custGeom>
            <a:solidFill>
              <a:srgbClr val="FFF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10856;p54">
            <a:extLst>
              <a:ext uri="{FF2B5EF4-FFF2-40B4-BE49-F238E27FC236}">
                <a16:creationId xmlns:a16="http://schemas.microsoft.com/office/drawing/2014/main" id="{6BA0621C-1354-D115-6D7D-1FD32A9E1A79}"/>
              </a:ext>
            </a:extLst>
          </p:cNvPr>
          <p:cNvSpPr txBox="1">
            <a:spLocks/>
          </p:cNvSpPr>
          <p:nvPr/>
        </p:nvSpPr>
        <p:spPr>
          <a:xfrm rot="-712">
            <a:off x="713632" y="375034"/>
            <a:ext cx="1954227" cy="604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4800"/>
              <a:buFont typeface="Amarante"/>
              <a:buNone/>
              <a:defRPr sz="11000" b="0" i="0" u="none" strike="noStrike" cap="none">
                <a:solidFill>
                  <a:schemeClr val="lt1"/>
                </a:solidFill>
                <a:latin typeface="Amarante"/>
                <a:ea typeface="Amarante"/>
                <a:cs typeface="Amarante"/>
                <a:sym typeface="Amarante"/>
              </a:defRPr>
            </a:lvl1pPr>
            <a:lvl2pPr marR="0" lvl="1"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2pPr>
            <a:lvl3pPr marR="0" lvl="2"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3pPr>
            <a:lvl4pPr marR="0" lvl="3"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4pPr>
            <a:lvl5pPr marR="0" lvl="4"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5pPr>
            <a:lvl6pPr marR="0" lvl="5"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6pPr>
            <a:lvl7pPr marR="0" lvl="6"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7pPr>
            <a:lvl8pPr marR="0" lvl="7"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8pPr>
            <a:lvl9pPr marR="0" lvl="8"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9pPr>
          </a:lstStyle>
          <a:p>
            <a:pPr algn="l"/>
            <a:r>
              <a:rPr lang="vi-VN" sz="4000" b="1" u="sng">
                <a:solidFill>
                  <a:schemeClr val="tx1"/>
                </a:solidFill>
                <a:latin typeface="+mj-lt"/>
              </a:rPr>
              <a:t>Câu 4: </a:t>
            </a:r>
          </a:p>
        </p:txBody>
      </p:sp>
      <p:sp>
        <p:nvSpPr>
          <p:cNvPr id="9" name="TextBox 8">
            <a:extLst>
              <a:ext uri="{FF2B5EF4-FFF2-40B4-BE49-F238E27FC236}">
                <a16:creationId xmlns:a16="http://schemas.microsoft.com/office/drawing/2014/main" id="{4042BF95-AE25-3405-C011-CEF2DA05EB32}"/>
              </a:ext>
            </a:extLst>
          </p:cNvPr>
          <p:cNvSpPr txBox="1"/>
          <p:nvPr/>
        </p:nvSpPr>
        <p:spPr>
          <a:xfrm>
            <a:off x="2215616" y="374831"/>
            <a:ext cx="6376377" cy="706540"/>
          </a:xfrm>
          <a:prstGeom prst="rect">
            <a:avLst/>
          </a:prstGeom>
          <a:noFill/>
        </p:spPr>
        <p:txBody>
          <a:bodyPr wrap="square">
            <a:spAutoFit/>
          </a:bodyPr>
          <a:lstStyle/>
          <a:p>
            <a:pPr indent="386715">
              <a:lnSpc>
                <a:spcPct val="107000"/>
              </a:lnSpc>
              <a:spcAft>
                <a:spcPts val="600"/>
              </a:spcAft>
            </a:pPr>
            <a:r>
              <a:rPr lang="vi-VN" sz="4000">
                <a:solidFill>
                  <a:schemeClr val="bg1"/>
                </a:solidFill>
                <a:effectLst/>
                <a:latin typeface="Times New Roman" panose="02020603050405020304" pitchFamily="18" charset="0"/>
                <a:ea typeface="Times New Roman" panose="02020603050405020304" pitchFamily="18" charset="0"/>
              </a:rPr>
              <a:t> Xác định xung đột </a:t>
            </a:r>
            <a:endParaRPr lang="vi-VN" sz="4000">
              <a:solidFill>
                <a:schemeClr val="bg1"/>
              </a:solidFill>
              <a:effectLst/>
              <a:latin typeface="Times New Roman" panose="02020603050405020304" pitchFamily="18" charset="0"/>
              <a:ea typeface="Calibri" panose="020F0502020204030204" pitchFamily="34" charset="0"/>
            </a:endParaRPr>
          </a:p>
        </p:txBody>
      </p:sp>
      <p:sp>
        <p:nvSpPr>
          <p:cNvPr id="12" name="Teardrop 11">
            <a:extLst>
              <a:ext uri="{FF2B5EF4-FFF2-40B4-BE49-F238E27FC236}">
                <a16:creationId xmlns:a16="http://schemas.microsoft.com/office/drawing/2014/main" id="{BF6A0AE3-17FA-979D-ACEE-91FD625F5F92}"/>
              </a:ext>
            </a:extLst>
          </p:cNvPr>
          <p:cNvSpPr/>
          <p:nvPr/>
        </p:nvSpPr>
        <p:spPr>
          <a:xfrm>
            <a:off x="835698" y="988785"/>
            <a:ext cx="3067725" cy="3492029"/>
          </a:xfrm>
          <a:prstGeom prst="teardrop">
            <a:avLst>
              <a:gd name="adj" fmla="val 71658"/>
            </a:avLst>
          </a:prstGeom>
          <a:solidFill>
            <a:schemeClr val="accent6">
              <a:lumMod val="40000"/>
              <a:lumOff val="6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386715" algn="ctr">
              <a:lnSpc>
                <a:spcPct val="107000"/>
              </a:lnSpc>
              <a:spcAft>
                <a:spcPts val="600"/>
              </a:spcAft>
            </a:pPr>
            <a:r>
              <a:rPr lang="vi-VN" sz="2800">
                <a:solidFill>
                  <a:schemeClr val="tx1"/>
                </a:solidFill>
                <a:effectLst/>
                <a:latin typeface="Times New Roman" panose="02020603050405020304" pitchFamily="18" charset="0"/>
                <a:ea typeface="Times New Roman" panose="02020603050405020304" pitchFamily="18" charset="0"/>
              </a:rPr>
              <a:t>Ác-pa-gông đại diện cho sự “lệch chuẩn đạo đức”, chỉ biết đến tiền bạc, bủn xỉn.</a:t>
            </a:r>
            <a:endParaRPr lang="vi-VN" sz="2800">
              <a:solidFill>
                <a:schemeClr val="tx1"/>
              </a:solidFill>
              <a:effectLst/>
              <a:latin typeface="Times New Roman" panose="02020603050405020304" pitchFamily="18" charset="0"/>
              <a:ea typeface="Calibri" panose="020F0502020204030204" pitchFamily="34" charset="0"/>
            </a:endParaRPr>
          </a:p>
        </p:txBody>
      </p:sp>
      <p:sp>
        <p:nvSpPr>
          <p:cNvPr id="15" name="Teardrop 14">
            <a:extLst>
              <a:ext uri="{FF2B5EF4-FFF2-40B4-BE49-F238E27FC236}">
                <a16:creationId xmlns:a16="http://schemas.microsoft.com/office/drawing/2014/main" id="{9724386D-A999-2F77-DCE7-FA1E51140A64}"/>
              </a:ext>
            </a:extLst>
          </p:cNvPr>
          <p:cNvSpPr/>
          <p:nvPr/>
        </p:nvSpPr>
        <p:spPr>
          <a:xfrm>
            <a:off x="3903423" y="988785"/>
            <a:ext cx="3337756" cy="3518072"/>
          </a:xfrm>
          <a:prstGeom prst="teardrop">
            <a:avLst>
              <a:gd name="adj" fmla="val 70036"/>
            </a:avLst>
          </a:prstGeom>
          <a:solidFill>
            <a:schemeClr val="accent2">
              <a:lumMod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indent="386715" algn="ctr">
              <a:lnSpc>
                <a:spcPct val="107000"/>
              </a:lnSpc>
              <a:spcAft>
                <a:spcPts val="600"/>
              </a:spcAft>
            </a:pPr>
            <a:r>
              <a:rPr lang="vi-VN" sz="2400">
                <a:effectLst/>
                <a:latin typeface="Times New Roman" panose="02020603050405020304" pitchFamily="18" charset="0"/>
                <a:ea typeface="Times New Roman" panose="02020603050405020304" pitchFamily="18" charset="0"/>
              </a:rPr>
              <a:t>Các nhân vật khác đại diện cho những chuẩn mực đạo lí thông thường, như tình cảm gia đình, lòng tốt.</a:t>
            </a:r>
            <a:endParaRPr lang="vi-VN" sz="24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268350909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179"/>
        <p:cNvGrpSpPr/>
        <p:nvPr/>
      </p:nvGrpSpPr>
      <p:grpSpPr>
        <a:xfrm>
          <a:off x="0" y="0"/>
          <a:ext cx="0" cy="0"/>
          <a:chOff x="0" y="0"/>
          <a:chExt cx="0" cy="0"/>
        </a:xfrm>
      </p:grpSpPr>
      <p:sp>
        <p:nvSpPr>
          <p:cNvPr id="11180" name="Google Shape;11180;p58"/>
          <p:cNvSpPr txBox="1">
            <a:spLocks noGrp="1"/>
          </p:cNvSpPr>
          <p:nvPr>
            <p:ph type="title"/>
          </p:nvPr>
        </p:nvSpPr>
        <p:spPr>
          <a:xfrm>
            <a:off x="1780252" y="549244"/>
            <a:ext cx="5625433" cy="63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b="1"/>
              <a:t>CÁC THỦ PHÁP TRÀO PHÚNG</a:t>
            </a:r>
            <a:endParaRPr b="1"/>
          </a:p>
        </p:txBody>
      </p:sp>
      <p:cxnSp>
        <p:nvCxnSpPr>
          <p:cNvPr id="11183" name="Google Shape;11183;p58"/>
          <p:cNvCxnSpPr/>
          <p:nvPr/>
        </p:nvCxnSpPr>
        <p:spPr>
          <a:xfrm>
            <a:off x="1158390" y="4023485"/>
            <a:ext cx="847500" cy="0"/>
          </a:xfrm>
          <a:prstGeom prst="straightConnector1">
            <a:avLst/>
          </a:prstGeom>
          <a:noFill/>
          <a:ln w="19050" cap="flat" cmpd="sng">
            <a:solidFill>
              <a:srgbClr val="FFFFFF"/>
            </a:solidFill>
            <a:prstDash val="solid"/>
            <a:round/>
            <a:headEnd type="diamond" w="med" len="med"/>
            <a:tailEnd type="diamond" w="med" len="med"/>
          </a:ln>
        </p:spPr>
      </p:cxnSp>
      <p:sp>
        <p:nvSpPr>
          <p:cNvPr id="11184" name="Google Shape;11184;p58"/>
          <p:cNvSpPr/>
          <p:nvPr/>
        </p:nvSpPr>
        <p:spPr>
          <a:xfrm>
            <a:off x="1159977" y="1774947"/>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87" name="Google Shape;11187;p58"/>
          <p:cNvCxnSpPr/>
          <p:nvPr/>
        </p:nvCxnSpPr>
        <p:spPr>
          <a:xfrm>
            <a:off x="3105129" y="4023485"/>
            <a:ext cx="847500" cy="0"/>
          </a:xfrm>
          <a:prstGeom prst="straightConnector1">
            <a:avLst/>
          </a:prstGeom>
          <a:noFill/>
          <a:ln w="19050" cap="flat" cmpd="sng">
            <a:solidFill>
              <a:srgbClr val="FFFFFF"/>
            </a:solidFill>
            <a:prstDash val="solid"/>
            <a:round/>
            <a:headEnd type="diamond" w="med" len="med"/>
            <a:tailEnd type="diamond" w="med" len="med"/>
          </a:ln>
        </p:spPr>
      </p:cxnSp>
      <p:sp>
        <p:nvSpPr>
          <p:cNvPr id="11188" name="Google Shape;11188;p58"/>
          <p:cNvSpPr/>
          <p:nvPr/>
        </p:nvSpPr>
        <p:spPr>
          <a:xfrm>
            <a:off x="3128450" y="1774947"/>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91" name="Google Shape;11191;p58"/>
          <p:cNvCxnSpPr/>
          <p:nvPr/>
        </p:nvCxnSpPr>
        <p:spPr>
          <a:xfrm>
            <a:off x="5159651" y="3993600"/>
            <a:ext cx="847500" cy="0"/>
          </a:xfrm>
          <a:prstGeom prst="straightConnector1">
            <a:avLst/>
          </a:prstGeom>
          <a:noFill/>
          <a:ln w="19050" cap="flat" cmpd="sng">
            <a:solidFill>
              <a:srgbClr val="FFFFFF"/>
            </a:solidFill>
            <a:prstDash val="solid"/>
            <a:round/>
            <a:headEnd type="diamond" w="med" len="med"/>
            <a:tailEnd type="diamond" w="med" len="med"/>
          </a:ln>
        </p:spPr>
      </p:cxnSp>
      <p:sp>
        <p:nvSpPr>
          <p:cNvPr id="11192" name="Google Shape;11192;p58"/>
          <p:cNvSpPr/>
          <p:nvPr/>
        </p:nvSpPr>
        <p:spPr>
          <a:xfrm>
            <a:off x="5096977" y="1774947"/>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95" name="Google Shape;11195;p58"/>
          <p:cNvCxnSpPr/>
          <p:nvPr/>
        </p:nvCxnSpPr>
        <p:spPr>
          <a:xfrm>
            <a:off x="7184829" y="4023485"/>
            <a:ext cx="847500" cy="0"/>
          </a:xfrm>
          <a:prstGeom prst="straightConnector1">
            <a:avLst/>
          </a:prstGeom>
          <a:noFill/>
          <a:ln w="19050" cap="flat" cmpd="sng">
            <a:solidFill>
              <a:srgbClr val="FFFFFF"/>
            </a:solidFill>
            <a:prstDash val="solid"/>
            <a:round/>
            <a:headEnd type="diamond" w="med" len="med"/>
            <a:tailEnd type="diamond" w="med" len="med"/>
          </a:ln>
        </p:spPr>
      </p:cxnSp>
      <p:sp>
        <p:nvSpPr>
          <p:cNvPr id="11196" name="Google Shape;11196;p58"/>
          <p:cNvSpPr/>
          <p:nvPr/>
        </p:nvSpPr>
        <p:spPr>
          <a:xfrm>
            <a:off x="7065477" y="1774947"/>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197" name="Google Shape;11197;p58"/>
          <p:cNvCxnSpPr>
            <a:stCxn id="11184" idx="6"/>
            <a:endCxn id="11188" idx="2"/>
          </p:cNvCxnSpPr>
          <p:nvPr/>
        </p:nvCxnSpPr>
        <p:spPr>
          <a:xfrm>
            <a:off x="2078577" y="2234247"/>
            <a:ext cx="1050000" cy="0"/>
          </a:xfrm>
          <a:prstGeom prst="straightConnector1">
            <a:avLst/>
          </a:prstGeom>
          <a:noFill/>
          <a:ln w="19050" cap="flat" cmpd="sng">
            <a:solidFill>
              <a:srgbClr val="FFFFFF"/>
            </a:solidFill>
            <a:prstDash val="solid"/>
            <a:round/>
            <a:headEnd type="none" w="med" len="med"/>
            <a:tailEnd type="diamond" w="med" len="med"/>
          </a:ln>
        </p:spPr>
      </p:cxnSp>
      <p:cxnSp>
        <p:nvCxnSpPr>
          <p:cNvPr id="11198" name="Google Shape;11198;p58"/>
          <p:cNvCxnSpPr>
            <a:endCxn id="11192" idx="2"/>
          </p:cNvCxnSpPr>
          <p:nvPr/>
        </p:nvCxnSpPr>
        <p:spPr>
          <a:xfrm>
            <a:off x="4046977" y="2234247"/>
            <a:ext cx="1050000" cy="0"/>
          </a:xfrm>
          <a:prstGeom prst="straightConnector1">
            <a:avLst/>
          </a:prstGeom>
          <a:noFill/>
          <a:ln w="19050" cap="flat" cmpd="sng">
            <a:solidFill>
              <a:srgbClr val="FFFFFF"/>
            </a:solidFill>
            <a:prstDash val="solid"/>
            <a:round/>
            <a:headEnd type="none" w="med" len="med"/>
            <a:tailEnd type="diamond" w="med" len="med"/>
          </a:ln>
        </p:spPr>
      </p:cxnSp>
      <p:cxnSp>
        <p:nvCxnSpPr>
          <p:cNvPr id="11199" name="Google Shape;11199;p58"/>
          <p:cNvCxnSpPr>
            <a:stCxn id="11192" idx="6"/>
            <a:endCxn id="11196" idx="2"/>
          </p:cNvCxnSpPr>
          <p:nvPr/>
        </p:nvCxnSpPr>
        <p:spPr>
          <a:xfrm>
            <a:off x="6015577" y="2234247"/>
            <a:ext cx="1050000" cy="0"/>
          </a:xfrm>
          <a:prstGeom prst="straightConnector1">
            <a:avLst/>
          </a:prstGeom>
          <a:noFill/>
          <a:ln w="19050" cap="rnd" cmpd="sng">
            <a:solidFill>
              <a:srgbClr val="FFFFFF"/>
            </a:solidFill>
            <a:prstDash val="solid"/>
            <a:round/>
            <a:headEnd type="none" w="med" len="med"/>
            <a:tailEnd type="diamond" w="med" len="med"/>
          </a:ln>
        </p:spPr>
      </p:cxnSp>
      <p:grpSp>
        <p:nvGrpSpPr>
          <p:cNvPr id="11200" name="Google Shape;11200;p58"/>
          <p:cNvGrpSpPr/>
          <p:nvPr/>
        </p:nvGrpSpPr>
        <p:grpSpPr>
          <a:xfrm>
            <a:off x="3410908" y="2045353"/>
            <a:ext cx="353684" cy="353760"/>
            <a:chOff x="2430176" y="2120820"/>
            <a:chExt cx="326608" cy="326678"/>
          </a:xfrm>
        </p:grpSpPr>
        <p:sp>
          <p:nvSpPr>
            <p:cNvPr id="11201" name="Google Shape;11201;p58"/>
            <p:cNvSpPr/>
            <p:nvPr/>
          </p:nvSpPr>
          <p:spPr>
            <a:xfrm>
              <a:off x="2657231" y="2294322"/>
              <a:ext cx="80419" cy="95775"/>
            </a:xfrm>
            <a:custGeom>
              <a:avLst/>
              <a:gdLst/>
              <a:ahLst/>
              <a:cxnLst/>
              <a:rect l="l" t="t" r="r" b="b"/>
              <a:pathLst>
                <a:path w="2299" h="2738" extrusionOk="0">
                  <a:moveTo>
                    <a:pt x="1" y="0"/>
                  </a:moveTo>
                  <a:lnTo>
                    <a:pt x="1" y="2737"/>
                  </a:lnTo>
                  <a:lnTo>
                    <a:pt x="2299" y="2737"/>
                  </a:lnTo>
                  <a:lnTo>
                    <a:pt x="22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8"/>
            <p:cNvSpPr/>
            <p:nvPr/>
          </p:nvSpPr>
          <p:spPr>
            <a:xfrm>
              <a:off x="2657231" y="2390062"/>
              <a:ext cx="80419" cy="25535"/>
            </a:xfrm>
            <a:custGeom>
              <a:avLst/>
              <a:gdLst/>
              <a:ahLst/>
              <a:cxnLst/>
              <a:rect l="l" t="t" r="r" b="b"/>
              <a:pathLst>
                <a:path w="2299" h="730" extrusionOk="0">
                  <a:moveTo>
                    <a:pt x="1" y="0"/>
                  </a:moveTo>
                  <a:lnTo>
                    <a:pt x="1" y="730"/>
                  </a:lnTo>
                  <a:lnTo>
                    <a:pt x="2299" y="730"/>
                  </a:lnTo>
                  <a:lnTo>
                    <a:pt x="229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8"/>
            <p:cNvSpPr/>
            <p:nvPr/>
          </p:nvSpPr>
          <p:spPr>
            <a:xfrm>
              <a:off x="2529659" y="2294322"/>
              <a:ext cx="127607" cy="121276"/>
            </a:xfrm>
            <a:custGeom>
              <a:avLst/>
              <a:gdLst/>
              <a:ahLst/>
              <a:cxnLst/>
              <a:rect l="l" t="t" r="r" b="b"/>
              <a:pathLst>
                <a:path w="3648" h="3467" extrusionOk="0">
                  <a:moveTo>
                    <a:pt x="1" y="0"/>
                  </a:moveTo>
                  <a:lnTo>
                    <a:pt x="1" y="3467"/>
                  </a:lnTo>
                  <a:lnTo>
                    <a:pt x="3648" y="3467"/>
                  </a:lnTo>
                  <a:lnTo>
                    <a:pt x="3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58"/>
            <p:cNvSpPr/>
            <p:nvPr/>
          </p:nvSpPr>
          <p:spPr>
            <a:xfrm>
              <a:off x="2436542" y="2415563"/>
              <a:ext cx="313876" cy="25535"/>
            </a:xfrm>
            <a:custGeom>
              <a:avLst/>
              <a:gdLst/>
              <a:ahLst/>
              <a:cxnLst/>
              <a:rect l="l" t="t" r="r" b="b"/>
              <a:pathLst>
                <a:path w="8973" h="730" extrusionOk="0">
                  <a:moveTo>
                    <a:pt x="1" y="1"/>
                  </a:moveTo>
                  <a:lnTo>
                    <a:pt x="1" y="730"/>
                  </a:lnTo>
                  <a:lnTo>
                    <a:pt x="8972" y="730"/>
                  </a:lnTo>
                  <a:lnTo>
                    <a:pt x="8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58"/>
            <p:cNvSpPr/>
            <p:nvPr/>
          </p:nvSpPr>
          <p:spPr>
            <a:xfrm>
              <a:off x="2449310" y="2268821"/>
              <a:ext cx="288340" cy="25535"/>
            </a:xfrm>
            <a:custGeom>
              <a:avLst/>
              <a:gdLst/>
              <a:ahLst/>
              <a:cxnLst/>
              <a:rect l="l" t="t" r="r" b="b"/>
              <a:pathLst>
                <a:path w="8243" h="730" extrusionOk="0">
                  <a:moveTo>
                    <a:pt x="0" y="0"/>
                  </a:moveTo>
                  <a:lnTo>
                    <a:pt x="0" y="729"/>
                  </a:lnTo>
                  <a:lnTo>
                    <a:pt x="8243" y="729"/>
                  </a:lnTo>
                  <a:lnTo>
                    <a:pt x="82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8"/>
            <p:cNvSpPr/>
            <p:nvPr/>
          </p:nvSpPr>
          <p:spPr>
            <a:xfrm>
              <a:off x="2489502" y="2217785"/>
              <a:ext cx="207991" cy="51071"/>
            </a:xfrm>
            <a:custGeom>
              <a:avLst/>
              <a:gdLst/>
              <a:ahLst/>
              <a:cxnLst/>
              <a:rect l="l" t="t" r="r" b="b"/>
              <a:pathLst>
                <a:path w="5946" h="1460" extrusionOk="0">
                  <a:moveTo>
                    <a:pt x="1" y="0"/>
                  </a:moveTo>
                  <a:lnTo>
                    <a:pt x="1" y="1459"/>
                  </a:lnTo>
                  <a:lnTo>
                    <a:pt x="5945" y="1459"/>
                  </a:lnTo>
                  <a:lnTo>
                    <a:pt x="594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8"/>
            <p:cNvSpPr/>
            <p:nvPr/>
          </p:nvSpPr>
          <p:spPr>
            <a:xfrm>
              <a:off x="2489502" y="2127187"/>
              <a:ext cx="207991" cy="90633"/>
            </a:xfrm>
            <a:custGeom>
              <a:avLst/>
              <a:gdLst/>
              <a:ahLst/>
              <a:cxnLst/>
              <a:rect l="l" t="t" r="r" b="b"/>
              <a:pathLst>
                <a:path w="5946" h="2591" extrusionOk="0">
                  <a:moveTo>
                    <a:pt x="2972" y="1"/>
                  </a:moveTo>
                  <a:lnTo>
                    <a:pt x="1" y="1861"/>
                  </a:lnTo>
                  <a:lnTo>
                    <a:pt x="1" y="2590"/>
                  </a:lnTo>
                  <a:lnTo>
                    <a:pt x="5945" y="2590"/>
                  </a:lnTo>
                  <a:lnTo>
                    <a:pt x="5945" y="1861"/>
                  </a:lnTo>
                  <a:lnTo>
                    <a:pt x="29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8"/>
            <p:cNvSpPr/>
            <p:nvPr/>
          </p:nvSpPr>
          <p:spPr>
            <a:xfrm>
              <a:off x="2449310" y="2390062"/>
              <a:ext cx="80384" cy="25535"/>
            </a:xfrm>
            <a:custGeom>
              <a:avLst/>
              <a:gdLst/>
              <a:ahLst/>
              <a:cxnLst/>
              <a:rect l="l" t="t" r="r" b="b"/>
              <a:pathLst>
                <a:path w="2298" h="730" extrusionOk="0">
                  <a:moveTo>
                    <a:pt x="0" y="0"/>
                  </a:moveTo>
                  <a:lnTo>
                    <a:pt x="0" y="730"/>
                  </a:lnTo>
                  <a:lnTo>
                    <a:pt x="2298" y="730"/>
                  </a:lnTo>
                  <a:lnTo>
                    <a:pt x="229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8"/>
            <p:cNvSpPr/>
            <p:nvPr/>
          </p:nvSpPr>
          <p:spPr>
            <a:xfrm>
              <a:off x="2449310" y="2294322"/>
              <a:ext cx="80384" cy="95775"/>
            </a:xfrm>
            <a:custGeom>
              <a:avLst/>
              <a:gdLst/>
              <a:ahLst/>
              <a:cxnLst/>
              <a:rect l="l" t="t" r="r" b="b"/>
              <a:pathLst>
                <a:path w="2298" h="2738" extrusionOk="0">
                  <a:moveTo>
                    <a:pt x="0" y="0"/>
                  </a:moveTo>
                  <a:lnTo>
                    <a:pt x="0" y="2737"/>
                  </a:lnTo>
                  <a:lnTo>
                    <a:pt x="2298" y="2737"/>
                  </a:lnTo>
                  <a:lnTo>
                    <a:pt x="2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8"/>
            <p:cNvSpPr/>
            <p:nvPr/>
          </p:nvSpPr>
          <p:spPr>
            <a:xfrm>
              <a:off x="2682767" y="2319822"/>
              <a:ext cx="29383" cy="44739"/>
            </a:xfrm>
            <a:custGeom>
              <a:avLst/>
              <a:gdLst/>
              <a:ahLst/>
              <a:cxnLst/>
              <a:rect l="l" t="t" r="r" b="b"/>
              <a:pathLst>
                <a:path w="840" h="1279" extrusionOk="0">
                  <a:moveTo>
                    <a:pt x="0" y="1"/>
                  </a:moveTo>
                  <a:lnTo>
                    <a:pt x="0" y="1279"/>
                  </a:lnTo>
                  <a:lnTo>
                    <a:pt x="839" y="1279"/>
                  </a:lnTo>
                  <a:lnTo>
                    <a:pt x="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8"/>
            <p:cNvSpPr/>
            <p:nvPr/>
          </p:nvSpPr>
          <p:spPr>
            <a:xfrm>
              <a:off x="2474811" y="2319822"/>
              <a:ext cx="29383" cy="44739"/>
            </a:xfrm>
            <a:custGeom>
              <a:avLst/>
              <a:gdLst/>
              <a:ahLst/>
              <a:cxnLst/>
              <a:rect l="l" t="t" r="r" b="b"/>
              <a:pathLst>
                <a:path w="840" h="1279" extrusionOk="0">
                  <a:moveTo>
                    <a:pt x="1" y="1"/>
                  </a:moveTo>
                  <a:lnTo>
                    <a:pt x="1" y="1279"/>
                  </a:lnTo>
                  <a:lnTo>
                    <a:pt x="839" y="1279"/>
                  </a:lnTo>
                  <a:lnTo>
                    <a:pt x="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8"/>
            <p:cNvSpPr/>
            <p:nvPr/>
          </p:nvSpPr>
          <p:spPr>
            <a:xfrm>
              <a:off x="2605601" y="2294322"/>
              <a:ext cx="25570" cy="121276"/>
            </a:xfrm>
            <a:custGeom>
              <a:avLst/>
              <a:gdLst/>
              <a:ahLst/>
              <a:cxnLst/>
              <a:rect l="l" t="t" r="r" b="b"/>
              <a:pathLst>
                <a:path w="731" h="3467" extrusionOk="0">
                  <a:moveTo>
                    <a:pt x="1" y="0"/>
                  </a:moveTo>
                  <a:lnTo>
                    <a:pt x="1" y="3467"/>
                  </a:lnTo>
                  <a:lnTo>
                    <a:pt x="730" y="3467"/>
                  </a:lnTo>
                  <a:lnTo>
                    <a:pt x="7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8"/>
            <p:cNvSpPr/>
            <p:nvPr/>
          </p:nvSpPr>
          <p:spPr>
            <a:xfrm>
              <a:off x="2529659" y="2243286"/>
              <a:ext cx="127607" cy="51071"/>
            </a:xfrm>
            <a:custGeom>
              <a:avLst/>
              <a:gdLst/>
              <a:ahLst/>
              <a:cxnLst/>
              <a:rect l="l" t="t" r="r" b="b"/>
              <a:pathLst>
                <a:path w="3648" h="1460" extrusionOk="0">
                  <a:moveTo>
                    <a:pt x="1824" y="1"/>
                  </a:moveTo>
                  <a:lnTo>
                    <a:pt x="1" y="730"/>
                  </a:lnTo>
                  <a:lnTo>
                    <a:pt x="1" y="1459"/>
                  </a:lnTo>
                  <a:lnTo>
                    <a:pt x="3648" y="1459"/>
                  </a:lnTo>
                  <a:lnTo>
                    <a:pt x="3648" y="730"/>
                  </a:lnTo>
                  <a:lnTo>
                    <a:pt x="1824" y="1"/>
                  </a:lnTo>
                  <a:close/>
                </a:path>
              </a:pathLst>
            </a:custGeom>
            <a:solidFill>
              <a:srgbClr val="FA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8"/>
            <p:cNvSpPr/>
            <p:nvPr/>
          </p:nvSpPr>
          <p:spPr>
            <a:xfrm>
              <a:off x="2554565" y="2294322"/>
              <a:ext cx="25570" cy="121276"/>
            </a:xfrm>
            <a:custGeom>
              <a:avLst/>
              <a:gdLst/>
              <a:ahLst/>
              <a:cxnLst/>
              <a:rect l="l" t="t" r="r" b="b"/>
              <a:pathLst>
                <a:path w="731" h="3467" extrusionOk="0">
                  <a:moveTo>
                    <a:pt x="1" y="0"/>
                  </a:moveTo>
                  <a:lnTo>
                    <a:pt x="1" y="3467"/>
                  </a:lnTo>
                  <a:lnTo>
                    <a:pt x="730" y="3467"/>
                  </a:lnTo>
                  <a:lnTo>
                    <a:pt x="73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8"/>
            <p:cNvSpPr/>
            <p:nvPr/>
          </p:nvSpPr>
          <p:spPr>
            <a:xfrm>
              <a:off x="2580695" y="2166749"/>
              <a:ext cx="25570" cy="25535"/>
            </a:xfrm>
            <a:custGeom>
              <a:avLst/>
              <a:gdLst/>
              <a:ahLst/>
              <a:cxnLst/>
              <a:rect l="l" t="t" r="r" b="b"/>
              <a:pathLst>
                <a:path w="731" h="730" extrusionOk="0">
                  <a:moveTo>
                    <a:pt x="365" y="0"/>
                  </a:moveTo>
                  <a:cubicBezTo>
                    <a:pt x="164" y="0"/>
                    <a:pt x="1" y="164"/>
                    <a:pt x="1" y="365"/>
                  </a:cubicBezTo>
                  <a:cubicBezTo>
                    <a:pt x="1" y="568"/>
                    <a:pt x="164" y="730"/>
                    <a:pt x="365" y="730"/>
                  </a:cubicBezTo>
                  <a:cubicBezTo>
                    <a:pt x="567" y="730"/>
                    <a:pt x="730" y="568"/>
                    <a:pt x="730" y="365"/>
                  </a:cubicBezTo>
                  <a:cubicBezTo>
                    <a:pt x="730" y="164"/>
                    <a:pt x="567" y="0"/>
                    <a:pt x="3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8"/>
            <p:cNvSpPr/>
            <p:nvPr/>
          </p:nvSpPr>
          <p:spPr>
            <a:xfrm>
              <a:off x="2731249" y="2335144"/>
              <a:ext cx="12768" cy="12803"/>
            </a:xfrm>
            <a:custGeom>
              <a:avLst/>
              <a:gdLst/>
              <a:ahLst/>
              <a:cxnLst/>
              <a:rect l="l" t="t" r="r" b="b"/>
              <a:pathLst>
                <a:path w="365" h="366" extrusionOk="0">
                  <a:moveTo>
                    <a:pt x="183" y="0"/>
                  </a:moveTo>
                  <a:cubicBezTo>
                    <a:pt x="82" y="0"/>
                    <a:pt x="0" y="82"/>
                    <a:pt x="0" y="183"/>
                  </a:cubicBezTo>
                  <a:cubicBezTo>
                    <a:pt x="0" y="285"/>
                    <a:pt x="82" y="365"/>
                    <a:pt x="183" y="365"/>
                  </a:cubicBezTo>
                  <a:cubicBezTo>
                    <a:pt x="283" y="365"/>
                    <a:pt x="365" y="285"/>
                    <a:pt x="365" y="183"/>
                  </a:cubicBezTo>
                  <a:cubicBezTo>
                    <a:pt x="365" y="82"/>
                    <a:pt x="283"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8"/>
            <p:cNvSpPr/>
            <p:nvPr/>
          </p:nvSpPr>
          <p:spPr>
            <a:xfrm>
              <a:off x="2430176" y="2120820"/>
              <a:ext cx="326608" cy="326678"/>
            </a:xfrm>
            <a:custGeom>
              <a:avLst/>
              <a:gdLst/>
              <a:ahLst/>
              <a:cxnLst/>
              <a:rect l="l" t="t" r="r" b="b"/>
              <a:pathLst>
                <a:path w="9337" h="9339" extrusionOk="0">
                  <a:moveTo>
                    <a:pt x="4668" y="399"/>
                  </a:moveTo>
                  <a:lnTo>
                    <a:pt x="7459" y="2143"/>
                  </a:lnTo>
                  <a:lnTo>
                    <a:pt x="7459" y="2590"/>
                  </a:lnTo>
                  <a:lnTo>
                    <a:pt x="1879" y="2590"/>
                  </a:lnTo>
                  <a:lnTo>
                    <a:pt x="1879" y="2143"/>
                  </a:lnTo>
                  <a:lnTo>
                    <a:pt x="4668" y="399"/>
                  </a:lnTo>
                  <a:close/>
                  <a:moveTo>
                    <a:pt x="4668" y="3700"/>
                  </a:moveTo>
                  <a:lnTo>
                    <a:pt x="5547" y="4049"/>
                  </a:lnTo>
                  <a:lnTo>
                    <a:pt x="3792" y="4049"/>
                  </a:lnTo>
                  <a:lnTo>
                    <a:pt x="4668" y="3700"/>
                  </a:lnTo>
                  <a:close/>
                  <a:moveTo>
                    <a:pt x="7459" y="2955"/>
                  </a:moveTo>
                  <a:lnTo>
                    <a:pt x="7459" y="3319"/>
                  </a:lnTo>
                  <a:lnTo>
                    <a:pt x="6674" y="3319"/>
                  </a:lnTo>
                  <a:cubicBezTo>
                    <a:pt x="6575" y="3319"/>
                    <a:pt x="6492" y="3402"/>
                    <a:pt x="6492" y="3502"/>
                  </a:cubicBezTo>
                  <a:cubicBezTo>
                    <a:pt x="6492" y="3602"/>
                    <a:pt x="6575" y="3684"/>
                    <a:pt x="6674" y="3684"/>
                  </a:cubicBezTo>
                  <a:lnTo>
                    <a:pt x="7459" y="3684"/>
                  </a:lnTo>
                  <a:lnTo>
                    <a:pt x="7459" y="4049"/>
                  </a:lnTo>
                  <a:lnTo>
                    <a:pt x="6527" y="4049"/>
                  </a:lnTo>
                  <a:lnTo>
                    <a:pt x="4736" y="3332"/>
                  </a:lnTo>
                  <a:cubicBezTo>
                    <a:pt x="4714" y="3324"/>
                    <a:pt x="4692" y="3319"/>
                    <a:pt x="4669" y="3319"/>
                  </a:cubicBezTo>
                  <a:cubicBezTo>
                    <a:pt x="4646" y="3319"/>
                    <a:pt x="4623" y="3324"/>
                    <a:pt x="4601" y="3332"/>
                  </a:cubicBezTo>
                  <a:lnTo>
                    <a:pt x="2811" y="4049"/>
                  </a:lnTo>
                  <a:lnTo>
                    <a:pt x="1879" y="4049"/>
                  </a:lnTo>
                  <a:lnTo>
                    <a:pt x="1879" y="3684"/>
                  </a:lnTo>
                  <a:lnTo>
                    <a:pt x="2663" y="3684"/>
                  </a:lnTo>
                  <a:cubicBezTo>
                    <a:pt x="2763" y="3684"/>
                    <a:pt x="2845" y="3602"/>
                    <a:pt x="2845" y="3502"/>
                  </a:cubicBezTo>
                  <a:cubicBezTo>
                    <a:pt x="2845" y="3402"/>
                    <a:pt x="2763" y="3319"/>
                    <a:pt x="2663" y="3319"/>
                  </a:cubicBezTo>
                  <a:lnTo>
                    <a:pt x="1879" y="3319"/>
                  </a:lnTo>
                  <a:lnTo>
                    <a:pt x="1879" y="2955"/>
                  </a:lnTo>
                  <a:close/>
                  <a:moveTo>
                    <a:pt x="2663" y="4413"/>
                  </a:moveTo>
                  <a:lnTo>
                    <a:pt x="2663" y="4778"/>
                  </a:lnTo>
                  <a:lnTo>
                    <a:pt x="730" y="4778"/>
                  </a:lnTo>
                  <a:lnTo>
                    <a:pt x="730" y="4413"/>
                  </a:lnTo>
                  <a:close/>
                  <a:moveTo>
                    <a:pt x="6310" y="4413"/>
                  </a:moveTo>
                  <a:lnTo>
                    <a:pt x="6310" y="4778"/>
                  </a:lnTo>
                  <a:lnTo>
                    <a:pt x="3027" y="4778"/>
                  </a:lnTo>
                  <a:lnTo>
                    <a:pt x="3027" y="4413"/>
                  </a:lnTo>
                  <a:close/>
                  <a:moveTo>
                    <a:pt x="8607" y="4413"/>
                  </a:moveTo>
                  <a:lnTo>
                    <a:pt x="8607" y="4778"/>
                  </a:lnTo>
                  <a:lnTo>
                    <a:pt x="6674" y="4778"/>
                  </a:lnTo>
                  <a:lnTo>
                    <a:pt x="6674" y="4413"/>
                  </a:lnTo>
                  <a:close/>
                  <a:moveTo>
                    <a:pt x="2663" y="5143"/>
                  </a:moveTo>
                  <a:lnTo>
                    <a:pt x="2663" y="7515"/>
                  </a:lnTo>
                  <a:lnTo>
                    <a:pt x="730" y="7515"/>
                  </a:lnTo>
                  <a:lnTo>
                    <a:pt x="730" y="5143"/>
                  </a:lnTo>
                  <a:close/>
                  <a:moveTo>
                    <a:pt x="2663" y="7880"/>
                  </a:moveTo>
                  <a:lnTo>
                    <a:pt x="2663" y="8244"/>
                  </a:lnTo>
                  <a:lnTo>
                    <a:pt x="730" y="8244"/>
                  </a:lnTo>
                  <a:lnTo>
                    <a:pt x="730" y="7880"/>
                  </a:lnTo>
                  <a:close/>
                  <a:moveTo>
                    <a:pt x="3374" y="5143"/>
                  </a:moveTo>
                  <a:lnTo>
                    <a:pt x="3374" y="8244"/>
                  </a:lnTo>
                  <a:lnTo>
                    <a:pt x="3027" y="8244"/>
                  </a:lnTo>
                  <a:lnTo>
                    <a:pt x="3027" y="5143"/>
                  </a:lnTo>
                  <a:close/>
                  <a:moveTo>
                    <a:pt x="4104" y="5143"/>
                  </a:moveTo>
                  <a:lnTo>
                    <a:pt x="4104" y="8244"/>
                  </a:lnTo>
                  <a:lnTo>
                    <a:pt x="3739" y="8244"/>
                  </a:lnTo>
                  <a:lnTo>
                    <a:pt x="3739" y="5143"/>
                  </a:lnTo>
                  <a:close/>
                  <a:moveTo>
                    <a:pt x="4833" y="5143"/>
                  </a:moveTo>
                  <a:lnTo>
                    <a:pt x="4833" y="8244"/>
                  </a:lnTo>
                  <a:lnTo>
                    <a:pt x="4469" y="8244"/>
                  </a:lnTo>
                  <a:lnTo>
                    <a:pt x="4469" y="5143"/>
                  </a:lnTo>
                  <a:close/>
                  <a:moveTo>
                    <a:pt x="5563" y="5143"/>
                  </a:moveTo>
                  <a:lnTo>
                    <a:pt x="5563" y="8244"/>
                  </a:lnTo>
                  <a:lnTo>
                    <a:pt x="5198" y="8244"/>
                  </a:lnTo>
                  <a:lnTo>
                    <a:pt x="5198" y="5143"/>
                  </a:lnTo>
                  <a:close/>
                  <a:moveTo>
                    <a:pt x="6310" y="5143"/>
                  </a:moveTo>
                  <a:lnTo>
                    <a:pt x="6310" y="8244"/>
                  </a:lnTo>
                  <a:lnTo>
                    <a:pt x="5927" y="8244"/>
                  </a:lnTo>
                  <a:lnTo>
                    <a:pt x="5927" y="5143"/>
                  </a:lnTo>
                  <a:close/>
                  <a:moveTo>
                    <a:pt x="8607" y="7880"/>
                  </a:moveTo>
                  <a:lnTo>
                    <a:pt x="8607" y="8244"/>
                  </a:lnTo>
                  <a:lnTo>
                    <a:pt x="6674" y="8244"/>
                  </a:lnTo>
                  <a:lnTo>
                    <a:pt x="6674" y="7880"/>
                  </a:lnTo>
                  <a:close/>
                  <a:moveTo>
                    <a:pt x="8972" y="8609"/>
                  </a:moveTo>
                  <a:lnTo>
                    <a:pt x="8972" y="8974"/>
                  </a:lnTo>
                  <a:lnTo>
                    <a:pt x="365" y="8974"/>
                  </a:lnTo>
                  <a:lnTo>
                    <a:pt x="365" y="8609"/>
                  </a:lnTo>
                  <a:close/>
                  <a:moveTo>
                    <a:pt x="4668" y="1"/>
                  </a:moveTo>
                  <a:cubicBezTo>
                    <a:pt x="4636" y="1"/>
                    <a:pt x="4601" y="11"/>
                    <a:pt x="4572" y="28"/>
                  </a:cubicBezTo>
                  <a:lnTo>
                    <a:pt x="1599" y="1888"/>
                  </a:lnTo>
                  <a:cubicBezTo>
                    <a:pt x="1547" y="1922"/>
                    <a:pt x="1514" y="1980"/>
                    <a:pt x="1514" y="2043"/>
                  </a:cubicBezTo>
                  <a:lnTo>
                    <a:pt x="1514" y="4049"/>
                  </a:lnTo>
                  <a:lnTo>
                    <a:pt x="547" y="4049"/>
                  </a:lnTo>
                  <a:cubicBezTo>
                    <a:pt x="448" y="4049"/>
                    <a:pt x="365" y="4132"/>
                    <a:pt x="365" y="4231"/>
                  </a:cubicBezTo>
                  <a:lnTo>
                    <a:pt x="365" y="8244"/>
                  </a:lnTo>
                  <a:lnTo>
                    <a:pt x="183" y="8244"/>
                  </a:lnTo>
                  <a:cubicBezTo>
                    <a:pt x="83" y="8244"/>
                    <a:pt x="0" y="8326"/>
                    <a:pt x="0" y="8427"/>
                  </a:cubicBezTo>
                  <a:lnTo>
                    <a:pt x="0" y="9156"/>
                  </a:lnTo>
                  <a:cubicBezTo>
                    <a:pt x="0" y="9255"/>
                    <a:pt x="83" y="9338"/>
                    <a:pt x="183" y="9338"/>
                  </a:cubicBezTo>
                  <a:lnTo>
                    <a:pt x="9154" y="9338"/>
                  </a:lnTo>
                  <a:cubicBezTo>
                    <a:pt x="9255" y="9338"/>
                    <a:pt x="9337" y="9255"/>
                    <a:pt x="9337" y="9156"/>
                  </a:cubicBezTo>
                  <a:lnTo>
                    <a:pt x="9337" y="8427"/>
                  </a:lnTo>
                  <a:cubicBezTo>
                    <a:pt x="9337" y="8326"/>
                    <a:pt x="9255" y="8244"/>
                    <a:pt x="9154" y="8244"/>
                  </a:cubicBezTo>
                  <a:lnTo>
                    <a:pt x="8972" y="8244"/>
                  </a:lnTo>
                  <a:lnTo>
                    <a:pt x="8972" y="7131"/>
                  </a:lnTo>
                  <a:cubicBezTo>
                    <a:pt x="8972" y="7030"/>
                    <a:pt x="8890" y="6949"/>
                    <a:pt x="8790" y="6949"/>
                  </a:cubicBezTo>
                  <a:cubicBezTo>
                    <a:pt x="8690" y="6949"/>
                    <a:pt x="8607" y="7030"/>
                    <a:pt x="8607" y="7131"/>
                  </a:cubicBezTo>
                  <a:lnTo>
                    <a:pt x="8607" y="7515"/>
                  </a:lnTo>
                  <a:lnTo>
                    <a:pt x="6674" y="7515"/>
                  </a:lnTo>
                  <a:lnTo>
                    <a:pt x="6674" y="5143"/>
                  </a:lnTo>
                  <a:lnTo>
                    <a:pt x="8607" y="5143"/>
                  </a:lnTo>
                  <a:lnTo>
                    <a:pt x="8607" y="5490"/>
                  </a:lnTo>
                  <a:cubicBezTo>
                    <a:pt x="8607" y="5591"/>
                    <a:pt x="8690" y="5672"/>
                    <a:pt x="8790" y="5672"/>
                  </a:cubicBezTo>
                  <a:cubicBezTo>
                    <a:pt x="8890" y="5672"/>
                    <a:pt x="8972" y="5591"/>
                    <a:pt x="8972" y="5490"/>
                  </a:cubicBezTo>
                  <a:lnTo>
                    <a:pt x="8972" y="4231"/>
                  </a:lnTo>
                  <a:cubicBezTo>
                    <a:pt x="8972" y="4132"/>
                    <a:pt x="8890" y="4049"/>
                    <a:pt x="8790" y="4049"/>
                  </a:cubicBezTo>
                  <a:lnTo>
                    <a:pt x="7824" y="4049"/>
                  </a:lnTo>
                  <a:lnTo>
                    <a:pt x="7824" y="2043"/>
                  </a:lnTo>
                  <a:cubicBezTo>
                    <a:pt x="7824" y="1982"/>
                    <a:pt x="7790" y="1923"/>
                    <a:pt x="7738" y="1888"/>
                  </a:cubicBezTo>
                  <a:lnTo>
                    <a:pt x="4766" y="28"/>
                  </a:lnTo>
                  <a:cubicBezTo>
                    <a:pt x="4736" y="11"/>
                    <a:pt x="4702" y="1"/>
                    <a:pt x="4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8"/>
            <p:cNvSpPr/>
            <p:nvPr/>
          </p:nvSpPr>
          <p:spPr>
            <a:xfrm>
              <a:off x="2676366" y="2313456"/>
              <a:ext cx="42151" cy="57507"/>
            </a:xfrm>
            <a:custGeom>
              <a:avLst/>
              <a:gdLst/>
              <a:ahLst/>
              <a:cxnLst/>
              <a:rect l="l" t="t" r="r" b="b"/>
              <a:pathLst>
                <a:path w="1205" h="1644" extrusionOk="0">
                  <a:moveTo>
                    <a:pt x="840" y="365"/>
                  </a:moveTo>
                  <a:lnTo>
                    <a:pt x="840" y="1278"/>
                  </a:lnTo>
                  <a:lnTo>
                    <a:pt x="366" y="1278"/>
                  </a:lnTo>
                  <a:lnTo>
                    <a:pt x="366" y="365"/>
                  </a:lnTo>
                  <a:close/>
                  <a:moveTo>
                    <a:pt x="183" y="1"/>
                  </a:moveTo>
                  <a:cubicBezTo>
                    <a:pt x="84" y="1"/>
                    <a:pt x="1" y="84"/>
                    <a:pt x="1" y="183"/>
                  </a:cubicBezTo>
                  <a:lnTo>
                    <a:pt x="1" y="1461"/>
                  </a:lnTo>
                  <a:cubicBezTo>
                    <a:pt x="1" y="1560"/>
                    <a:pt x="84" y="1643"/>
                    <a:pt x="183" y="1643"/>
                  </a:cubicBezTo>
                  <a:lnTo>
                    <a:pt x="1022" y="1643"/>
                  </a:lnTo>
                  <a:cubicBezTo>
                    <a:pt x="1123" y="1643"/>
                    <a:pt x="1205" y="1560"/>
                    <a:pt x="1205" y="1461"/>
                  </a:cubicBezTo>
                  <a:lnTo>
                    <a:pt x="1205" y="183"/>
                  </a:lnTo>
                  <a:cubicBezTo>
                    <a:pt x="1205" y="84"/>
                    <a:pt x="112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8"/>
            <p:cNvSpPr/>
            <p:nvPr/>
          </p:nvSpPr>
          <p:spPr>
            <a:xfrm>
              <a:off x="2468444" y="2313456"/>
              <a:ext cx="42116" cy="57507"/>
            </a:xfrm>
            <a:custGeom>
              <a:avLst/>
              <a:gdLst/>
              <a:ahLst/>
              <a:cxnLst/>
              <a:rect l="l" t="t" r="r" b="b"/>
              <a:pathLst>
                <a:path w="1204" h="1644" extrusionOk="0">
                  <a:moveTo>
                    <a:pt x="839" y="365"/>
                  </a:moveTo>
                  <a:lnTo>
                    <a:pt x="839" y="1278"/>
                  </a:lnTo>
                  <a:lnTo>
                    <a:pt x="365" y="1278"/>
                  </a:lnTo>
                  <a:lnTo>
                    <a:pt x="365" y="365"/>
                  </a:lnTo>
                  <a:close/>
                  <a:moveTo>
                    <a:pt x="183" y="1"/>
                  </a:moveTo>
                  <a:cubicBezTo>
                    <a:pt x="83" y="1"/>
                    <a:pt x="0" y="84"/>
                    <a:pt x="0" y="183"/>
                  </a:cubicBezTo>
                  <a:lnTo>
                    <a:pt x="0" y="1461"/>
                  </a:lnTo>
                  <a:cubicBezTo>
                    <a:pt x="0" y="1560"/>
                    <a:pt x="83" y="1643"/>
                    <a:pt x="183" y="1643"/>
                  </a:cubicBezTo>
                  <a:lnTo>
                    <a:pt x="1021" y="1643"/>
                  </a:lnTo>
                  <a:cubicBezTo>
                    <a:pt x="1122" y="1643"/>
                    <a:pt x="1204" y="1560"/>
                    <a:pt x="1204" y="1461"/>
                  </a:cubicBezTo>
                  <a:lnTo>
                    <a:pt x="1204" y="183"/>
                  </a:lnTo>
                  <a:cubicBezTo>
                    <a:pt x="1204" y="84"/>
                    <a:pt x="1122" y="1"/>
                    <a:pt x="1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8"/>
            <p:cNvSpPr/>
            <p:nvPr/>
          </p:nvSpPr>
          <p:spPr>
            <a:xfrm>
              <a:off x="2574329" y="2160383"/>
              <a:ext cx="38303" cy="38303"/>
            </a:xfrm>
            <a:custGeom>
              <a:avLst/>
              <a:gdLst/>
              <a:ahLst/>
              <a:cxnLst/>
              <a:rect l="l" t="t" r="r" b="b"/>
              <a:pathLst>
                <a:path w="1095" h="1095" extrusionOk="0">
                  <a:moveTo>
                    <a:pt x="547" y="365"/>
                  </a:moveTo>
                  <a:cubicBezTo>
                    <a:pt x="648" y="365"/>
                    <a:pt x="730" y="448"/>
                    <a:pt x="730" y="547"/>
                  </a:cubicBezTo>
                  <a:cubicBezTo>
                    <a:pt x="730" y="648"/>
                    <a:pt x="648" y="729"/>
                    <a:pt x="547" y="729"/>
                  </a:cubicBezTo>
                  <a:cubicBezTo>
                    <a:pt x="448" y="729"/>
                    <a:pt x="365" y="648"/>
                    <a:pt x="365" y="547"/>
                  </a:cubicBezTo>
                  <a:cubicBezTo>
                    <a:pt x="365" y="448"/>
                    <a:pt x="448" y="365"/>
                    <a:pt x="547" y="365"/>
                  </a:cubicBezTo>
                  <a:close/>
                  <a:moveTo>
                    <a:pt x="547" y="0"/>
                  </a:moveTo>
                  <a:cubicBezTo>
                    <a:pt x="247" y="0"/>
                    <a:pt x="0" y="247"/>
                    <a:pt x="0" y="547"/>
                  </a:cubicBezTo>
                  <a:cubicBezTo>
                    <a:pt x="0" y="849"/>
                    <a:pt x="247" y="1094"/>
                    <a:pt x="547" y="1094"/>
                  </a:cubicBezTo>
                  <a:cubicBezTo>
                    <a:pt x="849" y="1094"/>
                    <a:pt x="1094" y="849"/>
                    <a:pt x="1094" y="547"/>
                  </a:cubicBezTo>
                  <a:cubicBezTo>
                    <a:pt x="1094" y="247"/>
                    <a:pt x="849" y="0"/>
                    <a:pt x="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58"/>
          <p:cNvGrpSpPr/>
          <p:nvPr/>
        </p:nvGrpSpPr>
        <p:grpSpPr>
          <a:xfrm>
            <a:off x="1512082" y="2052053"/>
            <a:ext cx="214324" cy="353722"/>
            <a:chOff x="912043" y="2120855"/>
            <a:chExt cx="197917" cy="326643"/>
          </a:xfrm>
        </p:grpSpPr>
        <p:sp>
          <p:nvSpPr>
            <p:cNvPr id="11222" name="Google Shape;11222;p58"/>
            <p:cNvSpPr/>
            <p:nvPr/>
          </p:nvSpPr>
          <p:spPr>
            <a:xfrm>
              <a:off x="918514" y="2127187"/>
              <a:ext cx="185009" cy="313911"/>
            </a:xfrm>
            <a:custGeom>
              <a:avLst/>
              <a:gdLst/>
              <a:ahLst/>
              <a:cxnLst/>
              <a:rect l="l" t="t" r="r" b="b"/>
              <a:pathLst>
                <a:path w="5289" h="8974" extrusionOk="0">
                  <a:moveTo>
                    <a:pt x="456" y="1"/>
                  </a:moveTo>
                  <a:cubicBezTo>
                    <a:pt x="205" y="1"/>
                    <a:pt x="1" y="207"/>
                    <a:pt x="1" y="457"/>
                  </a:cubicBezTo>
                  <a:lnTo>
                    <a:pt x="1" y="8517"/>
                  </a:lnTo>
                  <a:cubicBezTo>
                    <a:pt x="1" y="8770"/>
                    <a:pt x="205" y="8974"/>
                    <a:pt x="456" y="8974"/>
                  </a:cubicBezTo>
                  <a:lnTo>
                    <a:pt x="4832" y="8974"/>
                  </a:lnTo>
                  <a:cubicBezTo>
                    <a:pt x="5085" y="8974"/>
                    <a:pt x="5289" y="8770"/>
                    <a:pt x="5289" y="8517"/>
                  </a:cubicBezTo>
                  <a:lnTo>
                    <a:pt x="5289" y="457"/>
                  </a:lnTo>
                  <a:cubicBezTo>
                    <a:pt x="5289" y="205"/>
                    <a:pt x="5085" y="1"/>
                    <a:pt x="48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58"/>
            <p:cNvSpPr/>
            <p:nvPr/>
          </p:nvSpPr>
          <p:spPr>
            <a:xfrm>
              <a:off x="953564" y="2127187"/>
              <a:ext cx="114874" cy="25570"/>
            </a:xfrm>
            <a:custGeom>
              <a:avLst/>
              <a:gdLst/>
              <a:ahLst/>
              <a:cxnLst/>
              <a:rect l="l" t="t" r="r" b="b"/>
              <a:pathLst>
                <a:path w="3284" h="731" extrusionOk="0">
                  <a:moveTo>
                    <a:pt x="1" y="1"/>
                  </a:moveTo>
                  <a:lnTo>
                    <a:pt x="275" y="730"/>
                  </a:lnTo>
                  <a:lnTo>
                    <a:pt x="3010" y="730"/>
                  </a:lnTo>
                  <a:lnTo>
                    <a:pt x="32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8"/>
            <p:cNvSpPr/>
            <p:nvPr/>
          </p:nvSpPr>
          <p:spPr>
            <a:xfrm>
              <a:off x="998234" y="2178223"/>
              <a:ext cx="25535" cy="25570"/>
            </a:xfrm>
            <a:custGeom>
              <a:avLst/>
              <a:gdLst/>
              <a:ahLst/>
              <a:cxnLst/>
              <a:rect l="l" t="t" r="r" b="b"/>
              <a:pathLst>
                <a:path w="730" h="731" extrusionOk="0">
                  <a:moveTo>
                    <a:pt x="365" y="1"/>
                  </a:moveTo>
                  <a:cubicBezTo>
                    <a:pt x="164" y="1"/>
                    <a:pt x="0" y="164"/>
                    <a:pt x="0" y="365"/>
                  </a:cubicBezTo>
                  <a:cubicBezTo>
                    <a:pt x="0" y="568"/>
                    <a:pt x="164" y="730"/>
                    <a:pt x="365" y="730"/>
                  </a:cubicBezTo>
                  <a:cubicBezTo>
                    <a:pt x="566" y="730"/>
                    <a:pt x="730" y="568"/>
                    <a:pt x="730" y="365"/>
                  </a:cubicBezTo>
                  <a:cubicBezTo>
                    <a:pt x="730" y="164"/>
                    <a:pt x="566" y="1"/>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8"/>
            <p:cNvSpPr/>
            <p:nvPr/>
          </p:nvSpPr>
          <p:spPr>
            <a:xfrm>
              <a:off x="985466" y="2324335"/>
              <a:ext cx="51071" cy="25535"/>
            </a:xfrm>
            <a:custGeom>
              <a:avLst/>
              <a:gdLst/>
              <a:ahLst/>
              <a:cxnLst/>
              <a:rect l="l" t="t" r="r" b="b"/>
              <a:pathLst>
                <a:path w="1460" h="730" extrusionOk="0">
                  <a:moveTo>
                    <a:pt x="1" y="0"/>
                  </a:moveTo>
                  <a:cubicBezTo>
                    <a:pt x="1" y="403"/>
                    <a:pt x="327" y="730"/>
                    <a:pt x="730" y="730"/>
                  </a:cubicBezTo>
                  <a:cubicBezTo>
                    <a:pt x="1133" y="730"/>
                    <a:pt x="1459" y="403"/>
                    <a:pt x="1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8"/>
            <p:cNvSpPr/>
            <p:nvPr/>
          </p:nvSpPr>
          <p:spPr>
            <a:xfrm>
              <a:off x="944050" y="2298799"/>
              <a:ext cx="133973" cy="25570"/>
            </a:xfrm>
            <a:custGeom>
              <a:avLst/>
              <a:gdLst/>
              <a:ahLst/>
              <a:cxnLst/>
              <a:rect l="l" t="t" r="r" b="b"/>
              <a:pathLst>
                <a:path w="3830" h="731" extrusionOk="0">
                  <a:moveTo>
                    <a:pt x="365" y="1"/>
                  </a:moveTo>
                  <a:cubicBezTo>
                    <a:pt x="163" y="1"/>
                    <a:pt x="0" y="164"/>
                    <a:pt x="0" y="366"/>
                  </a:cubicBezTo>
                  <a:cubicBezTo>
                    <a:pt x="0" y="565"/>
                    <a:pt x="163" y="730"/>
                    <a:pt x="365" y="730"/>
                  </a:cubicBezTo>
                  <a:lnTo>
                    <a:pt x="3465" y="730"/>
                  </a:lnTo>
                  <a:cubicBezTo>
                    <a:pt x="3665" y="730"/>
                    <a:pt x="3829" y="565"/>
                    <a:pt x="3829" y="366"/>
                  </a:cubicBezTo>
                  <a:cubicBezTo>
                    <a:pt x="3829" y="164"/>
                    <a:pt x="3665" y="1"/>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58"/>
            <p:cNvSpPr/>
            <p:nvPr/>
          </p:nvSpPr>
          <p:spPr>
            <a:xfrm>
              <a:off x="956783" y="2203758"/>
              <a:ext cx="108473" cy="95076"/>
            </a:xfrm>
            <a:custGeom>
              <a:avLst/>
              <a:gdLst/>
              <a:ahLst/>
              <a:cxnLst/>
              <a:rect l="l" t="t" r="r" b="b"/>
              <a:pathLst>
                <a:path w="3101" h="2718" extrusionOk="0">
                  <a:moveTo>
                    <a:pt x="1550" y="0"/>
                  </a:moveTo>
                  <a:cubicBezTo>
                    <a:pt x="695" y="0"/>
                    <a:pt x="1" y="696"/>
                    <a:pt x="1" y="1551"/>
                  </a:cubicBezTo>
                  <a:lnTo>
                    <a:pt x="1" y="2718"/>
                  </a:lnTo>
                  <a:lnTo>
                    <a:pt x="3101" y="2718"/>
                  </a:lnTo>
                  <a:lnTo>
                    <a:pt x="3101" y="1551"/>
                  </a:lnTo>
                  <a:cubicBezTo>
                    <a:pt x="3101" y="696"/>
                    <a:pt x="2405" y="0"/>
                    <a:pt x="1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58"/>
            <p:cNvSpPr/>
            <p:nvPr/>
          </p:nvSpPr>
          <p:spPr>
            <a:xfrm>
              <a:off x="1097122" y="2370054"/>
              <a:ext cx="12803" cy="12803"/>
            </a:xfrm>
            <a:custGeom>
              <a:avLst/>
              <a:gdLst/>
              <a:ahLst/>
              <a:cxnLst/>
              <a:rect l="l" t="t" r="r" b="b"/>
              <a:pathLst>
                <a:path w="366" h="366" extrusionOk="0">
                  <a:moveTo>
                    <a:pt x="183" y="0"/>
                  </a:moveTo>
                  <a:cubicBezTo>
                    <a:pt x="81" y="0"/>
                    <a:pt x="1" y="82"/>
                    <a:pt x="1" y="183"/>
                  </a:cubicBezTo>
                  <a:cubicBezTo>
                    <a:pt x="1" y="283"/>
                    <a:pt x="81" y="365"/>
                    <a:pt x="183" y="365"/>
                  </a:cubicBezTo>
                  <a:cubicBezTo>
                    <a:pt x="284" y="365"/>
                    <a:pt x="365" y="283"/>
                    <a:pt x="365" y="183"/>
                  </a:cubicBezTo>
                  <a:cubicBezTo>
                    <a:pt x="365" y="82"/>
                    <a:pt x="284"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8"/>
            <p:cNvSpPr/>
            <p:nvPr/>
          </p:nvSpPr>
          <p:spPr>
            <a:xfrm>
              <a:off x="912043" y="2120855"/>
              <a:ext cx="197917" cy="326643"/>
            </a:xfrm>
            <a:custGeom>
              <a:avLst/>
              <a:gdLst/>
              <a:ahLst/>
              <a:cxnLst/>
              <a:rect l="l" t="t" r="r" b="b"/>
              <a:pathLst>
                <a:path w="5658" h="9338" extrusionOk="0">
                  <a:moveTo>
                    <a:pt x="4206" y="364"/>
                  </a:moveTo>
                  <a:lnTo>
                    <a:pt x="4069" y="729"/>
                  </a:lnTo>
                  <a:lnTo>
                    <a:pt x="1588" y="729"/>
                  </a:lnTo>
                  <a:lnTo>
                    <a:pt x="1450" y="364"/>
                  </a:lnTo>
                  <a:close/>
                  <a:moveTo>
                    <a:pt x="639" y="1"/>
                  </a:moveTo>
                  <a:cubicBezTo>
                    <a:pt x="470" y="1"/>
                    <a:pt x="310" y="67"/>
                    <a:pt x="187" y="186"/>
                  </a:cubicBezTo>
                  <a:cubicBezTo>
                    <a:pt x="66" y="307"/>
                    <a:pt x="0" y="468"/>
                    <a:pt x="0" y="638"/>
                  </a:cubicBezTo>
                  <a:lnTo>
                    <a:pt x="0" y="8698"/>
                  </a:lnTo>
                  <a:cubicBezTo>
                    <a:pt x="0" y="8871"/>
                    <a:pt x="66" y="9028"/>
                    <a:pt x="187" y="9149"/>
                  </a:cubicBezTo>
                  <a:cubicBezTo>
                    <a:pt x="307" y="9269"/>
                    <a:pt x="467" y="9334"/>
                    <a:pt x="639" y="9337"/>
                  </a:cubicBezTo>
                  <a:lnTo>
                    <a:pt x="5016" y="9337"/>
                  </a:lnTo>
                  <a:cubicBezTo>
                    <a:pt x="5187" y="9337"/>
                    <a:pt x="5346" y="9272"/>
                    <a:pt x="5468" y="9149"/>
                  </a:cubicBezTo>
                  <a:cubicBezTo>
                    <a:pt x="5588" y="9028"/>
                    <a:pt x="5653" y="8868"/>
                    <a:pt x="5653" y="8698"/>
                  </a:cubicBezTo>
                  <a:lnTo>
                    <a:pt x="5653" y="8128"/>
                  </a:lnTo>
                  <a:cubicBezTo>
                    <a:pt x="5653" y="8027"/>
                    <a:pt x="5572" y="7946"/>
                    <a:pt x="5471" y="7946"/>
                  </a:cubicBezTo>
                  <a:cubicBezTo>
                    <a:pt x="5370" y="7946"/>
                    <a:pt x="5289" y="8027"/>
                    <a:pt x="5289" y="8128"/>
                  </a:cubicBezTo>
                  <a:lnTo>
                    <a:pt x="5289" y="8698"/>
                  </a:lnTo>
                  <a:cubicBezTo>
                    <a:pt x="5289" y="8849"/>
                    <a:pt x="5168" y="8973"/>
                    <a:pt x="5016" y="8973"/>
                  </a:cubicBezTo>
                  <a:lnTo>
                    <a:pt x="639" y="8973"/>
                  </a:lnTo>
                  <a:cubicBezTo>
                    <a:pt x="488" y="8973"/>
                    <a:pt x="365" y="8849"/>
                    <a:pt x="365" y="8698"/>
                  </a:cubicBezTo>
                  <a:lnTo>
                    <a:pt x="365" y="638"/>
                  </a:lnTo>
                  <a:cubicBezTo>
                    <a:pt x="365" y="487"/>
                    <a:pt x="488" y="366"/>
                    <a:pt x="639" y="366"/>
                  </a:cubicBezTo>
                  <a:lnTo>
                    <a:pt x="1060" y="366"/>
                  </a:lnTo>
                  <a:lnTo>
                    <a:pt x="1290" y="975"/>
                  </a:lnTo>
                  <a:cubicBezTo>
                    <a:pt x="1318" y="1047"/>
                    <a:pt x="1385" y="1095"/>
                    <a:pt x="1461" y="1095"/>
                  </a:cubicBezTo>
                  <a:lnTo>
                    <a:pt x="4196" y="1095"/>
                  </a:lnTo>
                  <a:cubicBezTo>
                    <a:pt x="4273" y="1095"/>
                    <a:pt x="4340" y="1047"/>
                    <a:pt x="4368" y="975"/>
                  </a:cubicBezTo>
                  <a:lnTo>
                    <a:pt x="4597" y="366"/>
                  </a:lnTo>
                  <a:lnTo>
                    <a:pt x="5019" y="366"/>
                  </a:lnTo>
                  <a:cubicBezTo>
                    <a:pt x="5170" y="366"/>
                    <a:pt x="5293" y="487"/>
                    <a:pt x="5293" y="638"/>
                  </a:cubicBezTo>
                  <a:lnTo>
                    <a:pt x="5293" y="6487"/>
                  </a:lnTo>
                  <a:cubicBezTo>
                    <a:pt x="5293" y="6587"/>
                    <a:pt x="5375" y="6669"/>
                    <a:pt x="5475" y="6669"/>
                  </a:cubicBezTo>
                  <a:cubicBezTo>
                    <a:pt x="5575" y="6669"/>
                    <a:pt x="5658" y="6587"/>
                    <a:pt x="5658" y="6487"/>
                  </a:cubicBezTo>
                  <a:lnTo>
                    <a:pt x="5658" y="638"/>
                  </a:lnTo>
                  <a:cubicBezTo>
                    <a:pt x="5656" y="468"/>
                    <a:pt x="5588" y="309"/>
                    <a:pt x="5468" y="186"/>
                  </a:cubicBezTo>
                  <a:cubicBezTo>
                    <a:pt x="5347" y="67"/>
                    <a:pt x="5187" y="1"/>
                    <a:pt x="5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8"/>
            <p:cNvSpPr/>
            <p:nvPr/>
          </p:nvSpPr>
          <p:spPr>
            <a:xfrm>
              <a:off x="936949" y="2171856"/>
              <a:ext cx="148280" cy="184345"/>
            </a:xfrm>
            <a:custGeom>
              <a:avLst/>
              <a:gdLst/>
              <a:ahLst/>
              <a:cxnLst/>
              <a:rect l="l" t="t" r="r" b="b"/>
              <a:pathLst>
                <a:path w="4239" h="5270" extrusionOk="0">
                  <a:moveTo>
                    <a:pt x="2117" y="365"/>
                  </a:moveTo>
                  <a:cubicBezTo>
                    <a:pt x="2218" y="365"/>
                    <a:pt x="2299" y="448"/>
                    <a:pt x="2299" y="547"/>
                  </a:cubicBezTo>
                  <a:cubicBezTo>
                    <a:pt x="2299" y="648"/>
                    <a:pt x="2218" y="730"/>
                    <a:pt x="2117" y="730"/>
                  </a:cubicBezTo>
                  <a:cubicBezTo>
                    <a:pt x="2016" y="730"/>
                    <a:pt x="1935" y="648"/>
                    <a:pt x="1935" y="547"/>
                  </a:cubicBezTo>
                  <a:cubicBezTo>
                    <a:pt x="1935" y="448"/>
                    <a:pt x="2016" y="365"/>
                    <a:pt x="2117" y="365"/>
                  </a:cubicBezTo>
                  <a:close/>
                  <a:moveTo>
                    <a:pt x="2117" y="1094"/>
                  </a:moveTo>
                  <a:cubicBezTo>
                    <a:pt x="2407" y="1094"/>
                    <a:pt x="2676" y="1186"/>
                    <a:pt x="2898" y="1340"/>
                  </a:cubicBezTo>
                  <a:lnTo>
                    <a:pt x="1253" y="3447"/>
                  </a:lnTo>
                  <a:lnTo>
                    <a:pt x="750" y="3447"/>
                  </a:lnTo>
                  <a:lnTo>
                    <a:pt x="750" y="2463"/>
                  </a:lnTo>
                  <a:cubicBezTo>
                    <a:pt x="750" y="1707"/>
                    <a:pt x="1363" y="1094"/>
                    <a:pt x="2117" y="1094"/>
                  </a:cubicBezTo>
                  <a:close/>
                  <a:moveTo>
                    <a:pt x="3166" y="1587"/>
                  </a:moveTo>
                  <a:cubicBezTo>
                    <a:pt x="3364" y="1824"/>
                    <a:pt x="3485" y="2132"/>
                    <a:pt x="3485" y="2463"/>
                  </a:cubicBezTo>
                  <a:lnTo>
                    <a:pt x="3485" y="3447"/>
                  </a:lnTo>
                  <a:lnTo>
                    <a:pt x="1714" y="3447"/>
                  </a:lnTo>
                  <a:lnTo>
                    <a:pt x="3166" y="1587"/>
                  </a:lnTo>
                  <a:close/>
                  <a:moveTo>
                    <a:pt x="969" y="3812"/>
                  </a:moveTo>
                  <a:lnTo>
                    <a:pt x="685" y="4177"/>
                  </a:lnTo>
                  <a:lnTo>
                    <a:pt x="568" y="4177"/>
                  </a:lnTo>
                  <a:cubicBezTo>
                    <a:pt x="467" y="4177"/>
                    <a:pt x="385" y="4095"/>
                    <a:pt x="385" y="3995"/>
                  </a:cubicBezTo>
                  <a:cubicBezTo>
                    <a:pt x="385" y="3894"/>
                    <a:pt x="467" y="3812"/>
                    <a:pt x="568" y="3812"/>
                  </a:cubicBezTo>
                  <a:close/>
                  <a:moveTo>
                    <a:pt x="3668" y="3812"/>
                  </a:moveTo>
                  <a:cubicBezTo>
                    <a:pt x="3767" y="3812"/>
                    <a:pt x="3850" y="3894"/>
                    <a:pt x="3850" y="3995"/>
                  </a:cubicBezTo>
                  <a:cubicBezTo>
                    <a:pt x="3850" y="4095"/>
                    <a:pt x="3767" y="4177"/>
                    <a:pt x="3668" y="4177"/>
                  </a:cubicBezTo>
                  <a:lnTo>
                    <a:pt x="1145" y="4177"/>
                  </a:lnTo>
                  <a:lnTo>
                    <a:pt x="1430" y="3812"/>
                  </a:lnTo>
                  <a:close/>
                  <a:moveTo>
                    <a:pt x="2633" y="4542"/>
                  </a:moveTo>
                  <a:cubicBezTo>
                    <a:pt x="2556" y="4753"/>
                    <a:pt x="2355" y="4906"/>
                    <a:pt x="2117" y="4906"/>
                  </a:cubicBezTo>
                  <a:cubicBezTo>
                    <a:pt x="1881" y="4906"/>
                    <a:pt x="1676" y="4753"/>
                    <a:pt x="1601" y="4542"/>
                  </a:cubicBezTo>
                  <a:close/>
                  <a:moveTo>
                    <a:pt x="2119" y="0"/>
                  </a:moveTo>
                  <a:cubicBezTo>
                    <a:pt x="1818" y="0"/>
                    <a:pt x="1571" y="247"/>
                    <a:pt x="1571" y="547"/>
                  </a:cubicBezTo>
                  <a:cubicBezTo>
                    <a:pt x="1571" y="639"/>
                    <a:pt x="1593" y="725"/>
                    <a:pt x="1634" y="800"/>
                  </a:cubicBezTo>
                  <a:cubicBezTo>
                    <a:pt x="914" y="1010"/>
                    <a:pt x="387" y="1676"/>
                    <a:pt x="387" y="2463"/>
                  </a:cubicBezTo>
                  <a:lnTo>
                    <a:pt x="387" y="3478"/>
                  </a:lnTo>
                  <a:cubicBezTo>
                    <a:pt x="175" y="3553"/>
                    <a:pt x="22" y="3755"/>
                    <a:pt x="22" y="3995"/>
                  </a:cubicBezTo>
                  <a:cubicBezTo>
                    <a:pt x="22" y="4243"/>
                    <a:pt x="190" y="4454"/>
                    <a:pt x="418" y="4520"/>
                  </a:cubicBezTo>
                  <a:lnTo>
                    <a:pt x="62" y="4975"/>
                  </a:lnTo>
                  <a:cubicBezTo>
                    <a:pt x="0" y="5055"/>
                    <a:pt x="15" y="5169"/>
                    <a:pt x="94" y="5230"/>
                  </a:cubicBezTo>
                  <a:cubicBezTo>
                    <a:pt x="126" y="5256"/>
                    <a:pt x="167" y="5270"/>
                    <a:pt x="205" y="5270"/>
                  </a:cubicBezTo>
                  <a:cubicBezTo>
                    <a:pt x="259" y="5270"/>
                    <a:pt x="313" y="5245"/>
                    <a:pt x="349" y="5200"/>
                  </a:cubicBezTo>
                  <a:lnTo>
                    <a:pt x="862" y="4540"/>
                  </a:lnTo>
                  <a:lnTo>
                    <a:pt x="1226" y="4540"/>
                  </a:lnTo>
                  <a:cubicBezTo>
                    <a:pt x="1309" y="4956"/>
                    <a:pt x="1678" y="5270"/>
                    <a:pt x="2119" y="5270"/>
                  </a:cubicBezTo>
                  <a:cubicBezTo>
                    <a:pt x="2561" y="5270"/>
                    <a:pt x="2927" y="4956"/>
                    <a:pt x="3013" y="4540"/>
                  </a:cubicBezTo>
                  <a:lnTo>
                    <a:pt x="3669" y="4540"/>
                  </a:lnTo>
                  <a:cubicBezTo>
                    <a:pt x="3670" y="4540"/>
                    <a:pt x="3671" y="4540"/>
                    <a:pt x="3672" y="4540"/>
                  </a:cubicBezTo>
                  <a:cubicBezTo>
                    <a:pt x="3970" y="4540"/>
                    <a:pt x="4215" y="4294"/>
                    <a:pt x="4215" y="3995"/>
                  </a:cubicBezTo>
                  <a:cubicBezTo>
                    <a:pt x="4215" y="3757"/>
                    <a:pt x="4062" y="3554"/>
                    <a:pt x="3850" y="3478"/>
                  </a:cubicBezTo>
                  <a:lnTo>
                    <a:pt x="3850" y="2463"/>
                  </a:lnTo>
                  <a:cubicBezTo>
                    <a:pt x="3850" y="2012"/>
                    <a:pt x="3678" y="1604"/>
                    <a:pt x="3395" y="1296"/>
                  </a:cubicBezTo>
                  <a:lnTo>
                    <a:pt x="4175" y="296"/>
                  </a:lnTo>
                  <a:cubicBezTo>
                    <a:pt x="4238" y="216"/>
                    <a:pt x="4224" y="102"/>
                    <a:pt x="4145" y="41"/>
                  </a:cubicBezTo>
                  <a:cubicBezTo>
                    <a:pt x="4111" y="15"/>
                    <a:pt x="4072" y="2"/>
                    <a:pt x="4033" y="2"/>
                  </a:cubicBezTo>
                  <a:cubicBezTo>
                    <a:pt x="3979" y="2"/>
                    <a:pt x="3926" y="26"/>
                    <a:pt x="3890" y="72"/>
                  </a:cubicBezTo>
                  <a:lnTo>
                    <a:pt x="3124" y="1054"/>
                  </a:lnTo>
                  <a:cubicBezTo>
                    <a:pt x="2968" y="941"/>
                    <a:pt x="2791" y="857"/>
                    <a:pt x="2604" y="800"/>
                  </a:cubicBezTo>
                  <a:cubicBezTo>
                    <a:pt x="2644" y="725"/>
                    <a:pt x="2666" y="639"/>
                    <a:pt x="2666" y="547"/>
                  </a:cubicBezTo>
                  <a:cubicBezTo>
                    <a:pt x="2666" y="247"/>
                    <a:pt x="2420" y="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8"/>
            <p:cNvSpPr/>
            <p:nvPr/>
          </p:nvSpPr>
          <p:spPr>
            <a:xfrm>
              <a:off x="1018942" y="2369949"/>
              <a:ext cx="52715" cy="12803"/>
            </a:xfrm>
            <a:custGeom>
              <a:avLst/>
              <a:gdLst/>
              <a:ahLst/>
              <a:cxnLst/>
              <a:rect l="l" t="t" r="r" b="b"/>
              <a:pathLst>
                <a:path w="1507" h="366" extrusionOk="0">
                  <a:moveTo>
                    <a:pt x="183" y="0"/>
                  </a:moveTo>
                  <a:cubicBezTo>
                    <a:pt x="84" y="0"/>
                    <a:pt x="1" y="82"/>
                    <a:pt x="1" y="183"/>
                  </a:cubicBezTo>
                  <a:cubicBezTo>
                    <a:pt x="1" y="283"/>
                    <a:pt x="84" y="365"/>
                    <a:pt x="183" y="365"/>
                  </a:cubicBezTo>
                  <a:lnTo>
                    <a:pt x="1324" y="365"/>
                  </a:lnTo>
                  <a:cubicBezTo>
                    <a:pt x="1423" y="365"/>
                    <a:pt x="1506" y="283"/>
                    <a:pt x="1506" y="183"/>
                  </a:cubicBezTo>
                  <a:cubicBezTo>
                    <a:pt x="1506" y="82"/>
                    <a:pt x="1423" y="0"/>
                    <a:pt x="13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8"/>
            <p:cNvSpPr/>
            <p:nvPr/>
          </p:nvSpPr>
          <p:spPr>
            <a:xfrm>
              <a:off x="950416" y="2369949"/>
              <a:ext cx="52645" cy="12803"/>
            </a:xfrm>
            <a:custGeom>
              <a:avLst/>
              <a:gdLst/>
              <a:ahLst/>
              <a:cxnLst/>
              <a:rect l="l" t="t" r="r" b="b"/>
              <a:pathLst>
                <a:path w="1505" h="366" extrusionOk="0">
                  <a:moveTo>
                    <a:pt x="183" y="0"/>
                  </a:moveTo>
                  <a:cubicBezTo>
                    <a:pt x="82" y="0"/>
                    <a:pt x="0" y="82"/>
                    <a:pt x="0" y="183"/>
                  </a:cubicBezTo>
                  <a:cubicBezTo>
                    <a:pt x="0" y="283"/>
                    <a:pt x="82" y="365"/>
                    <a:pt x="183" y="365"/>
                  </a:cubicBezTo>
                  <a:lnTo>
                    <a:pt x="1322" y="365"/>
                  </a:lnTo>
                  <a:cubicBezTo>
                    <a:pt x="1423" y="365"/>
                    <a:pt x="1504" y="283"/>
                    <a:pt x="1504" y="183"/>
                  </a:cubicBezTo>
                  <a:cubicBezTo>
                    <a:pt x="1504" y="82"/>
                    <a:pt x="1423"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8"/>
            <p:cNvSpPr/>
            <p:nvPr/>
          </p:nvSpPr>
          <p:spPr>
            <a:xfrm>
              <a:off x="950416" y="2395449"/>
              <a:ext cx="121241" cy="12803"/>
            </a:xfrm>
            <a:custGeom>
              <a:avLst/>
              <a:gdLst/>
              <a:ahLst/>
              <a:cxnLst/>
              <a:rect l="l" t="t" r="r" b="b"/>
              <a:pathLst>
                <a:path w="3466" h="366" extrusionOk="0">
                  <a:moveTo>
                    <a:pt x="183" y="1"/>
                  </a:moveTo>
                  <a:cubicBezTo>
                    <a:pt x="82" y="1"/>
                    <a:pt x="0" y="83"/>
                    <a:pt x="0" y="183"/>
                  </a:cubicBezTo>
                  <a:cubicBezTo>
                    <a:pt x="0" y="284"/>
                    <a:pt x="82" y="366"/>
                    <a:pt x="183" y="366"/>
                  </a:cubicBezTo>
                  <a:lnTo>
                    <a:pt x="3283" y="366"/>
                  </a:lnTo>
                  <a:cubicBezTo>
                    <a:pt x="3382" y="366"/>
                    <a:pt x="3465" y="284"/>
                    <a:pt x="3465" y="183"/>
                  </a:cubicBezTo>
                  <a:cubicBezTo>
                    <a:pt x="3465" y="83"/>
                    <a:pt x="3382" y="1"/>
                    <a:pt x="3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58"/>
          <p:cNvGrpSpPr/>
          <p:nvPr/>
        </p:nvGrpSpPr>
        <p:grpSpPr>
          <a:xfrm>
            <a:off x="7362501" y="2109970"/>
            <a:ext cx="354972" cy="224514"/>
            <a:chOff x="7968633" y="1504471"/>
            <a:chExt cx="327798" cy="207326"/>
          </a:xfrm>
        </p:grpSpPr>
        <p:sp>
          <p:nvSpPr>
            <p:cNvPr id="11235" name="Google Shape;11235;p58"/>
            <p:cNvSpPr/>
            <p:nvPr/>
          </p:nvSpPr>
          <p:spPr>
            <a:xfrm>
              <a:off x="7981821" y="1510907"/>
              <a:ext cx="300898" cy="168988"/>
            </a:xfrm>
            <a:custGeom>
              <a:avLst/>
              <a:gdLst/>
              <a:ahLst/>
              <a:cxnLst/>
              <a:rect l="l" t="t" r="r" b="b"/>
              <a:pathLst>
                <a:path w="8602" h="4831" extrusionOk="0">
                  <a:moveTo>
                    <a:pt x="4299" y="1"/>
                  </a:moveTo>
                  <a:cubicBezTo>
                    <a:pt x="3570" y="1"/>
                    <a:pt x="3407" y="688"/>
                    <a:pt x="3045" y="815"/>
                  </a:cubicBezTo>
                  <a:cubicBezTo>
                    <a:pt x="2983" y="836"/>
                    <a:pt x="2916" y="844"/>
                    <a:pt x="2845" y="844"/>
                  </a:cubicBezTo>
                  <a:cubicBezTo>
                    <a:pt x="2583" y="844"/>
                    <a:pt x="2276" y="732"/>
                    <a:pt x="2063" y="732"/>
                  </a:cubicBezTo>
                  <a:cubicBezTo>
                    <a:pt x="1539" y="732"/>
                    <a:pt x="1370" y="1085"/>
                    <a:pt x="1294" y="1330"/>
                  </a:cubicBezTo>
                  <a:cubicBezTo>
                    <a:pt x="1233" y="1538"/>
                    <a:pt x="1338" y="1890"/>
                    <a:pt x="1204" y="2026"/>
                  </a:cubicBezTo>
                  <a:cubicBezTo>
                    <a:pt x="1121" y="2107"/>
                    <a:pt x="1003" y="2123"/>
                    <a:pt x="895" y="2123"/>
                  </a:cubicBezTo>
                  <a:cubicBezTo>
                    <a:pt x="825" y="2123"/>
                    <a:pt x="759" y="2116"/>
                    <a:pt x="709" y="2116"/>
                  </a:cubicBezTo>
                  <a:cubicBezTo>
                    <a:pt x="232" y="2116"/>
                    <a:pt x="0" y="2465"/>
                    <a:pt x="0" y="2735"/>
                  </a:cubicBezTo>
                  <a:cubicBezTo>
                    <a:pt x="0" y="3464"/>
                    <a:pt x="503" y="3458"/>
                    <a:pt x="474" y="3788"/>
                  </a:cubicBezTo>
                  <a:cubicBezTo>
                    <a:pt x="447" y="4084"/>
                    <a:pt x="183" y="4297"/>
                    <a:pt x="183" y="4536"/>
                  </a:cubicBezTo>
                  <a:lnTo>
                    <a:pt x="183" y="4831"/>
                  </a:lnTo>
                  <a:lnTo>
                    <a:pt x="8419" y="4831"/>
                  </a:lnTo>
                  <a:lnTo>
                    <a:pt x="8419" y="4536"/>
                  </a:lnTo>
                  <a:cubicBezTo>
                    <a:pt x="8419" y="4296"/>
                    <a:pt x="8155" y="4084"/>
                    <a:pt x="8127" y="3788"/>
                  </a:cubicBezTo>
                  <a:cubicBezTo>
                    <a:pt x="8098" y="3458"/>
                    <a:pt x="8601" y="3464"/>
                    <a:pt x="8601" y="2735"/>
                  </a:cubicBezTo>
                  <a:cubicBezTo>
                    <a:pt x="8601" y="2465"/>
                    <a:pt x="8383" y="2116"/>
                    <a:pt x="7892" y="2116"/>
                  </a:cubicBezTo>
                  <a:cubicBezTo>
                    <a:pt x="7842" y="2116"/>
                    <a:pt x="7775" y="2123"/>
                    <a:pt x="7705" y="2123"/>
                  </a:cubicBezTo>
                  <a:cubicBezTo>
                    <a:pt x="7597" y="2123"/>
                    <a:pt x="7480" y="2107"/>
                    <a:pt x="7398" y="2026"/>
                  </a:cubicBezTo>
                  <a:cubicBezTo>
                    <a:pt x="7264" y="1889"/>
                    <a:pt x="7369" y="1537"/>
                    <a:pt x="7307" y="1330"/>
                  </a:cubicBezTo>
                  <a:cubicBezTo>
                    <a:pt x="7232" y="1082"/>
                    <a:pt x="6973" y="732"/>
                    <a:pt x="6539" y="732"/>
                  </a:cubicBezTo>
                  <a:cubicBezTo>
                    <a:pt x="6326" y="732"/>
                    <a:pt x="6020" y="845"/>
                    <a:pt x="5759" y="845"/>
                  </a:cubicBezTo>
                  <a:cubicBezTo>
                    <a:pt x="5685" y="845"/>
                    <a:pt x="5614" y="836"/>
                    <a:pt x="5551" y="812"/>
                  </a:cubicBezTo>
                  <a:cubicBezTo>
                    <a:pt x="5194" y="679"/>
                    <a:pt x="5029" y="1"/>
                    <a:pt x="42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8"/>
            <p:cNvSpPr/>
            <p:nvPr/>
          </p:nvSpPr>
          <p:spPr>
            <a:xfrm>
              <a:off x="8058917" y="1577824"/>
              <a:ext cx="146706" cy="102037"/>
            </a:xfrm>
            <a:custGeom>
              <a:avLst/>
              <a:gdLst/>
              <a:ahLst/>
              <a:cxnLst/>
              <a:rect l="l" t="t" r="r" b="b"/>
              <a:pathLst>
                <a:path w="4194" h="2917" extrusionOk="0">
                  <a:moveTo>
                    <a:pt x="0" y="0"/>
                  </a:moveTo>
                  <a:lnTo>
                    <a:pt x="0" y="2916"/>
                  </a:lnTo>
                  <a:lnTo>
                    <a:pt x="4193" y="2916"/>
                  </a:lnTo>
                  <a:lnTo>
                    <a:pt x="41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8"/>
            <p:cNvSpPr/>
            <p:nvPr/>
          </p:nvSpPr>
          <p:spPr>
            <a:xfrm>
              <a:off x="7975419" y="1679826"/>
              <a:ext cx="313666" cy="25535"/>
            </a:xfrm>
            <a:custGeom>
              <a:avLst/>
              <a:gdLst/>
              <a:ahLst/>
              <a:cxnLst/>
              <a:rect l="l" t="t" r="r" b="b"/>
              <a:pathLst>
                <a:path w="8967" h="730" extrusionOk="0">
                  <a:moveTo>
                    <a:pt x="366" y="0"/>
                  </a:moveTo>
                  <a:cubicBezTo>
                    <a:pt x="163" y="0"/>
                    <a:pt x="1" y="162"/>
                    <a:pt x="1" y="365"/>
                  </a:cubicBezTo>
                  <a:cubicBezTo>
                    <a:pt x="1" y="568"/>
                    <a:pt x="164" y="730"/>
                    <a:pt x="366" y="730"/>
                  </a:cubicBezTo>
                  <a:lnTo>
                    <a:pt x="8602" y="730"/>
                  </a:lnTo>
                  <a:cubicBezTo>
                    <a:pt x="8805" y="730"/>
                    <a:pt x="8967" y="568"/>
                    <a:pt x="8967" y="365"/>
                  </a:cubicBezTo>
                  <a:cubicBezTo>
                    <a:pt x="8967" y="162"/>
                    <a:pt x="8803" y="0"/>
                    <a:pt x="86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8"/>
            <p:cNvSpPr/>
            <p:nvPr/>
          </p:nvSpPr>
          <p:spPr>
            <a:xfrm>
              <a:off x="7968633" y="1504471"/>
              <a:ext cx="327798" cy="207326"/>
            </a:xfrm>
            <a:custGeom>
              <a:avLst/>
              <a:gdLst/>
              <a:ahLst/>
              <a:cxnLst/>
              <a:rect l="l" t="t" r="r" b="b"/>
              <a:pathLst>
                <a:path w="9371" h="5927" extrusionOk="0">
                  <a:moveTo>
                    <a:pt x="4494" y="2280"/>
                  </a:moveTo>
                  <a:lnTo>
                    <a:pt x="4494" y="4831"/>
                  </a:lnTo>
                  <a:lnTo>
                    <a:pt x="2764" y="4831"/>
                  </a:lnTo>
                  <a:lnTo>
                    <a:pt x="2764" y="2280"/>
                  </a:lnTo>
                  <a:close/>
                  <a:moveTo>
                    <a:pt x="6592" y="2280"/>
                  </a:moveTo>
                  <a:lnTo>
                    <a:pt x="6592" y="4831"/>
                  </a:lnTo>
                  <a:lnTo>
                    <a:pt x="4862" y="4831"/>
                  </a:lnTo>
                  <a:lnTo>
                    <a:pt x="4862" y="2280"/>
                  </a:lnTo>
                  <a:close/>
                  <a:moveTo>
                    <a:pt x="8796" y="5196"/>
                  </a:moveTo>
                  <a:cubicBezTo>
                    <a:pt x="8897" y="5196"/>
                    <a:pt x="8978" y="5278"/>
                    <a:pt x="8978" y="5378"/>
                  </a:cubicBezTo>
                  <a:cubicBezTo>
                    <a:pt x="8978" y="5479"/>
                    <a:pt x="8897" y="5561"/>
                    <a:pt x="8796" y="5561"/>
                  </a:cubicBezTo>
                  <a:lnTo>
                    <a:pt x="560" y="5561"/>
                  </a:lnTo>
                  <a:cubicBezTo>
                    <a:pt x="459" y="5561"/>
                    <a:pt x="377" y="5479"/>
                    <a:pt x="377" y="5378"/>
                  </a:cubicBezTo>
                  <a:cubicBezTo>
                    <a:pt x="377" y="5278"/>
                    <a:pt x="459" y="5196"/>
                    <a:pt x="560" y="5196"/>
                  </a:cubicBezTo>
                  <a:close/>
                  <a:moveTo>
                    <a:pt x="4673" y="1"/>
                  </a:moveTo>
                  <a:cubicBezTo>
                    <a:pt x="4460" y="1"/>
                    <a:pt x="4259" y="63"/>
                    <a:pt x="4071" y="178"/>
                  </a:cubicBezTo>
                  <a:cubicBezTo>
                    <a:pt x="3959" y="248"/>
                    <a:pt x="3856" y="332"/>
                    <a:pt x="3767" y="431"/>
                  </a:cubicBezTo>
                  <a:cubicBezTo>
                    <a:pt x="3646" y="564"/>
                    <a:pt x="3546" y="729"/>
                    <a:pt x="3382" y="802"/>
                  </a:cubicBezTo>
                  <a:cubicBezTo>
                    <a:pt x="3315" y="831"/>
                    <a:pt x="3247" y="842"/>
                    <a:pt x="3176" y="842"/>
                  </a:cubicBezTo>
                  <a:cubicBezTo>
                    <a:pt x="2979" y="842"/>
                    <a:pt x="2770" y="754"/>
                    <a:pt x="2567" y="729"/>
                  </a:cubicBezTo>
                  <a:cubicBezTo>
                    <a:pt x="2528" y="724"/>
                    <a:pt x="2489" y="722"/>
                    <a:pt x="2450" y="722"/>
                  </a:cubicBezTo>
                  <a:cubicBezTo>
                    <a:pt x="2205" y="722"/>
                    <a:pt x="1961" y="816"/>
                    <a:pt x="1783" y="984"/>
                  </a:cubicBezTo>
                  <a:cubicBezTo>
                    <a:pt x="1576" y="1178"/>
                    <a:pt x="1463" y="1467"/>
                    <a:pt x="1480" y="1752"/>
                  </a:cubicBezTo>
                  <a:cubicBezTo>
                    <a:pt x="1489" y="1889"/>
                    <a:pt x="1503" y="2065"/>
                    <a:pt x="1378" y="2118"/>
                  </a:cubicBezTo>
                  <a:cubicBezTo>
                    <a:pt x="1354" y="2127"/>
                    <a:pt x="1330" y="2131"/>
                    <a:pt x="1305" y="2131"/>
                  </a:cubicBezTo>
                  <a:cubicBezTo>
                    <a:pt x="1278" y="2131"/>
                    <a:pt x="1250" y="2127"/>
                    <a:pt x="1222" y="2124"/>
                  </a:cubicBezTo>
                  <a:cubicBezTo>
                    <a:pt x="1183" y="2119"/>
                    <a:pt x="1144" y="2117"/>
                    <a:pt x="1105" y="2117"/>
                  </a:cubicBezTo>
                  <a:cubicBezTo>
                    <a:pt x="838" y="2117"/>
                    <a:pt x="569" y="2217"/>
                    <a:pt x="398" y="2417"/>
                  </a:cubicBezTo>
                  <a:cubicBezTo>
                    <a:pt x="71" y="2798"/>
                    <a:pt x="201" y="3420"/>
                    <a:pt x="552" y="3775"/>
                  </a:cubicBezTo>
                  <a:cubicBezTo>
                    <a:pt x="595" y="3817"/>
                    <a:pt x="640" y="3860"/>
                    <a:pt x="660" y="3916"/>
                  </a:cubicBezTo>
                  <a:cubicBezTo>
                    <a:pt x="704" y="4040"/>
                    <a:pt x="605" y="4164"/>
                    <a:pt x="536" y="4275"/>
                  </a:cubicBezTo>
                  <a:cubicBezTo>
                    <a:pt x="424" y="4450"/>
                    <a:pt x="370" y="4662"/>
                    <a:pt x="386" y="4869"/>
                  </a:cubicBezTo>
                  <a:cubicBezTo>
                    <a:pt x="189" y="4933"/>
                    <a:pt x="37" y="5123"/>
                    <a:pt x="20" y="5329"/>
                  </a:cubicBezTo>
                  <a:cubicBezTo>
                    <a:pt x="1" y="5536"/>
                    <a:pt x="118" y="5749"/>
                    <a:pt x="300" y="5845"/>
                  </a:cubicBezTo>
                  <a:cubicBezTo>
                    <a:pt x="452" y="5925"/>
                    <a:pt x="632" y="5927"/>
                    <a:pt x="803" y="5927"/>
                  </a:cubicBezTo>
                  <a:lnTo>
                    <a:pt x="8568" y="5927"/>
                  </a:lnTo>
                  <a:cubicBezTo>
                    <a:pt x="8738" y="5927"/>
                    <a:pt x="8917" y="5925"/>
                    <a:pt x="9067" y="5846"/>
                  </a:cubicBezTo>
                  <a:cubicBezTo>
                    <a:pt x="9253" y="5750"/>
                    <a:pt x="9371" y="5537"/>
                    <a:pt x="9352" y="5329"/>
                  </a:cubicBezTo>
                  <a:cubicBezTo>
                    <a:pt x="9334" y="5121"/>
                    <a:pt x="9183" y="4932"/>
                    <a:pt x="8984" y="4868"/>
                  </a:cubicBezTo>
                  <a:cubicBezTo>
                    <a:pt x="8977" y="4866"/>
                    <a:pt x="8977" y="4865"/>
                    <a:pt x="8977" y="4862"/>
                  </a:cubicBezTo>
                  <a:cubicBezTo>
                    <a:pt x="9034" y="4602"/>
                    <a:pt x="8851" y="4356"/>
                    <a:pt x="8736" y="4115"/>
                  </a:cubicBezTo>
                  <a:cubicBezTo>
                    <a:pt x="8713" y="4065"/>
                    <a:pt x="8691" y="4014"/>
                    <a:pt x="8694" y="3962"/>
                  </a:cubicBezTo>
                  <a:cubicBezTo>
                    <a:pt x="8700" y="3858"/>
                    <a:pt x="8793" y="3785"/>
                    <a:pt x="8866" y="3712"/>
                  </a:cubicBezTo>
                  <a:cubicBezTo>
                    <a:pt x="9209" y="3372"/>
                    <a:pt x="9248" y="2773"/>
                    <a:pt x="8955" y="2389"/>
                  </a:cubicBezTo>
                  <a:cubicBezTo>
                    <a:pt x="8888" y="2302"/>
                    <a:pt x="8796" y="2221"/>
                    <a:pt x="8685" y="2211"/>
                  </a:cubicBezTo>
                  <a:cubicBezTo>
                    <a:pt x="8679" y="2210"/>
                    <a:pt x="8672" y="2210"/>
                    <a:pt x="8666" y="2210"/>
                  </a:cubicBezTo>
                  <a:cubicBezTo>
                    <a:pt x="8561" y="2210"/>
                    <a:pt x="8453" y="2299"/>
                    <a:pt x="8468" y="2402"/>
                  </a:cubicBezTo>
                  <a:cubicBezTo>
                    <a:pt x="8481" y="2494"/>
                    <a:pt x="8570" y="2550"/>
                    <a:pt x="8640" y="2612"/>
                  </a:cubicBezTo>
                  <a:cubicBezTo>
                    <a:pt x="8797" y="2758"/>
                    <a:pt x="8853" y="3008"/>
                    <a:pt x="8771" y="3206"/>
                  </a:cubicBezTo>
                  <a:cubicBezTo>
                    <a:pt x="8665" y="3461"/>
                    <a:pt x="8366" y="3625"/>
                    <a:pt x="8328" y="3898"/>
                  </a:cubicBezTo>
                  <a:cubicBezTo>
                    <a:pt x="8280" y="4226"/>
                    <a:pt x="8634" y="4500"/>
                    <a:pt x="8620" y="4831"/>
                  </a:cubicBezTo>
                  <a:lnTo>
                    <a:pt x="6959" y="4831"/>
                  </a:lnTo>
                  <a:lnTo>
                    <a:pt x="6959" y="2137"/>
                  </a:lnTo>
                  <a:cubicBezTo>
                    <a:pt x="6959" y="2080"/>
                    <a:pt x="6958" y="2020"/>
                    <a:pt x="6923" y="1976"/>
                  </a:cubicBezTo>
                  <a:cubicBezTo>
                    <a:pt x="6878" y="1919"/>
                    <a:pt x="6796" y="1915"/>
                    <a:pt x="6723" y="1915"/>
                  </a:cubicBezTo>
                  <a:lnTo>
                    <a:pt x="2644" y="1915"/>
                  </a:lnTo>
                  <a:cubicBezTo>
                    <a:pt x="2571" y="1915"/>
                    <a:pt x="2488" y="1919"/>
                    <a:pt x="2443" y="1976"/>
                  </a:cubicBezTo>
                  <a:cubicBezTo>
                    <a:pt x="2408" y="2020"/>
                    <a:pt x="2406" y="2080"/>
                    <a:pt x="2406" y="2137"/>
                  </a:cubicBezTo>
                  <a:lnTo>
                    <a:pt x="2406" y="4831"/>
                  </a:lnTo>
                  <a:lnTo>
                    <a:pt x="749" y="4831"/>
                  </a:lnTo>
                  <a:cubicBezTo>
                    <a:pt x="708" y="4512"/>
                    <a:pt x="1070" y="4253"/>
                    <a:pt x="1044" y="3934"/>
                  </a:cubicBezTo>
                  <a:cubicBezTo>
                    <a:pt x="1026" y="3705"/>
                    <a:pt x="816" y="3543"/>
                    <a:pt x="686" y="3350"/>
                  </a:cubicBezTo>
                  <a:cubicBezTo>
                    <a:pt x="530" y="3117"/>
                    <a:pt x="514" y="2754"/>
                    <a:pt x="742" y="2589"/>
                  </a:cubicBezTo>
                  <a:cubicBezTo>
                    <a:pt x="1015" y="2389"/>
                    <a:pt x="1460" y="2582"/>
                    <a:pt x="1703" y="2345"/>
                  </a:cubicBezTo>
                  <a:cubicBezTo>
                    <a:pt x="1959" y="2097"/>
                    <a:pt x="1741" y="1626"/>
                    <a:pt x="1941" y="1329"/>
                  </a:cubicBezTo>
                  <a:cubicBezTo>
                    <a:pt x="2053" y="1163"/>
                    <a:pt x="2255" y="1108"/>
                    <a:pt x="2460" y="1108"/>
                  </a:cubicBezTo>
                  <a:cubicBezTo>
                    <a:pt x="2541" y="1108"/>
                    <a:pt x="2623" y="1117"/>
                    <a:pt x="2700" y="1130"/>
                  </a:cubicBezTo>
                  <a:cubicBezTo>
                    <a:pt x="2879" y="1161"/>
                    <a:pt x="3065" y="1208"/>
                    <a:pt x="3243" y="1208"/>
                  </a:cubicBezTo>
                  <a:cubicBezTo>
                    <a:pt x="3337" y="1208"/>
                    <a:pt x="3429" y="1195"/>
                    <a:pt x="3517" y="1159"/>
                  </a:cubicBezTo>
                  <a:cubicBezTo>
                    <a:pt x="3816" y="1037"/>
                    <a:pt x="3964" y="695"/>
                    <a:pt x="4228" y="510"/>
                  </a:cubicBezTo>
                  <a:cubicBezTo>
                    <a:pt x="4362" y="416"/>
                    <a:pt x="4525" y="370"/>
                    <a:pt x="4688" y="370"/>
                  </a:cubicBezTo>
                  <a:cubicBezTo>
                    <a:pt x="4849" y="370"/>
                    <a:pt x="5011" y="416"/>
                    <a:pt x="5143" y="507"/>
                  </a:cubicBezTo>
                  <a:cubicBezTo>
                    <a:pt x="5416" y="697"/>
                    <a:pt x="5565" y="1050"/>
                    <a:pt x="5875" y="1168"/>
                  </a:cubicBezTo>
                  <a:cubicBezTo>
                    <a:pt x="5957" y="1199"/>
                    <a:pt x="6041" y="1211"/>
                    <a:pt x="6126" y="1211"/>
                  </a:cubicBezTo>
                  <a:cubicBezTo>
                    <a:pt x="6302" y="1211"/>
                    <a:pt x="6484" y="1162"/>
                    <a:pt x="6660" y="1130"/>
                  </a:cubicBezTo>
                  <a:cubicBezTo>
                    <a:pt x="6736" y="1116"/>
                    <a:pt x="6815" y="1108"/>
                    <a:pt x="6894" y="1108"/>
                  </a:cubicBezTo>
                  <a:cubicBezTo>
                    <a:pt x="7091" y="1108"/>
                    <a:pt x="7284" y="1161"/>
                    <a:pt x="7390" y="1317"/>
                  </a:cubicBezTo>
                  <a:cubicBezTo>
                    <a:pt x="7441" y="1393"/>
                    <a:pt x="7467" y="1483"/>
                    <a:pt x="7517" y="1562"/>
                  </a:cubicBezTo>
                  <a:cubicBezTo>
                    <a:pt x="7557" y="1626"/>
                    <a:pt x="7628" y="1681"/>
                    <a:pt x="7701" y="1681"/>
                  </a:cubicBezTo>
                  <a:cubicBezTo>
                    <a:pt x="7716" y="1681"/>
                    <a:pt x="7730" y="1679"/>
                    <a:pt x="7744" y="1674"/>
                  </a:cubicBezTo>
                  <a:cubicBezTo>
                    <a:pt x="7878" y="1633"/>
                    <a:pt x="7871" y="1437"/>
                    <a:pt x="7810" y="1308"/>
                  </a:cubicBezTo>
                  <a:cubicBezTo>
                    <a:pt x="7639" y="958"/>
                    <a:pt x="7255" y="728"/>
                    <a:pt x="6868" y="728"/>
                  </a:cubicBezTo>
                  <a:cubicBezTo>
                    <a:pt x="6808" y="728"/>
                    <a:pt x="6748" y="734"/>
                    <a:pt x="6689" y="745"/>
                  </a:cubicBezTo>
                  <a:cubicBezTo>
                    <a:pt x="6522" y="776"/>
                    <a:pt x="6353" y="850"/>
                    <a:pt x="6187" y="850"/>
                  </a:cubicBezTo>
                  <a:cubicBezTo>
                    <a:pt x="6143" y="850"/>
                    <a:pt x="6098" y="844"/>
                    <a:pt x="6053" y="831"/>
                  </a:cubicBezTo>
                  <a:cubicBezTo>
                    <a:pt x="5839" y="768"/>
                    <a:pt x="5715" y="551"/>
                    <a:pt x="5559" y="388"/>
                  </a:cubicBezTo>
                  <a:cubicBezTo>
                    <a:pt x="5375" y="191"/>
                    <a:pt x="5121" y="59"/>
                    <a:pt x="4856" y="16"/>
                  </a:cubicBezTo>
                  <a:cubicBezTo>
                    <a:pt x="4794" y="6"/>
                    <a:pt x="4733" y="1"/>
                    <a:pt x="4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8"/>
            <p:cNvSpPr/>
            <p:nvPr/>
          </p:nvSpPr>
          <p:spPr>
            <a:xfrm>
              <a:off x="8078051" y="1596959"/>
              <a:ext cx="35155" cy="12803"/>
            </a:xfrm>
            <a:custGeom>
              <a:avLst/>
              <a:gdLst/>
              <a:ahLst/>
              <a:cxnLst/>
              <a:rect l="l" t="t" r="r" b="b"/>
              <a:pathLst>
                <a:path w="1005" h="366" extrusionOk="0">
                  <a:moveTo>
                    <a:pt x="183" y="0"/>
                  </a:moveTo>
                  <a:cubicBezTo>
                    <a:pt x="82" y="0"/>
                    <a:pt x="1" y="84"/>
                    <a:pt x="1" y="183"/>
                  </a:cubicBezTo>
                  <a:cubicBezTo>
                    <a:pt x="1" y="283"/>
                    <a:pt x="82" y="365"/>
                    <a:pt x="183" y="365"/>
                  </a:cubicBezTo>
                  <a:lnTo>
                    <a:pt x="822" y="365"/>
                  </a:lnTo>
                  <a:cubicBezTo>
                    <a:pt x="921" y="365"/>
                    <a:pt x="1004" y="283"/>
                    <a:pt x="1004" y="183"/>
                  </a:cubicBezTo>
                  <a:cubicBezTo>
                    <a:pt x="1004" y="84"/>
                    <a:pt x="921"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8"/>
            <p:cNvSpPr/>
            <p:nvPr/>
          </p:nvSpPr>
          <p:spPr>
            <a:xfrm>
              <a:off x="8078051" y="1622459"/>
              <a:ext cx="35155" cy="12803"/>
            </a:xfrm>
            <a:custGeom>
              <a:avLst/>
              <a:gdLst/>
              <a:ahLst/>
              <a:cxnLst/>
              <a:rect l="l" t="t" r="r" b="b"/>
              <a:pathLst>
                <a:path w="1005" h="366" extrusionOk="0">
                  <a:moveTo>
                    <a:pt x="183" y="1"/>
                  </a:moveTo>
                  <a:cubicBezTo>
                    <a:pt x="82" y="1"/>
                    <a:pt x="1" y="84"/>
                    <a:pt x="1" y="183"/>
                  </a:cubicBezTo>
                  <a:cubicBezTo>
                    <a:pt x="1" y="284"/>
                    <a:pt x="82" y="366"/>
                    <a:pt x="183" y="366"/>
                  </a:cubicBezTo>
                  <a:lnTo>
                    <a:pt x="822" y="366"/>
                  </a:lnTo>
                  <a:cubicBezTo>
                    <a:pt x="921" y="366"/>
                    <a:pt x="1004" y="284"/>
                    <a:pt x="1004" y="183"/>
                  </a:cubicBezTo>
                  <a:cubicBezTo>
                    <a:pt x="1004" y="84"/>
                    <a:pt x="921"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8"/>
            <p:cNvSpPr/>
            <p:nvPr/>
          </p:nvSpPr>
          <p:spPr>
            <a:xfrm>
              <a:off x="8078051" y="1647994"/>
              <a:ext cx="35155" cy="12768"/>
            </a:xfrm>
            <a:custGeom>
              <a:avLst/>
              <a:gdLst/>
              <a:ahLst/>
              <a:cxnLst/>
              <a:rect l="l" t="t" r="r" b="b"/>
              <a:pathLst>
                <a:path w="1005" h="365" extrusionOk="0">
                  <a:moveTo>
                    <a:pt x="183" y="0"/>
                  </a:moveTo>
                  <a:cubicBezTo>
                    <a:pt x="82" y="0"/>
                    <a:pt x="1" y="83"/>
                    <a:pt x="1" y="183"/>
                  </a:cubicBezTo>
                  <a:cubicBezTo>
                    <a:pt x="1" y="283"/>
                    <a:pt x="82" y="365"/>
                    <a:pt x="183" y="365"/>
                  </a:cubicBezTo>
                  <a:lnTo>
                    <a:pt x="822" y="365"/>
                  </a:lnTo>
                  <a:cubicBezTo>
                    <a:pt x="921" y="365"/>
                    <a:pt x="1004" y="283"/>
                    <a:pt x="1004" y="183"/>
                  </a:cubicBezTo>
                  <a:cubicBezTo>
                    <a:pt x="1004" y="83"/>
                    <a:pt x="921"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8"/>
            <p:cNvSpPr/>
            <p:nvPr/>
          </p:nvSpPr>
          <p:spPr>
            <a:xfrm>
              <a:off x="8151334" y="1596959"/>
              <a:ext cx="35155" cy="12803"/>
            </a:xfrm>
            <a:custGeom>
              <a:avLst/>
              <a:gdLst/>
              <a:ahLst/>
              <a:cxnLst/>
              <a:rect l="l" t="t" r="r" b="b"/>
              <a:pathLst>
                <a:path w="1005" h="366" extrusionOk="0">
                  <a:moveTo>
                    <a:pt x="183" y="0"/>
                  </a:moveTo>
                  <a:cubicBezTo>
                    <a:pt x="84" y="0"/>
                    <a:pt x="0" y="84"/>
                    <a:pt x="0" y="183"/>
                  </a:cubicBezTo>
                  <a:cubicBezTo>
                    <a:pt x="0" y="283"/>
                    <a:pt x="84" y="365"/>
                    <a:pt x="183" y="365"/>
                  </a:cubicBezTo>
                  <a:lnTo>
                    <a:pt x="822" y="365"/>
                  </a:lnTo>
                  <a:cubicBezTo>
                    <a:pt x="922" y="365"/>
                    <a:pt x="1004" y="283"/>
                    <a:pt x="1004" y="183"/>
                  </a:cubicBezTo>
                  <a:cubicBezTo>
                    <a:pt x="1004" y="84"/>
                    <a:pt x="922"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8"/>
            <p:cNvSpPr/>
            <p:nvPr/>
          </p:nvSpPr>
          <p:spPr>
            <a:xfrm>
              <a:off x="8151334" y="1622459"/>
              <a:ext cx="35155" cy="12803"/>
            </a:xfrm>
            <a:custGeom>
              <a:avLst/>
              <a:gdLst/>
              <a:ahLst/>
              <a:cxnLst/>
              <a:rect l="l" t="t" r="r" b="b"/>
              <a:pathLst>
                <a:path w="1005" h="366" extrusionOk="0">
                  <a:moveTo>
                    <a:pt x="183" y="1"/>
                  </a:moveTo>
                  <a:cubicBezTo>
                    <a:pt x="84" y="1"/>
                    <a:pt x="0" y="84"/>
                    <a:pt x="0" y="183"/>
                  </a:cubicBezTo>
                  <a:cubicBezTo>
                    <a:pt x="0" y="284"/>
                    <a:pt x="84" y="366"/>
                    <a:pt x="183" y="366"/>
                  </a:cubicBezTo>
                  <a:lnTo>
                    <a:pt x="822" y="366"/>
                  </a:lnTo>
                  <a:cubicBezTo>
                    <a:pt x="922" y="366"/>
                    <a:pt x="1004" y="284"/>
                    <a:pt x="1004" y="183"/>
                  </a:cubicBezTo>
                  <a:cubicBezTo>
                    <a:pt x="1004" y="84"/>
                    <a:pt x="922" y="1"/>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8"/>
            <p:cNvSpPr/>
            <p:nvPr/>
          </p:nvSpPr>
          <p:spPr>
            <a:xfrm>
              <a:off x="8151334" y="1647994"/>
              <a:ext cx="35155" cy="12768"/>
            </a:xfrm>
            <a:custGeom>
              <a:avLst/>
              <a:gdLst/>
              <a:ahLst/>
              <a:cxnLst/>
              <a:rect l="l" t="t" r="r" b="b"/>
              <a:pathLst>
                <a:path w="1005" h="365" extrusionOk="0">
                  <a:moveTo>
                    <a:pt x="183" y="0"/>
                  </a:moveTo>
                  <a:cubicBezTo>
                    <a:pt x="84" y="0"/>
                    <a:pt x="0" y="83"/>
                    <a:pt x="0" y="183"/>
                  </a:cubicBezTo>
                  <a:cubicBezTo>
                    <a:pt x="0" y="283"/>
                    <a:pt x="84" y="365"/>
                    <a:pt x="183" y="365"/>
                  </a:cubicBezTo>
                  <a:lnTo>
                    <a:pt x="822" y="365"/>
                  </a:lnTo>
                  <a:cubicBezTo>
                    <a:pt x="922" y="365"/>
                    <a:pt x="1004" y="283"/>
                    <a:pt x="1004" y="183"/>
                  </a:cubicBezTo>
                  <a:cubicBezTo>
                    <a:pt x="1004" y="83"/>
                    <a:pt x="922"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58"/>
            <p:cNvSpPr/>
            <p:nvPr/>
          </p:nvSpPr>
          <p:spPr>
            <a:xfrm>
              <a:off x="8113206" y="1535149"/>
              <a:ext cx="38268" cy="19834"/>
            </a:xfrm>
            <a:custGeom>
              <a:avLst/>
              <a:gdLst/>
              <a:ahLst/>
              <a:cxnLst/>
              <a:rect l="l" t="t" r="r" b="b"/>
              <a:pathLst>
                <a:path w="1094" h="567" extrusionOk="0">
                  <a:moveTo>
                    <a:pt x="543" y="1"/>
                  </a:moveTo>
                  <a:cubicBezTo>
                    <a:pt x="473" y="1"/>
                    <a:pt x="397" y="17"/>
                    <a:pt x="330" y="50"/>
                  </a:cubicBezTo>
                  <a:cubicBezTo>
                    <a:pt x="205" y="109"/>
                    <a:pt x="1" y="263"/>
                    <a:pt x="39" y="424"/>
                  </a:cubicBezTo>
                  <a:cubicBezTo>
                    <a:pt x="58" y="504"/>
                    <a:pt x="130" y="564"/>
                    <a:pt x="212" y="567"/>
                  </a:cubicBezTo>
                  <a:cubicBezTo>
                    <a:pt x="213" y="567"/>
                    <a:pt x="214" y="567"/>
                    <a:pt x="215" y="567"/>
                  </a:cubicBezTo>
                  <a:cubicBezTo>
                    <a:pt x="302" y="567"/>
                    <a:pt x="354" y="496"/>
                    <a:pt x="411" y="438"/>
                  </a:cubicBezTo>
                  <a:cubicBezTo>
                    <a:pt x="452" y="398"/>
                    <a:pt x="497" y="377"/>
                    <a:pt x="543" y="377"/>
                  </a:cubicBezTo>
                  <a:cubicBezTo>
                    <a:pt x="585" y="377"/>
                    <a:pt x="627" y="394"/>
                    <a:pt x="667" y="428"/>
                  </a:cubicBezTo>
                  <a:cubicBezTo>
                    <a:pt x="737" y="487"/>
                    <a:pt x="772" y="567"/>
                    <a:pt x="873" y="567"/>
                  </a:cubicBezTo>
                  <a:cubicBezTo>
                    <a:pt x="1028" y="567"/>
                    <a:pt x="1093" y="411"/>
                    <a:pt x="1022" y="290"/>
                  </a:cubicBezTo>
                  <a:cubicBezTo>
                    <a:pt x="962" y="185"/>
                    <a:pt x="838" y="87"/>
                    <a:pt x="758" y="50"/>
                  </a:cubicBezTo>
                  <a:cubicBezTo>
                    <a:pt x="689" y="20"/>
                    <a:pt x="616"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58"/>
            <p:cNvSpPr/>
            <p:nvPr/>
          </p:nvSpPr>
          <p:spPr>
            <a:xfrm>
              <a:off x="8229095" y="1612909"/>
              <a:ext cx="25850" cy="41451"/>
            </a:xfrm>
            <a:custGeom>
              <a:avLst/>
              <a:gdLst/>
              <a:ahLst/>
              <a:cxnLst/>
              <a:rect l="l" t="t" r="r" b="b"/>
              <a:pathLst>
                <a:path w="739" h="1185" extrusionOk="0">
                  <a:moveTo>
                    <a:pt x="548" y="1"/>
                  </a:moveTo>
                  <a:cubicBezTo>
                    <a:pt x="527" y="1"/>
                    <a:pt x="505" y="5"/>
                    <a:pt x="482" y="14"/>
                  </a:cubicBezTo>
                  <a:cubicBezTo>
                    <a:pt x="457" y="24"/>
                    <a:pt x="387" y="55"/>
                    <a:pt x="307" y="118"/>
                  </a:cubicBezTo>
                  <a:cubicBezTo>
                    <a:pt x="224" y="182"/>
                    <a:pt x="110" y="294"/>
                    <a:pt x="46" y="466"/>
                  </a:cubicBezTo>
                  <a:cubicBezTo>
                    <a:pt x="17" y="548"/>
                    <a:pt x="1" y="634"/>
                    <a:pt x="1" y="723"/>
                  </a:cubicBezTo>
                  <a:cubicBezTo>
                    <a:pt x="1" y="850"/>
                    <a:pt x="34" y="981"/>
                    <a:pt x="88" y="1089"/>
                  </a:cubicBezTo>
                  <a:cubicBezTo>
                    <a:pt x="119" y="1151"/>
                    <a:pt x="185" y="1185"/>
                    <a:pt x="251" y="1185"/>
                  </a:cubicBezTo>
                  <a:cubicBezTo>
                    <a:pt x="277" y="1185"/>
                    <a:pt x="303" y="1179"/>
                    <a:pt x="327" y="1168"/>
                  </a:cubicBezTo>
                  <a:cubicBezTo>
                    <a:pt x="469" y="1099"/>
                    <a:pt x="415" y="945"/>
                    <a:pt x="384" y="825"/>
                  </a:cubicBezTo>
                  <a:cubicBezTo>
                    <a:pt x="341" y="659"/>
                    <a:pt x="402" y="515"/>
                    <a:pt x="533" y="407"/>
                  </a:cubicBezTo>
                  <a:cubicBezTo>
                    <a:pt x="578" y="370"/>
                    <a:pt x="642" y="345"/>
                    <a:pt x="683" y="306"/>
                  </a:cubicBezTo>
                  <a:cubicBezTo>
                    <a:pt x="731" y="258"/>
                    <a:pt x="739" y="178"/>
                    <a:pt x="715" y="119"/>
                  </a:cubicBezTo>
                  <a:cubicBezTo>
                    <a:pt x="688" y="52"/>
                    <a:pt x="624"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8"/>
            <p:cNvSpPr/>
            <p:nvPr/>
          </p:nvSpPr>
          <p:spPr>
            <a:xfrm>
              <a:off x="8008511" y="1612979"/>
              <a:ext cx="26900" cy="41311"/>
            </a:xfrm>
            <a:custGeom>
              <a:avLst/>
              <a:gdLst/>
              <a:ahLst/>
              <a:cxnLst/>
              <a:rect l="l" t="t" r="r" b="b"/>
              <a:pathLst>
                <a:path w="769" h="1181" extrusionOk="0">
                  <a:moveTo>
                    <a:pt x="221" y="0"/>
                  </a:moveTo>
                  <a:cubicBezTo>
                    <a:pt x="95" y="0"/>
                    <a:pt x="1" y="131"/>
                    <a:pt x="54" y="254"/>
                  </a:cubicBezTo>
                  <a:cubicBezTo>
                    <a:pt x="85" y="327"/>
                    <a:pt x="162" y="351"/>
                    <a:pt x="223" y="391"/>
                  </a:cubicBezTo>
                  <a:cubicBezTo>
                    <a:pt x="295" y="438"/>
                    <a:pt x="352" y="508"/>
                    <a:pt x="381" y="588"/>
                  </a:cubicBezTo>
                  <a:cubicBezTo>
                    <a:pt x="394" y="629"/>
                    <a:pt x="404" y="673"/>
                    <a:pt x="404" y="721"/>
                  </a:cubicBezTo>
                  <a:cubicBezTo>
                    <a:pt x="404" y="812"/>
                    <a:pt x="355" y="896"/>
                    <a:pt x="346" y="987"/>
                  </a:cubicBezTo>
                  <a:cubicBezTo>
                    <a:pt x="333" y="1106"/>
                    <a:pt x="428" y="1181"/>
                    <a:pt x="525" y="1181"/>
                  </a:cubicBezTo>
                  <a:cubicBezTo>
                    <a:pt x="585" y="1181"/>
                    <a:pt x="646" y="1152"/>
                    <a:pt x="681" y="1087"/>
                  </a:cubicBezTo>
                  <a:cubicBezTo>
                    <a:pt x="735" y="982"/>
                    <a:pt x="766" y="848"/>
                    <a:pt x="769" y="721"/>
                  </a:cubicBezTo>
                  <a:cubicBezTo>
                    <a:pt x="769" y="632"/>
                    <a:pt x="753" y="546"/>
                    <a:pt x="724" y="464"/>
                  </a:cubicBezTo>
                  <a:cubicBezTo>
                    <a:pt x="676" y="335"/>
                    <a:pt x="592" y="221"/>
                    <a:pt x="486" y="133"/>
                  </a:cubicBezTo>
                  <a:cubicBezTo>
                    <a:pt x="419" y="78"/>
                    <a:pt x="339" y="17"/>
                    <a:pt x="247" y="2"/>
                  </a:cubicBezTo>
                  <a:cubicBezTo>
                    <a:pt x="238" y="1"/>
                    <a:pt x="230"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8"/>
            <p:cNvSpPr/>
            <p:nvPr/>
          </p:nvSpPr>
          <p:spPr>
            <a:xfrm>
              <a:off x="8236790" y="1577160"/>
              <a:ext cx="12803" cy="12803"/>
            </a:xfrm>
            <a:custGeom>
              <a:avLst/>
              <a:gdLst/>
              <a:ahLst/>
              <a:cxnLst/>
              <a:rect l="l" t="t" r="r" b="b"/>
              <a:pathLst>
                <a:path w="366" h="366" extrusionOk="0">
                  <a:moveTo>
                    <a:pt x="183" y="0"/>
                  </a:moveTo>
                  <a:cubicBezTo>
                    <a:pt x="83" y="0"/>
                    <a:pt x="1" y="81"/>
                    <a:pt x="1" y="183"/>
                  </a:cubicBezTo>
                  <a:cubicBezTo>
                    <a:pt x="1" y="283"/>
                    <a:pt x="83" y="365"/>
                    <a:pt x="183" y="365"/>
                  </a:cubicBezTo>
                  <a:cubicBezTo>
                    <a:pt x="284" y="365"/>
                    <a:pt x="366" y="283"/>
                    <a:pt x="366" y="183"/>
                  </a:cubicBezTo>
                  <a:cubicBezTo>
                    <a:pt x="366" y="81"/>
                    <a:pt x="284"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9" name="Google Shape;11249;p58"/>
          <p:cNvGrpSpPr/>
          <p:nvPr/>
        </p:nvGrpSpPr>
        <p:grpSpPr>
          <a:xfrm>
            <a:off x="5393877" y="2045386"/>
            <a:ext cx="324782" cy="353684"/>
            <a:chOff x="6399849" y="1444900"/>
            <a:chExt cx="299919" cy="326608"/>
          </a:xfrm>
        </p:grpSpPr>
        <p:sp>
          <p:nvSpPr>
            <p:cNvPr id="11250" name="Google Shape;11250;p58"/>
            <p:cNvSpPr/>
            <p:nvPr/>
          </p:nvSpPr>
          <p:spPr>
            <a:xfrm>
              <a:off x="6514199" y="1451266"/>
              <a:ext cx="71079" cy="62404"/>
            </a:xfrm>
            <a:custGeom>
              <a:avLst/>
              <a:gdLst/>
              <a:ahLst/>
              <a:cxnLst/>
              <a:rect l="l" t="t" r="r" b="b"/>
              <a:pathLst>
                <a:path w="2032" h="1784" extrusionOk="0">
                  <a:moveTo>
                    <a:pt x="1016" y="1"/>
                  </a:moveTo>
                  <a:cubicBezTo>
                    <a:pt x="556" y="1"/>
                    <a:pt x="163" y="332"/>
                    <a:pt x="1" y="801"/>
                  </a:cubicBezTo>
                  <a:cubicBezTo>
                    <a:pt x="448" y="991"/>
                    <a:pt x="812" y="1343"/>
                    <a:pt x="1016" y="1783"/>
                  </a:cubicBezTo>
                  <a:cubicBezTo>
                    <a:pt x="1220" y="1341"/>
                    <a:pt x="1583" y="991"/>
                    <a:pt x="2031" y="801"/>
                  </a:cubicBezTo>
                  <a:cubicBezTo>
                    <a:pt x="1871" y="330"/>
                    <a:pt x="1477" y="1"/>
                    <a:pt x="10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58"/>
            <p:cNvSpPr/>
            <p:nvPr/>
          </p:nvSpPr>
          <p:spPr>
            <a:xfrm>
              <a:off x="6441266" y="1707706"/>
              <a:ext cx="216911" cy="57437"/>
            </a:xfrm>
            <a:custGeom>
              <a:avLst/>
              <a:gdLst/>
              <a:ahLst/>
              <a:cxnLst/>
              <a:rect l="l" t="t" r="r" b="b"/>
              <a:pathLst>
                <a:path w="6201" h="1642" extrusionOk="0">
                  <a:moveTo>
                    <a:pt x="3101" y="0"/>
                  </a:moveTo>
                  <a:cubicBezTo>
                    <a:pt x="3101" y="0"/>
                    <a:pt x="1566" y="547"/>
                    <a:pt x="1035" y="547"/>
                  </a:cubicBezTo>
                  <a:cubicBezTo>
                    <a:pt x="465" y="547"/>
                    <a:pt x="1" y="1138"/>
                    <a:pt x="1" y="1641"/>
                  </a:cubicBezTo>
                  <a:lnTo>
                    <a:pt x="6201" y="1641"/>
                  </a:lnTo>
                  <a:cubicBezTo>
                    <a:pt x="6201" y="1136"/>
                    <a:pt x="5740" y="547"/>
                    <a:pt x="5167" y="547"/>
                  </a:cubicBezTo>
                  <a:cubicBezTo>
                    <a:pt x="4617" y="547"/>
                    <a:pt x="3101" y="0"/>
                    <a:pt x="3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58"/>
            <p:cNvSpPr/>
            <p:nvPr/>
          </p:nvSpPr>
          <p:spPr>
            <a:xfrm>
              <a:off x="6477960" y="1535813"/>
              <a:ext cx="143558" cy="197427"/>
            </a:xfrm>
            <a:custGeom>
              <a:avLst/>
              <a:gdLst/>
              <a:ahLst/>
              <a:cxnLst/>
              <a:rect l="l" t="t" r="r" b="b"/>
              <a:pathLst>
                <a:path w="4104" h="5644" extrusionOk="0">
                  <a:moveTo>
                    <a:pt x="2052" y="1"/>
                  </a:moveTo>
                  <a:cubicBezTo>
                    <a:pt x="717" y="1"/>
                    <a:pt x="1" y="1209"/>
                    <a:pt x="1" y="2543"/>
                  </a:cubicBezTo>
                  <a:cubicBezTo>
                    <a:pt x="1" y="3878"/>
                    <a:pt x="1050" y="5643"/>
                    <a:pt x="2052" y="5643"/>
                  </a:cubicBezTo>
                  <a:cubicBezTo>
                    <a:pt x="3104" y="5643"/>
                    <a:pt x="4103" y="3878"/>
                    <a:pt x="4103" y="2543"/>
                  </a:cubicBezTo>
                  <a:cubicBezTo>
                    <a:pt x="4103" y="1209"/>
                    <a:pt x="3387" y="1"/>
                    <a:pt x="2052" y="1"/>
                  </a:cubicBezTo>
                  <a:close/>
                </a:path>
              </a:pathLst>
            </a:custGeom>
            <a:solidFill>
              <a:srgbClr val="FFD0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8"/>
            <p:cNvSpPr/>
            <p:nvPr/>
          </p:nvSpPr>
          <p:spPr>
            <a:xfrm>
              <a:off x="6470019" y="1576285"/>
              <a:ext cx="159509" cy="25535"/>
            </a:xfrm>
            <a:custGeom>
              <a:avLst/>
              <a:gdLst/>
              <a:ahLst/>
              <a:cxnLst/>
              <a:rect l="l" t="t" r="r" b="b"/>
              <a:pathLst>
                <a:path w="4560" h="730" extrusionOk="0">
                  <a:moveTo>
                    <a:pt x="365" y="1"/>
                  </a:moveTo>
                  <a:cubicBezTo>
                    <a:pt x="164" y="1"/>
                    <a:pt x="0" y="165"/>
                    <a:pt x="0" y="365"/>
                  </a:cubicBezTo>
                  <a:cubicBezTo>
                    <a:pt x="0" y="567"/>
                    <a:pt x="164" y="730"/>
                    <a:pt x="365" y="730"/>
                  </a:cubicBezTo>
                  <a:lnTo>
                    <a:pt x="4194" y="730"/>
                  </a:lnTo>
                  <a:cubicBezTo>
                    <a:pt x="4396" y="730"/>
                    <a:pt x="4559" y="567"/>
                    <a:pt x="4559" y="365"/>
                  </a:cubicBezTo>
                  <a:cubicBezTo>
                    <a:pt x="4559" y="165"/>
                    <a:pt x="4394" y="1"/>
                    <a:pt x="4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8"/>
            <p:cNvSpPr/>
            <p:nvPr/>
          </p:nvSpPr>
          <p:spPr>
            <a:xfrm>
              <a:off x="6418983" y="1473934"/>
              <a:ext cx="261545" cy="102386"/>
            </a:xfrm>
            <a:custGeom>
              <a:avLst/>
              <a:gdLst/>
              <a:ahLst/>
              <a:cxnLst/>
              <a:rect l="l" t="t" r="r" b="b"/>
              <a:pathLst>
                <a:path w="7477" h="2927" extrusionOk="0">
                  <a:moveTo>
                    <a:pt x="1960" y="0"/>
                  </a:moveTo>
                  <a:cubicBezTo>
                    <a:pt x="877" y="0"/>
                    <a:pt x="0" y="695"/>
                    <a:pt x="0" y="1778"/>
                  </a:cubicBezTo>
                  <a:cubicBezTo>
                    <a:pt x="0" y="1778"/>
                    <a:pt x="587" y="1532"/>
                    <a:pt x="1095" y="1532"/>
                  </a:cubicBezTo>
                  <a:cubicBezTo>
                    <a:pt x="1933" y="1532"/>
                    <a:pt x="1824" y="2927"/>
                    <a:pt x="1824" y="2927"/>
                  </a:cubicBezTo>
                  <a:lnTo>
                    <a:pt x="5653" y="2927"/>
                  </a:lnTo>
                  <a:cubicBezTo>
                    <a:pt x="5653" y="2927"/>
                    <a:pt x="5556" y="1532"/>
                    <a:pt x="6383" y="1532"/>
                  </a:cubicBezTo>
                  <a:cubicBezTo>
                    <a:pt x="6889" y="1532"/>
                    <a:pt x="7477" y="1778"/>
                    <a:pt x="7477" y="1778"/>
                  </a:cubicBezTo>
                  <a:cubicBezTo>
                    <a:pt x="7477" y="695"/>
                    <a:pt x="6599" y="0"/>
                    <a:pt x="5516" y="0"/>
                  </a:cubicBezTo>
                  <a:cubicBezTo>
                    <a:pt x="4729" y="0"/>
                    <a:pt x="4050" y="466"/>
                    <a:pt x="3738" y="1135"/>
                  </a:cubicBezTo>
                  <a:cubicBezTo>
                    <a:pt x="3426" y="466"/>
                    <a:pt x="2747" y="0"/>
                    <a:pt x="19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8"/>
            <p:cNvSpPr/>
            <p:nvPr/>
          </p:nvSpPr>
          <p:spPr>
            <a:xfrm>
              <a:off x="6406216" y="1536128"/>
              <a:ext cx="25570" cy="25535"/>
            </a:xfrm>
            <a:custGeom>
              <a:avLst/>
              <a:gdLst/>
              <a:ahLst/>
              <a:cxnLst/>
              <a:rect l="l" t="t" r="r" b="b"/>
              <a:pathLst>
                <a:path w="731" h="730" extrusionOk="0">
                  <a:moveTo>
                    <a:pt x="365" y="0"/>
                  </a:moveTo>
                  <a:cubicBezTo>
                    <a:pt x="163" y="0"/>
                    <a:pt x="1" y="164"/>
                    <a:pt x="1" y="365"/>
                  </a:cubicBezTo>
                  <a:cubicBezTo>
                    <a:pt x="1" y="567"/>
                    <a:pt x="163" y="730"/>
                    <a:pt x="365" y="730"/>
                  </a:cubicBezTo>
                  <a:cubicBezTo>
                    <a:pt x="567" y="730"/>
                    <a:pt x="730" y="567"/>
                    <a:pt x="730" y="365"/>
                  </a:cubicBezTo>
                  <a:cubicBezTo>
                    <a:pt x="730" y="164"/>
                    <a:pt x="567" y="0"/>
                    <a:pt x="3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8"/>
            <p:cNvSpPr/>
            <p:nvPr/>
          </p:nvSpPr>
          <p:spPr>
            <a:xfrm>
              <a:off x="6667761" y="1536128"/>
              <a:ext cx="25535" cy="25535"/>
            </a:xfrm>
            <a:custGeom>
              <a:avLst/>
              <a:gdLst/>
              <a:ahLst/>
              <a:cxnLst/>
              <a:rect l="l" t="t" r="r" b="b"/>
              <a:pathLst>
                <a:path w="730" h="730" extrusionOk="0">
                  <a:moveTo>
                    <a:pt x="365" y="0"/>
                  </a:moveTo>
                  <a:cubicBezTo>
                    <a:pt x="162" y="0"/>
                    <a:pt x="0" y="164"/>
                    <a:pt x="0" y="365"/>
                  </a:cubicBezTo>
                  <a:cubicBezTo>
                    <a:pt x="0" y="567"/>
                    <a:pt x="162" y="730"/>
                    <a:pt x="365" y="730"/>
                  </a:cubicBezTo>
                  <a:cubicBezTo>
                    <a:pt x="566" y="730"/>
                    <a:pt x="730" y="567"/>
                    <a:pt x="730" y="365"/>
                  </a:cubicBezTo>
                  <a:cubicBezTo>
                    <a:pt x="730" y="164"/>
                    <a:pt x="566" y="0"/>
                    <a:pt x="3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8"/>
            <p:cNvSpPr/>
            <p:nvPr/>
          </p:nvSpPr>
          <p:spPr>
            <a:xfrm>
              <a:off x="6619279" y="1720648"/>
              <a:ext cx="13048" cy="12803"/>
            </a:xfrm>
            <a:custGeom>
              <a:avLst/>
              <a:gdLst/>
              <a:ahLst/>
              <a:cxnLst/>
              <a:rect l="l" t="t" r="r" b="b"/>
              <a:pathLst>
                <a:path w="373" h="366" extrusionOk="0">
                  <a:moveTo>
                    <a:pt x="186" y="1"/>
                  </a:moveTo>
                  <a:cubicBezTo>
                    <a:pt x="95" y="1"/>
                    <a:pt x="16" y="68"/>
                    <a:pt x="5" y="160"/>
                  </a:cubicBezTo>
                  <a:cubicBezTo>
                    <a:pt x="0" y="206"/>
                    <a:pt x="12" y="256"/>
                    <a:pt x="41" y="294"/>
                  </a:cubicBezTo>
                  <a:cubicBezTo>
                    <a:pt x="70" y="333"/>
                    <a:pt x="114" y="358"/>
                    <a:pt x="162" y="364"/>
                  </a:cubicBezTo>
                  <a:cubicBezTo>
                    <a:pt x="170" y="365"/>
                    <a:pt x="178" y="365"/>
                    <a:pt x="186" y="365"/>
                  </a:cubicBezTo>
                  <a:cubicBezTo>
                    <a:pt x="278" y="365"/>
                    <a:pt x="355" y="297"/>
                    <a:pt x="367" y="206"/>
                  </a:cubicBezTo>
                  <a:cubicBezTo>
                    <a:pt x="372" y="160"/>
                    <a:pt x="359" y="110"/>
                    <a:pt x="330" y="72"/>
                  </a:cubicBezTo>
                  <a:cubicBezTo>
                    <a:pt x="301" y="34"/>
                    <a:pt x="259" y="9"/>
                    <a:pt x="209" y="2"/>
                  </a:cubicBezTo>
                  <a:cubicBezTo>
                    <a:pt x="202" y="1"/>
                    <a:pt x="193"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8"/>
            <p:cNvSpPr/>
            <p:nvPr/>
          </p:nvSpPr>
          <p:spPr>
            <a:xfrm>
              <a:off x="6556665" y="1620955"/>
              <a:ext cx="39772" cy="19134"/>
            </a:xfrm>
            <a:custGeom>
              <a:avLst/>
              <a:gdLst/>
              <a:ahLst/>
              <a:cxnLst/>
              <a:rect l="l" t="t" r="r" b="b"/>
              <a:pathLst>
                <a:path w="1137" h="547" extrusionOk="0">
                  <a:moveTo>
                    <a:pt x="569" y="0"/>
                  </a:moveTo>
                  <a:cubicBezTo>
                    <a:pt x="297" y="0"/>
                    <a:pt x="92" y="219"/>
                    <a:pt x="69" y="244"/>
                  </a:cubicBezTo>
                  <a:cubicBezTo>
                    <a:pt x="0" y="318"/>
                    <a:pt x="8" y="433"/>
                    <a:pt x="84" y="500"/>
                  </a:cubicBezTo>
                  <a:cubicBezTo>
                    <a:pt x="118" y="531"/>
                    <a:pt x="161" y="546"/>
                    <a:pt x="204" y="546"/>
                  </a:cubicBezTo>
                  <a:cubicBezTo>
                    <a:pt x="254" y="546"/>
                    <a:pt x="304" y="526"/>
                    <a:pt x="340" y="486"/>
                  </a:cubicBezTo>
                  <a:cubicBezTo>
                    <a:pt x="364" y="460"/>
                    <a:pt x="470" y="363"/>
                    <a:pt x="569" y="363"/>
                  </a:cubicBezTo>
                  <a:cubicBezTo>
                    <a:pt x="664" y="363"/>
                    <a:pt x="771" y="455"/>
                    <a:pt x="798" y="486"/>
                  </a:cubicBezTo>
                  <a:cubicBezTo>
                    <a:pt x="835" y="525"/>
                    <a:pt x="883" y="546"/>
                    <a:pt x="934" y="546"/>
                  </a:cubicBezTo>
                  <a:cubicBezTo>
                    <a:pt x="978" y="546"/>
                    <a:pt x="1022" y="531"/>
                    <a:pt x="1057" y="500"/>
                  </a:cubicBezTo>
                  <a:cubicBezTo>
                    <a:pt x="1129" y="433"/>
                    <a:pt x="1137" y="318"/>
                    <a:pt x="1070" y="244"/>
                  </a:cubicBezTo>
                  <a:cubicBezTo>
                    <a:pt x="1048" y="217"/>
                    <a:pt x="844"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58"/>
            <p:cNvSpPr/>
            <p:nvPr/>
          </p:nvSpPr>
          <p:spPr>
            <a:xfrm>
              <a:off x="6528016" y="1682485"/>
              <a:ext cx="43340" cy="15951"/>
            </a:xfrm>
            <a:custGeom>
              <a:avLst/>
              <a:gdLst/>
              <a:ahLst/>
              <a:cxnLst/>
              <a:rect l="l" t="t" r="r" b="b"/>
              <a:pathLst>
                <a:path w="1239" h="456" extrusionOk="0">
                  <a:moveTo>
                    <a:pt x="211" y="0"/>
                  </a:moveTo>
                  <a:cubicBezTo>
                    <a:pt x="144" y="0"/>
                    <a:pt x="79" y="38"/>
                    <a:pt x="46" y="101"/>
                  </a:cubicBezTo>
                  <a:cubicBezTo>
                    <a:pt x="1" y="191"/>
                    <a:pt x="39" y="301"/>
                    <a:pt x="129" y="346"/>
                  </a:cubicBezTo>
                  <a:cubicBezTo>
                    <a:pt x="151" y="356"/>
                    <a:pt x="358" y="456"/>
                    <a:pt x="620" y="456"/>
                  </a:cubicBezTo>
                  <a:cubicBezTo>
                    <a:pt x="882" y="456"/>
                    <a:pt x="1088" y="356"/>
                    <a:pt x="1110" y="346"/>
                  </a:cubicBezTo>
                  <a:cubicBezTo>
                    <a:pt x="1199" y="301"/>
                    <a:pt x="1238" y="191"/>
                    <a:pt x="1191" y="101"/>
                  </a:cubicBezTo>
                  <a:cubicBezTo>
                    <a:pt x="1162" y="38"/>
                    <a:pt x="1098" y="0"/>
                    <a:pt x="1031" y="0"/>
                  </a:cubicBezTo>
                  <a:cubicBezTo>
                    <a:pt x="1004" y="0"/>
                    <a:pt x="977" y="6"/>
                    <a:pt x="951" y="19"/>
                  </a:cubicBezTo>
                  <a:cubicBezTo>
                    <a:pt x="949" y="19"/>
                    <a:pt x="802" y="92"/>
                    <a:pt x="621" y="92"/>
                  </a:cubicBezTo>
                  <a:cubicBezTo>
                    <a:pt x="443" y="92"/>
                    <a:pt x="293" y="21"/>
                    <a:pt x="291" y="19"/>
                  </a:cubicBezTo>
                  <a:cubicBezTo>
                    <a:pt x="266" y="6"/>
                    <a:pt x="238"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58"/>
            <p:cNvSpPr/>
            <p:nvPr/>
          </p:nvSpPr>
          <p:spPr>
            <a:xfrm>
              <a:off x="6503180" y="1620955"/>
              <a:ext cx="39737" cy="19134"/>
            </a:xfrm>
            <a:custGeom>
              <a:avLst/>
              <a:gdLst/>
              <a:ahLst/>
              <a:cxnLst/>
              <a:rect l="l" t="t" r="r" b="b"/>
              <a:pathLst>
                <a:path w="1136" h="547" extrusionOk="0">
                  <a:moveTo>
                    <a:pt x="569" y="0"/>
                  </a:moveTo>
                  <a:cubicBezTo>
                    <a:pt x="295" y="0"/>
                    <a:pt x="91" y="219"/>
                    <a:pt x="68" y="244"/>
                  </a:cubicBezTo>
                  <a:cubicBezTo>
                    <a:pt x="1" y="318"/>
                    <a:pt x="8" y="433"/>
                    <a:pt x="82" y="500"/>
                  </a:cubicBezTo>
                  <a:cubicBezTo>
                    <a:pt x="117" y="531"/>
                    <a:pt x="160" y="546"/>
                    <a:pt x="203" y="546"/>
                  </a:cubicBezTo>
                  <a:cubicBezTo>
                    <a:pt x="253" y="546"/>
                    <a:pt x="303" y="526"/>
                    <a:pt x="339" y="486"/>
                  </a:cubicBezTo>
                  <a:cubicBezTo>
                    <a:pt x="362" y="460"/>
                    <a:pt x="469" y="363"/>
                    <a:pt x="569" y="363"/>
                  </a:cubicBezTo>
                  <a:cubicBezTo>
                    <a:pt x="661" y="365"/>
                    <a:pt x="766" y="455"/>
                    <a:pt x="796" y="486"/>
                  </a:cubicBezTo>
                  <a:cubicBezTo>
                    <a:pt x="832" y="525"/>
                    <a:pt x="880" y="546"/>
                    <a:pt x="931" y="546"/>
                  </a:cubicBezTo>
                  <a:cubicBezTo>
                    <a:pt x="975" y="546"/>
                    <a:pt x="1019" y="531"/>
                    <a:pt x="1054" y="500"/>
                  </a:cubicBezTo>
                  <a:cubicBezTo>
                    <a:pt x="1128" y="432"/>
                    <a:pt x="1135" y="318"/>
                    <a:pt x="1068" y="244"/>
                  </a:cubicBezTo>
                  <a:cubicBezTo>
                    <a:pt x="1047" y="217"/>
                    <a:pt x="842"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8"/>
            <p:cNvSpPr/>
            <p:nvPr/>
          </p:nvSpPr>
          <p:spPr>
            <a:xfrm>
              <a:off x="6399849" y="1444900"/>
              <a:ext cx="299919" cy="326608"/>
            </a:xfrm>
            <a:custGeom>
              <a:avLst/>
              <a:gdLst/>
              <a:ahLst/>
              <a:cxnLst/>
              <a:rect l="l" t="t" r="r" b="b"/>
              <a:pathLst>
                <a:path w="8574" h="9337" extrusionOk="0">
                  <a:moveTo>
                    <a:pt x="4285" y="365"/>
                  </a:moveTo>
                  <a:cubicBezTo>
                    <a:pt x="4610" y="365"/>
                    <a:pt x="4904" y="569"/>
                    <a:pt x="5065" y="896"/>
                  </a:cubicBezTo>
                  <a:cubicBezTo>
                    <a:pt x="4753" y="1059"/>
                    <a:pt x="4483" y="1298"/>
                    <a:pt x="4285" y="1596"/>
                  </a:cubicBezTo>
                  <a:cubicBezTo>
                    <a:pt x="4085" y="1301"/>
                    <a:pt x="3815" y="1059"/>
                    <a:pt x="3505" y="896"/>
                  </a:cubicBezTo>
                  <a:cubicBezTo>
                    <a:pt x="3669" y="568"/>
                    <a:pt x="3963" y="365"/>
                    <a:pt x="4285" y="365"/>
                  </a:cubicBezTo>
                  <a:close/>
                  <a:moveTo>
                    <a:pt x="547" y="2791"/>
                  </a:moveTo>
                  <a:cubicBezTo>
                    <a:pt x="647" y="2791"/>
                    <a:pt x="730" y="2873"/>
                    <a:pt x="730" y="2973"/>
                  </a:cubicBezTo>
                  <a:cubicBezTo>
                    <a:pt x="730" y="3074"/>
                    <a:pt x="650" y="3156"/>
                    <a:pt x="547" y="3156"/>
                  </a:cubicBezTo>
                  <a:cubicBezTo>
                    <a:pt x="447" y="3156"/>
                    <a:pt x="365" y="3074"/>
                    <a:pt x="365" y="2973"/>
                  </a:cubicBezTo>
                  <a:cubicBezTo>
                    <a:pt x="365" y="2873"/>
                    <a:pt x="447" y="2791"/>
                    <a:pt x="547" y="2791"/>
                  </a:cubicBezTo>
                  <a:close/>
                  <a:moveTo>
                    <a:pt x="8024" y="2791"/>
                  </a:moveTo>
                  <a:cubicBezTo>
                    <a:pt x="8123" y="2791"/>
                    <a:pt x="8206" y="2873"/>
                    <a:pt x="8206" y="2973"/>
                  </a:cubicBezTo>
                  <a:cubicBezTo>
                    <a:pt x="8206" y="3074"/>
                    <a:pt x="8126" y="3156"/>
                    <a:pt x="8024" y="3156"/>
                  </a:cubicBezTo>
                  <a:cubicBezTo>
                    <a:pt x="7923" y="3156"/>
                    <a:pt x="7842" y="3074"/>
                    <a:pt x="7842" y="2973"/>
                  </a:cubicBezTo>
                  <a:cubicBezTo>
                    <a:pt x="7842" y="2873"/>
                    <a:pt x="7923" y="2791"/>
                    <a:pt x="8024" y="2791"/>
                  </a:cubicBezTo>
                  <a:close/>
                  <a:moveTo>
                    <a:pt x="6060" y="1013"/>
                  </a:moveTo>
                  <a:cubicBezTo>
                    <a:pt x="6990" y="1013"/>
                    <a:pt x="7687" y="1558"/>
                    <a:pt x="7817" y="2342"/>
                  </a:cubicBezTo>
                  <a:cubicBezTo>
                    <a:pt x="7588" y="2269"/>
                    <a:pt x="7245" y="2180"/>
                    <a:pt x="6927" y="2180"/>
                  </a:cubicBezTo>
                  <a:cubicBezTo>
                    <a:pt x="6704" y="2180"/>
                    <a:pt x="6514" y="2260"/>
                    <a:pt x="6362" y="2422"/>
                  </a:cubicBezTo>
                  <a:cubicBezTo>
                    <a:pt x="6071" y="2735"/>
                    <a:pt x="6020" y="3282"/>
                    <a:pt x="6014" y="3574"/>
                  </a:cubicBezTo>
                  <a:lnTo>
                    <a:pt x="2556" y="3574"/>
                  </a:lnTo>
                  <a:cubicBezTo>
                    <a:pt x="2552" y="3282"/>
                    <a:pt x="2505" y="2741"/>
                    <a:pt x="2215" y="2426"/>
                  </a:cubicBezTo>
                  <a:cubicBezTo>
                    <a:pt x="2065" y="2261"/>
                    <a:pt x="1871" y="2180"/>
                    <a:pt x="1639" y="2180"/>
                  </a:cubicBezTo>
                  <a:cubicBezTo>
                    <a:pt x="1319" y="2180"/>
                    <a:pt x="979" y="2267"/>
                    <a:pt x="749" y="2342"/>
                  </a:cubicBezTo>
                  <a:cubicBezTo>
                    <a:pt x="879" y="1558"/>
                    <a:pt x="1577" y="1013"/>
                    <a:pt x="2505" y="1013"/>
                  </a:cubicBezTo>
                  <a:cubicBezTo>
                    <a:pt x="3194" y="1013"/>
                    <a:pt x="3827" y="1415"/>
                    <a:pt x="4117" y="2041"/>
                  </a:cubicBezTo>
                  <a:cubicBezTo>
                    <a:pt x="4146" y="2105"/>
                    <a:pt x="4212" y="2148"/>
                    <a:pt x="4284" y="2148"/>
                  </a:cubicBezTo>
                  <a:cubicBezTo>
                    <a:pt x="4354" y="2148"/>
                    <a:pt x="4418" y="2105"/>
                    <a:pt x="4448" y="2041"/>
                  </a:cubicBezTo>
                  <a:cubicBezTo>
                    <a:pt x="4739" y="1415"/>
                    <a:pt x="5373" y="1013"/>
                    <a:pt x="6060" y="1013"/>
                  </a:cubicBezTo>
                  <a:close/>
                  <a:moveTo>
                    <a:pt x="6200" y="3939"/>
                  </a:moveTo>
                  <a:cubicBezTo>
                    <a:pt x="6300" y="3939"/>
                    <a:pt x="6383" y="4022"/>
                    <a:pt x="6383" y="4121"/>
                  </a:cubicBezTo>
                  <a:cubicBezTo>
                    <a:pt x="6383" y="4222"/>
                    <a:pt x="6303" y="4304"/>
                    <a:pt x="6200" y="4304"/>
                  </a:cubicBezTo>
                  <a:lnTo>
                    <a:pt x="2371" y="4304"/>
                  </a:lnTo>
                  <a:cubicBezTo>
                    <a:pt x="2270" y="4304"/>
                    <a:pt x="2189" y="4222"/>
                    <a:pt x="2189" y="4121"/>
                  </a:cubicBezTo>
                  <a:cubicBezTo>
                    <a:pt x="2189" y="4022"/>
                    <a:pt x="2270" y="3939"/>
                    <a:pt x="2371" y="3939"/>
                  </a:cubicBezTo>
                  <a:close/>
                  <a:moveTo>
                    <a:pt x="6122" y="4668"/>
                  </a:moveTo>
                  <a:cubicBezTo>
                    <a:pt x="6144" y="4824"/>
                    <a:pt x="6154" y="4982"/>
                    <a:pt x="6154" y="5142"/>
                  </a:cubicBezTo>
                  <a:cubicBezTo>
                    <a:pt x="6154" y="5754"/>
                    <a:pt x="5925" y="6502"/>
                    <a:pt x="5551" y="7096"/>
                  </a:cubicBezTo>
                  <a:cubicBezTo>
                    <a:pt x="5166" y="7708"/>
                    <a:pt x="4705" y="8060"/>
                    <a:pt x="4285" y="8060"/>
                  </a:cubicBezTo>
                  <a:cubicBezTo>
                    <a:pt x="3890" y="8060"/>
                    <a:pt x="3423" y="7700"/>
                    <a:pt x="3038" y="7096"/>
                  </a:cubicBezTo>
                  <a:cubicBezTo>
                    <a:pt x="2655" y="6495"/>
                    <a:pt x="2416" y="5746"/>
                    <a:pt x="2416" y="5142"/>
                  </a:cubicBezTo>
                  <a:cubicBezTo>
                    <a:pt x="2416" y="4982"/>
                    <a:pt x="2426" y="4824"/>
                    <a:pt x="2448" y="4668"/>
                  </a:cubicBezTo>
                  <a:close/>
                  <a:moveTo>
                    <a:pt x="4285" y="0"/>
                  </a:moveTo>
                  <a:cubicBezTo>
                    <a:pt x="3812" y="0"/>
                    <a:pt x="3389" y="290"/>
                    <a:pt x="3168" y="753"/>
                  </a:cubicBezTo>
                  <a:cubicBezTo>
                    <a:pt x="2957" y="684"/>
                    <a:pt x="2736" y="648"/>
                    <a:pt x="2507" y="648"/>
                  </a:cubicBezTo>
                  <a:cubicBezTo>
                    <a:pt x="1928" y="648"/>
                    <a:pt x="1391" y="836"/>
                    <a:pt x="1001" y="1174"/>
                  </a:cubicBezTo>
                  <a:cubicBezTo>
                    <a:pt x="628" y="1500"/>
                    <a:pt x="406" y="1951"/>
                    <a:pt x="370" y="2455"/>
                  </a:cubicBezTo>
                  <a:cubicBezTo>
                    <a:pt x="155" y="2528"/>
                    <a:pt x="0" y="2732"/>
                    <a:pt x="0" y="2973"/>
                  </a:cubicBezTo>
                  <a:cubicBezTo>
                    <a:pt x="0" y="3274"/>
                    <a:pt x="246" y="3520"/>
                    <a:pt x="547" y="3520"/>
                  </a:cubicBezTo>
                  <a:cubicBezTo>
                    <a:pt x="848" y="3520"/>
                    <a:pt x="1095" y="3274"/>
                    <a:pt x="1095" y="2973"/>
                  </a:cubicBezTo>
                  <a:cubicBezTo>
                    <a:pt x="1095" y="2852"/>
                    <a:pt x="1055" y="2741"/>
                    <a:pt x="988" y="2651"/>
                  </a:cubicBezTo>
                  <a:cubicBezTo>
                    <a:pt x="1182" y="2595"/>
                    <a:pt x="1420" y="2544"/>
                    <a:pt x="1642" y="2544"/>
                  </a:cubicBezTo>
                  <a:cubicBezTo>
                    <a:pt x="1767" y="2544"/>
                    <a:pt x="1869" y="2587"/>
                    <a:pt x="1949" y="2674"/>
                  </a:cubicBezTo>
                  <a:cubicBezTo>
                    <a:pt x="2152" y="2892"/>
                    <a:pt x="2193" y="3339"/>
                    <a:pt x="2193" y="3603"/>
                  </a:cubicBezTo>
                  <a:cubicBezTo>
                    <a:pt x="1979" y="3676"/>
                    <a:pt x="1824" y="3881"/>
                    <a:pt x="1824" y="4121"/>
                  </a:cubicBezTo>
                  <a:cubicBezTo>
                    <a:pt x="1824" y="4323"/>
                    <a:pt x="1930" y="4498"/>
                    <a:pt x="2091" y="4592"/>
                  </a:cubicBezTo>
                  <a:cubicBezTo>
                    <a:pt x="2065" y="4773"/>
                    <a:pt x="2052" y="4957"/>
                    <a:pt x="2052" y="5142"/>
                  </a:cubicBezTo>
                  <a:cubicBezTo>
                    <a:pt x="2052" y="5821"/>
                    <a:pt x="2305" y="6626"/>
                    <a:pt x="2730" y="7291"/>
                  </a:cubicBezTo>
                  <a:cubicBezTo>
                    <a:pt x="2831" y="7447"/>
                    <a:pt x="2934" y="7589"/>
                    <a:pt x="3042" y="7716"/>
                  </a:cubicBezTo>
                  <a:cubicBezTo>
                    <a:pt x="2893" y="7757"/>
                    <a:pt x="2761" y="7790"/>
                    <a:pt x="2644" y="7816"/>
                  </a:cubicBezTo>
                  <a:cubicBezTo>
                    <a:pt x="2466" y="7856"/>
                    <a:pt x="2310" y="7878"/>
                    <a:pt x="2221" y="7878"/>
                  </a:cubicBezTo>
                  <a:lnTo>
                    <a:pt x="2218" y="7878"/>
                  </a:lnTo>
                  <a:cubicBezTo>
                    <a:pt x="2052" y="7878"/>
                    <a:pt x="1887" y="7919"/>
                    <a:pt x="1732" y="7999"/>
                  </a:cubicBezTo>
                  <a:cubicBezTo>
                    <a:pt x="1522" y="8107"/>
                    <a:pt x="1340" y="8276"/>
                    <a:pt x="1207" y="8490"/>
                  </a:cubicBezTo>
                  <a:cubicBezTo>
                    <a:pt x="1074" y="8705"/>
                    <a:pt x="1003" y="8934"/>
                    <a:pt x="1003" y="9154"/>
                  </a:cubicBezTo>
                  <a:cubicBezTo>
                    <a:pt x="1003" y="9202"/>
                    <a:pt x="1023" y="9249"/>
                    <a:pt x="1055" y="9284"/>
                  </a:cubicBezTo>
                  <a:cubicBezTo>
                    <a:pt x="1090" y="9319"/>
                    <a:pt x="1135" y="9337"/>
                    <a:pt x="1185" y="9337"/>
                  </a:cubicBezTo>
                  <a:lnTo>
                    <a:pt x="7385" y="9337"/>
                  </a:lnTo>
                  <a:cubicBezTo>
                    <a:pt x="7433" y="9337"/>
                    <a:pt x="7480" y="9318"/>
                    <a:pt x="7515" y="9284"/>
                  </a:cubicBezTo>
                  <a:cubicBezTo>
                    <a:pt x="7550" y="9249"/>
                    <a:pt x="7567" y="9204"/>
                    <a:pt x="7567" y="9154"/>
                  </a:cubicBezTo>
                  <a:cubicBezTo>
                    <a:pt x="7566" y="8890"/>
                    <a:pt x="7465" y="8614"/>
                    <a:pt x="7283" y="8377"/>
                  </a:cubicBezTo>
                  <a:cubicBezTo>
                    <a:pt x="7248" y="8330"/>
                    <a:pt x="7195" y="8305"/>
                    <a:pt x="7138" y="8305"/>
                  </a:cubicBezTo>
                  <a:cubicBezTo>
                    <a:pt x="7099" y="8305"/>
                    <a:pt x="7061" y="8318"/>
                    <a:pt x="7028" y="8343"/>
                  </a:cubicBezTo>
                  <a:cubicBezTo>
                    <a:pt x="6990" y="8372"/>
                    <a:pt x="6963" y="8416"/>
                    <a:pt x="6959" y="8463"/>
                  </a:cubicBezTo>
                  <a:cubicBezTo>
                    <a:pt x="6953" y="8511"/>
                    <a:pt x="6966" y="8560"/>
                    <a:pt x="6995" y="8598"/>
                  </a:cubicBezTo>
                  <a:cubicBezTo>
                    <a:pt x="7080" y="8709"/>
                    <a:pt x="7146" y="8843"/>
                    <a:pt x="7179" y="8972"/>
                  </a:cubicBezTo>
                  <a:lnTo>
                    <a:pt x="1391" y="8972"/>
                  </a:lnTo>
                  <a:cubicBezTo>
                    <a:pt x="1430" y="8817"/>
                    <a:pt x="1513" y="8664"/>
                    <a:pt x="1624" y="8540"/>
                  </a:cubicBezTo>
                  <a:cubicBezTo>
                    <a:pt x="1704" y="8448"/>
                    <a:pt x="1799" y="8374"/>
                    <a:pt x="1900" y="8323"/>
                  </a:cubicBezTo>
                  <a:cubicBezTo>
                    <a:pt x="2003" y="8270"/>
                    <a:pt x="2111" y="8242"/>
                    <a:pt x="2219" y="8242"/>
                  </a:cubicBezTo>
                  <a:cubicBezTo>
                    <a:pt x="2400" y="8242"/>
                    <a:pt x="2628" y="8193"/>
                    <a:pt x="2809" y="8152"/>
                  </a:cubicBezTo>
                  <a:cubicBezTo>
                    <a:pt x="2978" y="8111"/>
                    <a:pt x="3159" y="8062"/>
                    <a:pt x="3335" y="8010"/>
                  </a:cubicBezTo>
                  <a:cubicBezTo>
                    <a:pt x="3645" y="8279"/>
                    <a:pt x="3971" y="8425"/>
                    <a:pt x="4285" y="8425"/>
                  </a:cubicBezTo>
                  <a:cubicBezTo>
                    <a:pt x="4607" y="8425"/>
                    <a:pt x="4939" y="8283"/>
                    <a:pt x="5248" y="8018"/>
                  </a:cubicBezTo>
                  <a:cubicBezTo>
                    <a:pt x="5366" y="8053"/>
                    <a:pt x="5487" y="8086"/>
                    <a:pt x="5604" y="8117"/>
                  </a:cubicBezTo>
                  <a:cubicBezTo>
                    <a:pt x="5618" y="8120"/>
                    <a:pt x="5633" y="8123"/>
                    <a:pt x="5649" y="8123"/>
                  </a:cubicBezTo>
                  <a:cubicBezTo>
                    <a:pt x="5734" y="8123"/>
                    <a:pt x="5804" y="8066"/>
                    <a:pt x="5825" y="7986"/>
                  </a:cubicBezTo>
                  <a:cubicBezTo>
                    <a:pt x="5852" y="7886"/>
                    <a:pt x="5792" y="7789"/>
                    <a:pt x="5694" y="7762"/>
                  </a:cubicBezTo>
                  <a:cubicBezTo>
                    <a:pt x="5611" y="7741"/>
                    <a:pt x="5567" y="7732"/>
                    <a:pt x="5541" y="7726"/>
                  </a:cubicBezTo>
                  <a:cubicBezTo>
                    <a:pt x="5653" y="7598"/>
                    <a:pt x="5758" y="7453"/>
                    <a:pt x="5860" y="7293"/>
                  </a:cubicBezTo>
                  <a:cubicBezTo>
                    <a:pt x="6273" y="6635"/>
                    <a:pt x="6521" y="5832"/>
                    <a:pt x="6521" y="5144"/>
                  </a:cubicBezTo>
                  <a:cubicBezTo>
                    <a:pt x="6521" y="4959"/>
                    <a:pt x="6508" y="4772"/>
                    <a:pt x="6480" y="4594"/>
                  </a:cubicBezTo>
                  <a:cubicBezTo>
                    <a:pt x="6641" y="4499"/>
                    <a:pt x="6749" y="4324"/>
                    <a:pt x="6749" y="4123"/>
                  </a:cubicBezTo>
                  <a:cubicBezTo>
                    <a:pt x="6749" y="3885"/>
                    <a:pt x="6594" y="3681"/>
                    <a:pt x="6380" y="3605"/>
                  </a:cubicBezTo>
                  <a:cubicBezTo>
                    <a:pt x="6383" y="3339"/>
                    <a:pt x="6428" y="2890"/>
                    <a:pt x="6632" y="2671"/>
                  </a:cubicBezTo>
                  <a:cubicBezTo>
                    <a:pt x="6712" y="2587"/>
                    <a:pt x="6809" y="2546"/>
                    <a:pt x="6933" y="2546"/>
                  </a:cubicBezTo>
                  <a:cubicBezTo>
                    <a:pt x="7152" y="2546"/>
                    <a:pt x="7392" y="2597"/>
                    <a:pt x="7585" y="2652"/>
                  </a:cubicBezTo>
                  <a:cubicBezTo>
                    <a:pt x="7519" y="2743"/>
                    <a:pt x="7480" y="2854"/>
                    <a:pt x="7480" y="2975"/>
                  </a:cubicBezTo>
                  <a:cubicBezTo>
                    <a:pt x="7480" y="3275"/>
                    <a:pt x="7726" y="3522"/>
                    <a:pt x="8027" y="3522"/>
                  </a:cubicBezTo>
                  <a:cubicBezTo>
                    <a:pt x="8327" y="3522"/>
                    <a:pt x="8574" y="3275"/>
                    <a:pt x="8574" y="2975"/>
                  </a:cubicBezTo>
                  <a:cubicBezTo>
                    <a:pt x="8571" y="2732"/>
                    <a:pt x="8415" y="2528"/>
                    <a:pt x="8200" y="2455"/>
                  </a:cubicBezTo>
                  <a:cubicBezTo>
                    <a:pt x="8164" y="1951"/>
                    <a:pt x="7944" y="1501"/>
                    <a:pt x="7569" y="1174"/>
                  </a:cubicBezTo>
                  <a:cubicBezTo>
                    <a:pt x="7179" y="833"/>
                    <a:pt x="6645" y="648"/>
                    <a:pt x="6063" y="648"/>
                  </a:cubicBezTo>
                  <a:cubicBezTo>
                    <a:pt x="5836" y="648"/>
                    <a:pt x="5612" y="684"/>
                    <a:pt x="5402" y="753"/>
                  </a:cubicBezTo>
                  <a:cubicBezTo>
                    <a:pt x="5181" y="290"/>
                    <a:pt x="4758" y="0"/>
                    <a:pt x="4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10856;p54">
            <a:extLst>
              <a:ext uri="{FF2B5EF4-FFF2-40B4-BE49-F238E27FC236}">
                <a16:creationId xmlns:a16="http://schemas.microsoft.com/office/drawing/2014/main" id="{18868BF3-47BB-149C-8ECC-7ADB6554FB4C}"/>
              </a:ext>
            </a:extLst>
          </p:cNvPr>
          <p:cNvSpPr txBox="1">
            <a:spLocks/>
          </p:cNvSpPr>
          <p:nvPr/>
        </p:nvSpPr>
        <p:spPr>
          <a:xfrm rot="21599288">
            <a:off x="415338" y="453304"/>
            <a:ext cx="1590553" cy="604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4800"/>
              <a:buFont typeface="Amarante"/>
              <a:buNone/>
              <a:defRPr sz="11000" b="0" i="0" u="none" strike="noStrike" cap="none">
                <a:solidFill>
                  <a:schemeClr val="lt1"/>
                </a:solidFill>
                <a:latin typeface="Amarante"/>
                <a:ea typeface="Amarante"/>
                <a:cs typeface="Amarante"/>
                <a:sym typeface="Amarante"/>
              </a:defRPr>
            </a:lvl1pPr>
            <a:lvl2pPr marR="0" lvl="1"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2pPr>
            <a:lvl3pPr marR="0" lvl="2"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3pPr>
            <a:lvl4pPr marR="0" lvl="3"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4pPr>
            <a:lvl5pPr marR="0" lvl="4"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5pPr>
            <a:lvl6pPr marR="0" lvl="5"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6pPr>
            <a:lvl7pPr marR="0" lvl="6"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7pPr>
            <a:lvl8pPr marR="0" lvl="7"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8pPr>
            <a:lvl9pPr marR="0" lvl="8" algn="ctr" rtl="0">
              <a:lnSpc>
                <a:spcPct val="100000"/>
              </a:lnSpc>
              <a:spcBef>
                <a:spcPts val="0"/>
              </a:spcBef>
              <a:spcAft>
                <a:spcPts val="0"/>
              </a:spcAft>
              <a:buClr>
                <a:schemeClr val="lt1"/>
              </a:buClr>
              <a:buSzPts val="4800"/>
              <a:buFont typeface="Amarante"/>
              <a:buNone/>
              <a:defRPr sz="4800" b="0" i="0" u="none" strike="noStrike" cap="none">
                <a:solidFill>
                  <a:schemeClr val="lt1"/>
                </a:solidFill>
                <a:latin typeface="Amarante"/>
                <a:ea typeface="Amarante"/>
                <a:cs typeface="Amarante"/>
                <a:sym typeface="Amarante"/>
              </a:defRPr>
            </a:lvl9pPr>
          </a:lstStyle>
          <a:p>
            <a:r>
              <a:rPr lang="vi-VN" sz="3600" b="1" u="sng">
                <a:solidFill>
                  <a:schemeClr val="tx1"/>
                </a:solidFill>
                <a:latin typeface="+mj-lt"/>
              </a:rPr>
              <a:t>Câu 5: </a:t>
            </a:r>
          </a:p>
        </p:txBody>
      </p:sp>
      <p:sp>
        <p:nvSpPr>
          <p:cNvPr id="5" name="TextBox 4">
            <a:extLst>
              <a:ext uri="{FF2B5EF4-FFF2-40B4-BE49-F238E27FC236}">
                <a16:creationId xmlns:a16="http://schemas.microsoft.com/office/drawing/2014/main" id="{14BF081D-B85A-1727-24A9-30559B13510E}"/>
              </a:ext>
            </a:extLst>
          </p:cNvPr>
          <p:cNvSpPr txBox="1"/>
          <p:nvPr/>
        </p:nvSpPr>
        <p:spPr>
          <a:xfrm>
            <a:off x="941129" y="2793271"/>
            <a:ext cx="1361804" cy="1200329"/>
          </a:xfrm>
          <a:prstGeom prst="rect">
            <a:avLst/>
          </a:prstGeom>
          <a:noFill/>
        </p:spPr>
        <p:txBody>
          <a:bodyPr wrap="square">
            <a:spAutoFit/>
          </a:bodyPr>
          <a:lstStyle/>
          <a:p>
            <a:pPr algn="just"/>
            <a:r>
              <a:rPr lang="vi-VN" sz="3600">
                <a:solidFill>
                  <a:schemeClr val="bg1"/>
                </a:solidFill>
                <a:effectLst/>
                <a:latin typeface="Times New Roman" panose="02020603050405020304" pitchFamily="18" charset="0"/>
                <a:ea typeface="Times New Roman" panose="02020603050405020304" pitchFamily="18" charset="0"/>
              </a:rPr>
              <a:t> Hiểu</a:t>
            </a:r>
          </a:p>
          <a:p>
            <a:pPr algn="just"/>
            <a:r>
              <a:rPr lang="vi-VN" sz="3600">
                <a:solidFill>
                  <a:schemeClr val="bg1"/>
                </a:solidFill>
                <a:effectLst/>
                <a:latin typeface="Times New Roman" panose="02020603050405020304" pitchFamily="18" charset="0"/>
                <a:ea typeface="Times New Roman" panose="02020603050405020304" pitchFamily="18" charset="0"/>
              </a:rPr>
              <a:t> nhầm </a:t>
            </a:r>
            <a:endParaRPr lang="vi-VN" sz="3600">
              <a:solidFill>
                <a:schemeClr val="bg1"/>
              </a:solidFill>
            </a:endParaRPr>
          </a:p>
        </p:txBody>
      </p:sp>
      <p:sp>
        <p:nvSpPr>
          <p:cNvPr id="6" name="TextBox 5">
            <a:extLst>
              <a:ext uri="{FF2B5EF4-FFF2-40B4-BE49-F238E27FC236}">
                <a16:creationId xmlns:a16="http://schemas.microsoft.com/office/drawing/2014/main" id="{3E46990A-508A-9641-CAAD-3E0ADB8EF21C}"/>
              </a:ext>
            </a:extLst>
          </p:cNvPr>
          <p:cNvSpPr txBox="1"/>
          <p:nvPr/>
        </p:nvSpPr>
        <p:spPr>
          <a:xfrm>
            <a:off x="2812397" y="2656132"/>
            <a:ext cx="1454803" cy="1815882"/>
          </a:xfrm>
          <a:prstGeom prst="rect">
            <a:avLst/>
          </a:prstGeom>
          <a:noFill/>
        </p:spPr>
        <p:txBody>
          <a:bodyPr wrap="square">
            <a:spAutoFit/>
          </a:bodyPr>
          <a:lstStyle/>
          <a:p>
            <a:pPr algn="ctr"/>
            <a:r>
              <a:rPr lang="vi-VN" sz="2800">
                <a:solidFill>
                  <a:schemeClr val="bg1"/>
                </a:solidFill>
                <a:effectLst/>
                <a:latin typeface="Times New Roman" panose="02020603050405020304" pitchFamily="18" charset="0"/>
                <a:ea typeface="Times New Roman" panose="02020603050405020304" pitchFamily="18" charset="0"/>
              </a:rPr>
              <a:t>Sử dụng </a:t>
            </a:r>
          </a:p>
          <a:p>
            <a:pPr algn="ctr"/>
            <a:r>
              <a:rPr lang="vi-VN" sz="2800">
                <a:solidFill>
                  <a:schemeClr val="bg1"/>
                </a:solidFill>
                <a:effectLst/>
                <a:latin typeface="Times New Roman" panose="02020603050405020304" pitchFamily="18" charset="0"/>
                <a:ea typeface="Times New Roman" panose="02020603050405020304" pitchFamily="18" charset="0"/>
              </a:rPr>
              <a:t>từ ngữ </a:t>
            </a:r>
          </a:p>
          <a:p>
            <a:pPr algn="ctr"/>
            <a:r>
              <a:rPr lang="vi-VN" sz="2800">
                <a:solidFill>
                  <a:schemeClr val="bg1"/>
                </a:solidFill>
                <a:effectLst/>
                <a:latin typeface="Times New Roman" panose="02020603050405020304" pitchFamily="18" charset="0"/>
                <a:ea typeface="Times New Roman" panose="02020603050405020304" pitchFamily="18" charset="0"/>
              </a:rPr>
              <a:t>đa nghĩa</a:t>
            </a:r>
          </a:p>
          <a:p>
            <a:pPr algn="just"/>
            <a:endParaRPr lang="vi-VN" sz="2800">
              <a:solidFill>
                <a:schemeClr val="bg1"/>
              </a:solidFill>
            </a:endParaRPr>
          </a:p>
        </p:txBody>
      </p:sp>
      <p:sp>
        <p:nvSpPr>
          <p:cNvPr id="7" name="TextBox 6">
            <a:extLst>
              <a:ext uri="{FF2B5EF4-FFF2-40B4-BE49-F238E27FC236}">
                <a16:creationId xmlns:a16="http://schemas.microsoft.com/office/drawing/2014/main" id="{67093F85-AAB1-AC48-9FB2-0112582684FB}"/>
              </a:ext>
            </a:extLst>
          </p:cNvPr>
          <p:cNvSpPr txBox="1"/>
          <p:nvPr/>
        </p:nvSpPr>
        <p:spPr>
          <a:xfrm>
            <a:off x="5120628" y="2700441"/>
            <a:ext cx="1050000" cy="1200329"/>
          </a:xfrm>
          <a:prstGeom prst="rect">
            <a:avLst/>
          </a:prstGeom>
          <a:noFill/>
        </p:spPr>
        <p:txBody>
          <a:bodyPr wrap="square">
            <a:spAutoFit/>
          </a:bodyPr>
          <a:lstStyle/>
          <a:p>
            <a:pPr algn="just"/>
            <a:r>
              <a:rPr lang="vi-VN" sz="3600">
                <a:solidFill>
                  <a:schemeClr val="bg1"/>
                </a:solidFill>
                <a:effectLst/>
                <a:latin typeface="Times New Roman" panose="02020603050405020304" pitchFamily="18" charset="0"/>
                <a:ea typeface="Times New Roman" panose="02020603050405020304" pitchFamily="18" charset="0"/>
              </a:rPr>
              <a:t>Nói mỉa</a:t>
            </a:r>
            <a:endParaRPr lang="vi-VN" sz="3600">
              <a:solidFill>
                <a:schemeClr val="bg1"/>
              </a:solidFill>
            </a:endParaRPr>
          </a:p>
        </p:txBody>
      </p:sp>
      <p:sp>
        <p:nvSpPr>
          <p:cNvPr id="8" name="TextBox 7">
            <a:extLst>
              <a:ext uri="{FF2B5EF4-FFF2-40B4-BE49-F238E27FC236}">
                <a16:creationId xmlns:a16="http://schemas.microsoft.com/office/drawing/2014/main" id="{65E253E7-BF3D-A674-8B7F-3898A5179E09}"/>
              </a:ext>
            </a:extLst>
          </p:cNvPr>
          <p:cNvSpPr txBox="1"/>
          <p:nvPr/>
        </p:nvSpPr>
        <p:spPr>
          <a:xfrm>
            <a:off x="6983906" y="2707297"/>
            <a:ext cx="1152883" cy="1200329"/>
          </a:xfrm>
          <a:prstGeom prst="rect">
            <a:avLst/>
          </a:prstGeom>
          <a:noFill/>
        </p:spPr>
        <p:txBody>
          <a:bodyPr wrap="square">
            <a:spAutoFit/>
          </a:bodyPr>
          <a:lstStyle/>
          <a:p>
            <a:pPr algn="ctr"/>
            <a:r>
              <a:rPr lang="vi-VN" sz="3600">
                <a:solidFill>
                  <a:schemeClr val="bg1"/>
                </a:solidFill>
                <a:effectLst/>
                <a:latin typeface="Times New Roman" panose="02020603050405020304" pitchFamily="18" charset="0"/>
                <a:ea typeface="Times New Roman" panose="02020603050405020304" pitchFamily="18" charset="0"/>
              </a:rPr>
              <a:t>Tăng cấp</a:t>
            </a:r>
            <a:endParaRPr lang="vi-VN" sz="3600">
              <a:solidFill>
                <a:schemeClr val="bg1"/>
              </a:solidFill>
            </a:endParaRP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221"/>
                                        </p:tgtEl>
                                        <p:attrNameLst>
                                          <p:attrName>style.visibility</p:attrName>
                                        </p:attrNameLst>
                                      </p:cBhvr>
                                      <p:to>
                                        <p:strVal val="visible"/>
                                      </p:to>
                                    </p:set>
                                    <p:animEffect transition="in" filter="fade">
                                      <p:cBhvr>
                                        <p:cTn id="7" dur="500"/>
                                        <p:tgtEl>
                                          <p:spTgt spid="112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184"/>
                                        </p:tgtEl>
                                        <p:attrNameLst>
                                          <p:attrName>style.visibility</p:attrName>
                                        </p:attrNameLst>
                                      </p:cBhvr>
                                      <p:to>
                                        <p:strVal val="visible"/>
                                      </p:to>
                                    </p:set>
                                    <p:animEffect transition="in" filter="fade">
                                      <p:cBhvr>
                                        <p:cTn id="10" dur="500"/>
                                        <p:tgtEl>
                                          <p:spTgt spid="11184"/>
                                        </p:tgtEl>
                                      </p:cBhvr>
                                    </p:animEffect>
                                  </p:childTnLst>
                                </p:cTn>
                              </p:par>
                              <p:par>
                                <p:cTn id="11" presetID="10" presetClass="entr" presetSubtype="0" fill="hold" nodeType="withEffect">
                                  <p:stCondLst>
                                    <p:cond delay="0"/>
                                  </p:stCondLst>
                                  <p:childTnLst>
                                    <p:set>
                                      <p:cBhvr>
                                        <p:cTn id="12" dur="1" fill="hold">
                                          <p:stCondLst>
                                            <p:cond delay="0"/>
                                          </p:stCondLst>
                                        </p:cTn>
                                        <p:tgtEl>
                                          <p:spTgt spid="11197"/>
                                        </p:tgtEl>
                                        <p:attrNameLst>
                                          <p:attrName>style.visibility</p:attrName>
                                        </p:attrNameLst>
                                      </p:cBhvr>
                                      <p:to>
                                        <p:strVal val="visible"/>
                                      </p:to>
                                    </p:set>
                                    <p:animEffect transition="in" filter="fade">
                                      <p:cBhvr>
                                        <p:cTn id="13" dur="500"/>
                                        <p:tgtEl>
                                          <p:spTgt spid="11197"/>
                                        </p:tgtEl>
                                      </p:cBhvr>
                                    </p:animEffect>
                                  </p:childTnLst>
                                </p:cTn>
                              </p:par>
                              <p:par>
                                <p:cTn id="14" presetID="10" presetClass="entr" presetSubtype="0" fill="hold" nodeType="withEffect">
                                  <p:stCondLst>
                                    <p:cond delay="0"/>
                                  </p:stCondLst>
                                  <p:childTnLst>
                                    <p:set>
                                      <p:cBhvr>
                                        <p:cTn id="15" dur="1" fill="hold">
                                          <p:stCondLst>
                                            <p:cond delay="0"/>
                                          </p:stCondLst>
                                        </p:cTn>
                                        <p:tgtEl>
                                          <p:spTgt spid="11200"/>
                                        </p:tgtEl>
                                        <p:attrNameLst>
                                          <p:attrName>style.visibility</p:attrName>
                                        </p:attrNameLst>
                                      </p:cBhvr>
                                      <p:to>
                                        <p:strVal val="visible"/>
                                      </p:to>
                                    </p:set>
                                    <p:animEffect transition="in" filter="fade">
                                      <p:cBhvr>
                                        <p:cTn id="16" dur="500"/>
                                        <p:tgtEl>
                                          <p:spTgt spid="1120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188"/>
                                        </p:tgtEl>
                                        <p:attrNameLst>
                                          <p:attrName>style.visibility</p:attrName>
                                        </p:attrNameLst>
                                      </p:cBhvr>
                                      <p:to>
                                        <p:strVal val="visible"/>
                                      </p:to>
                                    </p:set>
                                    <p:animEffect transition="in" filter="fade">
                                      <p:cBhvr>
                                        <p:cTn id="19" dur="500"/>
                                        <p:tgtEl>
                                          <p:spTgt spid="11188"/>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1192"/>
                                        </p:tgtEl>
                                        <p:attrNameLst>
                                          <p:attrName>style.visibility</p:attrName>
                                        </p:attrNameLst>
                                      </p:cBhvr>
                                      <p:to>
                                        <p:strVal val="visible"/>
                                      </p:to>
                                    </p:set>
                                    <p:animEffect transition="in" filter="fade">
                                      <p:cBhvr>
                                        <p:cTn id="22" dur="500"/>
                                        <p:tgtEl>
                                          <p:spTgt spid="11192"/>
                                        </p:tgtEl>
                                      </p:cBhvr>
                                    </p:animEffect>
                                  </p:childTnLst>
                                </p:cTn>
                              </p:par>
                              <p:par>
                                <p:cTn id="23" presetID="10" presetClass="entr" presetSubtype="0" fill="hold" nodeType="withEffect">
                                  <p:stCondLst>
                                    <p:cond delay="0"/>
                                  </p:stCondLst>
                                  <p:childTnLst>
                                    <p:set>
                                      <p:cBhvr>
                                        <p:cTn id="24" dur="1" fill="hold">
                                          <p:stCondLst>
                                            <p:cond delay="0"/>
                                          </p:stCondLst>
                                        </p:cTn>
                                        <p:tgtEl>
                                          <p:spTgt spid="11249"/>
                                        </p:tgtEl>
                                        <p:attrNameLst>
                                          <p:attrName>style.visibility</p:attrName>
                                        </p:attrNameLst>
                                      </p:cBhvr>
                                      <p:to>
                                        <p:strVal val="visible"/>
                                      </p:to>
                                    </p:set>
                                    <p:animEffect transition="in" filter="fade">
                                      <p:cBhvr>
                                        <p:cTn id="25" dur="500"/>
                                        <p:tgtEl>
                                          <p:spTgt spid="11249"/>
                                        </p:tgtEl>
                                      </p:cBhvr>
                                    </p:animEffect>
                                  </p:childTnLst>
                                </p:cTn>
                              </p:par>
                              <p:par>
                                <p:cTn id="26" presetID="10" presetClass="entr" presetSubtype="0" fill="hold" nodeType="withEffect">
                                  <p:stCondLst>
                                    <p:cond delay="0"/>
                                  </p:stCondLst>
                                  <p:childTnLst>
                                    <p:set>
                                      <p:cBhvr>
                                        <p:cTn id="27" dur="1" fill="hold">
                                          <p:stCondLst>
                                            <p:cond delay="0"/>
                                          </p:stCondLst>
                                        </p:cTn>
                                        <p:tgtEl>
                                          <p:spTgt spid="11199"/>
                                        </p:tgtEl>
                                        <p:attrNameLst>
                                          <p:attrName>style.visibility</p:attrName>
                                        </p:attrNameLst>
                                      </p:cBhvr>
                                      <p:to>
                                        <p:strVal val="visible"/>
                                      </p:to>
                                    </p:set>
                                    <p:animEffect transition="in" filter="fade">
                                      <p:cBhvr>
                                        <p:cTn id="28" dur="500"/>
                                        <p:tgtEl>
                                          <p:spTgt spid="1119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196"/>
                                        </p:tgtEl>
                                        <p:attrNameLst>
                                          <p:attrName>style.visibility</p:attrName>
                                        </p:attrNameLst>
                                      </p:cBhvr>
                                      <p:to>
                                        <p:strVal val="visible"/>
                                      </p:to>
                                    </p:set>
                                    <p:animEffect transition="in" filter="fade">
                                      <p:cBhvr>
                                        <p:cTn id="31" dur="500"/>
                                        <p:tgtEl>
                                          <p:spTgt spid="11196"/>
                                        </p:tgtEl>
                                      </p:cBhvr>
                                    </p:animEffect>
                                  </p:childTnLst>
                                </p:cTn>
                              </p:par>
                              <p:par>
                                <p:cTn id="32" presetID="10" presetClass="entr" presetSubtype="0" fill="hold" nodeType="withEffect">
                                  <p:stCondLst>
                                    <p:cond delay="0"/>
                                  </p:stCondLst>
                                  <p:childTnLst>
                                    <p:set>
                                      <p:cBhvr>
                                        <p:cTn id="33" dur="1" fill="hold">
                                          <p:stCondLst>
                                            <p:cond delay="0"/>
                                          </p:stCondLst>
                                        </p:cTn>
                                        <p:tgtEl>
                                          <p:spTgt spid="11234"/>
                                        </p:tgtEl>
                                        <p:attrNameLst>
                                          <p:attrName>style.visibility</p:attrName>
                                        </p:attrNameLst>
                                      </p:cBhvr>
                                      <p:to>
                                        <p:strVal val="visible"/>
                                      </p:to>
                                    </p:set>
                                    <p:animEffect transition="in" filter="fade">
                                      <p:cBhvr>
                                        <p:cTn id="34" dur="500"/>
                                        <p:tgtEl>
                                          <p:spTgt spid="11234"/>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1180"/>
                                        </p:tgtEl>
                                        <p:attrNameLst>
                                          <p:attrName>style.visibility</p:attrName>
                                        </p:attrNameLst>
                                      </p:cBhvr>
                                      <p:to>
                                        <p:strVal val="visible"/>
                                      </p:to>
                                    </p:set>
                                    <p:animEffect transition="in" filter="fade">
                                      <p:cBhvr>
                                        <p:cTn id="37" dur="500"/>
                                        <p:tgtEl>
                                          <p:spTgt spid="1118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fad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5">
                                            <p:txEl>
                                              <p:pRg st="1" end="1"/>
                                            </p:txEl>
                                          </p:spTgt>
                                        </p:tgtEl>
                                        <p:attrNameLst>
                                          <p:attrName>style.visibility</p:attrName>
                                        </p:attrNameLst>
                                      </p:cBhvr>
                                      <p:to>
                                        <p:strVal val="visible"/>
                                      </p:to>
                                    </p:set>
                                    <p:animEffect transition="in" filter="wipe(down)">
                                      <p:cBhvr>
                                        <p:cTn id="45" dur="500"/>
                                        <p:tgtEl>
                                          <p:spTgt spid="5">
                                            <p:txEl>
                                              <p:pRg st="1" end="1"/>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wipe(down)">
                                      <p:cBhvr>
                                        <p:cTn id="50" dur="500"/>
                                        <p:tgtEl>
                                          <p:spTgt spid="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down)">
                                      <p:cBhvr>
                                        <p:cTn id="55" dur="500"/>
                                        <p:tgtEl>
                                          <p:spTgt spid="7"/>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8"/>
                                        </p:tgtEl>
                                        <p:attrNameLst>
                                          <p:attrName>style.visibility</p:attrName>
                                        </p:attrNameLst>
                                      </p:cBhvr>
                                      <p:to>
                                        <p:strVal val="visible"/>
                                      </p:to>
                                    </p:set>
                                    <p:animEffect transition="in" filter="wipe(down)">
                                      <p:cBhvr>
                                        <p:cTn id="6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80" grpId="0"/>
      <p:bldP spid="11184" grpId="0" animBg="1"/>
      <p:bldP spid="11188" grpId="0" animBg="1"/>
      <p:bldP spid="11192" grpId="0" animBg="1"/>
      <p:bldP spid="11196" grpId="0" animBg="1"/>
      <p:bldP spid="3" grpId="0"/>
      <p:bldP spid="6" grpId="0"/>
      <p:bldP spid="7" grpId="0"/>
      <p:bldP spid="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452"/>
        <p:cNvGrpSpPr/>
        <p:nvPr/>
      </p:nvGrpSpPr>
      <p:grpSpPr>
        <a:xfrm>
          <a:off x="0" y="0"/>
          <a:ext cx="0" cy="0"/>
          <a:chOff x="0" y="0"/>
          <a:chExt cx="0" cy="0"/>
        </a:xfrm>
      </p:grpSpPr>
      <p:sp>
        <p:nvSpPr>
          <p:cNvPr id="10453" name="Google Shape;10453;p52"/>
          <p:cNvSpPr txBox="1">
            <a:spLocks noGrp="1"/>
          </p:cNvSpPr>
          <p:nvPr>
            <p:ph type="title"/>
          </p:nvPr>
        </p:nvSpPr>
        <p:spPr>
          <a:xfrm>
            <a:off x="2391888" y="1566333"/>
            <a:ext cx="4780952" cy="187016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a:latin typeface="+mj-lt"/>
                <a:cs typeface="AngsanaUPC" panose="02020603050405020304" pitchFamily="18" charset="-34"/>
              </a:rPr>
              <a:t>TRANH</a:t>
            </a:r>
            <a:r>
              <a:rPr lang="vi-VN">
                <a:latin typeface="+mj-lt"/>
              </a:rPr>
              <a:t> BIỆN KÌ TÀI</a:t>
            </a:r>
            <a:endParaRPr>
              <a:latin typeface="+mj-lt"/>
            </a:endParaRPr>
          </a:p>
        </p:txBody>
      </p:sp>
      <p:sp>
        <p:nvSpPr>
          <p:cNvPr id="10454" name="Google Shape;10454;p52"/>
          <p:cNvSpPr txBox="1">
            <a:spLocks noGrp="1"/>
          </p:cNvSpPr>
          <p:nvPr>
            <p:ph type="title" idx="2"/>
          </p:nvPr>
        </p:nvSpPr>
        <p:spPr>
          <a:xfrm>
            <a:off x="1748300" y="1027451"/>
            <a:ext cx="2027833" cy="68281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vi-VN" sz="4000" i="1">
                <a:latin typeface="+mj-lt"/>
              </a:rPr>
              <a:t>Trò chơi</a:t>
            </a:r>
            <a:endParaRPr sz="4000" i="1">
              <a:latin typeface="+mj-lt"/>
            </a:endParaRPr>
          </a:p>
        </p:txBody>
      </p:sp>
      <p:cxnSp>
        <p:nvCxnSpPr>
          <p:cNvPr id="10456" name="Google Shape;10456;p52"/>
          <p:cNvCxnSpPr/>
          <p:nvPr/>
        </p:nvCxnSpPr>
        <p:spPr>
          <a:xfrm>
            <a:off x="4339188" y="3523202"/>
            <a:ext cx="847500" cy="0"/>
          </a:xfrm>
          <a:prstGeom prst="straightConnector1">
            <a:avLst/>
          </a:prstGeom>
          <a:noFill/>
          <a:ln w="19050" cap="flat" cmpd="sng">
            <a:solidFill>
              <a:schemeClr val="lt1"/>
            </a:solidFill>
            <a:prstDash val="solid"/>
            <a:round/>
            <a:headEnd type="diamond" w="med" len="med"/>
            <a:tailEnd type="diamond" w="med" len="med"/>
          </a:ln>
        </p:spPr>
      </p:cxnSp>
      <p:cxnSp>
        <p:nvCxnSpPr>
          <p:cNvPr id="10457" name="Google Shape;10457;p52"/>
          <p:cNvCxnSpPr/>
          <p:nvPr/>
        </p:nvCxnSpPr>
        <p:spPr>
          <a:xfrm>
            <a:off x="4339188" y="1642533"/>
            <a:ext cx="847500" cy="0"/>
          </a:xfrm>
          <a:prstGeom prst="straightConnector1">
            <a:avLst/>
          </a:prstGeom>
          <a:noFill/>
          <a:ln w="19050" cap="flat" cmpd="sng">
            <a:solidFill>
              <a:schemeClr val="lt1"/>
            </a:solidFill>
            <a:prstDash val="solid"/>
            <a:round/>
            <a:headEnd type="diamond" w="med" len="med"/>
            <a:tailEnd type="diamond" w="med" len="med"/>
          </a:ln>
        </p:spPr>
      </p:cxnSp>
      <p:grpSp>
        <p:nvGrpSpPr>
          <p:cNvPr id="10458" name="Google Shape;10458;p52"/>
          <p:cNvGrpSpPr/>
          <p:nvPr/>
        </p:nvGrpSpPr>
        <p:grpSpPr>
          <a:xfrm rot="788334">
            <a:off x="1355123" y="3679544"/>
            <a:ext cx="847506" cy="947294"/>
            <a:chOff x="6550025" y="1862975"/>
            <a:chExt cx="654600" cy="731675"/>
          </a:xfrm>
        </p:grpSpPr>
        <p:sp>
          <p:nvSpPr>
            <p:cNvPr id="10459" name="Google Shape;10459;p52"/>
            <p:cNvSpPr/>
            <p:nvPr/>
          </p:nvSpPr>
          <p:spPr>
            <a:xfrm>
              <a:off x="6550025" y="1862975"/>
              <a:ext cx="654600" cy="731675"/>
            </a:xfrm>
            <a:custGeom>
              <a:avLst/>
              <a:gdLst/>
              <a:ahLst/>
              <a:cxnLst/>
              <a:rect l="l" t="t" r="r" b="b"/>
              <a:pathLst>
                <a:path w="26184" h="29267" extrusionOk="0">
                  <a:moveTo>
                    <a:pt x="1898" y="1"/>
                  </a:moveTo>
                  <a:cubicBezTo>
                    <a:pt x="850" y="1"/>
                    <a:pt x="1" y="850"/>
                    <a:pt x="1" y="1898"/>
                  </a:cubicBezTo>
                  <a:cubicBezTo>
                    <a:pt x="1" y="5382"/>
                    <a:pt x="251" y="8398"/>
                    <a:pt x="762" y="11120"/>
                  </a:cubicBezTo>
                  <a:cubicBezTo>
                    <a:pt x="1044" y="12623"/>
                    <a:pt x="1416" y="14059"/>
                    <a:pt x="1867" y="15388"/>
                  </a:cubicBezTo>
                  <a:cubicBezTo>
                    <a:pt x="1969" y="15684"/>
                    <a:pt x="2074" y="15977"/>
                    <a:pt x="2182" y="16260"/>
                  </a:cubicBezTo>
                  <a:cubicBezTo>
                    <a:pt x="2235" y="16404"/>
                    <a:pt x="2291" y="16546"/>
                    <a:pt x="2347" y="16685"/>
                  </a:cubicBezTo>
                  <a:cubicBezTo>
                    <a:pt x="2567" y="17244"/>
                    <a:pt x="2810" y="17798"/>
                    <a:pt x="3067" y="18331"/>
                  </a:cubicBezTo>
                  <a:cubicBezTo>
                    <a:pt x="3192" y="18594"/>
                    <a:pt x="3326" y="18858"/>
                    <a:pt x="3462" y="19118"/>
                  </a:cubicBezTo>
                  <a:cubicBezTo>
                    <a:pt x="4833" y="21732"/>
                    <a:pt x="6620" y="24041"/>
                    <a:pt x="9083" y="26382"/>
                  </a:cubicBezTo>
                  <a:lnTo>
                    <a:pt x="9104" y="26404"/>
                  </a:lnTo>
                  <a:cubicBezTo>
                    <a:pt x="9384" y="26670"/>
                    <a:pt x="9677" y="26940"/>
                    <a:pt x="9972" y="27203"/>
                  </a:cubicBezTo>
                  <a:lnTo>
                    <a:pt x="10032" y="27257"/>
                  </a:lnTo>
                  <a:cubicBezTo>
                    <a:pt x="10162" y="27372"/>
                    <a:pt x="10294" y="27487"/>
                    <a:pt x="10430" y="27608"/>
                  </a:cubicBezTo>
                  <a:lnTo>
                    <a:pt x="10476" y="27648"/>
                  </a:lnTo>
                  <a:cubicBezTo>
                    <a:pt x="10622" y="27775"/>
                    <a:pt x="10768" y="27900"/>
                    <a:pt x="10909" y="28020"/>
                  </a:cubicBezTo>
                  <a:lnTo>
                    <a:pt x="10979" y="28079"/>
                  </a:lnTo>
                  <a:cubicBezTo>
                    <a:pt x="11103" y="28184"/>
                    <a:pt x="11228" y="28288"/>
                    <a:pt x="11353" y="28394"/>
                  </a:cubicBezTo>
                  <a:lnTo>
                    <a:pt x="11459" y="28482"/>
                  </a:lnTo>
                  <a:cubicBezTo>
                    <a:pt x="11604" y="28602"/>
                    <a:pt x="11750" y="28723"/>
                    <a:pt x="11899" y="28844"/>
                  </a:cubicBezTo>
                  <a:cubicBezTo>
                    <a:pt x="12247" y="29126"/>
                    <a:pt x="12670" y="29267"/>
                    <a:pt x="13093" y="29267"/>
                  </a:cubicBezTo>
                  <a:cubicBezTo>
                    <a:pt x="13503" y="29267"/>
                    <a:pt x="13913" y="29135"/>
                    <a:pt x="14256" y="28870"/>
                  </a:cubicBezTo>
                  <a:lnTo>
                    <a:pt x="14332" y="28809"/>
                  </a:lnTo>
                  <a:cubicBezTo>
                    <a:pt x="16538" y="27079"/>
                    <a:pt x="18350" y="25304"/>
                    <a:pt x="19873" y="23379"/>
                  </a:cubicBezTo>
                  <a:cubicBezTo>
                    <a:pt x="19976" y="23248"/>
                    <a:pt x="20080" y="23114"/>
                    <a:pt x="20180" y="22982"/>
                  </a:cubicBezTo>
                  <a:cubicBezTo>
                    <a:pt x="20400" y="22692"/>
                    <a:pt x="20619" y="22393"/>
                    <a:pt x="20827" y="22094"/>
                  </a:cubicBezTo>
                  <a:cubicBezTo>
                    <a:pt x="20956" y="21909"/>
                    <a:pt x="21081" y="21725"/>
                    <a:pt x="21208" y="21535"/>
                  </a:cubicBezTo>
                  <a:cubicBezTo>
                    <a:pt x="21721" y="20761"/>
                    <a:pt x="22201" y="19944"/>
                    <a:pt x="22632" y="19112"/>
                  </a:cubicBezTo>
                  <a:cubicBezTo>
                    <a:pt x="22767" y="18852"/>
                    <a:pt x="22900" y="18581"/>
                    <a:pt x="23033" y="18308"/>
                  </a:cubicBezTo>
                  <a:cubicBezTo>
                    <a:pt x="23151" y="18061"/>
                    <a:pt x="23265" y="17811"/>
                    <a:pt x="23378" y="17555"/>
                  </a:cubicBezTo>
                  <a:cubicBezTo>
                    <a:pt x="23518" y="17234"/>
                    <a:pt x="23655" y="16905"/>
                    <a:pt x="23787" y="16575"/>
                  </a:cubicBezTo>
                  <a:cubicBezTo>
                    <a:pt x="24507" y="14750"/>
                    <a:pt x="25067" y="12765"/>
                    <a:pt x="25455" y="10672"/>
                  </a:cubicBezTo>
                  <a:cubicBezTo>
                    <a:pt x="25945" y="8016"/>
                    <a:pt x="26184" y="5145"/>
                    <a:pt x="26184" y="1898"/>
                  </a:cubicBezTo>
                  <a:cubicBezTo>
                    <a:pt x="26184" y="850"/>
                    <a:pt x="25335" y="1"/>
                    <a:pt x="24287"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2"/>
            <p:cNvSpPr/>
            <p:nvPr/>
          </p:nvSpPr>
          <p:spPr>
            <a:xfrm>
              <a:off x="6597500" y="1910400"/>
              <a:ext cx="559725" cy="636900"/>
            </a:xfrm>
            <a:custGeom>
              <a:avLst/>
              <a:gdLst/>
              <a:ahLst/>
              <a:cxnLst/>
              <a:rect l="l" t="t" r="r" b="b"/>
              <a:pathLst>
                <a:path w="22389" h="25476" extrusionOk="0">
                  <a:moveTo>
                    <a:pt x="0" y="1"/>
                  </a:moveTo>
                  <a:cubicBezTo>
                    <a:pt x="0" y="13558"/>
                    <a:pt x="3936" y="19586"/>
                    <a:pt x="11194" y="25475"/>
                  </a:cubicBezTo>
                  <a:cubicBezTo>
                    <a:pt x="18666" y="19644"/>
                    <a:pt x="22388" y="12492"/>
                    <a:pt x="22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2"/>
            <p:cNvSpPr/>
            <p:nvPr/>
          </p:nvSpPr>
          <p:spPr>
            <a:xfrm>
              <a:off x="6623325" y="1910375"/>
              <a:ext cx="533900" cy="636875"/>
            </a:xfrm>
            <a:custGeom>
              <a:avLst/>
              <a:gdLst/>
              <a:ahLst/>
              <a:cxnLst/>
              <a:rect l="l" t="t" r="r" b="b"/>
              <a:pathLst>
                <a:path w="21356" h="25475" extrusionOk="0">
                  <a:moveTo>
                    <a:pt x="20614" y="0"/>
                  </a:moveTo>
                  <a:lnTo>
                    <a:pt x="20614" y="2"/>
                  </a:lnTo>
                  <a:cubicBezTo>
                    <a:pt x="20625" y="832"/>
                    <a:pt x="20586" y="1680"/>
                    <a:pt x="20489" y="2538"/>
                  </a:cubicBezTo>
                  <a:cubicBezTo>
                    <a:pt x="19598" y="10388"/>
                    <a:pt x="14372" y="16371"/>
                    <a:pt x="8601" y="16371"/>
                  </a:cubicBezTo>
                  <a:cubicBezTo>
                    <a:pt x="8327" y="16371"/>
                    <a:pt x="8051" y="16357"/>
                    <a:pt x="7774" y="16330"/>
                  </a:cubicBezTo>
                  <a:cubicBezTo>
                    <a:pt x="4428" y="15995"/>
                    <a:pt x="1661" y="13680"/>
                    <a:pt x="0" y="10300"/>
                  </a:cubicBezTo>
                  <a:lnTo>
                    <a:pt x="0" y="10300"/>
                  </a:lnTo>
                  <a:cubicBezTo>
                    <a:pt x="1608" y="17132"/>
                    <a:pt x="5064" y="21341"/>
                    <a:pt x="10161" y="25475"/>
                  </a:cubicBezTo>
                  <a:cubicBezTo>
                    <a:pt x="17633" y="19644"/>
                    <a:pt x="21355" y="12492"/>
                    <a:pt x="2135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2"/>
            <p:cNvSpPr/>
            <p:nvPr/>
          </p:nvSpPr>
          <p:spPr>
            <a:xfrm>
              <a:off x="6597500" y="1910400"/>
              <a:ext cx="281600" cy="636900"/>
            </a:xfrm>
            <a:custGeom>
              <a:avLst/>
              <a:gdLst/>
              <a:ahLst/>
              <a:cxnLst/>
              <a:rect l="l" t="t" r="r" b="b"/>
              <a:pathLst>
                <a:path w="11264" h="25476" extrusionOk="0">
                  <a:moveTo>
                    <a:pt x="0" y="1"/>
                  </a:moveTo>
                  <a:cubicBezTo>
                    <a:pt x="0" y="13558"/>
                    <a:pt x="3936" y="19586"/>
                    <a:pt x="11194" y="25475"/>
                  </a:cubicBezTo>
                  <a:cubicBezTo>
                    <a:pt x="11219" y="25457"/>
                    <a:pt x="11240" y="25439"/>
                    <a:pt x="11263" y="25421"/>
                  </a:cubicBezTo>
                  <a:lnTo>
                    <a:pt x="1126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2"/>
            <p:cNvSpPr/>
            <p:nvPr/>
          </p:nvSpPr>
          <p:spPr>
            <a:xfrm>
              <a:off x="6615175" y="1931300"/>
              <a:ext cx="524450" cy="596300"/>
            </a:xfrm>
            <a:custGeom>
              <a:avLst/>
              <a:gdLst/>
              <a:ahLst/>
              <a:cxnLst/>
              <a:rect l="l" t="t" r="r" b="b"/>
              <a:pathLst>
                <a:path w="20978" h="23852" extrusionOk="0">
                  <a:moveTo>
                    <a:pt x="20672" y="285"/>
                  </a:moveTo>
                  <a:cubicBezTo>
                    <a:pt x="20647" y="11083"/>
                    <a:pt x="17689" y="17821"/>
                    <a:pt x="10491" y="23477"/>
                  </a:cubicBezTo>
                  <a:cubicBezTo>
                    <a:pt x="4062" y="18237"/>
                    <a:pt x="333" y="12728"/>
                    <a:pt x="305" y="285"/>
                  </a:cubicBezTo>
                  <a:close/>
                  <a:moveTo>
                    <a:pt x="0" y="1"/>
                  </a:moveTo>
                  <a:lnTo>
                    <a:pt x="0" y="145"/>
                  </a:lnTo>
                  <a:cubicBezTo>
                    <a:pt x="0" y="12859"/>
                    <a:pt x="3809" y="18437"/>
                    <a:pt x="10389" y="23773"/>
                  </a:cubicBezTo>
                  <a:lnTo>
                    <a:pt x="10487" y="23852"/>
                  </a:lnTo>
                  <a:lnTo>
                    <a:pt x="10586" y="23777"/>
                  </a:lnTo>
                  <a:cubicBezTo>
                    <a:pt x="17967" y="18016"/>
                    <a:pt x="20977" y="11169"/>
                    <a:pt x="20977" y="145"/>
                  </a:cubicBezTo>
                  <a:lnTo>
                    <a:pt x="2097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2"/>
            <p:cNvSpPr/>
            <p:nvPr/>
          </p:nvSpPr>
          <p:spPr>
            <a:xfrm>
              <a:off x="6873000" y="1934225"/>
              <a:ext cx="9100" cy="586450"/>
            </a:xfrm>
            <a:custGeom>
              <a:avLst/>
              <a:gdLst/>
              <a:ahLst/>
              <a:cxnLst/>
              <a:rect l="l" t="t" r="r" b="b"/>
              <a:pathLst>
                <a:path w="364" h="23458" extrusionOk="0">
                  <a:moveTo>
                    <a:pt x="0" y="0"/>
                  </a:moveTo>
                  <a:lnTo>
                    <a:pt x="0" y="23457"/>
                  </a:lnTo>
                  <a:lnTo>
                    <a:pt x="364" y="23457"/>
                  </a:lnTo>
                  <a:lnTo>
                    <a:pt x="3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2"/>
            <p:cNvSpPr/>
            <p:nvPr/>
          </p:nvSpPr>
          <p:spPr>
            <a:xfrm>
              <a:off x="6658800" y="2022025"/>
              <a:ext cx="87250" cy="68275"/>
            </a:xfrm>
            <a:custGeom>
              <a:avLst/>
              <a:gdLst/>
              <a:ahLst/>
              <a:cxnLst/>
              <a:rect l="l" t="t" r="r" b="b"/>
              <a:pathLst>
                <a:path w="3490" h="2731" extrusionOk="0">
                  <a:moveTo>
                    <a:pt x="938" y="0"/>
                  </a:moveTo>
                  <a:cubicBezTo>
                    <a:pt x="0" y="1730"/>
                    <a:pt x="523" y="2731"/>
                    <a:pt x="1673" y="2731"/>
                  </a:cubicBezTo>
                  <a:cubicBezTo>
                    <a:pt x="1799" y="2731"/>
                    <a:pt x="1933" y="2719"/>
                    <a:pt x="2073" y="2695"/>
                  </a:cubicBezTo>
                  <a:cubicBezTo>
                    <a:pt x="3490" y="2446"/>
                    <a:pt x="2358" y="31"/>
                    <a:pt x="2358" y="30"/>
                  </a:cubicBezTo>
                  <a:lnTo>
                    <a:pt x="2358" y="30"/>
                  </a:lnTo>
                  <a:cubicBezTo>
                    <a:pt x="2358" y="31"/>
                    <a:pt x="2570" y="1828"/>
                    <a:pt x="1648" y="1828"/>
                  </a:cubicBezTo>
                  <a:cubicBezTo>
                    <a:pt x="1633" y="1828"/>
                    <a:pt x="1617" y="1828"/>
                    <a:pt x="1600" y="1827"/>
                  </a:cubicBezTo>
                  <a:cubicBezTo>
                    <a:pt x="623" y="1765"/>
                    <a:pt x="938" y="1"/>
                    <a:pt x="9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2"/>
            <p:cNvSpPr/>
            <p:nvPr/>
          </p:nvSpPr>
          <p:spPr>
            <a:xfrm>
              <a:off x="6680400" y="2035925"/>
              <a:ext cx="35250" cy="39550"/>
            </a:xfrm>
            <a:custGeom>
              <a:avLst/>
              <a:gdLst/>
              <a:ahLst/>
              <a:cxnLst/>
              <a:rect l="l" t="t" r="r" b="b"/>
              <a:pathLst>
                <a:path w="1410" h="1582" extrusionOk="0">
                  <a:moveTo>
                    <a:pt x="863" y="0"/>
                  </a:moveTo>
                  <a:cubicBezTo>
                    <a:pt x="863" y="1"/>
                    <a:pt x="1" y="1501"/>
                    <a:pt x="800" y="1580"/>
                  </a:cubicBezTo>
                  <a:cubicBezTo>
                    <a:pt x="811" y="1581"/>
                    <a:pt x="823" y="1581"/>
                    <a:pt x="834" y="1581"/>
                  </a:cubicBezTo>
                  <a:cubicBezTo>
                    <a:pt x="1409" y="1581"/>
                    <a:pt x="863" y="1"/>
                    <a:pt x="8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2"/>
            <p:cNvSpPr/>
            <p:nvPr/>
          </p:nvSpPr>
          <p:spPr>
            <a:xfrm>
              <a:off x="6715500" y="2136800"/>
              <a:ext cx="82425" cy="64550"/>
            </a:xfrm>
            <a:custGeom>
              <a:avLst/>
              <a:gdLst/>
              <a:ahLst/>
              <a:cxnLst/>
              <a:rect l="l" t="t" r="r" b="b"/>
              <a:pathLst>
                <a:path w="3297" h="2582" extrusionOk="0">
                  <a:moveTo>
                    <a:pt x="884" y="0"/>
                  </a:moveTo>
                  <a:lnTo>
                    <a:pt x="884" y="0"/>
                  </a:lnTo>
                  <a:cubicBezTo>
                    <a:pt x="0" y="1635"/>
                    <a:pt x="492" y="2582"/>
                    <a:pt x="1577" y="2582"/>
                  </a:cubicBezTo>
                  <a:cubicBezTo>
                    <a:pt x="1697" y="2582"/>
                    <a:pt x="1824" y="2570"/>
                    <a:pt x="1958" y="2547"/>
                  </a:cubicBezTo>
                  <a:cubicBezTo>
                    <a:pt x="3297" y="2314"/>
                    <a:pt x="2225" y="28"/>
                    <a:pt x="2225" y="28"/>
                  </a:cubicBezTo>
                  <a:lnTo>
                    <a:pt x="2225" y="28"/>
                  </a:lnTo>
                  <a:cubicBezTo>
                    <a:pt x="2225" y="28"/>
                    <a:pt x="2426" y="1728"/>
                    <a:pt x="1554" y="1728"/>
                  </a:cubicBezTo>
                  <a:cubicBezTo>
                    <a:pt x="1540" y="1728"/>
                    <a:pt x="1525" y="1727"/>
                    <a:pt x="1509" y="1726"/>
                  </a:cubicBezTo>
                  <a:cubicBezTo>
                    <a:pt x="587" y="1669"/>
                    <a:pt x="884" y="1"/>
                    <a:pt x="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2"/>
            <p:cNvSpPr/>
            <p:nvPr/>
          </p:nvSpPr>
          <p:spPr>
            <a:xfrm>
              <a:off x="6735875" y="2149975"/>
              <a:ext cx="33300" cy="37400"/>
            </a:xfrm>
            <a:custGeom>
              <a:avLst/>
              <a:gdLst/>
              <a:ahLst/>
              <a:cxnLst/>
              <a:rect l="l" t="t" r="r" b="b"/>
              <a:pathLst>
                <a:path w="1332" h="1496" extrusionOk="0">
                  <a:moveTo>
                    <a:pt x="815" y="1"/>
                  </a:moveTo>
                  <a:cubicBezTo>
                    <a:pt x="815" y="1"/>
                    <a:pt x="0" y="1420"/>
                    <a:pt x="756" y="1494"/>
                  </a:cubicBezTo>
                  <a:cubicBezTo>
                    <a:pt x="767" y="1495"/>
                    <a:pt x="777" y="1495"/>
                    <a:pt x="788" y="1495"/>
                  </a:cubicBezTo>
                  <a:cubicBezTo>
                    <a:pt x="1332" y="1495"/>
                    <a:pt x="815" y="1"/>
                    <a:pt x="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2"/>
            <p:cNvSpPr/>
            <p:nvPr/>
          </p:nvSpPr>
          <p:spPr>
            <a:xfrm>
              <a:off x="6781000" y="2046650"/>
              <a:ext cx="82450" cy="64575"/>
            </a:xfrm>
            <a:custGeom>
              <a:avLst/>
              <a:gdLst/>
              <a:ahLst/>
              <a:cxnLst/>
              <a:rect l="l" t="t" r="r" b="b"/>
              <a:pathLst>
                <a:path w="3298" h="2583" extrusionOk="0">
                  <a:moveTo>
                    <a:pt x="885" y="1"/>
                  </a:moveTo>
                  <a:lnTo>
                    <a:pt x="885" y="1"/>
                  </a:lnTo>
                  <a:cubicBezTo>
                    <a:pt x="0" y="1637"/>
                    <a:pt x="492" y="2582"/>
                    <a:pt x="1577" y="2582"/>
                  </a:cubicBezTo>
                  <a:cubicBezTo>
                    <a:pt x="1697" y="2582"/>
                    <a:pt x="1824" y="2571"/>
                    <a:pt x="1957" y="2547"/>
                  </a:cubicBezTo>
                  <a:cubicBezTo>
                    <a:pt x="3298" y="2315"/>
                    <a:pt x="2226" y="30"/>
                    <a:pt x="2226" y="30"/>
                  </a:cubicBezTo>
                  <a:lnTo>
                    <a:pt x="2226" y="30"/>
                  </a:lnTo>
                  <a:cubicBezTo>
                    <a:pt x="2226" y="30"/>
                    <a:pt x="2427" y="1728"/>
                    <a:pt x="1555" y="1728"/>
                  </a:cubicBezTo>
                  <a:cubicBezTo>
                    <a:pt x="1541" y="1728"/>
                    <a:pt x="1526" y="1728"/>
                    <a:pt x="1510" y="1727"/>
                  </a:cubicBezTo>
                  <a:cubicBezTo>
                    <a:pt x="588" y="1669"/>
                    <a:pt x="885" y="1"/>
                    <a:pt x="8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52"/>
            <p:cNvSpPr/>
            <p:nvPr/>
          </p:nvSpPr>
          <p:spPr>
            <a:xfrm>
              <a:off x="6801325" y="2059800"/>
              <a:ext cx="33325" cy="37400"/>
            </a:xfrm>
            <a:custGeom>
              <a:avLst/>
              <a:gdLst/>
              <a:ahLst/>
              <a:cxnLst/>
              <a:rect l="l" t="t" r="r" b="b"/>
              <a:pathLst>
                <a:path w="1333" h="1496" extrusionOk="0">
                  <a:moveTo>
                    <a:pt x="817" y="1"/>
                  </a:moveTo>
                  <a:cubicBezTo>
                    <a:pt x="817" y="1"/>
                    <a:pt x="1" y="1421"/>
                    <a:pt x="756" y="1494"/>
                  </a:cubicBezTo>
                  <a:cubicBezTo>
                    <a:pt x="767" y="1495"/>
                    <a:pt x="778" y="1496"/>
                    <a:pt x="788" y="1496"/>
                  </a:cubicBezTo>
                  <a:cubicBezTo>
                    <a:pt x="1333" y="1496"/>
                    <a:pt x="817" y="1"/>
                    <a:pt x="8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52"/>
            <p:cNvSpPr/>
            <p:nvPr/>
          </p:nvSpPr>
          <p:spPr>
            <a:xfrm>
              <a:off x="6967450" y="2053550"/>
              <a:ext cx="61475" cy="157525"/>
            </a:xfrm>
            <a:custGeom>
              <a:avLst/>
              <a:gdLst/>
              <a:ahLst/>
              <a:cxnLst/>
              <a:rect l="l" t="t" r="r" b="b"/>
              <a:pathLst>
                <a:path w="2459" h="6301" extrusionOk="0">
                  <a:moveTo>
                    <a:pt x="0" y="1"/>
                  </a:moveTo>
                  <a:lnTo>
                    <a:pt x="1081" y="3090"/>
                  </a:lnTo>
                  <a:lnTo>
                    <a:pt x="0" y="6301"/>
                  </a:lnTo>
                  <a:lnTo>
                    <a:pt x="2459" y="6301"/>
                  </a:lnTo>
                  <a:lnTo>
                    <a:pt x="1229" y="3090"/>
                  </a:lnTo>
                  <a:lnTo>
                    <a:pt x="245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2"/>
            <p:cNvSpPr/>
            <p:nvPr/>
          </p:nvSpPr>
          <p:spPr>
            <a:xfrm>
              <a:off x="6921050" y="2099150"/>
              <a:ext cx="145175" cy="60400"/>
            </a:xfrm>
            <a:custGeom>
              <a:avLst/>
              <a:gdLst/>
              <a:ahLst/>
              <a:cxnLst/>
              <a:rect l="l" t="t" r="r" b="b"/>
              <a:pathLst>
                <a:path w="5807" h="2416" extrusionOk="0">
                  <a:moveTo>
                    <a:pt x="1" y="0"/>
                  </a:moveTo>
                  <a:lnTo>
                    <a:pt x="1" y="2416"/>
                  </a:lnTo>
                  <a:lnTo>
                    <a:pt x="3019" y="1374"/>
                  </a:lnTo>
                  <a:lnTo>
                    <a:pt x="5806" y="2416"/>
                  </a:lnTo>
                  <a:lnTo>
                    <a:pt x="5806" y="0"/>
                  </a:lnTo>
                  <a:lnTo>
                    <a:pt x="3019" y="1229"/>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52"/>
          <p:cNvGrpSpPr/>
          <p:nvPr/>
        </p:nvGrpSpPr>
        <p:grpSpPr>
          <a:xfrm>
            <a:off x="7213309" y="2026043"/>
            <a:ext cx="1176490" cy="2577448"/>
            <a:chOff x="413825" y="2815875"/>
            <a:chExt cx="668650" cy="1464875"/>
          </a:xfrm>
        </p:grpSpPr>
        <p:sp>
          <p:nvSpPr>
            <p:cNvPr id="10474" name="Google Shape;10474;p52"/>
            <p:cNvSpPr/>
            <p:nvPr/>
          </p:nvSpPr>
          <p:spPr>
            <a:xfrm>
              <a:off x="413825" y="2815875"/>
              <a:ext cx="668650" cy="1464875"/>
            </a:xfrm>
            <a:custGeom>
              <a:avLst/>
              <a:gdLst/>
              <a:ahLst/>
              <a:cxnLst/>
              <a:rect l="l" t="t" r="r" b="b"/>
              <a:pathLst>
                <a:path w="26746" h="58595" extrusionOk="0">
                  <a:moveTo>
                    <a:pt x="6593" y="37174"/>
                  </a:moveTo>
                  <a:lnTo>
                    <a:pt x="7691" y="37825"/>
                  </a:lnTo>
                  <a:cubicBezTo>
                    <a:pt x="7580" y="39456"/>
                    <a:pt x="7609" y="42419"/>
                    <a:pt x="7642" y="44228"/>
                  </a:cubicBezTo>
                  <a:cubicBezTo>
                    <a:pt x="7658" y="45114"/>
                    <a:pt x="8309" y="45862"/>
                    <a:pt x="9184" y="46000"/>
                  </a:cubicBezTo>
                  <a:lnTo>
                    <a:pt x="11163" y="46311"/>
                  </a:lnTo>
                  <a:cubicBezTo>
                    <a:pt x="11887" y="49533"/>
                    <a:pt x="12631" y="52598"/>
                    <a:pt x="13111" y="54531"/>
                  </a:cubicBezTo>
                  <a:cubicBezTo>
                    <a:pt x="12808" y="54683"/>
                    <a:pt x="12483" y="54860"/>
                    <a:pt x="12138" y="55061"/>
                  </a:cubicBezTo>
                  <a:lnTo>
                    <a:pt x="7652" y="57676"/>
                  </a:lnTo>
                  <a:lnTo>
                    <a:pt x="6593" y="37174"/>
                  </a:lnTo>
                  <a:close/>
                  <a:moveTo>
                    <a:pt x="2395" y="1"/>
                  </a:moveTo>
                  <a:cubicBezTo>
                    <a:pt x="2118" y="1"/>
                    <a:pt x="1841" y="175"/>
                    <a:pt x="1772" y="508"/>
                  </a:cubicBezTo>
                  <a:lnTo>
                    <a:pt x="173" y="8198"/>
                  </a:lnTo>
                  <a:cubicBezTo>
                    <a:pt x="0" y="9030"/>
                    <a:pt x="255" y="9893"/>
                    <a:pt x="848" y="10498"/>
                  </a:cubicBezTo>
                  <a:lnTo>
                    <a:pt x="1023" y="10676"/>
                  </a:lnTo>
                  <a:lnTo>
                    <a:pt x="1699" y="26434"/>
                  </a:lnTo>
                  <a:cubicBezTo>
                    <a:pt x="1595" y="26557"/>
                    <a:pt x="1502" y="26691"/>
                    <a:pt x="1416" y="26836"/>
                  </a:cubicBezTo>
                  <a:cubicBezTo>
                    <a:pt x="709" y="27225"/>
                    <a:pt x="480" y="27828"/>
                    <a:pt x="407" y="28214"/>
                  </a:cubicBezTo>
                  <a:cubicBezTo>
                    <a:pt x="288" y="28845"/>
                    <a:pt x="463" y="29602"/>
                    <a:pt x="851" y="30142"/>
                  </a:cubicBezTo>
                  <a:cubicBezTo>
                    <a:pt x="858" y="30154"/>
                    <a:pt x="867" y="30164"/>
                    <a:pt x="874" y="30176"/>
                  </a:cubicBezTo>
                  <a:cubicBezTo>
                    <a:pt x="952" y="30375"/>
                    <a:pt x="1049" y="30562"/>
                    <a:pt x="1170" y="30729"/>
                  </a:cubicBezTo>
                  <a:cubicBezTo>
                    <a:pt x="1192" y="30758"/>
                    <a:pt x="1213" y="30788"/>
                    <a:pt x="1235" y="30815"/>
                  </a:cubicBezTo>
                  <a:cubicBezTo>
                    <a:pt x="1305" y="30990"/>
                    <a:pt x="1391" y="31156"/>
                    <a:pt x="1495" y="31305"/>
                  </a:cubicBezTo>
                  <a:cubicBezTo>
                    <a:pt x="2269" y="32424"/>
                    <a:pt x="2036" y="34284"/>
                    <a:pt x="2094" y="35616"/>
                  </a:cubicBezTo>
                  <a:cubicBezTo>
                    <a:pt x="2176" y="37526"/>
                    <a:pt x="2256" y="39435"/>
                    <a:pt x="2340" y="41344"/>
                  </a:cubicBezTo>
                  <a:cubicBezTo>
                    <a:pt x="2518" y="45511"/>
                    <a:pt x="2697" y="49678"/>
                    <a:pt x="2874" y="53848"/>
                  </a:cubicBezTo>
                  <a:cubicBezTo>
                    <a:pt x="2939" y="55373"/>
                    <a:pt x="3006" y="56899"/>
                    <a:pt x="3071" y="58425"/>
                  </a:cubicBezTo>
                  <a:lnTo>
                    <a:pt x="20137" y="58595"/>
                  </a:lnTo>
                  <a:cubicBezTo>
                    <a:pt x="21561" y="58595"/>
                    <a:pt x="22085" y="56724"/>
                    <a:pt x="20869" y="55984"/>
                  </a:cubicBezTo>
                  <a:lnTo>
                    <a:pt x="19384" y="55078"/>
                  </a:lnTo>
                  <a:cubicBezTo>
                    <a:pt x="19134" y="54926"/>
                    <a:pt x="18800" y="54732"/>
                    <a:pt x="18434" y="54541"/>
                  </a:cubicBezTo>
                  <a:lnTo>
                    <a:pt x="19187" y="47574"/>
                  </a:lnTo>
                  <a:lnTo>
                    <a:pt x="19371" y="47603"/>
                  </a:lnTo>
                  <a:cubicBezTo>
                    <a:pt x="19452" y="47616"/>
                    <a:pt x="19532" y="47622"/>
                    <a:pt x="19611" y="47622"/>
                  </a:cubicBezTo>
                  <a:cubicBezTo>
                    <a:pt x="20447" y="47622"/>
                    <a:pt x="21148" y="46937"/>
                    <a:pt x="21134" y="46073"/>
                  </a:cubicBezTo>
                  <a:cubicBezTo>
                    <a:pt x="21124" y="45527"/>
                    <a:pt x="21012" y="44890"/>
                    <a:pt x="21101" y="44356"/>
                  </a:cubicBezTo>
                  <a:cubicBezTo>
                    <a:pt x="21279" y="43289"/>
                    <a:pt x="22294" y="42535"/>
                    <a:pt x="22952" y="41623"/>
                  </a:cubicBezTo>
                  <a:cubicBezTo>
                    <a:pt x="25708" y="37793"/>
                    <a:pt x="26548" y="33215"/>
                    <a:pt x="26704" y="28588"/>
                  </a:cubicBezTo>
                  <a:lnTo>
                    <a:pt x="26717" y="28223"/>
                  </a:lnTo>
                  <a:cubicBezTo>
                    <a:pt x="26745" y="27363"/>
                    <a:pt x="26063" y="26646"/>
                    <a:pt x="25202" y="26633"/>
                  </a:cubicBezTo>
                  <a:cubicBezTo>
                    <a:pt x="25073" y="25605"/>
                    <a:pt x="24692" y="23795"/>
                    <a:pt x="23491" y="22193"/>
                  </a:cubicBezTo>
                  <a:cubicBezTo>
                    <a:pt x="22967" y="21496"/>
                    <a:pt x="20423" y="20341"/>
                    <a:pt x="20571" y="19326"/>
                  </a:cubicBezTo>
                  <a:cubicBezTo>
                    <a:pt x="20571" y="19326"/>
                    <a:pt x="20792" y="17818"/>
                    <a:pt x="20793" y="17813"/>
                  </a:cubicBezTo>
                  <a:cubicBezTo>
                    <a:pt x="21282" y="14488"/>
                    <a:pt x="18646" y="11727"/>
                    <a:pt x="15632" y="11727"/>
                  </a:cubicBezTo>
                  <a:cubicBezTo>
                    <a:pt x="14767" y="11727"/>
                    <a:pt x="13871" y="11954"/>
                    <a:pt x="13009" y="12461"/>
                  </a:cubicBezTo>
                  <a:cubicBezTo>
                    <a:pt x="11602" y="13287"/>
                    <a:pt x="10634" y="14820"/>
                    <a:pt x="10496" y="16445"/>
                  </a:cubicBezTo>
                  <a:cubicBezTo>
                    <a:pt x="10433" y="17187"/>
                    <a:pt x="10530" y="17934"/>
                    <a:pt x="10472" y="18675"/>
                  </a:cubicBezTo>
                  <a:cubicBezTo>
                    <a:pt x="10378" y="19844"/>
                    <a:pt x="9566" y="20604"/>
                    <a:pt x="9254" y="21697"/>
                  </a:cubicBezTo>
                  <a:cubicBezTo>
                    <a:pt x="8280" y="22890"/>
                    <a:pt x="7906" y="24150"/>
                    <a:pt x="7771" y="24800"/>
                  </a:cubicBezTo>
                  <a:cubicBezTo>
                    <a:pt x="7406" y="25353"/>
                    <a:pt x="7135" y="25830"/>
                    <a:pt x="6968" y="26143"/>
                  </a:cubicBezTo>
                  <a:lnTo>
                    <a:pt x="6931" y="26194"/>
                  </a:lnTo>
                  <a:lnTo>
                    <a:pt x="6868" y="26335"/>
                  </a:lnTo>
                  <a:cubicBezTo>
                    <a:pt x="6809" y="26452"/>
                    <a:pt x="6776" y="26518"/>
                    <a:pt x="6776" y="26518"/>
                  </a:cubicBezTo>
                  <a:lnTo>
                    <a:pt x="6753" y="26569"/>
                  </a:lnTo>
                  <a:cubicBezTo>
                    <a:pt x="6692" y="26576"/>
                    <a:pt x="6630" y="26585"/>
                    <a:pt x="6569" y="26593"/>
                  </a:cubicBezTo>
                  <a:lnTo>
                    <a:pt x="6050" y="26593"/>
                  </a:lnTo>
                  <a:lnTo>
                    <a:pt x="5201" y="10144"/>
                  </a:lnTo>
                  <a:lnTo>
                    <a:pt x="5428" y="9749"/>
                  </a:lnTo>
                  <a:cubicBezTo>
                    <a:pt x="5797" y="9101"/>
                    <a:pt x="5866" y="8321"/>
                    <a:pt x="5609" y="7618"/>
                  </a:cubicBezTo>
                  <a:lnTo>
                    <a:pt x="2989" y="419"/>
                  </a:lnTo>
                  <a:cubicBezTo>
                    <a:pt x="2887" y="137"/>
                    <a:pt x="2641" y="1"/>
                    <a:pt x="2395"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52"/>
            <p:cNvSpPr/>
            <p:nvPr/>
          </p:nvSpPr>
          <p:spPr>
            <a:xfrm>
              <a:off x="858525" y="3291825"/>
              <a:ext cx="15700" cy="30000"/>
            </a:xfrm>
            <a:custGeom>
              <a:avLst/>
              <a:gdLst/>
              <a:ahLst/>
              <a:cxnLst/>
              <a:rect l="l" t="t" r="r" b="b"/>
              <a:pathLst>
                <a:path w="628" h="1200" extrusionOk="0">
                  <a:moveTo>
                    <a:pt x="627" y="1"/>
                  </a:moveTo>
                  <a:cubicBezTo>
                    <a:pt x="627" y="1"/>
                    <a:pt x="1" y="442"/>
                    <a:pt x="85" y="675"/>
                  </a:cubicBezTo>
                  <a:cubicBezTo>
                    <a:pt x="172" y="906"/>
                    <a:pt x="620" y="1199"/>
                    <a:pt x="620" y="1199"/>
                  </a:cubicBezTo>
                  <a:cubicBezTo>
                    <a:pt x="620" y="1199"/>
                    <a:pt x="429" y="666"/>
                    <a:pt x="627"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2"/>
            <p:cNvSpPr/>
            <p:nvPr/>
          </p:nvSpPr>
          <p:spPr>
            <a:xfrm>
              <a:off x="851350" y="3304350"/>
              <a:ext cx="16950" cy="28825"/>
            </a:xfrm>
            <a:custGeom>
              <a:avLst/>
              <a:gdLst/>
              <a:ahLst/>
              <a:cxnLst/>
              <a:rect l="l" t="t" r="r" b="b"/>
              <a:pathLst>
                <a:path w="678" h="1153" extrusionOk="0">
                  <a:moveTo>
                    <a:pt x="632" y="0"/>
                  </a:moveTo>
                  <a:lnTo>
                    <a:pt x="632" y="0"/>
                  </a:lnTo>
                  <a:cubicBezTo>
                    <a:pt x="632" y="0"/>
                    <a:pt x="0" y="464"/>
                    <a:pt x="101" y="683"/>
                  </a:cubicBezTo>
                  <a:cubicBezTo>
                    <a:pt x="200" y="900"/>
                    <a:pt x="677" y="1153"/>
                    <a:pt x="677" y="1153"/>
                  </a:cubicBezTo>
                  <a:cubicBezTo>
                    <a:pt x="677" y="1153"/>
                    <a:pt x="454" y="651"/>
                    <a:pt x="632" y="0"/>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2"/>
            <p:cNvSpPr/>
            <p:nvPr/>
          </p:nvSpPr>
          <p:spPr>
            <a:xfrm>
              <a:off x="843200" y="3312125"/>
              <a:ext cx="17000" cy="28875"/>
            </a:xfrm>
            <a:custGeom>
              <a:avLst/>
              <a:gdLst/>
              <a:ahLst/>
              <a:cxnLst/>
              <a:rect l="l" t="t" r="r" b="b"/>
              <a:pathLst>
                <a:path w="680" h="1155" extrusionOk="0">
                  <a:moveTo>
                    <a:pt x="680" y="1"/>
                  </a:moveTo>
                  <a:cubicBezTo>
                    <a:pt x="680" y="1"/>
                    <a:pt x="0" y="389"/>
                    <a:pt x="66" y="617"/>
                  </a:cubicBezTo>
                  <a:cubicBezTo>
                    <a:pt x="132" y="846"/>
                    <a:pt x="565" y="1155"/>
                    <a:pt x="565" y="1155"/>
                  </a:cubicBezTo>
                  <a:cubicBezTo>
                    <a:pt x="565" y="1155"/>
                    <a:pt x="417" y="630"/>
                    <a:pt x="680"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2"/>
            <p:cNvSpPr/>
            <p:nvPr/>
          </p:nvSpPr>
          <p:spPr>
            <a:xfrm>
              <a:off x="809775" y="3256025"/>
              <a:ext cx="68350" cy="85800"/>
            </a:xfrm>
            <a:custGeom>
              <a:avLst/>
              <a:gdLst/>
              <a:ahLst/>
              <a:cxnLst/>
              <a:rect l="l" t="t" r="r" b="b"/>
              <a:pathLst>
                <a:path w="2734" h="3432" extrusionOk="0">
                  <a:moveTo>
                    <a:pt x="639" y="0"/>
                  </a:moveTo>
                  <a:lnTo>
                    <a:pt x="1" y="2377"/>
                  </a:lnTo>
                  <a:lnTo>
                    <a:pt x="1389" y="3432"/>
                  </a:lnTo>
                  <a:cubicBezTo>
                    <a:pt x="1389" y="3432"/>
                    <a:pt x="2673" y="1692"/>
                    <a:pt x="2734" y="815"/>
                  </a:cubicBezTo>
                  <a:lnTo>
                    <a:pt x="639" y="0"/>
                  </a:ln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52"/>
            <p:cNvSpPr/>
            <p:nvPr/>
          </p:nvSpPr>
          <p:spPr>
            <a:xfrm>
              <a:off x="579025" y="3613575"/>
              <a:ext cx="65450" cy="108275"/>
            </a:xfrm>
            <a:custGeom>
              <a:avLst/>
              <a:gdLst/>
              <a:ahLst/>
              <a:cxnLst/>
              <a:rect l="l" t="t" r="r" b="b"/>
              <a:pathLst>
                <a:path w="2618" h="4331" extrusionOk="0">
                  <a:moveTo>
                    <a:pt x="2064" y="1"/>
                  </a:moveTo>
                  <a:cubicBezTo>
                    <a:pt x="518" y="1804"/>
                    <a:pt x="2" y="3073"/>
                    <a:pt x="1" y="3073"/>
                  </a:cubicBezTo>
                  <a:lnTo>
                    <a:pt x="2122" y="4330"/>
                  </a:lnTo>
                  <a:cubicBezTo>
                    <a:pt x="2122" y="4330"/>
                    <a:pt x="1717" y="1864"/>
                    <a:pt x="2618" y="571"/>
                  </a:cubicBezTo>
                  <a:lnTo>
                    <a:pt x="20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2"/>
            <p:cNvSpPr/>
            <p:nvPr/>
          </p:nvSpPr>
          <p:spPr>
            <a:xfrm>
              <a:off x="579025" y="3629500"/>
              <a:ext cx="51200" cy="91225"/>
            </a:xfrm>
            <a:custGeom>
              <a:avLst/>
              <a:gdLst/>
              <a:ahLst/>
              <a:cxnLst/>
              <a:rect l="l" t="t" r="r" b="b"/>
              <a:pathLst>
                <a:path w="2048" h="3649" extrusionOk="0">
                  <a:moveTo>
                    <a:pt x="1544" y="0"/>
                  </a:moveTo>
                  <a:cubicBezTo>
                    <a:pt x="400" y="1459"/>
                    <a:pt x="1" y="2436"/>
                    <a:pt x="1" y="2436"/>
                  </a:cubicBezTo>
                  <a:lnTo>
                    <a:pt x="2047" y="3649"/>
                  </a:lnTo>
                  <a:cubicBezTo>
                    <a:pt x="1763" y="3215"/>
                    <a:pt x="1547" y="2611"/>
                    <a:pt x="1457" y="1904"/>
                  </a:cubicBezTo>
                  <a:cubicBezTo>
                    <a:pt x="1367" y="1229"/>
                    <a:pt x="1409" y="568"/>
                    <a:pt x="1544"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2"/>
            <p:cNvSpPr/>
            <p:nvPr/>
          </p:nvSpPr>
          <p:spPr>
            <a:xfrm>
              <a:off x="623900" y="3606925"/>
              <a:ext cx="202600" cy="183675"/>
            </a:xfrm>
            <a:custGeom>
              <a:avLst/>
              <a:gdLst/>
              <a:ahLst/>
              <a:cxnLst/>
              <a:rect l="l" t="t" r="r" b="b"/>
              <a:pathLst>
                <a:path w="8104" h="7347" extrusionOk="0">
                  <a:moveTo>
                    <a:pt x="200" y="1"/>
                  </a:moveTo>
                  <a:lnTo>
                    <a:pt x="1" y="255"/>
                  </a:lnTo>
                  <a:lnTo>
                    <a:pt x="7713" y="7347"/>
                  </a:lnTo>
                  <a:lnTo>
                    <a:pt x="8104" y="6529"/>
                  </a:lnTo>
                  <a:lnTo>
                    <a:pt x="2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2"/>
            <p:cNvSpPr/>
            <p:nvPr/>
          </p:nvSpPr>
          <p:spPr>
            <a:xfrm>
              <a:off x="586425" y="3389275"/>
              <a:ext cx="174525" cy="213250"/>
            </a:xfrm>
            <a:custGeom>
              <a:avLst/>
              <a:gdLst/>
              <a:ahLst/>
              <a:cxnLst/>
              <a:rect l="l" t="t" r="r" b="b"/>
              <a:pathLst>
                <a:path w="6981" h="8530" extrusionOk="0">
                  <a:moveTo>
                    <a:pt x="5625" y="1"/>
                  </a:moveTo>
                  <a:cubicBezTo>
                    <a:pt x="5566" y="1"/>
                    <a:pt x="5501" y="13"/>
                    <a:pt x="5430" y="39"/>
                  </a:cubicBezTo>
                  <a:cubicBezTo>
                    <a:pt x="3345" y="793"/>
                    <a:pt x="3007" y="3067"/>
                    <a:pt x="1714" y="5642"/>
                  </a:cubicBezTo>
                  <a:cubicBezTo>
                    <a:pt x="1714" y="5642"/>
                    <a:pt x="1" y="6954"/>
                    <a:pt x="1117" y="7885"/>
                  </a:cubicBezTo>
                  <a:cubicBezTo>
                    <a:pt x="1679" y="8352"/>
                    <a:pt x="2148" y="8529"/>
                    <a:pt x="2553" y="8529"/>
                  </a:cubicBezTo>
                  <a:cubicBezTo>
                    <a:pt x="3378" y="8529"/>
                    <a:pt x="3933" y="7793"/>
                    <a:pt x="4444" y="7283"/>
                  </a:cubicBezTo>
                  <a:cubicBezTo>
                    <a:pt x="5174" y="6554"/>
                    <a:pt x="6981" y="1"/>
                    <a:pt x="5625"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2"/>
            <p:cNvSpPr/>
            <p:nvPr/>
          </p:nvSpPr>
          <p:spPr>
            <a:xfrm>
              <a:off x="598400" y="3389250"/>
              <a:ext cx="162550" cy="213225"/>
            </a:xfrm>
            <a:custGeom>
              <a:avLst/>
              <a:gdLst/>
              <a:ahLst/>
              <a:cxnLst/>
              <a:rect l="l" t="t" r="r" b="b"/>
              <a:pathLst>
                <a:path w="6502" h="8529" extrusionOk="0">
                  <a:moveTo>
                    <a:pt x="5146" y="0"/>
                  </a:moveTo>
                  <a:cubicBezTo>
                    <a:pt x="5087" y="0"/>
                    <a:pt x="5022" y="12"/>
                    <a:pt x="4951" y="38"/>
                  </a:cubicBezTo>
                  <a:cubicBezTo>
                    <a:pt x="4515" y="195"/>
                    <a:pt x="4160" y="422"/>
                    <a:pt x="3853" y="701"/>
                  </a:cubicBezTo>
                  <a:cubicBezTo>
                    <a:pt x="3944" y="1263"/>
                    <a:pt x="2981" y="3487"/>
                    <a:pt x="2530" y="4637"/>
                  </a:cubicBezTo>
                  <a:cubicBezTo>
                    <a:pt x="2062" y="5827"/>
                    <a:pt x="1397" y="6705"/>
                    <a:pt x="983" y="6705"/>
                  </a:cubicBezTo>
                  <a:cubicBezTo>
                    <a:pt x="951" y="6705"/>
                    <a:pt x="920" y="6700"/>
                    <a:pt x="891" y="6689"/>
                  </a:cubicBezTo>
                  <a:cubicBezTo>
                    <a:pt x="756" y="6638"/>
                    <a:pt x="677" y="6473"/>
                    <a:pt x="650" y="6229"/>
                  </a:cubicBezTo>
                  <a:cubicBezTo>
                    <a:pt x="288" y="6694"/>
                    <a:pt x="0" y="7353"/>
                    <a:pt x="638" y="7884"/>
                  </a:cubicBezTo>
                  <a:cubicBezTo>
                    <a:pt x="1200" y="8351"/>
                    <a:pt x="1669" y="8528"/>
                    <a:pt x="2074" y="8528"/>
                  </a:cubicBezTo>
                  <a:cubicBezTo>
                    <a:pt x="2899" y="8528"/>
                    <a:pt x="3454" y="7792"/>
                    <a:pt x="3965" y="7282"/>
                  </a:cubicBezTo>
                  <a:cubicBezTo>
                    <a:pt x="4695" y="6554"/>
                    <a:pt x="6501" y="0"/>
                    <a:pt x="514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2"/>
            <p:cNvSpPr/>
            <p:nvPr/>
          </p:nvSpPr>
          <p:spPr>
            <a:xfrm>
              <a:off x="561025" y="3525600"/>
              <a:ext cx="117725" cy="80650"/>
            </a:xfrm>
            <a:custGeom>
              <a:avLst/>
              <a:gdLst/>
              <a:ahLst/>
              <a:cxnLst/>
              <a:rect l="l" t="t" r="r" b="b"/>
              <a:pathLst>
                <a:path w="4709" h="3226" extrusionOk="0">
                  <a:moveTo>
                    <a:pt x="2833" y="0"/>
                  </a:moveTo>
                  <a:cubicBezTo>
                    <a:pt x="2747" y="0"/>
                    <a:pt x="2662" y="7"/>
                    <a:pt x="2579" y="19"/>
                  </a:cubicBezTo>
                  <a:cubicBezTo>
                    <a:pt x="2437" y="41"/>
                    <a:pt x="2278" y="46"/>
                    <a:pt x="2111" y="46"/>
                  </a:cubicBezTo>
                  <a:cubicBezTo>
                    <a:pt x="1931" y="46"/>
                    <a:pt x="1743" y="40"/>
                    <a:pt x="1556" y="40"/>
                  </a:cubicBezTo>
                  <a:cubicBezTo>
                    <a:pt x="760" y="40"/>
                    <a:pt x="1" y="157"/>
                    <a:pt x="143" y="1399"/>
                  </a:cubicBezTo>
                  <a:cubicBezTo>
                    <a:pt x="298" y="2764"/>
                    <a:pt x="1352" y="3156"/>
                    <a:pt x="2306" y="3213"/>
                  </a:cubicBezTo>
                  <a:cubicBezTo>
                    <a:pt x="2440" y="3221"/>
                    <a:pt x="2567" y="3225"/>
                    <a:pt x="2686" y="3225"/>
                  </a:cubicBezTo>
                  <a:cubicBezTo>
                    <a:pt x="4556" y="3225"/>
                    <a:pt x="4611" y="2283"/>
                    <a:pt x="4660" y="1453"/>
                  </a:cubicBezTo>
                  <a:cubicBezTo>
                    <a:pt x="4708" y="647"/>
                    <a:pt x="3721" y="0"/>
                    <a:pt x="2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2"/>
            <p:cNvSpPr/>
            <p:nvPr/>
          </p:nvSpPr>
          <p:spPr>
            <a:xfrm>
              <a:off x="563875" y="3516475"/>
              <a:ext cx="114475" cy="89700"/>
            </a:xfrm>
            <a:custGeom>
              <a:avLst/>
              <a:gdLst/>
              <a:ahLst/>
              <a:cxnLst/>
              <a:rect l="l" t="t" r="r" b="b"/>
              <a:pathLst>
                <a:path w="4579" h="3588" extrusionOk="0">
                  <a:moveTo>
                    <a:pt x="3691" y="0"/>
                  </a:moveTo>
                  <a:cubicBezTo>
                    <a:pt x="3518" y="555"/>
                    <a:pt x="2884" y="1476"/>
                    <a:pt x="1473" y="1476"/>
                  </a:cubicBezTo>
                  <a:cubicBezTo>
                    <a:pt x="1408" y="1476"/>
                    <a:pt x="1341" y="1474"/>
                    <a:pt x="1272" y="1470"/>
                  </a:cubicBezTo>
                  <a:cubicBezTo>
                    <a:pt x="853" y="1447"/>
                    <a:pt x="417" y="1358"/>
                    <a:pt x="45" y="1147"/>
                  </a:cubicBezTo>
                  <a:cubicBezTo>
                    <a:pt x="9" y="1312"/>
                    <a:pt x="1" y="1514"/>
                    <a:pt x="29" y="1762"/>
                  </a:cubicBezTo>
                  <a:cubicBezTo>
                    <a:pt x="184" y="3127"/>
                    <a:pt x="1238" y="3521"/>
                    <a:pt x="2189" y="3576"/>
                  </a:cubicBezTo>
                  <a:cubicBezTo>
                    <a:pt x="2325" y="3584"/>
                    <a:pt x="2452" y="3588"/>
                    <a:pt x="2573" y="3588"/>
                  </a:cubicBezTo>
                  <a:cubicBezTo>
                    <a:pt x="4441" y="3588"/>
                    <a:pt x="4496" y="2646"/>
                    <a:pt x="4544" y="1815"/>
                  </a:cubicBezTo>
                  <a:cubicBezTo>
                    <a:pt x="4579" y="1252"/>
                    <a:pt x="4284" y="240"/>
                    <a:pt x="369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52"/>
            <p:cNvSpPr/>
            <p:nvPr/>
          </p:nvSpPr>
          <p:spPr>
            <a:xfrm>
              <a:off x="685400" y="3658025"/>
              <a:ext cx="180725" cy="562300"/>
            </a:xfrm>
            <a:custGeom>
              <a:avLst/>
              <a:gdLst/>
              <a:ahLst/>
              <a:cxnLst/>
              <a:rect l="l" t="t" r="r" b="b"/>
              <a:pathLst>
                <a:path w="7229" h="22492" extrusionOk="0">
                  <a:moveTo>
                    <a:pt x="1" y="0"/>
                  </a:moveTo>
                  <a:cubicBezTo>
                    <a:pt x="176" y="5219"/>
                    <a:pt x="4621" y="22492"/>
                    <a:pt x="4621" y="22492"/>
                  </a:cubicBezTo>
                  <a:lnTo>
                    <a:pt x="5480" y="22492"/>
                  </a:lnTo>
                  <a:lnTo>
                    <a:pt x="7229" y="95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2"/>
            <p:cNvSpPr/>
            <p:nvPr/>
          </p:nvSpPr>
          <p:spPr>
            <a:xfrm>
              <a:off x="704875" y="3722600"/>
              <a:ext cx="114275" cy="497725"/>
            </a:xfrm>
            <a:custGeom>
              <a:avLst/>
              <a:gdLst/>
              <a:ahLst/>
              <a:cxnLst/>
              <a:rect l="l" t="t" r="r" b="b"/>
              <a:pathLst>
                <a:path w="4571" h="19909" extrusionOk="0">
                  <a:moveTo>
                    <a:pt x="1" y="1"/>
                  </a:moveTo>
                  <a:lnTo>
                    <a:pt x="2033" y="1857"/>
                  </a:lnTo>
                  <a:lnTo>
                    <a:pt x="4077" y="19909"/>
                  </a:lnTo>
                  <a:lnTo>
                    <a:pt x="4248" y="19909"/>
                  </a:lnTo>
                  <a:lnTo>
                    <a:pt x="2767" y="1922"/>
                  </a:lnTo>
                  <a:lnTo>
                    <a:pt x="4570" y="1205"/>
                  </a:lnTo>
                  <a:lnTo>
                    <a:pt x="2383" y="1400"/>
                  </a:lnTo>
                  <a:lnTo>
                    <a:pt x="1"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2"/>
            <p:cNvSpPr/>
            <p:nvPr/>
          </p:nvSpPr>
          <p:spPr>
            <a:xfrm>
              <a:off x="685400" y="3658025"/>
              <a:ext cx="195925" cy="562300"/>
            </a:xfrm>
            <a:custGeom>
              <a:avLst/>
              <a:gdLst/>
              <a:ahLst/>
              <a:cxnLst/>
              <a:rect l="l" t="t" r="r" b="b"/>
              <a:pathLst>
                <a:path w="7837" h="22492" extrusionOk="0">
                  <a:moveTo>
                    <a:pt x="1" y="0"/>
                  </a:moveTo>
                  <a:lnTo>
                    <a:pt x="1" y="0"/>
                  </a:lnTo>
                  <a:cubicBezTo>
                    <a:pt x="19" y="555"/>
                    <a:pt x="15" y="671"/>
                    <a:pt x="120" y="1463"/>
                  </a:cubicBezTo>
                  <a:lnTo>
                    <a:pt x="5898" y="2748"/>
                  </a:lnTo>
                  <a:lnTo>
                    <a:pt x="5277" y="22443"/>
                  </a:lnTo>
                  <a:lnTo>
                    <a:pt x="5480" y="22492"/>
                  </a:lnTo>
                  <a:lnTo>
                    <a:pt x="7837" y="698"/>
                  </a:lnTo>
                  <a:lnTo>
                    <a:pt x="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2"/>
            <p:cNvSpPr/>
            <p:nvPr/>
          </p:nvSpPr>
          <p:spPr>
            <a:xfrm>
              <a:off x="808100" y="4209475"/>
              <a:ext cx="65500" cy="23900"/>
            </a:xfrm>
            <a:custGeom>
              <a:avLst/>
              <a:gdLst/>
              <a:ahLst/>
              <a:cxnLst/>
              <a:rect l="l" t="t" r="r" b="b"/>
              <a:pathLst>
                <a:path w="2620" h="956" extrusionOk="0">
                  <a:moveTo>
                    <a:pt x="515" y="0"/>
                  </a:moveTo>
                  <a:cubicBezTo>
                    <a:pt x="482" y="0"/>
                    <a:pt x="453" y="4"/>
                    <a:pt x="428" y="11"/>
                  </a:cubicBezTo>
                  <a:cubicBezTo>
                    <a:pt x="0" y="140"/>
                    <a:pt x="62" y="955"/>
                    <a:pt x="62" y="955"/>
                  </a:cubicBezTo>
                  <a:lnTo>
                    <a:pt x="2620" y="955"/>
                  </a:lnTo>
                  <a:cubicBezTo>
                    <a:pt x="2620" y="955"/>
                    <a:pt x="1055" y="0"/>
                    <a:pt x="5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52"/>
            <p:cNvSpPr/>
            <p:nvPr/>
          </p:nvSpPr>
          <p:spPr>
            <a:xfrm>
              <a:off x="741150" y="4209475"/>
              <a:ext cx="73075" cy="23900"/>
            </a:xfrm>
            <a:custGeom>
              <a:avLst/>
              <a:gdLst/>
              <a:ahLst/>
              <a:cxnLst/>
              <a:rect l="l" t="t" r="r" b="b"/>
              <a:pathLst>
                <a:path w="2923" h="956" extrusionOk="0">
                  <a:moveTo>
                    <a:pt x="2250" y="0"/>
                  </a:moveTo>
                  <a:cubicBezTo>
                    <a:pt x="1634" y="0"/>
                    <a:pt x="1" y="955"/>
                    <a:pt x="1" y="955"/>
                  </a:cubicBezTo>
                  <a:lnTo>
                    <a:pt x="2922" y="955"/>
                  </a:lnTo>
                  <a:cubicBezTo>
                    <a:pt x="2922" y="955"/>
                    <a:pt x="2862" y="140"/>
                    <a:pt x="2350" y="11"/>
                  </a:cubicBezTo>
                  <a:cubicBezTo>
                    <a:pt x="2321" y="4"/>
                    <a:pt x="2287" y="0"/>
                    <a:pt x="2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2"/>
            <p:cNvSpPr/>
            <p:nvPr/>
          </p:nvSpPr>
          <p:spPr>
            <a:xfrm>
              <a:off x="625875" y="3369900"/>
              <a:ext cx="176100" cy="213625"/>
            </a:xfrm>
            <a:custGeom>
              <a:avLst/>
              <a:gdLst/>
              <a:ahLst/>
              <a:cxnLst/>
              <a:rect l="l" t="t" r="r" b="b"/>
              <a:pathLst>
                <a:path w="7044" h="8545" extrusionOk="0">
                  <a:moveTo>
                    <a:pt x="5080" y="0"/>
                  </a:moveTo>
                  <a:cubicBezTo>
                    <a:pt x="4872" y="0"/>
                    <a:pt x="4586" y="97"/>
                    <a:pt x="4210" y="309"/>
                  </a:cubicBezTo>
                  <a:cubicBezTo>
                    <a:pt x="1633" y="1764"/>
                    <a:pt x="1" y="5178"/>
                    <a:pt x="1" y="5178"/>
                  </a:cubicBezTo>
                  <a:lnTo>
                    <a:pt x="2166" y="8545"/>
                  </a:lnTo>
                  <a:cubicBezTo>
                    <a:pt x="2166" y="8545"/>
                    <a:pt x="7044" y="0"/>
                    <a:pt x="5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2"/>
            <p:cNvSpPr/>
            <p:nvPr/>
          </p:nvSpPr>
          <p:spPr>
            <a:xfrm>
              <a:off x="695475" y="3544900"/>
              <a:ext cx="3100" cy="9425"/>
            </a:xfrm>
            <a:custGeom>
              <a:avLst/>
              <a:gdLst/>
              <a:ahLst/>
              <a:cxnLst/>
              <a:rect l="l" t="t" r="r" b="b"/>
              <a:pathLst>
                <a:path w="124" h="377" extrusionOk="0">
                  <a:moveTo>
                    <a:pt x="124" y="0"/>
                  </a:moveTo>
                  <a:lnTo>
                    <a:pt x="124" y="0"/>
                  </a:lnTo>
                  <a:cubicBezTo>
                    <a:pt x="99" y="23"/>
                    <a:pt x="78" y="50"/>
                    <a:pt x="61" y="82"/>
                  </a:cubicBezTo>
                  <a:cubicBezTo>
                    <a:pt x="7" y="175"/>
                    <a:pt x="0" y="282"/>
                    <a:pt x="26" y="377"/>
                  </a:cubicBezTo>
                  <a:cubicBezTo>
                    <a:pt x="48" y="338"/>
                    <a:pt x="69" y="297"/>
                    <a:pt x="91" y="256"/>
                  </a:cubicBezTo>
                  <a:cubicBezTo>
                    <a:pt x="73" y="172"/>
                    <a:pt x="83" y="82"/>
                    <a:pt x="12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2"/>
            <p:cNvSpPr/>
            <p:nvPr/>
          </p:nvSpPr>
          <p:spPr>
            <a:xfrm>
              <a:off x="680725" y="3534650"/>
              <a:ext cx="16925" cy="16100"/>
            </a:xfrm>
            <a:custGeom>
              <a:avLst/>
              <a:gdLst/>
              <a:ahLst/>
              <a:cxnLst/>
              <a:rect l="l" t="t" r="r" b="b"/>
              <a:pathLst>
                <a:path w="677" h="644" extrusionOk="0">
                  <a:moveTo>
                    <a:pt x="158" y="1"/>
                  </a:moveTo>
                  <a:cubicBezTo>
                    <a:pt x="158" y="1"/>
                    <a:pt x="158" y="1"/>
                    <a:pt x="157" y="1"/>
                  </a:cubicBezTo>
                  <a:lnTo>
                    <a:pt x="157" y="1"/>
                  </a:lnTo>
                  <a:cubicBezTo>
                    <a:pt x="158" y="1"/>
                    <a:pt x="158" y="1"/>
                    <a:pt x="158" y="1"/>
                  </a:cubicBezTo>
                  <a:close/>
                  <a:moveTo>
                    <a:pt x="157" y="1"/>
                  </a:moveTo>
                  <a:cubicBezTo>
                    <a:pt x="155" y="6"/>
                    <a:pt x="150" y="11"/>
                    <a:pt x="148" y="15"/>
                  </a:cubicBezTo>
                  <a:lnTo>
                    <a:pt x="149" y="13"/>
                  </a:lnTo>
                  <a:lnTo>
                    <a:pt x="149" y="13"/>
                  </a:lnTo>
                  <a:cubicBezTo>
                    <a:pt x="148" y="18"/>
                    <a:pt x="145" y="22"/>
                    <a:pt x="145" y="23"/>
                  </a:cubicBezTo>
                  <a:cubicBezTo>
                    <a:pt x="129" y="52"/>
                    <a:pt x="112" y="78"/>
                    <a:pt x="90" y="100"/>
                  </a:cubicBezTo>
                  <a:cubicBezTo>
                    <a:pt x="1" y="275"/>
                    <a:pt x="51" y="492"/>
                    <a:pt x="206" y="593"/>
                  </a:cubicBezTo>
                  <a:cubicBezTo>
                    <a:pt x="259" y="627"/>
                    <a:pt x="318" y="644"/>
                    <a:pt x="376" y="644"/>
                  </a:cubicBezTo>
                  <a:cubicBezTo>
                    <a:pt x="492" y="644"/>
                    <a:pt x="607" y="577"/>
                    <a:pt x="672" y="459"/>
                  </a:cubicBezTo>
                  <a:lnTo>
                    <a:pt x="676" y="447"/>
                  </a:lnTo>
                  <a:lnTo>
                    <a:pt x="676" y="447"/>
                  </a:lnTo>
                  <a:cubicBezTo>
                    <a:pt x="611" y="513"/>
                    <a:pt x="527" y="549"/>
                    <a:pt x="441" y="549"/>
                  </a:cubicBezTo>
                  <a:cubicBezTo>
                    <a:pt x="384" y="549"/>
                    <a:pt x="327" y="533"/>
                    <a:pt x="274" y="499"/>
                  </a:cubicBezTo>
                  <a:cubicBezTo>
                    <a:pt x="119" y="397"/>
                    <a:pt x="69" y="176"/>
                    <a:pt x="15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2"/>
            <p:cNvSpPr/>
            <p:nvPr/>
          </p:nvSpPr>
          <p:spPr>
            <a:xfrm>
              <a:off x="667375" y="3523800"/>
              <a:ext cx="17050" cy="16125"/>
            </a:xfrm>
            <a:custGeom>
              <a:avLst/>
              <a:gdLst/>
              <a:ahLst/>
              <a:cxnLst/>
              <a:rect l="l" t="t" r="r" b="b"/>
              <a:pathLst>
                <a:path w="682" h="645" extrusionOk="0">
                  <a:moveTo>
                    <a:pt x="164" y="1"/>
                  </a:moveTo>
                  <a:lnTo>
                    <a:pt x="164" y="1"/>
                  </a:lnTo>
                  <a:cubicBezTo>
                    <a:pt x="140" y="25"/>
                    <a:pt x="117" y="52"/>
                    <a:pt x="97" y="84"/>
                  </a:cubicBezTo>
                  <a:cubicBezTo>
                    <a:pt x="0" y="262"/>
                    <a:pt x="51" y="489"/>
                    <a:pt x="210" y="594"/>
                  </a:cubicBezTo>
                  <a:cubicBezTo>
                    <a:pt x="263" y="628"/>
                    <a:pt x="320" y="645"/>
                    <a:pt x="378" y="645"/>
                  </a:cubicBezTo>
                  <a:cubicBezTo>
                    <a:pt x="467" y="645"/>
                    <a:pt x="554" y="606"/>
                    <a:pt x="620" y="535"/>
                  </a:cubicBezTo>
                  <a:cubicBezTo>
                    <a:pt x="641" y="514"/>
                    <a:pt x="660" y="488"/>
                    <a:pt x="676" y="459"/>
                  </a:cubicBezTo>
                  <a:lnTo>
                    <a:pt x="682" y="449"/>
                  </a:lnTo>
                  <a:lnTo>
                    <a:pt x="679" y="450"/>
                  </a:lnTo>
                  <a:cubicBezTo>
                    <a:pt x="614" y="515"/>
                    <a:pt x="530" y="551"/>
                    <a:pt x="446" y="551"/>
                  </a:cubicBezTo>
                  <a:cubicBezTo>
                    <a:pt x="389" y="551"/>
                    <a:pt x="332" y="535"/>
                    <a:pt x="281" y="501"/>
                  </a:cubicBezTo>
                  <a:cubicBezTo>
                    <a:pt x="124" y="399"/>
                    <a:pt x="74" y="177"/>
                    <a:pt x="16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2"/>
            <p:cNvSpPr/>
            <p:nvPr/>
          </p:nvSpPr>
          <p:spPr>
            <a:xfrm>
              <a:off x="648375" y="3500225"/>
              <a:ext cx="17475" cy="15500"/>
            </a:xfrm>
            <a:custGeom>
              <a:avLst/>
              <a:gdLst/>
              <a:ahLst/>
              <a:cxnLst/>
              <a:rect l="l" t="t" r="r" b="b"/>
              <a:pathLst>
                <a:path w="699" h="620" extrusionOk="0">
                  <a:moveTo>
                    <a:pt x="130" y="1"/>
                  </a:moveTo>
                  <a:lnTo>
                    <a:pt x="130" y="1"/>
                  </a:lnTo>
                  <a:cubicBezTo>
                    <a:pt x="108" y="28"/>
                    <a:pt x="91" y="57"/>
                    <a:pt x="75" y="91"/>
                  </a:cubicBezTo>
                  <a:cubicBezTo>
                    <a:pt x="0" y="280"/>
                    <a:pt x="78" y="498"/>
                    <a:pt x="247" y="584"/>
                  </a:cubicBezTo>
                  <a:cubicBezTo>
                    <a:pt x="294" y="608"/>
                    <a:pt x="342" y="619"/>
                    <a:pt x="390" y="619"/>
                  </a:cubicBezTo>
                  <a:cubicBezTo>
                    <a:pt x="518" y="619"/>
                    <a:pt x="640" y="538"/>
                    <a:pt x="696" y="402"/>
                  </a:cubicBezTo>
                  <a:cubicBezTo>
                    <a:pt x="697" y="396"/>
                    <a:pt x="697" y="393"/>
                    <a:pt x="699" y="389"/>
                  </a:cubicBezTo>
                  <a:lnTo>
                    <a:pt x="699" y="389"/>
                  </a:lnTo>
                  <a:cubicBezTo>
                    <a:pt x="635" y="470"/>
                    <a:pt x="542" y="516"/>
                    <a:pt x="446" y="516"/>
                  </a:cubicBezTo>
                  <a:cubicBezTo>
                    <a:pt x="399" y="516"/>
                    <a:pt x="351" y="505"/>
                    <a:pt x="305" y="482"/>
                  </a:cubicBezTo>
                  <a:cubicBezTo>
                    <a:pt x="138" y="399"/>
                    <a:pt x="62" y="186"/>
                    <a:pt x="13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2"/>
            <p:cNvSpPr/>
            <p:nvPr/>
          </p:nvSpPr>
          <p:spPr>
            <a:xfrm>
              <a:off x="633500" y="3491625"/>
              <a:ext cx="17300" cy="15475"/>
            </a:xfrm>
            <a:custGeom>
              <a:avLst/>
              <a:gdLst/>
              <a:ahLst/>
              <a:cxnLst/>
              <a:rect l="l" t="t" r="r" b="b"/>
              <a:pathLst>
                <a:path w="692" h="619" extrusionOk="0">
                  <a:moveTo>
                    <a:pt x="123" y="0"/>
                  </a:moveTo>
                  <a:lnTo>
                    <a:pt x="123" y="0"/>
                  </a:lnTo>
                  <a:cubicBezTo>
                    <a:pt x="120" y="4"/>
                    <a:pt x="118" y="10"/>
                    <a:pt x="114" y="14"/>
                  </a:cubicBezTo>
                  <a:lnTo>
                    <a:pt x="115" y="13"/>
                  </a:lnTo>
                  <a:lnTo>
                    <a:pt x="115" y="13"/>
                  </a:lnTo>
                  <a:cubicBezTo>
                    <a:pt x="114" y="19"/>
                    <a:pt x="114" y="22"/>
                    <a:pt x="112" y="26"/>
                  </a:cubicBezTo>
                  <a:cubicBezTo>
                    <a:pt x="100" y="56"/>
                    <a:pt x="84" y="82"/>
                    <a:pt x="65" y="106"/>
                  </a:cubicBezTo>
                  <a:cubicBezTo>
                    <a:pt x="0" y="290"/>
                    <a:pt x="74" y="502"/>
                    <a:pt x="242" y="585"/>
                  </a:cubicBezTo>
                  <a:cubicBezTo>
                    <a:pt x="287" y="608"/>
                    <a:pt x="335" y="619"/>
                    <a:pt x="382" y="619"/>
                  </a:cubicBezTo>
                  <a:cubicBezTo>
                    <a:pt x="510" y="619"/>
                    <a:pt x="633" y="538"/>
                    <a:pt x="689" y="401"/>
                  </a:cubicBezTo>
                  <a:cubicBezTo>
                    <a:pt x="690" y="395"/>
                    <a:pt x="690" y="392"/>
                    <a:pt x="692" y="388"/>
                  </a:cubicBezTo>
                  <a:lnTo>
                    <a:pt x="692" y="388"/>
                  </a:lnTo>
                  <a:cubicBezTo>
                    <a:pt x="628" y="469"/>
                    <a:pt x="535" y="515"/>
                    <a:pt x="439" y="515"/>
                  </a:cubicBezTo>
                  <a:cubicBezTo>
                    <a:pt x="392" y="515"/>
                    <a:pt x="345" y="504"/>
                    <a:pt x="299" y="481"/>
                  </a:cubicBezTo>
                  <a:cubicBezTo>
                    <a:pt x="133" y="398"/>
                    <a:pt x="55" y="185"/>
                    <a:pt x="12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2"/>
            <p:cNvSpPr/>
            <p:nvPr/>
          </p:nvSpPr>
          <p:spPr>
            <a:xfrm>
              <a:off x="626825" y="3491975"/>
              <a:ext cx="9575" cy="5775"/>
            </a:xfrm>
            <a:custGeom>
              <a:avLst/>
              <a:gdLst/>
              <a:ahLst/>
              <a:cxnLst/>
              <a:rect l="l" t="t" r="r" b="b"/>
              <a:pathLst>
                <a:path w="383" h="231" extrusionOk="0">
                  <a:moveTo>
                    <a:pt x="382" y="0"/>
                  </a:moveTo>
                  <a:lnTo>
                    <a:pt x="381" y="3"/>
                  </a:lnTo>
                  <a:cubicBezTo>
                    <a:pt x="317" y="81"/>
                    <a:pt x="225" y="124"/>
                    <a:pt x="128" y="124"/>
                  </a:cubicBezTo>
                  <a:cubicBezTo>
                    <a:pt x="103" y="124"/>
                    <a:pt x="78" y="121"/>
                    <a:pt x="53" y="115"/>
                  </a:cubicBezTo>
                  <a:cubicBezTo>
                    <a:pt x="32" y="157"/>
                    <a:pt x="14" y="193"/>
                    <a:pt x="0" y="222"/>
                  </a:cubicBezTo>
                  <a:cubicBezTo>
                    <a:pt x="24" y="227"/>
                    <a:pt x="48" y="230"/>
                    <a:pt x="72" y="230"/>
                  </a:cubicBezTo>
                  <a:cubicBezTo>
                    <a:pt x="173" y="230"/>
                    <a:pt x="268" y="181"/>
                    <a:pt x="332" y="94"/>
                  </a:cubicBezTo>
                  <a:cubicBezTo>
                    <a:pt x="351" y="69"/>
                    <a:pt x="367" y="43"/>
                    <a:pt x="379" y="13"/>
                  </a:cubicBezTo>
                  <a:cubicBezTo>
                    <a:pt x="381" y="8"/>
                    <a:pt x="381" y="5"/>
                    <a:pt x="3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2"/>
            <p:cNvSpPr/>
            <p:nvPr/>
          </p:nvSpPr>
          <p:spPr>
            <a:xfrm>
              <a:off x="688400" y="3467975"/>
              <a:ext cx="17475" cy="15450"/>
            </a:xfrm>
            <a:custGeom>
              <a:avLst/>
              <a:gdLst/>
              <a:ahLst/>
              <a:cxnLst/>
              <a:rect l="l" t="t" r="r" b="b"/>
              <a:pathLst>
                <a:path w="699" h="618" extrusionOk="0">
                  <a:moveTo>
                    <a:pt x="129" y="0"/>
                  </a:moveTo>
                  <a:lnTo>
                    <a:pt x="129" y="0"/>
                  </a:lnTo>
                  <a:cubicBezTo>
                    <a:pt x="108" y="26"/>
                    <a:pt x="89" y="55"/>
                    <a:pt x="75" y="90"/>
                  </a:cubicBezTo>
                  <a:cubicBezTo>
                    <a:pt x="0" y="278"/>
                    <a:pt x="78" y="498"/>
                    <a:pt x="247" y="584"/>
                  </a:cubicBezTo>
                  <a:cubicBezTo>
                    <a:pt x="293" y="607"/>
                    <a:pt x="341" y="618"/>
                    <a:pt x="388" y="618"/>
                  </a:cubicBezTo>
                  <a:cubicBezTo>
                    <a:pt x="517" y="618"/>
                    <a:pt x="639" y="537"/>
                    <a:pt x="694" y="400"/>
                  </a:cubicBezTo>
                  <a:cubicBezTo>
                    <a:pt x="697" y="396"/>
                    <a:pt x="697" y="391"/>
                    <a:pt x="698" y="388"/>
                  </a:cubicBezTo>
                  <a:lnTo>
                    <a:pt x="698" y="388"/>
                  </a:lnTo>
                  <a:cubicBezTo>
                    <a:pt x="634" y="469"/>
                    <a:pt x="541" y="515"/>
                    <a:pt x="445" y="515"/>
                  </a:cubicBezTo>
                  <a:cubicBezTo>
                    <a:pt x="398" y="515"/>
                    <a:pt x="350" y="504"/>
                    <a:pt x="305" y="482"/>
                  </a:cubicBezTo>
                  <a:cubicBezTo>
                    <a:pt x="138" y="397"/>
                    <a:pt x="60" y="184"/>
                    <a:pt x="12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2"/>
            <p:cNvSpPr/>
            <p:nvPr/>
          </p:nvSpPr>
          <p:spPr>
            <a:xfrm>
              <a:off x="673525" y="3459350"/>
              <a:ext cx="17300" cy="15475"/>
            </a:xfrm>
            <a:custGeom>
              <a:avLst/>
              <a:gdLst/>
              <a:ahLst/>
              <a:cxnLst/>
              <a:rect l="l" t="t" r="r" b="b"/>
              <a:pathLst>
                <a:path w="692" h="619" extrusionOk="0">
                  <a:moveTo>
                    <a:pt x="122" y="1"/>
                  </a:moveTo>
                  <a:lnTo>
                    <a:pt x="122" y="1"/>
                  </a:lnTo>
                  <a:cubicBezTo>
                    <a:pt x="120" y="3"/>
                    <a:pt x="118" y="7"/>
                    <a:pt x="115" y="12"/>
                  </a:cubicBezTo>
                  <a:lnTo>
                    <a:pt x="115" y="12"/>
                  </a:lnTo>
                  <a:cubicBezTo>
                    <a:pt x="115" y="12"/>
                    <a:pt x="115" y="12"/>
                    <a:pt x="115" y="12"/>
                  </a:cubicBezTo>
                  <a:lnTo>
                    <a:pt x="115" y="12"/>
                  </a:lnTo>
                  <a:lnTo>
                    <a:pt x="114" y="15"/>
                  </a:lnTo>
                  <a:cubicBezTo>
                    <a:pt x="114" y="14"/>
                    <a:pt x="115" y="13"/>
                    <a:pt x="115" y="12"/>
                  </a:cubicBezTo>
                  <a:lnTo>
                    <a:pt x="115" y="12"/>
                  </a:lnTo>
                  <a:cubicBezTo>
                    <a:pt x="114" y="18"/>
                    <a:pt x="114" y="22"/>
                    <a:pt x="112" y="25"/>
                  </a:cubicBezTo>
                  <a:cubicBezTo>
                    <a:pt x="99" y="55"/>
                    <a:pt x="84" y="81"/>
                    <a:pt x="65" y="106"/>
                  </a:cubicBezTo>
                  <a:cubicBezTo>
                    <a:pt x="0" y="289"/>
                    <a:pt x="73" y="501"/>
                    <a:pt x="242" y="584"/>
                  </a:cubicBezTo>
                  <a:cubicBezTo>
                    <a:pt x="287" y="607"/>
                    <a:pt x="335" y="618"/>
                    <a:pt x="382" y="618"/>
                  </a:cubicBezTo>
                  <a:cubicBezTo>
                    <a:pt x="510" y="618"/>
                    <a:pt x="633" y="537"/>
                    <a:pt x="688" y="400"/>
                  </a:cubicBezTo>
                  <a:cubicBezTo>
                    <a:pt x="688" y="397"/>
                    <a:pt x="690" y="393"/>
                    <a:pt x="691" y="389"/>
                  </a:cubicBezTo>
                  <a:lnTo>
                    <a:pt x="691" y="389"/>
                  </a:lnTo>
                  <a:cubicBezTo>
                    <a:pt x="627" y="469"/>
                    <a:pt x="534" y="515"/>
                    <a:pt x="438" y="515"/>
                  </a:cubicBezTo>
                  <a:cubicBezTo>
                    <a:pt x="392" y="515"/>
                    <a:pt x="344" y="504"/>
                    <a:pt x="299" y="482"/>
                  </a:cubicBezTo>
                  <a:cubicBezTo>
                    <a:pt x="129" y="397"/>
                    <a:pt x="55" y="185"/>
                    <a:pt x="12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2"/>
            <p:cNvSpPr/>
            <p:nvPr/>
          </p:nvSpPr>
          <p:spPr>
            <a:xfrm>
              <a:off x="658925" y="3450000"/>
              <a:ext cx="17500" cy="15475"/>
            </a:xfrm>
            <a:custGeom>
              <a:avLst/>
              <a:gdLst/>
              <a:ahLst/>
              <a:cxnLst/>
              <a:rect l="l" t="t" r="r" b="b"/>
              <a:pathLst>
                <a:path w="700" h="619" extrusionOk="0">
                  <a:moveTo>
                    <a:pt x="130" y="1"/>
                  </a:moveTo>
                  <a:lnTo>
                    <a:pt x="130" y="1"/>
                  </a:lnTo>
                  <a:cubicBezTo>
                    <a:pt x="109" y="27"/>
                    <a:pt x="90" y="56"/>
                    <a:pt x="75" y="90"/>
                  </a:cubicBezTo>
                  <a:cubicBezTo>
                    <a:pt x="1" y="278"/>
                    <a:pt x="78" y="498"/>
                    <a:pt x="248" y="584"/>
                  </a:cubicBezTo>
                  <a:cubicBezTo>
                    <a:pt x="294" y="607"/>
                    <a:pt x="341" y="618"/>
                    <a:pt x="388" y="618"/>
                  </a:cubicBezTo>
                  <a:cubicBezTo>
                    <a:pt x="489" y="618"/>
                    <a:pt x="585" y="569"/>
                    <a:pt x="649" y="482"/>
                  </a:cubicBezTo>
                  <a:cubicBezTo>
                    <a:pt x="668" y="457"/>
                    <a:pt x="683" y="432"/>
                    <a:pt x="696" y="400"/>
                  </a:cubicBezTo>
                  <a:cubicBezTo>
                    <a:pt x="696" y="398"/>
                    <a:pt x="698" y="392"/>
                    <a:pt x="699" y="388"/>
                  </a:cubicBezTo>
                  <a:lnTo>
                    <a:pt x="699" y="388"/>
                  </a:lnTo>
                  <a:lnTo>
                    <a:pt x="698" y="390"/>
                  </a:lnTo>
                  <a:cubicBezTo>
                    <a:pt x="633" y="470"/>
                    <a:pt x="541" y="515"/>
                    <a:pt x="445" y="515"/>
                  </a:cubicBezTo>
                  <a:cubicBezTo>
                    <a:pt x="399" y="515"/>
                    <a:pt x="351" y="505"/>
                    <a:pt x="305" y="482"/>
                  </a:cubicBezTo>
                  <a:cubicBezTo>
                    <a:pt x="139" y="398"/>
                    <a:pt x="61" y="185"/>
                    <a:pt x="13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2"/>
            <p:cNvSpPr/>
            <p:nvPr/>
          </p:nvSpPr>
          <p:spPr>
            <a:xfrm>
              <a:off x="703700" y="3511850"/>
              <a:ext cx="8275" cy="14750"/>
            </a:xfrm>
            <a:custGeom>
              <a:avLst/>
              <a:gdLst/>
              <a:ahLst/>
              <a:cxnLst/>
              <a:rect l="l" t="t" r="r" b="b"/>
              <a:pathLst>
                <a:path w="331" h="590" extrusionOk="0">
                  <a:moveTo>
                    <a:pt x="163" y="0"/>
                  </a:moveTo>
                  <a:cubicBezTo>
                    <a:pt x="137" y="24"/>
                    <a:pt x="115" y="52"/>
                    <a:pt x="98" y="83"/>
                  </a:cubicBezTo>
                  <a:cubicBezTo>
                    <a:pt x="0" y="260"/>
                    <a:pt x="58" y="479"/>
                    <a:pt x="227" y="569"/>
                  </a:cubicBezTo>
                  <a:cubicBezTo>
                    <a:pt x="243" y="576"/>
                    <a:pt x="260" y="583"/>
                    <a:pt x="278" y="589"/>
                  </a:cubicBezTo>
                  <a:cubicBezTo>
                    <a:pt x="295" y="555"/>
                    <a:pt x="313" y="519"/>
                    <a:pt x="331" y="484"/>
                  </a:cubicBezTo>
                  <a:cubicBezTo>
                    <a:pt x="319" y="481"/>
                    <a:pt x="308" y="479"/>
                    <a:pt x="296" y="474"/>
                  </a:cubicBezTo>
                  <a:cubicBezTo>
                    <a:pt x="131" y="384"/>
                    <a:pt x="74" y="174"/>
                    <a:pt x="16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2"/>
            <p:cNvSpPr/>
            <p:nvPr/>
          </p:nvSpPr>
          <p:spPr>
            <a:xfrm>
              <a:off x="673700" y="3492750"/>
              <a:ext cx="17775" cy="15325"/>
            </a:xfrm>
            <a:custGeom>
              <a:avLst/>
              <a:gdLst/>
              <a:ahLst/>
              <a:cxnLst/>
              <a:rect l="l" t="t" r="r" b="b"/>
              <a:pathLst>
                <a:path w="711" h="613" extrusionOk="0">
                  <a:moveTo>
                    <a:pt x="163" y="1"/>
                  </a:moveTo>
                  <a:lnTo>
                    <a:pt x="163" y="1"/>
                  </a:lnTo>
                  <a:cubicBezTo>
                    <a:pt x="137" y="25"/>
                    <a:pt x="115" y="53"/>
                    <a:pt x="98" y="84"/>
                  </a:cubicBezTo>
                  <a:cubicBezTo>
                    <a:pt x="0" y="263"/>
                    <a:pt x="58" y="480"/>
                    <a:pt x="227" y="571"/>
                  </a:cubicBezTo>
                  <a:cubicBezTo>
                    <a:pt x="278" y="599"/>
                    <a:pt x="332" y="612"/>
                    <a:pt x="386" y="612"/>
                  </a:cubicBezTo>
                  <a:cubicBezTo>
                    <a:pt x="512" y="612"/>
                    <a:pt x="637" y="542"/>
                    <a:pt x="704" y="419"/>
                  </a:cubicBezTo>
                  <a:lnTo>
                    <a:pt x="710" y="408"/>
                  </a:lnTo>
                  <a:lnTo>
                    <a:pt x="710" y="408"/>
                  </a:lnTo>
                  <a:cubicBezTo>
                    <a:pt x="641" y="479"/>
                    <a:pt x="547" y="519"/>
                    <a:pt x="453" y="519"/>
                  </a:cubicBezTo>
                  <a:cubicBezTo>
                    <a:pt x="399" y="519"/>
                    <a:pt x="345" y="506"/>
                    <a:pt x="295" y="478"/>
                  </a:cubicBezTo>
                  <a:cubicBezTo>
                    <a:pt x="131" y="389"/>
                    <a:pt x="72" y="178"/>
                    <a:pt x="16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2"/>
            <p:cNvSpPr/>
            <p:nvPr/>
          </p:nvSpPr>
          <p:spPr>
            <a:xfrm>
              <a:off x="659175" y="3483675"/>
              <a:ext cx="17625" cy="15225"/>
            </a:xfrm>
            <a:custGeom>
              <a:avLst/>
              <a:gdLst/>
              <a:ahLst/>
              <a:cxnLst/>
              <a:rect l="l" t="t" r="r" b="b"/>
              <a:pathLst>
                <a:path w="705" h="609" extrusionOk="0">
                  <a:moveTo>
                    <a:pt x="156" y="0"/>
                  </a:moveTo>
                  <a:lnTo>
                    <a:pt x="156" y="0"/>
                  </a:lnTo>
                  <a:cubicBezTo>
                    <a:pt x="152" y="6"/>
                    <a:pt x="149" y="12"/>
                    <a:pt x="145" y="15"/>
                  </a:cubicBezTo>
                  <a:lnTo>
                    <a:pt x="147" y="13"/>
                  </a:lnTo>
                  <a:lnTo>
                    <a:pt x="147" y="13"/>
                  </a:lnTo>
                  <a:lnTo>
                    <a:pt x="142" y="23"/>
                  </a:lnTo>
                  <a:cubicBezTo>
                    <a:pt x="126" y="52"/>
                    <a:pt x="107" y="77"/>
                    <a:pt x="86" y="100"/>
                  </a:cubicBezTo>
                  <a:cubicBezTo>
                    <a:pt x="1" y="273"/>
                    <a:pt x="57" y="480"/>
                    <a:pt x="222" y="568"/>
                  </a:cubicBezTo>
                  <a:cubicBezTo>
                    <a:pt x="272" y="596"/>
                    <a:pt x="327" y="609"/>
                    <a:pt x="381" y="609"/>
                  </a:cubicBezTo>
                  <a:cubicBezTo>
                    <a:pt x="507" y="609"/>
                    <a:pt x="632" y="538"/>
                    <a:pt x="701" y="416"/>
                  </a:cubicBezTo>
                  <a:lnTo>
                    <a:pt x="705" y="404"/>
                  </a:lnTo>
                  <a:lnTo>
                    <a:pt x="705" y="404"/>
                  </a:lnTo>
                  <a:cubicBezTo>
                    <a:pt x="636" y="475"/>
                    <a:pt x="543" y="515"/>
                    <a:pt x="449" y="515"/>
                  </a:cubicBezTo>
                  <a:cubicBezTo>
                    <a:pt x="395" y="515"/>
                    <a:pt x="341" y="502"/>
                    <a:pt x="291" y="475"/>
                  </a:cubicBezTo>
                  <a:cubicBezTo>
                    <a:pt x="124" y="384"/>
                    <a:pt x="68" y="174"/>
                    <a:pt x="15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2"/>
            <p:cNvSpPr/>
            <p:nvPr/>
          </p:nvSpPr>
          <p:spPr>
            <a:xfrm>
              <a:off x="645100" y="3473800"/>
              <a:ext cx="17800" cy="15325"/>
            </a:xfrm>
            <a:custGeom>
              <a:avLst/>
              <a:gdLst/>
              <a:ahLst/>
              <a:cxnLst/>
              <a:rect l="l" t="t" r="r" b="b"/>
              <a:pathLst>
                <a:path w="712" h="613" extrusionOk="0">
                  <a:moveTo>
                    <a:pt x="161" y="0"/>
                  </a:moveTo>
                  <a:lnTo>
                    <a:pt x="161" y="0"/>
                  </a:lnTo>
                  <a:cubicBezTo>
                    <a:pt x="137" y="25"/>
                    <a:pt x="115" y="52"/>
                    <a:pt x="97" y="85"/>
                  </a:cubicBezTo>
                  <a:cubicBezTo>
                    <a:pt x="1" y="263"/>
                    <a:pt x="58" y="480"/>
                    <a:pt x="226" y="572"/>
                  </a:cubicBezTo>
                  <a:cubicBezTo>
                    <a:pt x="276" y="599"/>
                    <a:pt x="331" y="612"/>
                    <a:pt x="385" y="612"/>
                  </a:cubicBezTo>
                  <a:cubicBezTo>
                    <a:pt x="482" y="612"/>
                    <a:pt x="578" y="570"/>
                    <a:pt x="649" y="495"/>
                  </a:cubicBezTo>
                  <a:cubicBezTo>
                    <a:pt x="670" y="472"/>
                    <a:pt x="689" y="447"/>
                    <a:pt x="705" y="418"/>
                  </a:cubicBezTo>
                  <a:lnTo>
                    <a:pt x="712" y="404"/>
                  </a:lnTo>
                  <a:lnTo>
                    <a:pt x="710" y="405"/>
                  </a:lnTo>
                  <a:cubicBezTo>
                    <a:pt x="640" y="476"/>
                    <a:pt x="547" y="515"/>
                    <a:pt x="454" y="515"/>
                  </a:cubicBezTo>
                  <a:cubicBezTo>
                    <a:pt x="400" y="515"/>
                    <a:pt x="346" y="502"/>
                    <a:pt x="297" y="474"/>
                  </a:cubicBezTo>
                  <a:cubicBezTo>
                    <a:pt x="131" y="384"/>
                    <a:pt x="74" y="174"/>
                    <a:pt x="16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2"/>
            <p:cNvSpPr/>
            <p:nvPr/>
          </p:nvSpPr>
          <p:spPr>
            <a:xfrm>
              <a:off x="732750" y="3426200"/>
              <a:ext cx="17500" cy="15450"/>
            </a:xfrm>
            <a:custGeom>
              <a:avLst/>
              <a:gdLst/>
              <a:ahLst/>
              <a:cxnLst/>
              <a:rect l="l" t="t" r="r" b="b"/>
              <a:pathLst>
                <a:path w="700" h="618" extrusionOk="0">
                  <a:moveTo>
                    <a:pt x="130" y="0"/>
                  </a:moveTo>
                  <a:lnTo>
                    <a:pt x="130" y="0"/>
                  </a:lnTo>
                  <a:cubicBezTo>
                    <a:pt x="109" y="28"/>
                    <a:pt x="90" y="56"/>
                    <a:pt x="75" y="91"/>
                  </a:cubicBezTo>
                  <a:cubicBezTo>
                    <a:pt x="1" y="276"/>
                    <a:pt x="78" y="497"/>
                    <a:pt x="248" y="584"/>
                  </a:cubicBezTo>
                  <a:cubicBezTo>
                    <a:pt x="294" y="607"/>
                    <a:pt x="342" y="618"/>
                    <a:pt x="390" y="618"/>
                  </a:cubicBezTo>
                  <a:cubicBezTo>
                    <a:pt x="518" y="618"/>
                    <a:pt x="641" y="538"/>
                    <a:pt x="696" y="401"/>
                  </a:cubicBezTo>
                  <a:cubicBezTo>
                    <a:pt x="698" y="395"/>
                    <a:pt x="698" y="393"/>
                    <a:pt x="699" y="388"/>
                  </a:cubicBezTo>
                  <a:lnTo>
                    <a:pt x="699" y="388"/>
                  </a:lnTo>
                  <a:cubicBezTo>
                    <a:pt x="635" y="469"/>
                    <a:pt x="543" y="516"/>
                    <a:pt x="446" y="516"/>
                  </a:cubicBezTo>
                  <a:cubicBezTo>
                    <a:pt x="399" y="516"/>
                    <a:pt x="351" y="505"/>
                    <a:pt x="305" y="482"/>
                  </a:cubicBezTo>
                  <a:cubicBezTo>
                    <a:pt x="139" y="397"/>
                    <a:pt x="61" y="186"/>
                    <a:pt x="13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2"/>
            <p:cNvSpPr/>
            <p:nvPr/>
          </p:nvSpPr>
          <p:spPr>
            <a:xfrm>
              <a:off x="717850" y="3417575"/>
              <a:ext cx="17300" cy="15450"/>
            </a:xfrm>
            <a:custGeom>
              <a:avLst/>
              <a:gdLst/>
              <a:ahLst/>
              <a:cxnLst/>
              <a:rect l="l" t="t" r="r" b="b"/>
              <a:pathLst>
                <a:path w="692" h="618" extrusionOk="0">
                  <a:moveTo>
                    <a:pt x="123" y="0"/>
                  </a:moveTo>
                  <a:cubicBezTo>
                    <a:pt x="118" y="5"/>
                    <a:pt x="117" y="9"/>
                    <a:pt x="114" y="15"/>
                  </a:cubicBezTo>
                  <a:lnTo>
                    <a:pt x="115" y="13"/>
                  </a:lnTo>
                  <a:lnTo>
                    <a:pt x="115" y="13"/>
                  </a:lnTo>
                  <a:cubicBezTo>
                    <a:pt x="112" y="19"/>
                    <a:pt x="112" y="22"/>
                    <a:pt x="111" y="26"/>
                  </a:cubicBezTo>
                  <a:cubicBezTo>
                    <a:pt x="100" y="56"/>
                    <a:pt x="82" y="81"/>
                    <a:pt x="65" y="107"/>
                  </a:cubicBezTo>
                  <a:cubicBezTo>
                    <a:pt x="0" y="289"/>
                    <a:pt x="74" y="502"/>
                    <a:pt x="240" y="584"/>
                  </a:cubicBezTo>
                  <a:cubicBezTo>
                    <a:pt x="286" y="606"/>
                    <a:pt x="334" y="617"/>
                    <a:pt x="381" y="617"/>
                  </a:cubicBezTo>
                  <a:cubicBezTo>
                    <a:pt x="510" y="617"/>
                    <a:pt x="633" y="536"/>
                    <a:pt x="689" y="401"/>
                  </a:cubicBezTo>
                  <a:cubicBezTo>
                    <a:pt x="690" y="396"/>
                    <a:pt x="690" y="393"/>
                    <a:pt x="692" y="388"/>
                  </a:cubicBezTo>
                  <a:lnTo>
                    <a:pt x="692" y="388"/>
                  </a:lnTo>
                  <a:cubicBezTo>
                    <a:pt x="628" y="470"/>
                    <a:pt x="535" y="516"/>
                    <a:pt x="439" y="516"/>
                  </a:cubicBezTo>
                  <a:cubicBezTo>
                    <a:pt x="392" y="516"/>
                    <a:pt x="344" y="505"/>
                    <a:pt x="298" y="482"/>
                  </a:cubicBezTo>
                  <a:cubicBezTo>
                    <a:pt x="131" y="397"/>
                    <a:pt x="54" y="186"/>
                    <a:pt x="12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2"/>
            <p:cNvSpPr/>
            <p:nvPr/>
          </p:nvSpPr>
          <p:spPr>
            <a:xfrm>
              <a:off x="703300" y="3408200"/>
              <a:ext cx="17475" cy="15450"/>
            </a:xfrm>
            <a:custGeom>
              <a:avLst/>
              <a:gdLst/>
              <a:ahLst/>
              <a:cxnLst/>
              <a:rect l="l" t="t" r="r" b="b"/>
              <a:pathLst>
                <a:path w="699" h="618" extrusionOk="0">
                  <a:moveTo>
                    <a:pt x="130" y="0"/>
                  </a:moveTo>
                  <a:lnTo>
                    <a:pt x="130" y="0"/>
                  </a:lnTo>
                  <a:cubicBezTo>
                    <a:pt x="108" y="26"/>
                    <a:pt x="90" y="56"/>
                    <a:pt x="75" y="89"/>
                  </a:cubicBezTo>
                  <a:cubicBezTo>
                    <a:pt x="0" y="278"/>
                    <a:pt x="78" y="498"/>
                    <a:pt x="248" y="584"/>
                  </a:cubicBezTo>
                  <a:cubicBezTo>
                    <a:pt x="294" y="607"/>
                    <a:pt x="342" y="618"/>
                    <a:pt x="389" y="618"/>
                  </a:cubicBezTo>
                  <a:cubicBezTo>
                    <a:pt x="489" y="618"/>
                    <a:pt x="585" y="569"/>
                    <a:pt x="648" y="482"/>
                  </a:cubicBezTo>
                  <a:cubicBezTo>
                    <a:pt x="667" y="456"/>
                    <a:pt x="683" y="431"/>
                    <a:pt x="694" y="401"/>
                  </a:cubicBezTo>
                  <a:cubicBezTo>
                    <a:pt x="697" y="397"/>
                    <a:pt x="697" y="394"/>
                    <a:pt x="699" y="388"/>
                  </a:cubicBezTo>
                  <a:lnTo>
                    <a:pt x="699" y="388"/>
                  </a:lnTo>
                  <a:lnTo>
                    <a:pt x="697" y="390"/>
                  </a:lnTo>
                  <a:cubicBezTo>
                    <a:pt x="634" y="470"/>
                    <a:pt x="542" y="515"/>
                    <a:pt x="446" y="515"/>
                  </a:cubicBezTo>
                  <a:cubicBezTo>
                    <a:pt x="399" y="515"/>
                    <a:pt x="351" y="504"/>
                    <a:pt x="305" y="482"/>
                  </a:cubicBezTo>
                  <a:cubicBezTo>
                    <a:pt x="138" y="397"/>
                    <a:pt x="61" y="186"/>
                    <a:pt x="13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2"/>
            <p:cNvSpPr/>
            <p:nvPr/>
          </p:nvSpPr>
          <p:spPr>
            <a:xfrm>
              <a:off x="718100" y="3455400"/>
              <a:ext cx="17775" cy="15225"/>
            </a:xfrm>
            <a:custGeom>
              <a:avLst/>
              <a:gdLst/>
              <a:ahLst/>
              <a:cxnLst/>
              <a:rect l="l" t="t" r="r" b="b"/>
              <a:pathLst>
                <a:path w="711" h="609" extrusionOk="0">
                  <a:moveTo>
                    <a:pt x="161" y="1"/>
                  </a:moveTo>
                  <a:lnTo>
                    <a:pt x="161" y="1"/>
                  </a:lnTo>
                  <a:cubicBezTo>
                    <a:pt x="137" y="24"/>
                    <a:pt x="114" y="51"/>
                    <a:pt x="98" y="81"/>
                  </a:cubicBezTo>
                  <a:cubicBezTo>
                    <a:pt x="0" y="259"/>
                    <a:pt x="58" y="476"/>
                    <a:pt x="227" y="568"/>
                  </a:cubicBezTo>
                  <a:cubicBezTo>
                    <a:pt x="278" y="595"/>
                    <a:pt x="332" y="608"/>
                    <a:pt x="386" y="608"/>
                  </a:cubicBezTo>
                  <a:cubicBezTo>
                    <a:pt x="512" y="608"/>
                    <a:pt x="637" y="538"/>
                    <a:pt x="705" y="414"/>
                  </a:cubicBezTo>
                  <a:lnTo>
                    <a:pt x="710" y="404"/>
                  </a:lnTo>
                  <a:lnTo>
                    <a:pt x="710" y="404"/>
                  </a:lnTo>
                  <a:cubicBezTo>
                    <a:pt x="641" y="475"/>
                    <a:pt x="548" y="514"/>
                    <a:pt x="454" y="514"/>
                  </a:cubicBezTo>
                  <a:cubicBezTo>
                    <a:pt x="400" y="514"/>
                    <a:pt x="346" y="501"/>
                    <a:pt x="295" y="473"/>
                  </a:cubicBezTo>
                  <a:cubicBezTo>
                    <a:pt x="130" y="384"/>
                    <a:pt x="72" y="174"/>
                    <a:pt x="16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2"/>
            <p:cNvSpPr/>
            <p:nvPr/>
          </p:nvSpPr>
          <p:spPr>
            <a:xfrm>
              <a:off x="703550" y="3446250"/>
              <a:ext cx="17675" cy="15200"/>
            </a:xfrm>
            <a:custGeom>
              <a:avLst/>
              <a:gdLst/>
              <a:ahLst/>
              <a:cxnLst/>
              <a:rect l="l" t="t" r="r" b="b"/>
              <a:pathLst>
                <a:path w="707" h="608" extrusionOk="0">
                  <a:moveTo>
                    <a:pt x="157" y="0"/>
                  </a:moveTo>
                  <a:cubicBezTo>
                    <a:pt x="154" y="4"/>
                    <a:pt x="150" y="10"/>
                    <a:pt x="146" y="14"/>
                  </a:cubicBezTo>
                  <a:lnTo>
                    <a:pt x="148" y="12"/>
                  </a:lnTo>
                  <a:lnTo>
                    <a:pt x="148" y="12"/>
                  </a:lnTo>
                  <a:lnTo>
                    <a:pt x="143" y="23"/>
                  </a:lnTo>
                  <a:cubicBezTo>
                    <a:pt x="127" y="52"/>
                    <a:pt x="108" y="75"/>
                    <a:pt x="87" y="98"/>
                  </a:cubicBezTo>
                  <a:cubicBezTo>
                    <a:pt x="0" y="273"/>
                    <a:pt x="58" y="480"/>
                    <a:pt x="223" y="568"/>
                  </a:cubicBezTo>
                  <a:cubicBezTo>
                    <a:pt x="273" y="595"/>
                    <a:pt x="328" y="608"/>
                    <a:pt x="382" y="608"/>
                  </a:cubicBezTo>
                  <a:cubicBezTo>
                    <a:pt x="508" y="608"/>
                    <a:pt x="633" y="538"/>
                    <a:pt x="702" y="414"/>
                  </a:cubicBezTo>
                  <a:lnTo>
                    <a:pt x="706" y="404"/>
                  </a:lnTo>
                  <a:lnTo>
                    <a:pt x="706" y="404"/>
                  </a:lnTo>
                  <a:cubicBezTo>
                    <a:pt x="636" y="474"/>
                    <a:pt x="543" y="514"/>
                    <a:pt x="449" y="514"/>
                  </a:cubicBezTo>
                  <a:cubicBezTo>
                    <a:pt x="396" y="514"/>
                    <a:pt x="342" y="501"/>
                    <a:pt x="292" y="474"/>
                  </a:cubicBezTo>
                  <a:cubicBezTo>
                    <a:pt x="127" y="384"/>
                    <a:pt x="69" y="174"/>
                    <a:pt x="15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2"/>
            <p:cNvSpPr/>
            <p:nvPr/>
          </p:nvSpPr>
          <p:spPr>
            <a:xfrm>
              <a:off x="689500" y="3436325"/>
              <a:ext cx="17800" cy="15350"/>
            </a:xfrm>
            <a:custGeom>
              <a:avLst/>
              <a:gdLst/>
              <a:ahLst/>
              <a:cxnLst/>
              <a:rect l="l" t="t" r="r" b="b"/>
              <a:pathLst>
                <a:path w="712" h="614" extrusionOk="0">
                  <a:moveTo>
                    <a:pt x="163" y="1"/>
                  </a:moveTo>
                  <a:cubicBezTo>
                    <a:pt x="137" y="26"/>
                    <a:pt x="116" y="54"/>
                    <a:pt x="98" y="85"/>
                  </a:cubicBezTo>
                  <a:cubicBezTo>
                    <a:pt x="1" y="263"/>
                    <a:pt x="58" y="480"/>
                    <a:pt x="228" y="572"/>
                  </a:cubicBezTo>
                  <a:cubicBezTo>
                    <a:pt x="278" y="600"/>
                    <a:pt x="332" y="613"/>
                    <a:pt x="386" y="613"/>
                  </a:cubicBezTo>
                  <a:cubicBezTo>
                    <a:pt x="483" y="613"/>
                    <a:pt x="579" y="571"/>
                    <a:pt x="649" y="495"/>
                  </a:cubicBezTo>
                  <a:cubicBezTo>
                    <a:pt x="670" y="472"/>
                    <a:pt x="689" y="449"/>
                    <a:pt x="705" y="420"/>
                  </a:cubicBezTo>
                  <a:lnTo>
                    <a:pt x="712" y="406"/>
                  </a:lnTo>
                  <a:lnTo>
                    <a:pt x="710" y="407"/>
                  </a:lnTo>
                  <a:cubicBezTo>
                    <a:pt x="641" y="476"/>
                    <a:pt x="548" y="516"/>
                    <a:pt x="455" y="516"/>
                  </a:cubicBezTo>
                  <a:cubicBezTo>
                    <a:pt x="401" y="516"/>
                    <a:pt x="347" y="503"/>
                    <a:pt x="297" y="475"/>
                  </a:cubicBezTo>
                  <a:cubicBezTo>
                    <a:pt x="131" y="386"/>
                    <a:pt x="74" y="176"/>
                    <a:pt x="16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2"/>
            <p:cNvSpPr/>
            <p:nvPr/>
          </p:nvSpPr>
          <p:spPr>
            <a:xfrm>
              <a:off x="666825" y="3432700"/>
              <a:ext cx="13675" cy="5125"/>
            </a:xfrm>
            <a:custGeom>
              <a:avLst/>
              <a:gdLst/>
              <a:ahLst/>
              <a:cxnLst/>
              <a:rect l="l" t="t" r="r" b="b"/>
              <a:pathLst>
                <a:path w="547" h="205" extrusionOk="0">
                  <a:moveTo>
                    <a:pt x="547" y="0"/>
                  </a:moveTo>
                  <a:lnTo>
                    <a:pt x="547" y="0"/>
                  </a:lnTo>
                  <a:cubicBezTo>
                    <a:pt x="478" y="71"/>
                    <a:pt x="385" y="110"/>
                    <a:pt x="291" y="110"/>
                  </a:cubicBezTo>
                  <a:cubicBezTo>
                    <a:pt x="237" y="110"/>
                    <a:pt x="183" y="97"/>
                    <a:pt x="133" y="69"/>
                  </a:cubicBezTo>
                  <a:cubicBezTo>
                    <a:pt x="110" y="56"/>
                    <a:pt x="94" y="36"/>
                    <a:pt x="74" y="19"/>
                  </a:cubicBezTo>
                  <a:cubicBezTo>
                    <a:pt x="50" y="49"/>
                    <a:pt x="24" y="79"/>
                    <a:pt x="1" y="111"/>
                  </a:cubicBezTo>
                  <a:cubicBezTo>
                    <a:pt x="21" y="130"/>
                    <a:pt x="38" y="150"/>
                    <a:pt x="64" y="164"/>
                  </a:cubicBezTo>
                  <a:cubicBezTo>
                    <a:pt x="114" y="192"/>
                    <a:pt x="169" y="205"/>
                    <a:pt x="223" y="205"/>
                  </a:cubicBezTo>
                  <a:cubicBezTo>
                    <a:pt x="349" y="205"/>
                    <a:pt x="474" y="134"/>
                    <a:pt x="541" y="12"/>
                  </a:cubicBezTo>
                  <a:lnTo>
                    <a:pt x="547"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2"/>
            <p:cNvSpPr/>
            <p:nvPr/>
          </p:nvSpPr>
          <p:spPr>
            <a:xfrm>
              <a:off x="757975" y="3385350"/>
              <a:ext cx="5675" cy="13900"/>
            </a:xfrm>
            <a:custGeom>
              <a:avLst/>
              <a:gdLst/>
              <a:ahLst/>
              <a:cxnLst/>
              <a:rect l="l" t="t" r="r" b="b"/>
              <a:pathLst>
                <a:path w="227" h="556" extrusionOk="0">
                  <a:moveTo>
                    <a:pt x="118" y="0"/>
                  </a:moveTo>
                  <a:cubicBezTo>
                    <a:pt x="114" y="3"/>
                    <a:pt x="113" y="9"/>
                    <a:pt x="108" y="15"/>
                  </a:cubicBezTo>
                  <a:lnTo>
                    <a:pt x="111" y="12"/>
                  </a:lnTo>
                  <a:lnTo>
                    <a:pt x="111" y="12"/>
                  </a:lnTo>
                  <a:cubicBezTo>
                    <a:pt x="108" y="18"/>
                    <a:pt x="108" y="22"/>
                    <a:pt x="107" y="25"/>
                  </a:cubicBezTo>
                  <a:cubicBezTo>
                    <a:pt x="94" y="55"/>
                    <a:pt x="78" y="81"/>
                    <a:pt x="61" y="105"/>
                  </a:cubicBezTo>
                  <a:cubicBezTo>
                    <a:pt x="0" y="275"/>
                    <a:pt x="62" y="462"/>
                    <a:pt x="202" y="555"/>
                  </a:cubicBezTo>
                  <a:cubicBezTo>
                    <a:pt x="212" y="512"/>
                    <a:pt x="219" y="469"/>
                    <a:pt x="226" y="427"/>
                  </a:cubicBezTo>
                  <a:cubicBezTo>
                    <a:pt x="108" y="327"/>
                    <a:pt x="61" y="154"/>
                    <a:pt x="11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2"/>
            <p:cNvSpPr/>
            <p:nvPr/>
          </p:nvSpPr>
          <p:spPr>
            <a:xfrm>
              <a:off x="743250" y="3375925"/>
              <a:ext cx="17525" cy="15475"/>
            </a:xfrm>
            <a:custGeom>
              <a:avLst/>
              <a:gdLst/>
              <a:ahLst/>
              <a:cxnLst/>
              <a:rect l="l" t="t" r="r" b="b"/>
              <a:pathLst>
                <a:path w="701" h="619" extrusionOk="0">
                  <a:moveTo>
                    <a:pt x="130" y="1"/>
                  </a:moveTo>
                  <a:lnTo>
                    <a:pt x="130" y="1"/>
                  </a:lnTo>
                  <a:cubicBezTo>
                    <a:pt x="108" y="28"/>
                    <a:pt x="91" y="57"/>
                    <a:pt x="76" y="91"/>
                  </a:cubicBezTo>
                  <a:cubicBezTo>
                    <a:pt x="0" y="280"/>
                    <a:pt x="78" y="498"/>
                    <a:pt x="249" y="584"/>
                  </a:cubicBezTo>
                  <a:cubicBezTo>
                    <a:pt x="295" y="607"/>
                    <a:pt x="343" y="618"/>
                    <a:pt x="390" y="618"/>
                  </a:cubicBezTo>
                  <a:cubicBezTo>
                    <a:pt x="490" y="618"/>
                    <a:pt x="586" y="569"/>
                    <a:pt x="650" y="482"/>
                  </a:cubicBezTo>
                  <a:cubicBezTo>
                    <a:pt x="667" y="458"/>
                    <a:pt x="683" y="432"/>
                    <a:pt x="696" y="402"/>
                  </a:cubicBezTo>
                  <a:cubicBezTo>
                    <a:pt x="697" y="399"/>
                    <a:pt x="700" y="395"/>
                    <a:pt x="700" y="389"/>
                  </a:cubicBezTo>
                  <a:lnTo>
                    <a:pt x="700" y="389"/>
                  </a:lnTo>
                  <a:lnTo>
                    <a:pt x="697" y="390"/>
                  </a:lnTo>
                  <a:cubicBezTo>
                    <a:pt x="634" y="471"/>
                    <a:pt x="542" y="516"/>
                    <a:pt x="446" y="516"/>
                  </a:cubicBezTo>
                  <a:cubicBezTo>
                    <a:pt x="400" y="516"/>
                    <a:pt x="352" y="505"/>
                    <a:pt x="306" y="482"/>
                  </a:cubicBezTo>
                  <a:cubicBezTo>
                    <a:pt x="140" y="399"/>
                    <a:pt x="62" y="186"/>
                    <a:pt x="13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2"/>
            <p:cNvSpPr/>
            <p:nvPr/>
          </p:nvSpPr>
          <p:spPr>
            <a:xfrm>
              <a:off x="743525" y="3409625"/>
              <a:ext cx="13350" cy="15250"/>
            </a:xfrm>
            <a:custGeom>
              <a:avLst/>
              <a:gdLst/>
              <a:ahLst/>
              <a:cxnLst/>
              <a:rect l="l" t="t" r="r" b="b"/>
              <a:pathLst>
                <a:path w="534" h="610" extrusionOk="0">
                  <a:moveTo>
                    <a:pt x="156" y="1"/>
                  </a:moveTo>
                  <a:lnTo>
                    <a:pt x="156" y="1"/>
                  </a:lnTo>
                  <a:cubicBezTo>
                    <a:pt x="156" y="1"/>
                    <a:pt x="156" y="1"/>
                    <a:pt x="156" y="1"/>
                  </a:cubicBezTo>
                  <a:lnTo>
                    <a:pt x="156" y="1"/>
                  </a:lnTo>
                  <a:cubicBezTo>
                    <a:pt x="156" y="1"/>
                    <a:pt x="156" y="1"/>
                    <a:pt x="156" y="1"/>
                  </a:cubicBezTo>
                  <a:close/>
                  <a:moveTo>
                    <a:pt x="156" y="1"/>
                  </a:moveTo>
                  <a:cubicBezTo>
                    <a:pt x="153" y="7"/>
                    <a:pt x="150" y="11"/>
                    <a:pt x="146" y="15"/>
                  </a:cubicBezTo>
                  <a:lnTo>
                    <a:pt x="147" y="14"/>
                  </a:lnTo>
                  <a:lnTo>
                    <a:pt x="147" y="14"/>
                  </a:lnTo>
                  <a:lnTo>
                    <a:pt x="142" y="24"/>
                  </a:lnTo>
                  <a:cubicBezTo>
                    <a:pt x="126" y="53"/>
                    <a:pt x="109" y="76"/>
                    <a:pt x="87" y="100"/>
                  </a:cubicBezTo>
                  <a:cubicBezTo>
                    <a:pt x="1" y="274"/>
                    <a:pt x="58" y="481"/>
                    <a:pt x="222" y="570"/>
                  </a:cubicBezTo>
                  <a:cubicBezTo>
                    <a:pt x="272" y="597"/>
                    <a:pt x="325" y="610"/>
                    <a:pt x="379" y="610"/>
                  </a:cubicBezTo>
                  <a:cubicBezTo>
                    <a:pt x="421" y="610"/>
                    <a:pt x="464" y="602"/>
                    <a:pt x="505" y="586"/>
                  </a:cubicBezTo>
                  <a:cubicBezTo>
                    <a:pt x="515" y="557"/>
                    <a:pt x="525" y="531"/>
                    <a:pt x="534" y="502"/>
                  </a:cubicBezTo>
                  <a:lnTo>
                    <a:pt x="534" y="502"/>
                  </a:lnTo>
                  <a:cubicBezTo>
                    <a:pt x="505" y="509"/>
                    <a:pt x="475" y="513"/>
                    <a:pt x="445" y="513"/>
                  </a:cubicBezTo>
                  <a:cubicBezTo>
                    <a:pt x="393" y="513"/>
                    <a:pt x="340" y="502"/>
                    <a:pt x="291" y="475"/>
                  </a:cubicBezTo>
                  <a:cubicBezTo>
                    <a:pt x="126" y="385"/>
                    <a:pt x="68" y="175"/>
                    <a:pt x="15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2"/>
            <p:cNvSpPr/>
            <p:nvPr/>
          </p:nvSpPr>
          <p:spPr>
            <a:xfrm>
              <a:off x="729475" y="3399750"/>
              <a:ext cx="17825" cy="15325"/>
            </a:xfrm>
            <a:custGeom>
              <a:avLst/>
              <a:gdLst/>
              <a:ahLst/>
              <a:cxnLst/>
              <a:rect l="l" t="t" r="r" b="b"/>
              <a:pathLst>
                <a:path w="713" h="613" extrusionOk="0">
                  <a:moveTo>
                    <a:pt x="162" y="1"/>
                  </a:moveTo>
                  <a:lnTo>
                    <a:pt x="162" y="1"/>
                  </a:lnTo>
                  <a:cubicBezTo>
                    <a:pt x="137" y="25"/>
                    <a:pt x="116" y="52"/>
                    <a:pt x="97" y="84"/>
                  </a:cubicBezTo>
                  <a:cubicBezTo>
                    <a:pt x="1" y="262"/>
                    <a:pt x="58" y="479"/>
                    <a:pt x="227" y="571"/>
                  </a:cubicBezTo>
                  <a:cubicBezTo>
                    <a:pt x="277" y="599"/>
                    <a:pt x="332" y="612"/>
                    <a:pt x="386" y="612"/>
                  </a:cubicBezTo>
                  <a:cubicBezTo>
                    <a:pt x="483" y="612"/>
                    <a:pt x="579" y="570"/>
                    <a:pt x="649" y="494"/>
                  </a:cubicBezTo>
                  <a:cubicBezTo>
                    <a:pt x="671" y="471"/>
                    <a:pt x="688" y="448"/>
                    <a:pt x="705" y="419"/>
                  </a:cubicBezTo>
                  <a:lnTo>
                    <a:pt x="712" y="404"/>
                  </a:lnTo>
                  <a:lnTo>
                    <a:pt x="712" y="404"/>
                  </a:lnTo>
                  <a:lnTo>
                    <a:pt x="709" y="406"/>
                  </a:lnTo>
                  <a:cubicBezTo>
                    <a:pt x="640" y="475"/>
                    <a:pt x="547" y="515"/>
                    <a:pt x="453" y="515"/>
                  </a:cubicBezTo>
                  <a:cubicBezTo>
                    <a:pt x="400" y="515"/>
                    <a:pt x="347" y="502"/>
                    <a:pt x="297" y="475"/>
                  </a:cubicBezTo>
                  <a:cubicBezTo>
                    <a:pt x="132" y="384"/>
                    <a:pt x="74" y="175"/>
                    <a:pt x="16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2"/>
            <p:cNvSpPr/>
            <p:nvPr/>
          </p:nvSpPr>
          <p:spPr>
            <a:xfrm>
              <a:off x="704800" y="3392025"/>
              <a:ext cx="12250" cy="5125"/>
            </a:xfrm>
            <a:custGeom>
              <a:avLst/>
              <a:gdLst/>
              <a:ahLst/>
              <a:cxnLst/>
              <a:rect l="l" t="t" r="r" b="b"/>
              <a:pathLst>
                <a:path w="490" h="205" extrusionOk="0">
                  <a:moveTo>
                    <a:pt x="489" y="1"/>
                  </a:moveTo>
                  <a:lnTo>
                    <a:pt x="489" y="1"/>
                  </a:lnTo>
                  <a:cubicBezTo>
                    <a:pt x="421" y="70"/>
                    <a:pt x="330" y="107"/>
                    <a:pt x="238" y="107"/>
                  </a:cubicBezTo>
                  <a:cubicBezTo>
                    <a:pt x="191" y="107"/>
                    <a:pt x="144" y="98"/>
                    <a:pt x="100" y="78"/>
                  </a:cubicBezTo>
                  <a:cubicBezTo>
                    <a:pt x="65" y="104"/>
                    <a:pt x="34" y="131"/>
                    <a:pt x="1" y="159"/>
                  </a:cubicBezTo>
                  <a:lnTo>
                    <a:pt x="7" y="165"/>
                  </a:lnTo>
                  <a:cubicBezTo>
                    <a:pt x="57" y="192"/>
                    <a:pt x="111" y="205"/>
                    <a:pt x="165" y="205"/>
                  </a:cubicBezTo>
                  <a:cubicBezTo>
                    <a:pt x="291" y="205"/>
                    <a:pt x="417" y="134"/>
                    <a:pt x="485" y="11"/>
                  </a:cubicBezTo>
                  <a:lnTo>
                    <a:pt x="489"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2"/>
            <p:cNvSpPr/>
            <p:nvPr/>
          </p:nvSpPr>
          <p:spPr>
            <a:xfrm>
              <a:off x="654475" y="3403300"/>
              <a:ext cx="78025" cy="180225"/>
            </a:xfrm>
            <a:custGeom>
              <a:avLst/>
              <a:gdLst/>
              <a:ahLst/>
              <a:cxnLst/>
              <a:rect l="l" t="t" r="r" b="b"/>
              <a:pathLst>
                <a:path w="3121" h="7209" extrusionOk="0">
                  <a:moveTo>
                    <a:pt x="3120" y="1"/>
                  </a:moveTo>
                  <a:cubicBezTo>
                    <a:pt x="2168" y="104"/>
                    <a:pt x="1215" y="1987"/>
                    <a:pt x="315" y="4539"/>
                  </a:cubicBezTo>
                  <a:cubicBezTo>
                    <a:pt x="186" y="4908"/>
                    <a:pt x="81" y="5269"/>
                    <a:pt x="1" y="5621"/>
                  </a:cubicBezTo>
                  <a:lnTo>
                    <a:pt x="1022" y="7209"/>
                  </a:lnTo>
                  <a:cubicBezTo>
                    <a:pt x="1022" y="7209"/>
                    <a:pt x="2336" y="2520"/>
                    <a:pt x="3120"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2"/>
            <p:cNvSpPr/>
            <p:nvPr/>
          </p:nvSpPr>
          <p:spPr>
            <a:xfrm>
              <a:off x="660500" y="3604425"/>
              <a:ext cx="203050" cy="69825"/>
            </a:xfrm>
            <a:custGeom>
              <a:avLst/>
              <a:gdLst/>
              <a:ahLst/>
              <a:cxnLst/>
              <a:rect l="l" t="t" r="r" b="b"/>
              <a:pathLst>
                <a:path w="8122" h="2793" extrusionOk="0">
                  <a:moveTo>
                    <a:pt x="477" y="0"/>
                  </a:moveTo>
                  <a:lnTo>
                    <a:pt x="1" y="1635"/>
                  </a:lnTo>
                  <a:lnTo>
                    <a:pt x="8121" y="2792"/>
                  </a:lnTo>
                  <a:lnTo>
                    <a:pt x="8121" y="1203"/>
                  </a:lnTo>
                  <a:lnTo>
                    <a:pt x="4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2"/>
            <p:cNvSpPr/>
            <p:nvPr/>
          </p:nvSpPr>
          <p:spPr>
            <a:xfrm>
              <a:off x="654500" y="3836100"/>
              <a:ext cx="238150" cy="121050"/>
            </a:xfrm>
            <a:custGeom>
              <a:avLst/>
              <a:gdLst/>
              <a:ahLst/>
              <a:cxnLst/>
              <a:rect l="l" t="t" r="r" b="b"/>
              <a:pathLst>
                <a:path w="9526" h="4842" extrusionOk="0">
                  <a:moveTo>
                    <a:pt x="116" y="0"/>
                  </a:moveTo>
                  <a:lnTo>
                    <a:pt x="1" y="3343"/>
                  </a:lnTo>
                  <a:lnTo>
                    <a:pt x="9525" y="4841"/>
                  </a:lnTo>
                  <a:lnTo>
                    <a:pt x="9353" y="1371"/>
                  </a:lnTo>
                  <a:lnTo>
                    <a:pt x="11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2"/>
            <p:cNvSpPr/>
            <p:nvPr/>
          </p:nvSpPr>
          <p:spPr>
            <a:xfrm>
              <a:off x="655025" y="3836100"/>
              <a:ext cx="237625" cy="121050"/>
            </a:xfrm>
            <a:custGeom>
              <a:avLst/>
              <a:gdLst/>
              <a:ahLst/>
              <a:cxnLst/>
              <a:rect l="l" t="t" r="r" b="b"/>
              <a:pathLst>
                <a:path w="9505" h="4842" extrusionOk="0">
                  <a:moveTo>
                    <a:pt x="95" y="0"/>
                  </a:moveTo>
                  <a:lnTo>
                    <a:pt x="0" y="2804"/>
                  </a:lnTo>
                  <a:lnTo>
                    <a:pt x="8925" y="4073"/>
                  </a:lnTo>
                  <a:lnTo>
                    <a:pt x="9060" y="4772"/>
                  </a:lnTo>
                  <a:lnTo>
                    <a:pt x="9504" y="4841"/>
                  </a:lnTo>
                  <a:lnTo>
                    <a:pt x="9332" y="1371"/>
                  </a:lnTo>
                  <a:lnTo>
                    <a:pt x="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2"/>
            <p:cNvSpPr/>
            <p:nvPr/>
          </p:nvSpPr>
          <p:spPr>
            <a:xfrm>
              <a:off x="645525" y="3635425"/>
              <a:ext cx="248350" cy="291150"/>
            </a:xfrm>
            <a:custGeom>
              <a:avLst/>
              <a:gdLst/>
              <a:ahLst/>
              <a:cxnLst/>
              <a:rect l="l" t="t" r="r" b="b"/>
              <a:pathLst>
                <a:path w="9934" h="11646" extrusionOk="0">
                  <a:moveTo>
                    <a:pt x="1927" y="1"/>
                  </a:moveTo>
                  <a:cubicBezTo>
                    <a:pt x="1240" y="1"/>
                    <a:pt x="774" y="88"/>
                    <a:pt x="725" y="299"/>
                  </a:cubicBezTo>
                  <a:cubicBezTo>
                    <a:pt x="525" y="1158"/>
                    <a:pt x="1" y="10253"/>
                    <a:pt x="1" y="10253"/>
                  </a:cubicBezTo>
                  <a:cubicBezTo>
                    <a:pt x="1" y="10253"/>
                    <a:pt x="8625" y="11370"/>
                    <a:pt x="9933" y="11645"/>
                  </a:cubicBezTo>
                  <a:cubicBezTo>
                    <a:pt x="9933" y="11645"/>
                    <a:pt x="9396" y="2331"/>
                    <a:pt x="8963" y="1538"/>
                  </a:cubicBezTo>
                  <a:cubicBezTo>
                    <a:pt x="8616" y="902"/>
                    <a:pt x="4131" y="1"/>
                    <a:pt x="19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2"/>
            <p:cNvSpPr/>
            <p:nvPr/>
          </p:nvSpPr>
          <p:spPr>
            <a:xfrm>
              <a:off x="645600" y="3635425"/>
              <a:ext cx="248300" cy="291125"/>
            </a:xfrm>
            <a:custGeom>
              <a:avLst/>
              <a:gdLst/>
              <a:ahLst/>
              <a:cxnLst/>
              <a:rect l="l" t="t" r="r" b="b"/>
              <a:pathLst>
                <a:path w="9932" h="11645" extrusionOk="0">
                  <a:moveTo>
                    <a:pt x="1926" y="1"/>
                  </a:moveTo>
                  <a:cubicBezTo>
                    <a:pt x="1238" y="1"/>
                    <a:pt x="773" y="88"/>
                    <a:pt x="723" y="299"/>
                  </a:cubicBezTo>
                  <a:cubicBezTo>
                    <a:pt x="525" y="1158"/>
                    <a:pt x="1" y="10253"/>
                    <a:pt x="1" y="10253"/>
                  </a:cubicBezTo>
                  <a:cubicBezTo>
                    <a:pt x="1" y="10253"/>
                    <a:pt x="137" y="10270"/>
                    <a:pt x="370" y="10302"/>
                  </a:cubicBezTo>
                  <a:cubicBezTo>
                    <a:pt x="36" y="6138"/>
                    <a:pt x="1678" y="736"/>
                    <a:pt x="4127" y="736"/>
                  </a:cubicBezTo>
                  <a:cubicBezTo>
                    <a:pt x="4158" y="736"/>
                    <a:pt x="4189" y="737"/>
                    <a:pt x="4221" y="739"/>
                  </a:cubicBezTo>
                  <a:cubicBezTo>
                    <a:pt x="7762" y="937"/>
                    <a:pt x="8533" y="7004"/>
                    <a:pt x="8612" y="11052"/>
                  </a:cubicBezTo>
                  <a:cubicBezTo>
                    <a:pt x="8615" y="11178"/>
                    <a:pt x="8615" y="11302"/>
                    <a:pt x="8617" y="11426"/>
                  </a:cubicBezTo>
                  <a:cubicBezTo>
                    <a:pt x="9220" y="11518"/>
                    <a:pt x="9687" y="11592"/>
                    <a:pt x="9932" y="11644"/>
                  </a:cubicBezTo>
                  <a:cubicBezTo>
                    <a:pt x="9932" y="11644"/>
                    <a:pt x="9394" y="2331"/>
                    <a:pt x="8962" y="1538"/>
                  </a:cubicBezTo>
                  <a:cubicBezTo>
                    <a:pt x="8615" y="902"/>
                    <a:pt x="4130" y="1"/>
                    <a:pt x="1926"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52"/>
            <p:cNvSpPr/>
            <p:nvPr/>
          </p:nvSpPr>
          <p:spPr>
            <a:xfrm>
              <a:off x="802675" y="3883125"/>
              <a:ext cx="14425" cy="12375"/>
            </a:xfrm>
            <a:custGeom>
              <a:avLst/>
              <a:gdLst/>
              <a:ahLst/>
              <a:cxnLst/>
              <a:rect l="l" t="t" r="r" b="b"/>
              <a:pathLst>
                <a:path w="577" h="495" extrusionOk="0">
                  <a:moveTo>
                    <a:pt x="7" y="0"/>
                  </a:moveTo>
                  <a:cubicBezTo>
                    <a:pt x="2" y="35"/>
                    <a:pt x="0" y="68"/>
                    <a:pt x="2" y="107"/>
                  </a:cubicBezTo>
                  <a:cubicBezTo>
                    <a:pt x="16" y="312"/>
                    <a:pt x="152" y="484"/>
                    <a:pt x="308" y="494"/>
                  </a:cubicBezTo>
                  <a:cubicBezTo>
                    <a:pt x="312" y="495"/>
                    <a:pt x="316" y="495"/>
                    <a:pt x="320" y="495"/>
                  </a:cubicBezTo>
                  <a:cubicBezTo>
                    <a:pt x="467" y="495"/>
                    <a:pt x="576" y="341"/>
                    <a:pt x="566" y="142"/>
                  </a:cubicBezTo>
                  <a:cubicBezTo>
                    <a:pt x="566" y="138"/>
                    <a:pt x="563" y="132"/>
                    <a:pt x="563" y="130"/>
                  </a:cubicBezTo>
                  <a:cubicBezTo>
                    <a:pt x="538" y="275"/>
                    <a:pt x="445" y="377"/>
                    <a:pt x="324" y="377"/>
                  </a:cubicBezTo>
                  <a:cubicBezTo>
                    <a:pt x="320" y="377"/>
                    <a:pt x="316" y="377"/>
                    <a:pt x="312" y="377"/>
                  </a:cubicBezTo>
                  <a:cubicBezTo>
                    <a:pt x="160" y="368"/>
                    <a:pt x="27" y="201"/>
                    <a:pt x="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52"/>
            <p:cNvSpPr/>
            <p:nvPr/>
          </p:nvSpPr>
          <p:spPr>
            <a:xfrm>
              <a:off x="788300" y="3881175"/>
              <a:ext cx="14775" cy="12525"/>
            </a:xfrm>
            <a:custGeom>
              <a:avLst/>
              <a:gdLst/>
              <a:ahLst/>
              <a:cxnLst/>
              <a:rect l="l" t="t" r="r" b="b"/>
              <a:pathLst>
                <a:path w="591" h="501" extrusionOk="0">
                  <a:moveTo>
                    <a:pt x="7" y="1"/>
                  </a:moveTo>
                  <a:cubicBezTo>
                    <a:pt x="5" y="35"/>
                    <a:pt x="0" y="71"/>
                    <a:pt x="5" y="108"/>
                  </a:cubicBezTo>
                  <a:cubicBezTo>
                    <a:pt x="22" y="317"/>
                    <a:pt x="164" y="491"/>
                    <a:pt x="321" y="501"/>
                  </a:cubicBezTo>
                  <a:cubicBezTo>
                    <a:pt x="325" y="501"/>
                    <a:pt x="329" y="501"/>
                    <a:pt x="333" y="501"/>
                  </a:cubicBezTo>
                  <a:cubicBezTo>
                    <a:pt x="482" y="501"/>
                    <a:pt x="591" y="346"/>
                    <a:pt x="577" y="144"/>
                  </a:cubicBezTo>
                  <a:cubicBezTo>
                    <a:pt x="577" y="141"/>
                    <a:pt x="575" y="136"/>
                    <a:pt x="575" y="131"/>
                  </a:cubicBezTo>
                  <a:cubicBezTo>
                    <a:pt x="551" y="280"/>
                    <a:pt x="458" y="382"/>
                    <a:pt x="336" y="382"/>
                  </a:cubicBezTo>
                  <a:cubicBezTo>
                    <a:pt x="332" y="382"/>
                    <a:pt x="328" y="382"/>
                    <a:pt x="324" y="381"/>
                  </a:cubicBezTo>
                  <a:cubicBezTo>
                    <a:pt x="168" y="373"/>
                    <a:pt x="30" y="202"/>
                    <a:pt x="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2"/>
            <p:cNvSpPr/>
            <p:nvPr/>
          </p:nvSpPr>
          <p:spPr>
            <a:xfrm>
              <a:off x="773925" y="3878125"/>
              <a:ext cx="15100" cy="12725"/>
            </a:xfrm>
            <a:custGeom>
              <a:avLst/>
              <a:gdLst/>
              <a:ahLst/>
              <a:cxnLst/>
              <a:rect l="l" t="t" r="r" b="b"/>
              <a:pathLst>
                <a:path w="604" h="509" extrusionOk="0">
                  <a:moveTo>
                    <a:pt x="6" y="0"/>
                  </a:moveTo>
                  <a:cubicBezTo>
                    <a:pt x="2" y="35"/>
                    <a:pt x="1" y="72"/>
                    <a:pt x="3" y="110"/>
                  </a:cubicBezTo>
                  <a:cubicBezTo>
                    <a:pt x="25" y="321"/>
                    <a:pt x="172" y="498"/>
                    <a:pt x="331" y="508"/>
                  </a:cubicBezTo>
                  <a:cubicBezTo>
                    <a:pt x="335" y="508"/>
                    <a:pt x="339" y="508"/>
                    <a:pt x="343" y="508"/>
                  </a:cubicBezTo>
                  <a:cubicBezTo>
                    <a:pt x="495" y="508"/>
                    <a:pt x="604" y="351"/>
                    <a:pt x="587" y="148"/>
                  </a:cubicBezTo>
                  <a:cubicBezTo>
                    <a:pt x="587" y="144"/>
                    <a:pt x="584" y="138"/>
                    <a:pt x="584" y="136"/>
                  </a:cubicBezTo>
                  <a:cubicBezTo>
                    <a:pt x="563" y="284"/>
                    <a:pt x="472" y="389"/>
                    <a:pt x="347" y="389"/>
                  </a:cubicBezTo>
                  <a:cubicBezTo>
                    <a:pt x="342" y="389"/>
                    <a:pt x="337" y="389"/>
                    <a:pt x="332" y="388"/>
                  </a:cubicBezTo>
                  <a:cubicBezTo>
                    <a:pt x="177" y="380"/>
                    <a:pt x="34" y="207"/>
                    <a:pt x="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2"/>
            <p:cNvSpPr/>
            <p:nvPr/>
          </p:nvSpPr>
          <p:spPr>
            <a:xfrm>
              <a:off x="747850" y="3866675"/>
              <a:ext cx="16400" cy="12075"/>
            </a:xfrm>
            <a:custGeom>
              <a:avLst/>
              <a:gdLst/>
              <a:ahLst/>
              <a:cxnLst/>
              <a:rect l="l" t="t" r="r" b="b"/>
              <a:pathLst>
                <a:path w="656" h="483" extrusionOk="0">
                  <a:moveTo>
                    <a:pt x="0" y="0"/>
                  </a:moveTo>
                  <a:cubicBezTo>
                    <a:pt x="0" y="36"/>
                    <a:pt x="2" y="73"/>
                    <a:pt x="10" y="114"/>
                  </a:cubicBezTo>
                  <a:cubicBezTo>
                    <a:pt x="57" y="323"/>
                    <a:pt x="219" y="482"/>
                    <a:pt x="377" y="482"/>
                  </a:cubicBezTo>
                  <a:cubicBezTo>
                    <a:pt x="383" y="482"/>
                    <a:pt x="389" y="482"/>
                    <a:pt x="395" y="481"/>
                  </a:cubicBezTo>
                  <a:cubicBezTo>
                    <a:pt x="559" y="471"/>
                    <a:pt x="656" y="289"/>
                    <a:pt x="612" y="73"/>
                  </a:cubicBezTo>
                  <a:cubicBezTo>
                    <a:pt x="611" y="70"/>
                    <a:pt x="611" y="65"/>
                    <a:pt x="610" y="62"/>
                  </a:cubicBezTo>
                  <a:cubicBezTo>
                    <a:pt x="605" y="226"/>
                    <a:pt x="518" y="351"/>
                    <a:pt x="382" y="359"/>
                  </a:cubicBezTo>
                  <a:cubicBezTo>
                    <a:pt x="377" y="360"/>
                    <a:pt x="371" y="360"/>
                    <a:pt x="366" y="360"/>
                  </a:cubicBezTo>
                  <a:cubicBezTo>
                    <a:pt x="210" y="360"/>
                    <a:pt x="52" y="205"/>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2"/>
            <p:cNvSpPr/>
            <p:nvPr/>
          </p:nvSpPr>
          <p:spPr>
            <a:xfrm>
              <a:off x="732425" y="3866625"/>
              <a:ext cx="16775" cy="12150"/>
            </a:xfrm>
            <a:custGeom>
              <a:avLst/>
              <a:gdLst/>
              <a:ahLst/>
              <a:cxnLst/>
              <a:rect l="l" t="t" r="r" b="b"/>
              <a:pathLst>
                <a:path w="671" h="486" extrusionOk="0">
                  <a:moveTo>
                    <a:pt x="1" y="1"/>
                  </a:moveTo>
                  <a:cubicBezTo>
                    <a:pt x="1" y="38"/>
                    <a:pt x="5" y="75"/>
                    <a:pt x="14" y="116"/>
                  </a:cubicBezTo>
                  <a:cubicBezTo>
                    <a:pt x="64" y="325"/>
                    <a:pt x="229" y="486"/>
                    <a:pt x="390" y="486"/>
                  </a:cubicBezTo>
                  <a:cubicBezTo>
                    <a:pt x="397" y="486"/>
                    <a:pt x="403" y="485"/>
                    <a:pt x="409" y="485"/>
                  </a:cubicBezTo>
                  <a:cubicBezTo>
                    <a:pt x="574" y="473"/>
                    <a:pt x="670" y="289"/>
                    <a:pt x="623" y="74"/>
                  </a:cubicBezTo>
                  <a:cubicBezTo>
                    <a:pt x="623" y="71"/>
                    <a:pt x="620" y="65"/>
                    <a:pt x="619" y="62"/>
                  </a:cubicBezTo>
                  <a:cubicBezTo>
                    <a:pt x="619" y="228"/>
                    <a:pt x="531" y="353"/>
                    <a:pt x="395" y="361"/>
                  </a:cubicBezTo>
                  <a:cubicBezTo>
                    <a:pt x="389" y="362"/>
                    <a:pt x="383" y="362"/>
                    <a:pt x="378" y="362"/>
                  </a:cubicBezTo>
                  <a:cubicBezTo>
                    <a:pt x="218" y="362"/>
                    <a:pt x="55" y="207"/>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2"/>
            <p:cNvSpPr/>
            <p:nvPr/>
          </p:nvSpPr>
          <p:spPr>
            <a:xfrm>
              <a:off x="716800" y="3865550"/>
              <a:ext cx="17125" cy="12250"/>
            </a:xfrm>
            <a:custGeom>
              <a:avLst/>
              <a:gdLst/>
              <a:ahLst/>
              <a:cxnLst/>
              <a:rect l="l" t="t" r="r" b="b"/>
              <a:pathLst>
                <a:path w="685" h="490" extrusionOk="0">
                  <a:moveTo>
                    <a:pt x="1" y="0"/>
                  </a:moveTo>
                  <a:cubicBezTo>
                    <a:pt x="1" y="36"/>
                    <a:pt x="5" y="77"/>
                    <a:pt x="15" y="115"/>
                  </a:cubicBezTo>
                  <a:cubicBezTo>
                    <a:pt x="70" y="327"/>
                    <a:pt x="241" y="490"/>
                    <a:pt x="405" y="490"/>
                  </a:cubicBezTo>
                  <a:cubicBezTo>
                    <a:pt x="411" y="490"/>
                    <a:pt x="417" y="490"/>
                    <a:pt x="423" y="489"/>
                  </a:cubicBezTo>
                  <a:cubicBezTo>
                    <a:pt x="591" y="476"/>
                    <a:pt x="685" y="294"/>
                    <a:pt x="633" y="74"/>
                  </a:cubicBezTo>
                  <a:cubicBezTo>
                    <a:pt x="633" y="71"/>
                    <a:pt x="632" y="65"/>
                    <a:pt x="630" y="62"/>
                  </a:cubicBezTo>
                  <a:cubicBezTo>
                    <a:pt x="630" y="228"/>
                    <a:pt x="544" y="354"/>
                    <a:pt x="405" y="364"/>
                  </a:cubicBezTo>
                  <a:cubicBezTo>
                    <a:pt x="400" y="364"/>
                    <a:pt x="395" y="364"/>
                    <a:pt x="390" y="364"/>
                  </a:cubicBezTo>
                  <a:cubicBezTo>
                    <a:pt x="227" y="364"/>
                    <a:pt x="58" y="207"/>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2"/>
            <p:cNvSpPr/>
            <p:nvPr/>
          </p:nvSpPr>
          <p:spPr>
            <a:xfrm>
              <a:off x="689075" y="3868750"/>
              <a:ext cx="17700" cy="12325"/>
            </a:xfrm>
            <a:custGeom>
              <a:avLst/>
              <a:gdLst/>
              <a:ahLst/>
              <a:cxnLst/>
              <a:rect l="l" t="t" r="r" b="b"/>
              <a:pathLst>
                <a:path w="708" h="493" extrusionOk="0">
                  <a:moveTo>
                    <a:pt x="0" y="0"/>
                  </a:moveTo>
                  <a:lnTo>
                    <a:pt x="0" y="0"/>
                  </a:lnTo>
                  <a:cubicBezTo>
                    <a:pt x="2" y="38"/>
                    <a:pt x="8" y="78"/>
                    <a:pt x="18" y="117"/>
                  </a:cubicBezTo>
                  <a:cubicBezTo>
                    <a:pt x="80" y="330"/>
                    <a:pt x="260" y="493"/>
                    <a:pt x="427" y="493"/>
                  </a:cubicBezTo>
                  <a:cubicBezTo>
                    <a:pt x="433" y="493"/>
                    <a:pt x="440" y="492"/>
                    <a:pt x="446" y="492"/>
                  </a:cubicBezTo>
                  <a:cubicBezTo>
                    <a:pt x="615" y="480"/>
                    <a:pt x="707" y="294"/>
                    <a:pt x="648" y="74"/>
                  </a:cubicBezTo>
                  <a:cubicBezTo>
                    <a:pt x="647" y="71"/>
                    <a:pt x="644" y="66"/>
                    <a:pt x="643" y="61"/>
                  </a:cubicBezTo>
                  <a:lnTo>
                    <a:pt x="643" y="61"/>
                  </a:lnTo>
                  <a:cubicBezTo>
                    <a:pt x="648" y="229"/>
                    <a:pt x="564" y="355"/>
                    <a:pt x="421" y="365"/>
                  </a:cubicBezTo>
                  <a:cubicBezTo>
                    <a:pt x="416" y="366"/>
                    <a:pt x="410" y="366"/>
                    <a:pt x="404" y="366"/>
                  </a:cubicBezTo>
                  <a:cubicBezTo>
                    <a:pt x="239" y="366"/>
                    <a:pt x="63" y="207"/>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52"/>
            <p:cNvSpPr/>
            <p:nvPr/>
          </p:nvSpPr>
          <p:spPr>
            <a:xfrm>
              <a:off x="672725" y="3868650"/>
              <a:ext cx="18175" cy="12425"/>
            </a:xfrm>
            <a:custGeom>
              <a:avLst/>
              <a:gdLst/>
              <a:ahLst/>
              <a:cxnLst/>
              <a:rect l="l" t="t" r="r" b="b"/>
              <a:pathLst>
                <a:path w="727" h="497" extrusionOk="0">
                  <a:moveTo>
                    <a:pt x="1" y="0"/>
                  </a:moveTo>
                  <a:cubicBezTo>
                    <a:pt x="3" y="37"/>
                    <a:pt x="9" y="76"/>
                    <a:pt x="22" y="116"/>
                  </a:cubicBezTo>
                  <a:cubicBezTo>
                    <a:pt x="87" y="331"/>
                    <a:pt x="274" y="497"/>
                    <a:pt x="443" y="497"/>
                  </a:cubicBezTo>
                  <a:cubicBezTo>
                    <a:pt x="449" y="497"/>
                    <a:pt x="456" y="496"/>
                    <a:pt x="462" y="496"/>
                  </a:cubicBezTo>
                  <a:cubicBezTo>
                    <a:pt x="636" y="483"/>
                    <a:pt x="726" y="296"/>
                    <a:pt x="662" y="76"/>
                  </a:cubicBezTo>
                  <a:cubicBezTo>
                    <a:pt x="659" y="72"/>
                    <a:pt x="657" y="69"/>
                    <a:pt x="656" y="63"/>
                  </a:cubicBezTo>
                  <a:lnTo>
                    <a:pt x="656" y="63"/>
                  </a:lnTo>
                  <a:cubicBezTo>
                    <a:pt x="664" y="233"/>
                    <a:pt x="580" y="362"/>
                    <a:pt x="436" y="371"/>
                  </a:cubicBezTo>
                  <a:cubicBezTo>
                    <a:pt x="431" y="371"/>
                    <a:pt x="426" y="371"/>
                    <a:pt x="421" y="371"/>
                  </a:cubicBezTo>
                  <a:cubicBezTo>
                    <a:pt x="252" y="371"/>
                    <a:pt x="70" y="213"/>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52"/>
            <p:cNvSpPr/>
            <p:nvPr/>
          </p:nvSpPr>
          <p:spPr>
            <a:xfrm>
              <a:off x="656125" y="3867500"/>
              <a:ext cx="18525" cy="12575"/>
            </a:xfrm>
            <a:custGeom>
              <a:avLst/>
              <a:gdLst/>
              <a:ahLst/>
              <a:cxnLst/>
              <a:rect l="l" t="t" r="r" b="b"/>
              <a:pathLst>
                <a:path w="741" h="503" extrusionOk="0">
                  <a:moveTo>
                    <a:pt x="1" y="0"/>
                  </a:moveTo>
                  <a:lnTo>
                    <a:pt x="1" y="0"/>
                  </a:lnTo>
                  <a:cubicBezTo>
                    <a:pt x="5" y="37"/>
                    <a:pt x="12" y="78"/>
                    <a:pt x="25" y="118"/>
                  </a:cubicBezTo>
                  <a:cubicBezTo>
                    <a:pt x="95" y="336"/>
                    <a:pt x="287" y="502"/>
                    <a:pt x="461" y="502"/>
                  </a:cubicBezTo>
                  <a:cubicBezTo>
                    <a:pt x="466" y="502"/>
                    <a:pt x="472" y="502"/>
                    <a:pt x="478" y="502"/>
                  </a:cubicBezTo>
                  <a:cubicBezTo>
                    <a:pt x="654" y="490"/>
                    <a:pt x="741" y="300"/>
                    <a:pt x="673" y="78"/>
                  </a:cubicBezTo>
                  <a:cubicBezTo>
                    <a:pt x="672" y="73"/>
                    <a:pt x="669" y="71"/>
                    <a:pt x="667" y="65"/>
                  </a:cubicBezTo>
                  <a:lnTo>
                    <a:pt x="667" y="65"/>
                  </a:lnTo>
                  <a:cubicBezTo>
                    <a:pt x="679" y="233"/>
                    <a:pt x="596" y="362"/>
                    <a:pt x="450" y="374"/>
                  </a:cubicBezTo>
                  <a:cubicBezTo>
                    <a:pt x="444" y="374"/>
                    <a:pt x="438" y="374"/>
                    <a:pt x="431" y="374"/>
                  </a:cubicBezTo>
                  <a:cubicBezTo>
                    <a:pt x="262" y="374"/>
                    <a:pt x="75" y="213"/>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2"/>
            <p:cNvSpPr/>
            <p:nvPr/>
          </p:nvSpPr>
          <p:spPr>
            <a:xfrm>
              <a:off x="853150" y="3900300"/>
              <a:ext cx="13225" cy="10900"/>
            </a:xfrm>
            <a:custGeom>
              <a:avLst/>
              <a:gdLst/>
              <a:ahLst/>
              <a:cxnLst/>
              <a:rect l="l" t="t" r="r" b="b"/>
              <a:pathLst>
                <a:path w="529" h="436" extrusionOk="0">
                  <a:moveTo>
                    <a:pt x="12" y="0"/>
                  </a:moveTo>
                  <a:cubicBezTo>
                    <a:pt x="4" y="33"/>
                    <a:pt x="0" y="68"/>
                    <a:pt x="0" y="102"/>
                  </a:cubicBezTo>
                  <a:cubicBezTo>
                    <a:pt x="1" y="290"/>
                    <a:pt x="118" y="436"/>
                    <a:pt x="258" y="436"/>
                  </a:cubicBezTo>
                  <a:cubicBezTo>
                    <a:pt x="260" y="436"/>
                    <a:pt x="263" y="436"/>
                    <a:pt x="266" y="435"/>
                  </a:cubicBezTo>
                  <a:cubicBezTo>
                    <a:pt x="411" y="430"/>
                    <a:pt x="529" y="272"/>
                    <a:pt x="529" y="82"/>
                  </a:cubicBezTo>
                  <a:lnTo>
                    <a:pt x="529" y="70"/>
                  </a:lnTo>
                  <a:cubicBezTo>
                    <a:pt x="496" y="214"/>
                    <a:pt x="397" y="320"/>
                    <a:pt x="279" y="326"/>
                  </a:cubicBezTo>
                  <a:cubicBezTo>
                    <a:pt x="276" y="326"/>
                    <a:pt x="273" y="326"/>
                    <a:pt x="271" y="326"/>
                  </a:cubicBezTo>
                  <a:cubicBezTo>
                    <a:pt x="132" y="326"/>
                    <a:pt x="19" y="185"/>
                    <a:pt x="1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2"/>
            <p:cNvSpPr/>
            <p:nvPr/>
          </p:nvSpPr>
          <p:spPr>
            <a:xfrm>
              <a:off x="839800" y="3899850"/>
              <a:ext cx="13500" cy="10950"/>
            </a:xfrm>
            <a:custGeom>
              <a:avLst/>
              <a:gdLst/>
              <a:ahLst/>
              <a:cxnLst/>
              <a:rect l="l" t="t" r="r" b="b"/>
              <a:pathLst>
                <a:path w="540" h="438" extrusionOk="0">
                  <a:moveTo>
                    <a:pt x="11" y="1"/>
                  </a:moveTo>
                  <a:cubicBezTo>
                    <a:pt x="7" y="34"/>
                    <a:pt x="1" y="65"/>
                    <a:pt x="2" y="101"/>
                  </a:cubicBezTo>
                  <a:cubicBezTo>
                    <a:pt x="8" y="290"/>
                    <a:pt x="126" y="438"/>
                    <a:pt x="269" y="438"/>
                  </a:cubicBezTo>
                  <a:cubicBezTo>
                    <a:pt x="271" y="438"/>
                    <a:pt x="274" y="438"/>
                    <a:pt x="277" y="438"/>
                  </a:cubicBezTo>
                  <a:cubicBezTo>
                    <a:pt x="425" y="432"/>
                    <a:pt x="540" y="274"/>
                    <a:pt x="538" y="81"/>
                  </a:cubicBezTo>
                  <a:cubicBezTo>
                    <a:pt x="538" y="78"/>
                    <a:pt x="535" y="74"/>
                    <a:pt x="535" y="71"/>
                  </a:cubicBezTo>
                  <a:cubicBezTo>
                    <a:pt x="505" y="215"/>
                    <a:pt x="406" y="323"/>
                    <a:pt x="287" y="328"/>
                  </a:cubicBezTo>
                  <a:cubicBezTo>
                    <a:pt x="283" y="329"/>
                    <a:pt x="280" y="329"/>
                    <a:pt x="277" y="329"/>
                  </a:cubicBezTo>
                  <a:cubicBezTo>
                    <a:pt x="137" y="329"/>
                    <a:pt x="21" y="185"/>
                    <a:pt x="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52"/>
            <p:cNvSpPr/>
            <p:nvPr/>
          </p:nvSpPr>
          <p:spPr>
            <a:xfrm>
              <a:off x="826450" y="3898425"/>
              <a:ext cx="13825" cy="11075"/>
            </a:xfrm>
            <a:custGeom>
              <a:avLst/>
              <a:gdLst/>
              <a:ahLst/>
              <a:cxnLst/>
              <a:rect l="l" t="t" r="r" b="b"/>
              <a:pathLst>
                <a:path w="553" h="443" extrusionOk="0">
                  <a:moveTo>
                    <a:pt x="12" y="0"/>
                  </a:moveTo>
                  <a:cubicBezTo>
                    <a:pt x="5" y="33"/>
                    <a:pt x="0" y="66"/>
                    <a:pt x="3" y="102"/>
                  </a:cubicBezTo>
                  <a:cubicBezTo>
                    <a:pt x="12" y="294"/>
                    <a:pt x="136" y="443"/>
                    <a:pt x="282" y="443"/>
                  </a:cubicBezTo>
                  <a:cubicBezTo>
                    <a:pt x="284" y="443"/>
                    <a:pt x="286" y="443"/>
                    <a:pt x="288" y="443"/>
                  </a:cubicBezTo>
                  <a:cubicBezTo>
                    <a:pt x="437" y="437"/>
                    <a:pt x="552" y="278"/>
                    <a:pt x="548" y="84"/>
                  </a:cubicBezTo>
                  <a:cubicBezTo>
                    <a:pt x="548" y="79"/>
                    <a:pt x="545" y="76"/>
                    <a:pt x="545" y="72"/>
                  </a:cubicBezTo>
                  <a:cubicBezTo>
                    <a:pt x="516" y="220"/>
                    <a:pt x="419" y="328"/>
                    <a:pt x="296" y="332"/>
                  </a:cubicBezTo>
                  <a:cubicBezTo>
                    <a:pt x="294" y="332"/>
                    <a:pt x="291" y="332"/>
                    <a:pt x="288" y="332"/>
                  </a:cubicBezTo>
                  <a:cubicBezTo>
                    <a:pt x="144" y="332"/>
                    <a:pt x="25" y="188"/>
                    <a:pt x="1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52"/>
            <p:cNvSpPr/>
            <p:nvPr/>
          </p:nvSpPr>
          <p:spPr>
            <a:xfrm>
              <a:off x="866350" y="3874175"/>
              <a:ext cx="13425" cy="11550"/>
            </a:xfrm>
            <a:custGeom>
              <a:avLst/>
              <a:gdLst/>
              <a:ahLst/>
              <a:cxnLst/>
              <a:rect l="l" t="t" r="r" b="b"/>
              <a:pathLst>
                <a:path w="537" h="462" extrusionOk="0">
                  <a:moveTo>
                    <a:pt x="12" y="0"/>
                  </a:moveTo>
                  <a:cubicBezTo>
                    <a:pt x="5" y="35"/>
                    <a:pt x="1" y="71"/>
                    <a:pt x="1" y="107"/>
                  </a:cubicBezTo>
                  <a:cubicBezTo>
                    <a:pt x="1" y="305"/>
                    <a:pt x="116" y="462"/>
                    <a:pt x="261" y="462"/>
                  </a:cubicBezTo>
                  <a:cubicBezTo>
                    <a:pt x="263" y="462"/>
                    <a:pt x="265" y="462"/>
                    <a:pt x="267" y="462"/>
                  </a:cubicBezTo>
                  <a:cubicBezTo>
                    <a:pt x="413" y="459"/>
                    <a:pt x="534" y="295"/>
                    <a:pt x="537" y="94"/>
                  </a:cubicBezTo>
                  <a:lnTo>
                    <a:pt x="537" y="81"/>
                  </a:lnTo>
                  <a:cubicBezTo>
                    <a:pt x="501" y="232"/>
                    <a:pt x="399" y="344"/>
                    <a:pt x="278" y="347"/>
                  </a:cubicBezTo>
                  <a:cubicBezTo>
                    <a:pt x="276" y="347"/>
                    <a:pt x="274" y="347"/>
                    <a:pt x="272" y="347"/>
                  </a:cubicBezTo>
                  <a:cubicBezTo>
                    <a:pt x="131" y="347"/>
                    <a:pt x="18" y="193"/>
                    <a:pt x="1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52"/>
            <p:cNvSpPr/>
            <p:nvPr/>
          </p:nvSpPr>
          <p:spPr>
            <a:xfrm>
              <a:off x="852775" y="3873500"/>
              <a:ext cx="13650" cy="11650"/>
            </a:xfrm>
            <a:custGeom>
              <a:avLst/>
              <a:gdLst/>
              <a:ahLst/>
              <a:cxnLst/>
              <a:rect l="l" t="t" r="r" b="b"/>
              <a:pathLst>
                <a:path w="546" h="466" extrusionOk="0">
                  <a:moveTo>
                    <a:pt x="12" y="0"/>
                  </a:moveTo>
                  <a:cubicBezTo>
                    <a:pt x="5" y="35"/>
                    <a:pt x="1" y="69"/>
                    <a:pt x="1" y="106"/>
                  </a:cubicBezTo>
                  <a:cubicBezTo>
                    <a:pt x="2" y="309"/>
                    <a:pt x="124" y="466"/>
                    <a:pt x="269" y="466"/>
                  </a:cubicBezTo>
                  <a:cubicBezTo>
                    <a:pt x="271" y="466"/>
                    <a:pt x="273" y="466"/>
                    <a:pt x="275" y="466"/>
                  </a:cubicBezTo>
                  <a:cubicBezTo>
                    <a:pt x="425" y="463"/>
                    <a:pt x="545" y="295"/>
                    <a:pt x="545" y="93"/>
                  </a:cubicBezTo>
                  <a:lnTo>
                    <a:pt x="545" y="82"/>
                  </a:lnTo>
                  <a:cubicBezTo>
                    <a:pt x="512" y="233"/>
                    <a:pt x="410" y="345"/>
                    <a:pt x="288" y="349"/>
                  </a:cubicBezTo>
                  <a:cubicBezTo>
                    <a:pt x="287" y="349"/>
                    <a:pt x="285" y="349"/>
                    <a:pt x="284" y="349"/>
                  </a:cubicBezTo>
                  <a:cubicBezTo>
                    <a:pt x="139" y="349"/>
                    <a:pt x="21" y="198"/>
                    <a:pt x="1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2"/>
            <p:cNvSpPr/>
            <p:nvPr/>
          </p:nvSpPr>
          <p:spPr>
            <a:xfrm>
              <a:off x="839275" y="3871800"/>
              <a:ext cx="13900" cy="11775"/>
            </a:xfrm>
            <a:custGeom>
              <a:avLst/>
              <a:gdLst/>
              <a:ahLst/>
              <a:cxnLst/>
              <a:rect l="l" t="t" r="r" b="b"/>
              <a:pathLst>
                <a:path w="556" h="471" extrusionOk="0">
                  <a:moveTo>
                    <a:pt x="12" y="1"/>
                  </a:moveTo>
                  <a:cubicBezTo>
                    <a:pt x="5" y="34"/>
                    <a:pt x="0" y="70"/>
                    <a:pt x="2" y="108"/>
                  </a:cubicBezTo>
                  <a:cubicBezTo>
                    <a:pt x="7" y="311"/>
                    <a:pt x="131" y="471"/>
                    <a:pt x="279" y="471"/>
                  </a:cubicBezTo>
                  <a:cubicBezTo>
                    <a:pt x="281" y="471"/>
                    <a:pt x="283" y="470"/>
                    <a:pt x="285" y="470"/>
                  </a:cubicBezTo>
                  <a:cubicBezTo>
                    <a:pt x="436" y="468"/>
                    <a:pt x="555" y="299"/>
                    <a:pt x="554" y="95"/>
                  </a:cubicBezTo>
                  <a:cubicBezTo>
                    <a:pt x="554" y="90"/>
                    <a:pt x="552" y="87"/>
                    <a:pt x="552" y="82"/>
                  </a:cubicBezTo>
                  <a:cubicBezTo>
                    <a:pt x="521" y="238"/>
                    <a:pt x="419" y="351"/>
                    <a:pt x="295" y="354"/>
                  </a:cubicBezTo>
                  <a:cubicBezTo>
                    <a:pt x="293" y="354"/>
                    <a:pt x="291" y="354"/>
                    <a:pt x="289" y="354"/>
                  </a:cubicBezTo>
                  <a:cubicBezTo>
                    <a:pt x="144" y="354"/>
                    <a:pt x="22" y="199"/>
                    <a:pt x="12"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2"/>
            <p:cNvSpPr/>
            <p:nvPr/>
          </p:nvSpPr>
          <p:spPr>
            <a:xfrm>
              <a:off x="836325" y="3822900"/>
              <a:ext cx="15000" cy="13500"/>
            </a:xfrm>
            <a:custGeom>
              <a:avLst/>
              <a:gdLst/>
              <a:ahLst/>
              <a:cxnLst/>
              <a:rect l="l" t="t" r="r" b="b"/>
              <a:pathLst>
                <a:path w="600" h="540" extrusionOk="0">
                  <a:moveTo>
                    <a:pt x="11" y="1"/>
                  </a:moveTo>
                  <a:cubicBezTo>
                    <a:pt x="5" y="40"/>
                    <a:pt x="1" y="78"/>
                    <a:pt x="5" y="120"/>
                  </a:cubicBezTo>
                  <a:cubicBezTo>
                    <a:pt x="21" y="350"/>
                    <a:pt x="163" y="535"/>
                    <a:pt x="322" y="540"/>
                  </a:cubicBezTo>
                  <a:cubicBezTo>
                    <a:pt x="324" y="540"/>
                    <a:pt x="325" y="540"/>
                    <a:pt x="326" y="540"/>
                  </a:cubicBezTo>
                  <a:cubicBezTo>
                    <a:pt x="482" y="540"/>
                    <a:pt x="600" y="361"/>
                    <a:pt x="587" y="134"/>
                  </a:cubicBezTo>
                  <a:cubicBezTo>
                    <a:pt x="587" y="130"/>
                    <a:pt x="585" y="126"/>
                    <a:pt x="585" y="120"/>
                  </a:cubicBezTo>
                  <a:cubicBezTo>
                    <a:pt x="560" y="290"/>
                    <a:pt x="459" y="410"/>
                    <a:pt x="330" y="410"/>
                  </a:cubicBezTo>
                  <a:cubicBezTo>
                    <a:pt x="330" y="410"/>
                    <a:pt x="329" y="410"/>
                    <a:pt x="328" y="410"/>
                  </a:cubicBezTo>
                  <a:cubicBezTo>
                    <a:pt x="172" y="406"/>
                    <a:pt x="32" y="225"/>
                    <a:pt x="11"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2"/>
            <p:cNvSpPr/>
            <p:nvPr/>
          </p:nvSpPr>
          <p:spPr>
            <a:xfrm>
              <a:off x="821550" y="3821400"/>
              <a:ext cx="15300" cy="13650"/>
            </a:xfrm>
            <a:custGeom>
              <a:avLst/>
              <a:gdLst/>
              <a:ahLst/>
              <a:cxnLst/>
              <a:rect l="l" t="t" r="r" b="b"/>
              <a:pathLst>
                <a:path w="612" h="546" extrusionOk="0">
                  <a:moveTo>
                    <a:pt x="8" y="0"/>
                  </a:moveTo>
                  <a:cubicBezTo>
                    <a:pt x="4" y="39"/>
                    <a:pt x="1" y="78"/>
                    <a:pt x="5" y="121"/>
                  </a:cubicBezTo>
                  <a:cubicBezTo>
                    <a:pt x="24" y="353"/>
                    <a:pt x="172" y="542"/>
                    <a:pt x="334" y="545"/>
                  </a:cubicBezTo>
                  <a:cubicBezTo>
                    <a:pt x="336" y="545"/>
                    <a:pt x="338" y="545"/>
                    <a:pt x="340" y="545"/>
                  </a:cubicBezTo>
                  <a:cubicBezTo>
                    <a:pt x="498" y="545"/>
                    <a:pt x="611" y="364"/>
                    <a:pt x="596" y="137"/>
                  </a:cubicBezTo>
                  <a:cubicBezTo>
                    <a:pt x="596" y="133"/>
                    <a:pt x="594" y="128"/>
                    <a:pt x="594" y="123"/>
                  </a:cubicBezTo>
                  <a:cubicBezTo>
                    <a:pt x="572" y="292"/>
                    <a:pt x="473" y="414"/>
                    <a:pt x="342" y="414"/>
                  </a:cubicBezTo>
                  <a:cubicBezTo>
                    <a:pt x="340" y="414"/>
                    <a:pt x="339" y="414"/>
                    <a:pt x="337" y="414"/>
                  </a:cubicBezTo>
                  <a:cubicBezTo>
                    <a:pt x="179" y="410"/>
                    <a:pt x="34" y="227"/>
                    <a:pt x="8"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2"/>
            <p:cNvSpPr/>
            <p:nvPr/>
          </p:nvSpPr>
          <p:spPr>
            <a:xfrm>
              <a:off x="806750" y="3818700"/>
              <a:ext cx="15575" cy="13825"/>
            </a:xfrm>
            <a:custGeom>
              <a:avLst/>
              <a:gdLst/>
              <a:ahLst/>
              <a:cxnLst/>
              <a:rect l="l" t="t" r="r" b="b"/>
              <a:pathLst>
                <a:path w="623" h="553" extrusionOk="0">
                  <a:moveTo>
                    <a:pt x="5" y="1"/>
                  </a:moveTo>
                  <a:cubicBezTo>
                    <a:pt x="1" y="41"/>
                    <a:pt x="1" y="80"/>
                    <a:pt x="4" y="123"/>
                  </a:cubicBezTo>
                  <a:cubicBezTo>
                    <a:pt x="30" y="358"/>
                    <a:pt x="182" y="550"/>
                    <a:pt x="346" y="552"/>
                  </a:cubicBezTo>
                  <a:cubicBezTo>
                    <a:pt x="348" y="553"/>
                    <a:pt x="350" y="553"/>
                    <a:pt x="351" y="553"/>
                  </a:cubicBezTo>
                  <a:cubicBezTo>
                    <a:pt x="511" y="553"/>
                    <a:pt x="623" y="370"/>
                    <a:pt x="604" y="140"/>
                  </a:cubicBezTo>
                  <a:cubicBezTo>
                    <a:pt x="604" y="134"/>
                    <a:pt x="603" y="130"/>
                    <a:pt x="603" y="126"/>
                  </a:cubicBezTo>
                  <a:cubicBezTo>
                    <a:pt x="580" y="296"/>
                    <a:pt x="483" y="420"/>
                    <a:pt x="350" y="420"/>
                  </a:cubicBezTo>
                  <a:cubicBezTo>
                    <a:pt x="349" y="420"/>
                    <a:pt x="347" y="420"/>
                    <a:pt x="346" y="420"/>
                  </a:cubicBezTo>
                  <a:cubicBezTo>
                    <a:pt x="183" y="416"/>
                    <a:pt x="35" y="233"/>
                    <a:pt x="5"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2"/>
            <p:cNvSpPr/>
            <p:nvPr/>
          </p:nvSpPr>
          <p:spPr>
            <a:xfrm>
              <a:off x="759050" y="3811725"/>
              <a:ext cx="17100" cy="13700"/>
            </a:xfrm>
            <a:custGeom>
              <a:avLst/>
              <a:gdLst/>
              <a:ahLst/>
              <a:cxnLst/>
              <a:rect l="l" t="t" r="r" b="b"/>
              <a:pathLst>
                <a:path w="684" h="548" extrusionOk="0">
                  <a:moveTo>
                    <a:pt x="1" y="1"/>
                  </a:moveTo>
                  <a:cubicBezTo>
                    <a:pt x="1" y="43"/>
                    <a:pt x="3" y="84"/>
                    <a:pt x="12" y="129"/>
                  </a:cubicBezTo>
                  <a:cubicBezTo>
                    <a:pt x="58" y="364"/>
                    <a:pt x="227" y="547"/>
                    <a:pt x="395" y="547"/>
                  </a:cubicBezTo>
                  <a:cubicBezTo>
                    <a:pt x="400" y="547"/>
                    <a:pt x="404" y="547"/>
                    <a:pt x="409" y="547"/>
                  </a:cubicBezTo>
                  <a:cubicBezTo>
                    <a:pt x="580" y="538"/>
                    <a:pt x="683" y="341"/>
                    <a:pt x="640" y="100"/>
                  </a:cubicBezTo>
                  <a:cubicBezTo>
                    <a:pt x="639" y="94"/>
                    <a:pt x="639" y="91"/>
                    <a:pt x="637" y="86"/>
                  </a:cubicBezTo>
                  <a:cubicBezTo>
                    <a:pt x="631" y="268"/>
                    <a:pt x="537" y="405"/>
                    <a:pt x="396" y="412"/>
                  </a:cubicBezTo>
                  <a:cubicBezTo>
                    <a:pt x="392" y="412"/>
                    <a:pt x="388" y="412"/>
                    <a:pt x="384" y="412"/>
                  </a:cubicBezTo>
                  <a:cubicBezTo>
                    <a:pt x="220" y="412"/>
                    <a:pt x="53" y="23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52"/>
            <p:cNvSpPr/>
            <p:nvPr/>
          </p:nvSpPr>
          <p:spPr>
            <a:xfrm>
              <a:off x="742875" y="3811300"/>
              <a:ext cx="17450" cy="13800"/>
            </a:xfrm>
            <a:custGeom>
              <a:avLst/>
              <a:gdLst/>
              <a:ahLst/>
              <a:cxnLst/>
              <a:rect l="l" t="t" r="r" b="b"/>
              <a:pathLst>
                <a:path w="698" h="552" extrusionOk="0">
                  <a:moveTo>
                    <a:pt x="1" y="1"/>
                  </a:moveTo>
                  <a:cubicBezTo>
                    <a:pt x="1" y="42"/>
                    <a:pt x="5" y="84"/>
                    <a:pt x="14" y="129"/>
                  </a:cubicBezTo>
                  <a:cubicBezTo>
                    <a:pt x="64" y="366"/>
                    <a:pt x="242" y="551"/>
                    <a:pt x="412" y="551"/>
                  </a:cubicBezTo>
                  <a:cubicBezTo>
                    <a:pt x="416" y="551"/>
                    <a:pt x="420" y="551"/>
                    <a:pt x="423" y="551"/>
                  </a:cubicBezTo>
                  <a:cubicBezTo>
                    <a:pt x="596" y="541"/>
                    <a:pt x="698" y="343"/>
                    <a:pt x="652" y="100"/>
                  </a:cubicBezTo>
                  <a:cubicBezTo>
                    <a:pt x="652" y="94"/>
                    <a:pt x="649" y="91"/>
                    <a:pt x="648" y="85"/>
                  </a:cubicBezTo>
                  <a:cubicBezTo>
                    <a:pt x="645" y="268"/>
                    <a:pt x="551" y="404"/>
                    <a:pt x="409" y="412"/>
                  </a:cubicBezTo>
                  <a:cubicBezTo>
                    <a:pt x="405" y="412"/>
                    <a:pt x="400" y="412"/>
                    <a:pt x="396" y="412"/>
                  </a:cubicBezTo>
                  <a:cubicBezTo>
                    <a:pt x="229" y="412"/>
                    <a:pt x="57" y="233"/>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52"/>
            <p:cNvSpPr/>
            <p:nvPr/>
          </p:nvSpPr>
          <p:spPr>
            <a:xfrm>
              <a:off x="726500" y="3809625"/>
              <a:ext cx="17850" cy="13925"/>
            </a:xfrm>
            <a:custGeom>
              <a:avLst/>
              <a:gdLst/>
              <a:ahLst/>
              <a:cxnLst/>
              <a:rect l="l" t="t" r="r" b="b"/>
              <a:pathLst>
                <a:path w="714" h="557" extrusionOk="0">
                  <a:moveTo>
                    <a:pt x="1" y="0"/>
                  </a:moveTo>
                  <a:cubicBezTo>
                    <a:pt x="1" y="40"/>
                    <a:pt x="5" y="83"/>
                    <a:pt x="15" y="129"/>
                  </a:cubicBezTo>
                  <a:cubicBezTo>
                    <a:pt x="70" y="370"/>
                    <a:pt x="253" y="557"/>
                    <a:pt x="426" y="557"/>
                  </a:cubicBezTo>
                  <a:cubicBezTo>
                    <a:pt x="430" y="557"/>
                    <a:pt x="434" y="556"/>
                    <a:pt x="438" y="556"/>
                  </a:cubicBezTo>
                  <a:cubicBezTo>
                    <a:pt x="613" y="548"/>
                    <a:pt x="713" y="345"/>
                    <a:pt x="662" y="101"/>
                  </a:cubicBezTo>
                  <a:cubicBezTo>
                    <a:pt x="662" y="95"/>
                    <a:pt x="660" y="91"/>
                    <a:pt x="659" y="86"/>
                  </a:cubicBezTo>
                  <a:cubicBezTo>
                    <a:pt x="659" y="270"/>
                    <a:pt x="567" y="410"/>
                    <a:pt x="422" y="417"/>
                  </a:cubicBezTo>
                  <a:cubicBezTo>
                    <a:pt x="418" y="417"/>
                    <a:pt x="414" y="417"/>
                    <a:pt x="410" y="417"/>
                  </a:cubicBezTo>
                  <a:cubicBezTo>
                    <a:pt x="241" y="417"/>
                    <a:pt x="63" y="235"/>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52"/>
            <p:cNvSpPr/>
            <p:nvPr/>
          </p:nvSpPr>
          <p:spPr>
            <a:xfrm>
              <a:off x="693300" y="3804875"/>
              <a:ext cx="18750" cy="14325"/>
            </a:xfrm>
            <a:custGeom>
              <a:avLst/>
              <a:gdLst/>
              <a:ahLst/>
              <a:cxnLst/>
              <a:rect l="l" t="t" r="r" b="b"/>
              <a:pathLst>
                <a:path w="750" h="573" extrusionOk="0">
                  <a:moveTo>
                    <a:pt x="1" y="0"/>
                  </a:moveTo>
                  <a:cubicBezTo>
                    <a:pt x="2" y="44"/>
                    <a:pt x="8" y="87"/>
                    <a:pt x="21" y="134"/>
                  </a:cubicBezTo>
                  <a:cubicBezTo>
                    <a:pt x="86" y="380"/>
                    <a:pt x="280" y="573"/>
                    <a:pt x="460" y="573"/>
                  </a:cubicBezTo>
                  <a:cubicBezTo>
                    <a:pt x="464" y="573"/>
                    <a:pt x="468" y="573"/>
                    <a:pt x="472" y="572"/>
                  </a:cubicBezTo>
                  <a:cubicBezTo>
                    <a:pt x="653" y="565"/>
                    <a:pt x="750" y="357"/>
                    <a:pt x="689" y="107"/>
                  </a:cubicBezTo>
                  <a:cubicBezTo>
                    <a:pt x="688" y="101"/>
                    <a:pt x="685" y="98"/>
                    <a:pt x="683" y="92"/>
                  </a:cubicBezTo>
                  <a:lnTo>
                    <a:pt x="683" y="92"/>
                  </a:lnTo>
                  <a:cubicBezTo>
                    <a:pt x="689" y="281"/>
                    <a:pt x="597" y="423"/>
                    <a:pt x="448" y="430"/>
                  </a:cubicBezTo>
                  <a:cubicBezTo>
                    <a:pt x="444" y="430"/>
                    <a:pt x="440" y="430"/>
                    <a:pt x="436" y="430"/>
                  </a:cubicBezTo>
                  <a:cubicBezTo>
                    <a:pt x="260" y="430"/>
                    <a:pt x="70" y="245"/>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2"/>
            <p:cNvSpPr/>
            <p:nvPr/>
          </p:nvSpPr>
          <p:spPr>
            <a:xfrm>
              <a:off x="676025" y="3804400"/>
              <a:ext cx="19225" cy="14400"/>
            </a:xfrm>
            <a:custGeom>
              <a:avLst/>
              <a:gdLst/>
              <a:ahLst/>
              <a:cxnLst/>
              <a:rect l="l" t="t" r="r" b="b"/>
              <a:pathLst>
                <a:path w="769" h="576" extrusionOk="0">
                  <a:moveTo>
                    <a:pt x="1" y="1"/>
                  </a:moveTo>
                  <a:lnTo>
                    <a:pt x="1" y="1"/>
                  </a:lnTo>
                  <a:cubicBezTo>
                    <a:pt x="2" y="44"/>
                    <a:pt x="9" y="87"/>
                    <a:pt x="22" y="133"/>
                  </a:cubicBezTo>
                  <a:cubicBezTo>
                    <a:pt x="93" y="381"/>
                    <a:pt x="294" y="576"/>
                    <a:pt x="476" y="576"/>
                  </a:cubicBezTo>
                  <a:cubicBezTo>
                    <a:pt x="480" y="576"/>
                    <a:pt x="484" y="576"/>
                    <a:pt x="488" y="576"/>
                  </a:cubicBezTo>
                  <a:cubicBezTo>
                    <a:pt x="672" y="568"/>
                    <a:pt x="768" y="357"/>
                    <a:pt x="702" y="106"/>
                  </a:cubicBezTo>
                  <a:cubicBezTo>
                    <a:pt x="699" y="103"/>
                    <a:pt x="698" y="97"/>
                    <a:pt x="696" y="91"/>
                  </a:cubicBezTo>
                  <a:lnTo>
                    <a:pt x="696" y="91"/>
                  </a:lnTo>
                  <a:cubicBezTo>
                    <a:pt x="705" y="282"/>
                    <a:pt x="613" y="425"/>
                    <a:pt x="462" y="432"/>
                  </a:cubicBezTo>
                  <a:cubicBezTo>
                    <a:pt x="458" y="432"/>
                    <a:pt x="454" y="432"/>
                    <a:pt x="450" y="432"/>
                  </a:cubicBezTo>
                  <a:cubicBezTo>
                    <a:pt x="271" y="432"/>
                    <a:pt x="75" y="24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2"/>
            <p:cNvSpPr/>
            <p:nvPr/>
          </p:nvSpPr>
          <p:spPr>
            <a:xfrm>
              <a:off x="658400" y="3802575"/>
              <a:ext cx="19675" cy="14575"/>
            </a:xfrm>
            <a:custGeom>
              <a:avLst/>
              <a:gdLst/>
              <a:ahLst/>
              <a:cxnLst/>
              <a:rect l="l" t="t" r="r" b="b"/>
              <a:pathLst>
                <a:path w="787" h="583" extrusionOk="0">
                  <a:moveTo>
                    <a:pt x="0" y="0"/>
                  </a:moveTo>
                  <a:cubicBezTo>
                    <a:pt x="3" y="44"/>
                    <a:pt x="10" y="90"/>
                    <a:pt x="25" y="136"/>
                  </a:cubicBezTo>
                  <a:cubicBezTo>
                    <a:pt x="102" y="387"/>
                    <a:pt x="307" y="583"/>
                    <a:pt x="492" y="583"/>
                  </a:cubicBezTo>
                  <a:cubicBezTo>
                    <a:pt x="497" y="583"/>
                    <a:pt x="501" y="583"/>
                    <a:pt x="506" y="582"/>
                  </a:cubicBezTo>
                  <a:cubicBezTo>
                    <a:pt x="693" y="575"/>
                    <a:pt x="786" y="364"/>
                    <a:pt x="714" y="108"/>
                  </a:cubicBezTo>
                  <a:lnTo>
                    <a:pt x="710" y="92"/>
                  </a:lnTo>
                  <a:lnTo>
                    <a:pt x="710" y="92"/>
                  </a:lnTo>
                  <a:cubicBezTo>
                    <a:pt x="720" y="285"/>
                    <a:pt x="632" y="429"/>
                    <a:pt x="477" y="436"/>
                  </a:cubicBezTo>
                  <a:cubicBezTo>
                    <a:pt x="473" y="436"/>
                    <a:pt x="469" y="436"/>
                    <a:pt x="465" y="436"/>
                  </a:cubicBezTo>
                  <a:cubicBezTo>
                    <a:pt x="284" y="436"/>
                    <a:pt x="80" y="248"/>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52"/>
            <p:cNvSpPr/>
            <p:nvPr/>
          </p:nvSpPr>
          <p:spPr>
            <a:xfrm>
              <a:off x="822750" y="3850425"/>
              <a:ext cx="14575" cy="12500"/>
            </a:xfrm>
            <a:custGeom>
              <a:avLst/>
              <a:gdLst/>
              <a:ahLst/>
              <a:cxnLst/>
              <a:rect l="l" t="t" r="r" b="b"/>
              <a:pathLst>
                <a:path w="583" h="500" extrusionOk="0">
                  <a:moveTo>
                    <a:pt x="10" y="1"/>
                  </a:moveTo>
                  <a:cubicBezTo>
                    <a:pt x="3" y="36"/>
                    <a:pt x="0" y="74"/>
                    <a:pt x="2" y="114"/>
                  </a:cubicBezTo>
                  <a:cubicBezTo>
                    <a:pt x="10" y="328"/>
                    <a:pt x="144" y="499"/>
                    <a:pt x="298" y="499"/>
                  </a:cubicBezTo>
                  <a:cubicBezTo>
                    <a:pt x="300" y="499"/>
                    <a:pt x="302" y="499"/>
                    <a:pt x="304" y="499"/>
                  </a:cubicBezTo>
                  <a:cubicBezTo>
                    <a:pt x="460" y="496"/>
                    <a:pt x="582" y="322"/>
                    <a:pt x="575" y="107"/>
                  </a:cubicBezTo>
                  <a:cubicBezTo>
                    <a:pt x="575" y="103"/>
                    <a:pt x="574" y="97"/>
                    <a:pt x="574" y="94"/>
                  </a:cubicBezTo>
                  <a:cubicBezTo>
                    <a:pt x="542" y="255"/>
                    <a:pt x="440" y="374"/>
                    <a:pt x="311" y="376"/>
                  </a:cubicBezTo>
                  <a:cubicBezTo>
                    <a:pt x="309" y="376"/>
                    <a:pt x="307" y="376"/>
                    <a:pt x="305" y="376"/>
                  </a:cubicBezTo>
                  <a:cubicBezTo>
                    <a:pt x="152" y="376"/>
                    <a:pt x="23" y="209"/>
                    <a:pt x="10"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52"/>
            <p:cNvSpPr/>
            <p:nvPr/>
          </p:nvSpPr>
          <p:spPr>
            <a:xfrm>
              <a:off x="808200" y="3849525"/>
              <a:ext cx="14825" cy="12650"/>
            </a:xfrm>
            <a:custGeom>
              <a:avLst/>
              <a:gdLst/>
              <a:ahLst/>
              <a:cxnLst/>
              <a:rect l="l" t="t" r="r" b="b"/>
              <a:pathLst>
                <a:path w="593" h="506" extrusionOk="0">
                  <a:moveTo>
                    <a:pt x="9" y="1"/>
                  </a:moveTo>
                  <a:cubicBezTo>
                    <a:pt x="3" y="38"/>
                    <a:pt x="0" y="75"/>
                    <a:pt x="2" y="116"/>
                  </a:cubicBezTo>
                  <a:cubicBezTo>
                    <a:pt x="15" y="331"/>
                    <a:pt x="151" y="505"/>
                    <a:pt x="308" y="505"/>
                  </a:cubicBezTo>
                  <a:cubicBezTo>
                    <a:pt x="310" y="505"/>
                    <a:pt x="312" y="505"/>
                    <a:pt x="314" y="505"/>
                  </a:cubicBezTo>
                  <a:cubicBezTo>
                    <a:pt x="472" y="502"/>
                    <a:pt x="592" y="325"/>
                    <a:pt x="584" y="108"/>
                  </a:cubicBezTo>
                  <a:cubicBezTo>
                    <a:pt x="584" y="104"/>
                    <a:pt x="582" y="100"/>
                    <a:pt x="582" y="95"/>
                  </a:cubicBezTo>
                  <a:cubicBezTo>
                    <a:pt x="554" y="259"/>
                    <a:pt x="450" y="379"/>
                    <a:pt x="319" y="381"/>
                  </a:cubicBezTo>
                  <a:cubicBezTo>
                    <a:pt x="319" y="381"/>
                    <a:pt x="318" y="381"/>
                    <a:pt x="317" y="381"/>
                  </a:cubicBezTo>
                  <a:cubicBezTo>
                    <a:pt x="162" y="381"/>
                    <a:pt x="25" y="215"/>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2"/>
            <p:cNvSpPr/>
            <p:nvPr/>
          </p:nvSpPr>
          <p:spPr>
            <a:xfrm>
              <a:off x="793550" y="3847600"/>
              <a:ext cx="15200" cy="12725"/>
            </a:xfrm>
            <a:custGeom>
              <a:avLst/>
              <a:gdLst/>
              <a:ahLst/>
              <a:cxnLst/>
              <a:rect l="l" t="t" r="r" b="b"/>
              <a:pathLst>
                <a:path w="608" h="509" extrusionOk="0">
                  <a:moveTo>
                    <a:pt x="9" y="0"/>
                  </a:moveTo>
                  <a:cubicBezTo>
                    <a:pt x="4" y="36"/>
                    <a:pt x="0" y="76"/>
                    <a:pt x="4" y="115"/>
                  </a:cubicBezTo>
                  <a:cubicBezTo>
                    <a:pt x="20" y="335"/>
                    <a:pt x="164" y="509"/>
                    <a:pt x="326" y="509"/>
                  </a:cubicBezTo>
                  <a:cubicBezTo>
                    <a:pt x="326" y="509"/>
                    <a:pt x="327" y="509"/>
                    <a:pt x="328" y="509"/>
                  </a:cubicBezTo>
                  <a:cubicBezTo>
                    <a:pt x="489" y="507"/>
                    <a:pt x="608" y="328"/>
                    <a:pt x="595" y="108"/>
                  </a:cubicBezTo>
                  <a:cubicBezTo>
                    <a:pt x="595" y="105"/>
                    <a:pt x="594" y="101"/>
                    <a:pt x="594" y="95"/>
                  </a:cubicBezTo>
                  <a:cubicBezTo>
                    <a:pt x="566" y="259"/>
                    <a:pt x="464" y="381"/>
                    <a:pt x="331" y="382"/>
                  </a:cubicBezTo>
                  <a:cubicBezTo>
                    <a:pt x="329" y="382"/>
                    <a:pt x="328" y="382"/>
                    <a:pt x="327" y="382"/>
                  </a:cubicBezTo>
                  <a:cubicBezTo>
                    <a:pt x="170" y="382"/>
                    <a:pt x="29" y="214"/>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2"/>
            <p:cNvSpPr/>
            <p:nvPr/>
          </p:nvSpPr>
          <p:spPr>
            <a:xfrm>
              <a:off x="762350" y="3845225"/>
              <a:ext cx="15900" cy="13025"/>
            </a:xfrm>
            <a:custGeom>
              <a:avLst/>
              <a:gdLst/>
              <a:ahLst/>
              <a:cxnLst/>
              <a:rect l="l" t="t" r="r" b="b"/>
              <a:pathLst>
                <a:path w="636" h="521" extrusionOk="0">
                  <a:moveTo>
                    <a:pt x="8" y="0"/>
                  </a:moveTo>
                  <a:cubicBezTo>
                    <a:pt x="2" y="38"/>
                    <a:pt x="1" y="78"/>
                    <a:pt x="5" y="118"/>
                  </a:cubicBezTo>
                  <a:cubicBezTo>
                    <a:pt x="29" y="343"/>
                    <a:pt x="182" y="520"/>
                    <a:pt x="349" y="520"/>
                  </a:cubicBezTo>
                  <a:cubicBezTo>
                    <a:pt x="350" y="520"/>
                    <a:pt x="352" y="520"/>
                    <a:pt x="353" y="520"/>
                  </a:cubicBezTo>
                  <a:cubicBezTo>
                    <a:pt x="517" y="519"/>
                    <a:pt x="636" y="338"/>
                    <a:pt x="614" y="114"/>
                  </a:cubicBezTo>
                  <a:cubicBezTo>
                    <a:pt x="614" y="109"/>
                    <a:pt x="613" y="107"/>
                    <a:pt x="613" y="101"/>
                  </a:cubicBezTo>
                  <a:cubicBezTo>
                    <a:pt x="591" y="267"/>
                    <a:pt x="488" y="391"/>
                    <a:pt x="353" y="394"/>
                  </a:cubicBezTo>
                  <a:cubicBezTo>
                    <a:pt x="352" y="394"/>
                    <a:pt x="351" y="394"/>
                    <a:pt x="351" y="394"/>
                  </a:cubicBezTo>
                  <a:cubicBezTo>
                    <a:pt x="186" y="394"/>
                    <a:pt x="37" y="222"/>
                    <a:pt x="8"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2"/>
            <p:cNvSpPr/>
            <p:nvPr/>
          </p:nvSpPr>
          <p:spPr>
            <a:xfrm>
              <a:off x="746775" y="3844325"/>
              <a:ext cx="16250" cy="13125"/>
            </a:xfrm>
            <a:custGeom>
              <a:avLst/>
              <a:gdLst/>
              <a:ahLst/>
              <a:cxnLst/>
              <a:rect l="l" t="t" r="r" b="b"/>
              <a:pathLst>
                <a:path w="650" h="525" extrusionOk="0">
                  <a:moveTo>
                    <a:pt x="6" y="0"/>
                  </a:moveTo>
                  <a:cubicBezTo>
                    <a:pt x="2" y="38"/>
                    <a:pt x="0" y="78"/>
                    <a:pt x="6" y="118"/>
                  </a:cubicBezTo>
                  <a:cubicBezTo>
                    <a:pt x="33" y="346"/>
                    <a:pt x="194" y="525"/>
                    <a:pt x="363" y="525"/>
                  </a:cubicBezTo>
                  <a:cubicBezTo>
                    <a:pt x="364" y="525"/>
                    <a:pt x="364" y="525"/>
                    <a:pt x="365" y="525"/>
                  </a:cubicBezTo>
                  <a:cubicBezTo>
                    <a:pt x="533" y="523"/>
                    <a:pt x="650" y="339"/>
                    <a:pt x="625" y="114"/>
                  </a:cubicBezTo>
                  <a:cubicBezTo>
                    <a:pt x="625" y="108"/>
                    <a:pt x="624" y="104"/>
                    <a:pt x="624" y="99"/>
                  </a:cubicBezTo>
                  <a:cubicBezTo>
                    <a:pt x="604" y="269"/>
                    <a:pt x="502" y="394"/>
                    <a:pt x="362" y="395"/>
                  </a:cubicBezTo>
                  <a:cubicBezTo>
                    <a:pt x="362" y="395"/>
                    <a:pt x="361" y="395"/>
                    <a:pt x="360" y="395"/>
                  </a:cubicBezTo>
                  <a:cubicBezTo>
                    <a:pt x="194" y="395"/>
                    <a:pt x="39" y="222"/>
                    <a:pt x="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2"/>
            <p:cNvSpPr/>
            <p:nvPr/>
          </p:nvSpPr>
          <p:spPr>
            <a:xfrm>
              <a:off x="731100" y="3842225"/>
              <a:ext cx="16625" cy="13300"/>
            </a:xfrm>
            <a:custGeom>
              <a:avLst/>
              <a:gdLst/>
              <a:ahLst/>
              <a:cxnLst/>
              <a:rect l="l" t="t" r="r" b="b"/>
              <a:pathLst>
                <a:path w="665" h="532" extrusionOk="0">
                  <a:moveTo>
                    <a:pt x="4" y="1"/>
                  </a:moveTo>
                  <a:lnTo>
                    <a:pt x="4" y="1"/>
                  </a:lnTo>
                  <a:cubicBezTo>
                    <a:pt x="1" y="40"/>
                    <a:pt x="1" y="80"/>
                    <a:pt x="5" y="122"/>
                  </a:cubicBezTo>
                  <a:cubicBezTo>
                    <a:pt x="38" y="351"/>
                    <a:pt x="203" y="531"/>
                    <a:pt x="375" y="531"/>
                  </a:cubicBezTo>
                  <a:cubicBezTo>
                    <a:pt x="376" y="531"/>
                    <a:pt x="376" y="531"/>
                    <a:pt x="377" y="531"/>
                  </a:cubicBezTo>
                  <a:cubicBezTo>
                    <a:pt x="550" y="528"/>
                    <a:pt x="665" y="343"/>
                    <a:pt x="636" y="114"/>
                  </a:cubicBezTo>
                  <a:cubicBezTo>
                    <a:pt x="634" y="109"/>
                    <a:pt x="633" y="106"/>
                    <a:pt x="633" y="100"/>
                  </a:cubicBezTo>
                  <a:cubicBezTo>
                    <a:pt x="616" y="271"/>
                    <a:pt x="515" y="396"/>
                    <a:pt x="373" y="399"/>
                  </a:cubicBezTo>
                  <a:cubicBezTo>
                    <a:pt x="371" y="399"/>
                    <a:pt x="370" y="399"/>
                    <a:pt x="369" y="399"/>
                  </a:cubicBezTo>
                  <a:cubicBezTo>
                    <a:pt x="202" y="399"/>
                    <a:pt x="41" y="222"/>
                    <a:pt x="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2"/>
            <p:cNvSpPr/>
            <p:nvPr/>
          </p:nvSpPr>
          <p:spPr>
            <a:xfrm>
              <a:off x="698225" y="3841050"/>
              <a:ext cx="17375" cy="13500"/>
            </a:xfrm>
            <a:custGeom>
              <a:avLst/>
              <a:gdLst/>
              <a:ahLst/>
              <a:cxnLst/>
              <a:rect l="l" t="t" r="r" b="b"/>
              <a:pathLst>
                <a:path w="695" h="540" extrusionOk="0">
                  <a:moveTo>
                    <a:pt x="2" y="0"/>
                  </a:moveTo>
                  <a:lnTo>
                    <a:pt x="2" y="0"/>
                  </a:lnTo>
                  <a:cubicBezTo>
                    <a:pt x="1" y="39"/>
                    <a:pt x="2" y="80"/>
                    <a:pt x="9" y="123"/>
                  </a:cubicBezTo>
                  <a:cubicBezTo>
                    <a:pt x="51" y="355"/>
                    <a:pt x="226" y="539"/>
                    <a:pt x="404" y="539"/>
                  </a:cubicBezTo>
                  <a:cubicBezTo>
                    <a:pt x="405" y="539"/>
                    <a:pt x="405" y="539"/>
                    <a:pt x="406" y="539"/>
                  </a:cubicBezTo>
                  <a:cubicBezTo>
                    <a:pt x="583" y="535"/>
                    <a:pt x="695" y="347"/>
                    <a:pt x="657" y="115"/>
                  </a:cubicBezTo>
                  <a:cubicBezTo>
                    <a:pt x="656" y="110"/>
                    <a:pt x="655" y="105"/>
                    <a:pt x="655" y="101"/>
                  </a:cubicBezTo>
                  <a:cubicBezTo>
                    <a:pt x="643" y="275"/>
                    <a:pt x="543" y="403"/>
                    <a:pt x="397" y="404"/>
                  </a:cubicBezTo>
                  <a:cubicBezTo>
                    <a:pt x="397" y="404"/>
                    <a:pt x="396" y="404"/>
                    <a:pt x="395" y="404"/>
                  </a:cubicBezTo>
                  <a:cubicBezTo>
                    <a:pt x="222" y="404"/>
                    <a:pt x="48" y="225"/>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2"/>
            <p:cNvSpPr/>
            <p:nvPr/>
          </p:nvSpPr>
          <p:spPr>
            <a:xfrm>
              <a:off x="681525" y="3839900"/>
              <a:ext cx="17850" cy="13675"/>
            </a:xfrm>
            <a:custGeom>
              <a:avLst/>
              <a:gdLst/>
              <a:ahLst/>
              <a:cxnLst/>
              <a:rect l="l" t="t" r="r" b="b"/>
              <a:pathLst>
                <a:path w="714" h="547" extrusionOk="0">
                  <a:moveTo>
                    <a:pt x="2" y="0"/>
                  </a:moveTo>
                  <a:lnTo>
                    <a:pt x="2" y="0"/>
                  </a:lnTo>
                  <a:cubicBezTo>
                    <a:pt x="1" y="41"/>
                    <a:pt x="2" y="82"/>
                    <a:pt x="11" y="126"/>
                  </a:cubicBezTo>
                  <a:cubicBezTo>
                    <a:pt x="58" y="361"/>
                    <a:pt x="239" y="547"/>
                    <a:pt x="418" y="547"/>
                  </a:cubicBezTo>
                  <a:cubicBezTo>
                    <a:pt x="419" y="547"/>
                    <a:pt x="420" y="547"/>
                    <a:pt x="422" y="547"/>
                  </a:cubicBezTo>
                  <a:cubicBezTo>
                    <a:pt x="601" y="544"/>
                    <a:pt x="713" y="355"/>
                    <a:pt x="672" y="120"/>
                  </a:cubicBezTo>
                  <a:cubicBezTo>
                    <a:pt x="672" y="114"/>
                    <a:pt x="670" y="111"/>
                    <a:pt x="667" y="105"/>
                  </a:cubicBezTo>
                  <a:cubicBezTo>
                    <a:pt x="659" y="281"/>
                    <a:pt x="558" y="410"/>
                    <a:pt x="412" y="413"/>
                  </a:cubicBezTo>
                  <a:cubicBezTo>
                    <a:pt x="410" y="413"/>
                    <a:pt x="409" y="413"/>
                    <a:pt x="407" y="413"/>
                  </a:cubicBezTo>
                  <a:cubicBezTo>
                    <a:pt x="231" y="413"/>
                    <a:pt x="53" y="231"/>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2"/>
            <p:cNvSpPr/>
            <p:nvPr/>
          </p:nvSpPr>
          <p:spPr>
            <a:xfrm>
              <a:off x="664650" y="3837675"/>
              <a:ext cx="18225" cy="13850"/>
            </a:xfrm>
            <a:custGeom>
              <a:avLst/>
              <a:gdLst/>
              <a:ahLst/>
              <a:cxnLst/>
              <a:rect l="l" t="t" r="r" b="b"/>
              <a:pathLst>
                <a:path w="729" h="554" extrusionOk="0">
                  <a:moveTo>
                    <a:pt x="2" y="0"/>
                  </a:moveTo>
                  <a:lnTo>
                    <a:pt x="2" y="0"/>
                  </a:lnTo>
                  <a:cubicBezTo>
                    <a:pt x="0" y="42"/>
                    <a:pt x="3" y="82"/>
                    <a:pt x="12" y="125"/>
                  </a:cubicBezTo>
                  <a:cubicBezTo>
                    <a:pt x="62" y="364"/>
                    <a:pt x="252" y="554"/>
                    <a:pt x="434" y="554"/>
                  </a:cubicBezTo>
                  <a:cubicBezTo>
                    <a:pt x="434" y="554"/>
                    <a:pt x="435" y="554"/>
                    <a:pt x="436" y="554"/>
                  </a:cubicBezTo>
                  <a:cubicBezTo>
                    <a:pt x="620" y="552"/>
                    <a:pt x="729" y="360"/>
                    <a:pt x="683" y="123"/>
                  </a:cubicBezTo>
                  <a:cubicBezTo>
                    <a:pt x="683" y="117"/>
                    <a:pt x="680" y="114"/>
                    <a:pt x="678" y="108"/>
                  </a:cubicBezTo>
                  <a:cubicBezTo>
                    <a:pt x="673" y="286"/>
                    <a:pt x="575" y="417"/>
                    <a:pt x="424" y="419"/>
                  </a:cubicBezTo>
                  <a:cubicBezTo>
                    <a:pt x="423" y="419"/>
                    <a:pt x="423" y="419"/>
                    <a:pt x="422" y="419"/>
                  </a:cubicBezTo>
                  <a:cubicBezTo>
                    <a:pt x="243" y="419"/>
                    <a:pt x="59" y="237"/>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2"/>
            <p:cNvSpPr/>
            <p:nvPr/>
          </p:nvSpPr>
          <p:spPr>
            <a:xfrm>
              <a:off x="831050" y="3754900"/>
              <a:ext cx="15675" cy="16425"/>
            </a:xfrm>
            <a:custGeom>
              <a:avLst/>
              <a:gdLst/>
              <a:ahLst/>
              <a:cxnLst/>
              <a:rect l="l" t="t" r="r" b="b"/>
              <a:pathLst>
                <a:path w="627" h="657" extrusionOk="0">
                  <a:moveTo>
                    <a:pt x="13" y="1"/>
                  </a:moveTo>
                  <a:cubicBezTo>
                    <a:pt x="6" y="44"/>
                    <a:pt x="0" y="88"/>
                    <a:pt x="2" y="137"/>
                  </a:cubicBezTo>
                  <a:cubicBezTo>
                    <a:pt x="9" y="402"/>
                    <a:pt x="155" y="631"/>
                    <a:pt x="325" y="654"/>
                  </a:cubicBezTo>
                  <a:cubicBezTo>
                    <a:pt x="334" y="656"/>
                    <a:pt x="343" y="656"/>
                    <a:pt x="353" y="656"/>
                  </a:cubicBezTo>
                  <a:cubicBezTo>
                    <a:pt x="509" y="656"/>
                    <a:pt x="627" y="472"/>
                    <a:pt x="624" y="223"/>
                  </a:cubicBezTo>
                  <a:cubicBezTo>
                    <a:pt x="624" y="218"/>
                    <a:pt x="623" y="213"/>
                    <a:pt x="623" y="208"/>
                  </a:cubicBezTo>
                  <a:cubicBezTo>
                    <a:pt x="590" y="388"/>
                    <a:pt x="488" y="509"/>
                    <a:pt x="361" y="509"/>
                  </a:cubicBezTo>
                  <a:cubicBezTo>
                    <a:pt x="352" y="509"/>
                    <a:pt x="344" y="509"/>
                    <a:pt x="335" y="508"/>
                  </a:cubicBezTo>
                  <a:cubicBezTo>
                    <a:pt x="167" y="486"/>
                    <a:pt x="26" y="261"/>
                    <a:pt x="13"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2"/>
            <p:cNvSpPr/>
            <p:nvPr/>
          </p:nvSpPr>
          <p:spPr>
            <a:xfrm>
              <a:off x="815200" y="3751425"/>
              <a:ext cx="16150" cy="16625"/>
            </a:xfrm>
            <a:custGeom>
              <a:avLst/>
              <a:gdLst/>
              <a:ahLst/>
              <a:cxnLst/>
              <a:rect l="l" t="t" r="r" b="b"/>
              <a:pathLst>
                <a:path w="646" h="665" extrusionOk="0">
                  <a:moveTo>
                    <a:pt x="11" y="0"/>
                  </a:moveTo>
                  <a:cubicBezTo>
                    <a:pt x="3" y="43"/>
                    <a:pt x="1" y="89"/>
                    <a:pt x="2" y="138"/>
                  </a:cubicBezTo>
                  <a:cubicBezTo>
                    <a:pt x="15" y="405"/>
                    <a:pt x="166" y="640"/>
                    <a:pt x="340" y="663"/>
                  </a:cubicBezTo>
                  <a:cubicBezTo>
                    <a:pt x="349" y="664"/>
                    <a:pt x="358" y="665"/>
                    <a:pt x="367" y="665"/>
                  </a:cubicBezTo>
                  <a:cubicBezTo>
                    <a:pt x="526" y="665"/>
                    <a:pt x="645" y="477"/>
                    <a:pt x="636" y="226"/>
                  </a:cubicBezTo>
                  <a:cubicBezTo>
                    <a:pt x="636" y="220"/>
                    <a:pt x="634" y="216"/>
                    <a:pt x="634" y="210"/>
                  </a:cubicBezTo>
                  <a:cubicBezTo>
                    <a:pt x="605" y="391"/>
                    <a:pt x="504" y="515"/>
                    <a:pt x="376" y="515"/>
                  </a:cubicBezTo>
                  <a:cubicBezTo>
                    <a:pt x="366" y="515"/>
                    <a:pt x="357" y="515"/>
                    <a:pt x="347" y="513"/>
                  </a:cubicBezTo>
                  <a:cubicBezTo>
                    <a:pt x="176" y="490"/>
                    <a:pt x="26" y="262"/>
                    <a:pt x="11"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2"/>
            <p:cNvSpPr/>
            <p:nvPr/>
          </p:nvSpPr>
          <p:spPr>
            <a:xfrm>
              <a:off x="799225" y="3746500"/>
              <a:ext cx="16600" cy="16950"/>
            </a:xfrm>
            <a:custGeom>
              <a:avLst/>
              <a:gdLst/>
              <a:ahLst/>
              <a:cxnLst/>
              <a:rect l="l" t="t" r="r" b="b"/>
              <a:pathLst>
                <a:path w="664" h="678" extrusionOk="0">
                  <a:moveTo>
                    <a:pt x="10" y="0"/>
                  </a:moveTo>
                  <a:cubicBezTo>
                    <a:pt x="3" y="43"/>
                    <a:pt x="0" y="91"/>
                    <a:pt x="3" y="141"/>
                  </a:cubicBezTo>
                  <a:cubicBezTo>
                    <a:pt x="22" y="414"/>
                    <a:pt x="177" y="653"/>
                    <a:pt x="355" y="676"/>
                  </a:cubicBezTo>
                  <a:cubicBezTo>
                    <a:pt x="365" y="677"/>
                    <a:pt x="374" y="678"/>
                    <a:pt x="383" y="678"/>
                  </a:cubicBezTo>
                  <a:cubicBezTo>
                    <a:pt x="547" y="678"/>
                    <a:pt x="663" y="487"/>
                    <a:pt x="651" y="232"/>
                  </a:cubicBezTo>
                  <a:cubicBezTo>
                    <a:pt x="651" y="227"/>
                    <a:pt x="650" y="222"/>
                    <a:pt x="650" y="216"/>
                  </a:cubicBezTo>
                  <a:cubicBezTo>
                    <a:pt x="622" y="399"/>
                    <a:pt x="521" y="525"/>
                    <a:pt x="390" y="525"/>
                  </a:cubicBezTo>
                  <a:cubicBezTo>
                    <a:pt x="380" y="525"/>
                    <a:pt x="371" y="525"/>
                    <a:pt x="361" y="523"/>
                  </a:cubicBezTo>
                  <a:cubicBezTo>
                    <a:pt x="187" y="499"/>
                    <a:pt x="32" y="269"/>
                    <a:pt x="10"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2"/>
            <p:cNvSpPr/>
            <p:nvPr/>
          </p:nvSpPr>
          <p:spPr>
            <a:xfrm>
              <a:off x="769425" y="3736300"/>
              <a:ext cx="18150" cy="16075"/>
            </a:xfrm>
            <a:custGeom>
              <a:avLst/>
              <a:gdLst/>
              <a:ahLst/>
              <a:cxnLst/>
              <a:rect l="l" t="t" r="r" b="b"/>
              <a:pathLst>
                <a:path w="726" h="643" extrusionOk="0">
                  <a:moveTo>
                    <a:pt x="2" y="0"/>
                  </a:moveTo>
                  <a:lnTo>
                    <a:pt x="2" y="0"/>
                  </a:lnTo>
                  <a:cubicBezTo>
                    <a:pt x="1" y="48"/>
                    <a:pt x="2" y="97"/>
                    <a:pt x="12" y="147"/>
                  </a:cubicBezTo>
                  <a:cubicBezTo>
                    <a:pt x="58" y="422"/>
                    <a:pt x="243" y="643"/>
                    <a:pt x="426" y="643"/>
                  </a:cubicBezTo>
                  <a:cubicBezTo>
                    <a:pt x="427" y="643"/>
                    <a:pt x="428" y="643"/>
                    <a:pt x="429" y="643"/>
                  </a:cubicBezTo>
                  <a:cubicBezTo>
                    <a:pt x="612" y="638"/>
                    <a:pt x="725" y="413"/>
                    <a:pt x="682" y="135"/>
                  </a:cubicBezTo>
                  <a:cubicBezTo>
                    <a:pt x="682" y="131"/>
                    <a:pt x="681" y="125"/>
                    <a:pt x="678" y="120"/>
                  </a:cubicBezTo>
                  <a:cubicBezTo>
                    <a:pt x="669" y="328"/>
                    <a:pt x="567" y="480"/>
                    <a:pt x="418" y="485"/>
                  </a:cubicBezTo>
                  <a:cubicBezTo>
                    <a:pt x="416" y="485"/>
                    <a:pt x="415" y="485"/>
                    <a:pt x="414" y="485"/>
                  </a:cubicBezTo>
                  <a:cubicBezTo>
                    <a:pt x="236" y="485"/>
                    <a:pt x="55" y="273"/>
                    <a:pt x="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2"/>
            <p:cNvSpPr/>
            <p:nvPr/>
          </p:nvSpPr>
          <p:spPr>
            <a:xfrm>
              <a:off x="752300" y="3735150"/>
              <a:ext cx="18525" cy="16225"/>
            </a:xfrm>
            <a:custGeom>
              <a:avLst/>
              <a:gdLst/>
              <a:ahLst/>
              <a:cxnLst/>
              <a:rect l="l" t="t" r="r" b="b"/>
              <a:pathLst>
                <a:path w="741" h="649" extrusionOk="0">
                  <a:moveTo>
                    <a:pt x="0" y="0"/>
                  </a:moveTo>
                  <a:cubicBezTo>
                    <a:pt x="0" y="48"/>
                    <a:pt x="3" y="95"/>
                    <a:pt x="12" y="148"/>
                  </a:cubicBezTo>
                  <a:cubicBezTo>
                    <a:pt x="65" y="427"/>
                    <a:pt x="255" y="648"/>
                    <a:pt x="438" y="648"/>
                  </a:cubicBezTo>
                  <a:cubicBezTo>
                    <a:pt x="440" y="648"/>
                    <a:pt x="441" y="648"/>
                    <a:pt x="443" y="648"/>
                  </a:cubicBezTo>
                  <a:cubicBezTo>
                    <a:pt x="628" y="645"/>
                    <a:pt x="740" y="418"/>
                    <a:pt x="692" y="138"/>
                  </a:cubicBezTo>
                  <a:cubicBezTo>
                    <a:pt x="692" y="134"/>
                    <a:pt x="690" y="128"/>
                    <a:pt x="687" y="122"/>
                  </a:cubicBezTo>
                  <a:cubicBezTo>
                    <a:pt x="683" y="331"/>
                    <a:pt x="582" y="486"/>
                    <a:pt x="429" y="489"/>
                  </a:cubicBezTo>
                  <a:cubicBezTo>
                    <a:pt x="427" y="489"/>
                    <a:pt x="425" y="489"/>
                    <a:pt x="423" y="489"/>
                  </a:cubicBezTo>
                  <a:cubicBezTo>
                    <a:pt x="242" y="489"/>
                    <a:pt x="57" y="275"/>
                    <a:pt x="0"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2"/>
            <p:cNvSpPr/>
            <p:nvPr/>
          </p:nvSpPr>
          <p:spPr>
            <a:xfrm>
              <a:off x="734775" y="3732625"/>
              <a:ext cx="19025" cy="16400"/>
            </a:xfrm>
            <a:custGeom>
              <a:avLst/>
              <a:gdLst/>
              <a:ahLst/>
              <a:cxnLst/>
              <a:rect l="l" t="t" r="r" b="b"/>
              <a:pathLst>
                <a:path w="761" h="656" extrusionOk="0">
                  <a:moveTo>
                    <a:pt x="0" y="1"/>
                  </a:moveTo>
                  <a:cubicBezTo>
                    <a:pt x="0" y="48"/>
                    <a:pt x="5" y="98"/>
                    <a:pt x="15" y="150"/>
                  </a:cubicBezTo>
                  <a:cubicBezTo>
                    <a:pt x="73" y="433"/>
                    <a:pt x="269" y="656"/>
                    <a:pt x="456" y="656"/>
                  </a:cubicBezTo>
                  <a:cubicBezTo>
                    <a:pt x="458" y="656"/>
                    <a:pt x="460" y="656"/>
                    <a:pt x="461" y="656"/>
                  </a:cubicBezTo>
                  <a:cubicBezTo>
                    <a:pt x="651" y="653"/>
                    <a:pt x="760" y="425"/>
                    <a:pt x="706" y="142"/>
                  </a:cubicBezTo>
                  <a:cubicBezTo>
                    <a:pt x="706" y="134"/>
                    <a:pt x="704" y="129"/>
                    <a:pt x="703" y="123"/>
                  </a:cubicBezTo>
                  <a:cubicBezTo>
                    <a:pt x="701" y="337"/>
                    <a:pt x="599" y="492"/>
                    <a:pt x="446" y="495"/>
                  </a:cubicBezTo>
                  <a:cubicBezTo>
                    <a:pt x="445" y="495"/>
                    <a:pt x="444" y="495"/>
                    <a:pt x="444" y="495"/>
                  </a:cubicBezTo>
                  <a:cubicBezTo>
                    <a:pt x="259" y="495"/>
                    <a:pt x="65" y="279"/>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2"/>
            <p:cNvSpPr/>
            <p:nvPr/>
          </p:nvSpPr>
          <p:spPr>
            <a:xfrm>
              <a:off x="703625" y="3734775"/>
              <a:ext cx="19750" cy="16550"/>
            </a:xfrm>
            <a:custGeom>
              <a:avLst/>
              <a:gdLst/>
              <a:ahLst/>
              <a:cxnLst/>
              <a:rect l="l" t="t" r="r" b="b"/>
              <a:pathLst>
                <a:path w="790" h="662" extrusionOk="0">
                  <a:moveTo>
                    <a:pt x="0" y="1"/>
                  </a:moveTo>
                  <a:lnTo>
                    <a:pt x="0" y="1"/>
                  </a:lnTo>
                  <a:cubicBezTo>
                    <a:pt x="2" y="50"/>
                    <a:pt x="8" y="100"/>
                    <a:pt x="19" y="152"/>
                  </a:cubicBezTo>
                  <a:cubicBezTo>
                    <a:pt x="87" y="436"/>
                    <a:pt x="295" y="662"/>
                    <a:pt x="486" y="662"/>
                  </a:cubicBezTo>
                  <a:cubicBezTo>
                    <a:pt x="488" y="662"/>
                    <a:pt x="490" y="662"/>
                    <a:pt x="492" y="662"/>
                  </a:cubicBezTo>
                  <a:cubicBezTo>
                    <a:pt x="684" y="659"/>
                    <a:pt x="789" y="426"/>
                    <a:pt x="727" y="142"/>
                  </a:cubicBezTo>
                  <a:cubicBezTo>
                    <a:pt x="726" y="135"/>
                    <a:pt x="723" y="129"/>
                    <a:pt x="722" y="123"/>
                  </a:cubicBezTo>
                  <a:lnTo>
                    <a:pt x="722" y="123"/>
                  </a:lnTo>
                  <a:cubicBezTo>
                    <a:pt x="723" y="339"/>
                    <a:pt x="627" y="495"/>
                    <a:pt x="469" y="498"/>
                  </a:cubicBezTo>
                  <a:cubicBezTo>
                    <a:pt x="467" y="498"/>
                    <a:pt x="465" y="498"/>
                    <a:pt x="463" y="498"/>
                  </a:cubicBezTo>
                  <a:cubicBezTo>
                    <a:pt x="274" y="498"/>
                    <a:pt x="70" y="280"/>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2"/>
            <p:cNvSpPr/>
            <p:nvPr/>
          </p:nvSpPr>
          <p:spPr>
            <a:xfrm>
              <a:off x="685300" y="3733625"/>
              <a:ext cx="20225" cy="16750"/>
            </a:xfrm>
            <a:custGeom>
              <a:avLst/>
              <a:gdLst/>
              <a:ahLst/>
              <a:cxnLst/>
              <a:rect l="l" t="t" r="r" b="b"/>
              <a:pathLst>
                <a:path w="809" h="670" extrusionOk="0">
                  <a:moveTo>
                    <a:pt x="0" y="1"/>
                  </a:moveTo>
                  <a:lnTo>
                    <a:pt x="0" y="1"/>
                  </a:lnTo>
                  <a:cubicBezTo>
                    <a:pt x="2" y="48"/>
                    <a:pt x="9" y="99"/>
                    <a:pt x="22" y="153"/>
                  </a:cubicBezTo>
                  <a:cubicBezTo>
                    <a:pt x="95" y="442"/>
                    <a:pt x="311" y="669"/>
                    <a:pt x="507" y="669"/>
                  </a:cubicBezTo>
                  <a:cubicBezTo>
                    <a:pt x="508" y="669"/>
                    <a:pt x="509" y="669"/>
                    <a:pt x="511" y="669"/>
                  </a:cubicBezTo>
                  <a:cubicBezTo>
                    <a:pt x="705" y="665"/>
                    <a:pt x="808" y="429"/>
                    <a:pt x="741" y="142"/>
                  </a:cubicBezTo>
                  <a:cubicBezTo>
                    <a:pt x="738" y="135"/>
                    <a:pt x="736" y="130"/>
                    <a:pt x="735" y="124"/>
                  </a:cubicBezTo>
                  <a:lnTo>
                    <a:pt x="735" y="124"/>
                  </a:lnTo>
                  <a:cubicBezTo>
                    <a:pt x="742" y="341"/>
                    <a:pt x="644" y="500"/>
                    <a:pt x="485" y="504"/>
                  </a:cubicBezTo>
                  <a:cubicBezTo>
                    <a:pt x="484" y="504"/>
                    <a:pt x="482" y="504"/>
                    <a:pt x="481" y="504"/>
                  </a:cubicBezTo>
                  <a:cubicBezTo>
                    <a:pt x="289" y="504"/>
                    <a:pt x="79" y="282"/>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2"/>
            <p:cNvSpPr/>
            <p:nvPr/>
          </p:nvSpPr>
          <p:spPr>
            <a:xfrm>
              <a:off x="666625" y="3730975"/>
              <a:ext cx="20750" cy="16950"/>
            </a:xfrm>
            <a:custGeom>
              <a:avLst/>
              <a:gdLst/>
              <a:ahLst/>
              <a:cxnLst/>
              <a:rect l="l" t="t" r="r" b="b"/>
              <a:pathLst>
                <a:path w="830" h="678" extrusionOk="0">
                  <a:moveTo>
                    <a:pt x="0" y="1"/>
                  </a:moveTo>
                  <a:lnTo>
                    <a:pt x="0" y="1"/>
                  </a:lnTo>
                  <a:cubicBezTo>
                    <a:pt x="3" y="51"/>
                    <a:pt x="10" y="101"/>
                    <a:pt x="25" y="154"/>
                  </a:cubicBezTo>
                  <a:cubicBezTo>
                    <a:pt x="103" y="446"/>
                    <a:pt x="325" y="677"/>
                    <a:pt x="524" y="677"/>
                  </a:cubicBezTo>
                  <a:cubicBezTo>
                    <a:pt x="525" y="677"/>
                    <a:pt x="527" y="677"/>
                    <a:pt x="529" y="677"/>
                  </a:cubicBezTo>
                  <a:cubicBezTo>
                    <a:pt x="729" y="675"/>
                    <a:pt x="829" y="437"/>
                    <a:pt x="756" y="146"/>
                  </a:cubicBezTo>
                  <a:cubicBezTo>
                    <a:pt x="755" y="139"/>
                    <a:pt x="752" y="133"/>
                    <a:pt x="750" y="128"/>
                  </a:cubicBezTo>
                  <a:lnTo>
                    <a:pt x="750" y="128"/>
                  </a:lnTo>
                  <a:cubicBezTo>
                    <a:pt x="762" y="347"/>
                    <a:pt x="666" y="509"/>
                    <a:pt x="503" y="511"/>
                  </a:cubicBezTo>
                  <a:cubicBezTo>
                    <a:pt x="502" y="511"/>
                    <a:pt x="501" y="511"/>
                    <a:pt x="499" y="511"/>
                  </a:cubicBezTo>
                  <a:cubicBezTo>
                    <a:pt x="304" y="511"/>
                    <a:pt x="86" y="286"/>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52"/>
            <p:cNvSpPr/>
            <p:nvPr/>
          </p:nvSpPr>
          <p:spPr>
            <a:xfrm>
              <a:off x="834900" y="3788000"/>
              <a:ext cx="15250" cy="14350"/>
            </a:xfrm>
            <a:custGeom>
              <a:avLst/>
              <a:gdLst/>
              <a:ahLst/>
              <a:cxnLst/>
              <a:rect l="l" t="t" r="r" b="b"/>
              <a:pathLst>
                <a:path w="610" h="574" extrusionOk="0">
                  <a:moveTo>
                    <a:pt x="13" y="0"/>
                  </a:moveTo>
                  <a:cubicBezTo>
                    <a:pt x="6" y="40"/>
                    <a:pt x="0" y="83"/>
                    <a:pt x="3" y="128"/>
                  </a:cubicBezTo>
                  <a:cubicBezTo>
                    <a:pt x="10" y="374"/>
                    <a:pt x="150" y="572"/>
                    <a:pt x="315" y="573"/>
                  </a:cubicBezTo>
                  <a:cubicBezTo>
                    <a:pt x="315" y="573"/>
                    <a:pt x="316" y="573"/>
                    <a:pt x="317" y="573"/>
                  </a:cubicBezTo>
                  <a:cubicBezTo>
                    <a:pt x="480" y="573"/>
                    <a:pt x="609" y="380"/>
                    <a:pt x="606" y="137"/>
                  </a:cubicBezTo>
                  <a:cubicBezTo>
                    <a:pt x="606" y="132"/>
                    <a:pt x="605" y="128"/>
                    <a:pt x="605" y="122"/>
                  </a:cubicBezTo>
                  <a:cubicBezTo>
                    <a:pt x="571" y="304"/>
                    <a:pt x="460" y="434"/>
                    <a:pt x="327" y="434"/>
                  </a:cubicBezTo>
                  <a:cubicBezTo>
                    <a:pt x="326" y="434"/>
                    <a:pt x="326" y="434"/>
                    <a:pt x="325" y="434"/>
                  </a:cubicBezTo>
                  <a:cubicBezTo>
                    <a:pt x="162" y="431"/>
                    <a:pt x="24" y="240"/>
                    <a:pt x="13"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52"/>
            <p:cNvSpPr/>
            <p:nvPr/>
          </p:nvSpPr>
          <p:spPr>
            <a:xfrm>
              <a:off x="819550" y="3786525"/>
              <a:ext cx="15625" cy="14500"/>
            </a:xfrm>
            <a:custGeom>
              <a:avLst/>
              <a:gdLst/>
              <a:ahLst/>
              <a:cxnLst/>
              <a:rect l="l" t="t" r="r" b="b"/>
              <a:pathLst>
                <a:path w="625" h="580" extrusionOk="0">
                  <a:moveTo>
                    <a:pt x="12" y="0"/>
                  </a:moveTo>
                  <a:cubicBezTo>
                    <a:pt x="5" y="42"/>
                    <a:pt x="0" y="85"/>
                    <a:pt x="2" y="129"/>
                  </a:cubicBezTo>
                  <a:cubicBezTo>
                    <a:pt x="13" y="378"/>
                    <a:pt x="159" y="576"/>
                    <a:pt x="328" y="579"/>
                  </a:cubicBezTo>
                  <a:cubicBezTo>
                    <a:pt x="329" y="579"/>
                    <a:pt x="329" y="579"/>
                    <a:pt x="330" y="579"/>
                  </a:cubicBezTo>
                  <a:cubicBezTo>
                    <a:pt x="496" y="579"/>
                    <a:pt x="624" y="384"/>
                    <a:pt x="617" y="138"/>
                  </a:cubicBezTo>
                  <a:cubicBezTo>
                    <a:pt x="617" y="134"/>
                    <a:pt x="615" y="129"/>
                    <a:pt x="615" y="124"/>
                  </a:cubicBezTo>
                  <a:cubicBezTo>
                    <a:pt x="583" y="307"/>
                    <a:pt x="474" y="438"/>
                    <a:pt x="338" y="438"/>
                  </a:cubicBezTo>
                  <a:cubicBezTo>
                    <a:pt x="337" y="438"/>
                    <a:pt x="336" y="438"/>
                    <a:pt x="335" y="438"/>
                  </a:cubicBezTo>
                  <a:cubicBezTo>
                    <a:pt x="170" y="436"/>
                    <a:pt x="28" y="242"/>
                    <a:pt x="1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2"/>
            <p:cNvSpPr/>
            <p:nvPr/>
          </p:nvSpPr>
          <p:spPr>
            <a:xfrm>
              <a:off x="804100" y="3783750"/>
              <a:ext cx="16000" cy="14675"/>
            </a:xfrm>
            <a:custGeom>
              <a:avLst/>
              <a:gdLst/>
              <a:ahLst/>
              <a:cxnLst/>
              <a:rect l="l" t="t" r="r" b="b"/>
              <a:pathLst>
                <a:path w="640" h="587" extrusionOk="0">
                  <a:moveTo>
                    <a:pt x="12" y="0"/>
                  </a:moveTo>
                  <a:cubicBezTo>
                    <a:pt x="3" y="41"/>
                    <a:pt x="1" y="87"/>
                    <a:pt x="3" y="131"/>
                  </a:cubicBezTo>
                  <a:cubicBezTo>
                    <a:pt x="21" y="383"/>
                    <a:pt x="172" y="585"/>
                    <a:pt x="341" y="587"/>
                  </a:cubicBezTo>
                  <a:cubicBezTo>
                    <a:pt x="342" y="587"/>
                    <a:pt x="344" y="587"/>
                    <a:pt x="345" y="587"/>
                  </a:cubicBezTo>
                  <a:cubicBezTo>
                    <a:pt x="514" y="587"/>
                    <a:pt x="640" y="390"/>
                    <a:pt x="629" y="141"/>
                  </a:cubicBezTo>
                  <a:cubicBezTo>
                    <a:pt x="629" y="137"/>
                    <a:pt x="627" y="133"/>
                    <a:pt x="627" y="127"/>
                  </a:cubicBezTo>
                  <a:cubicBezTo>
                    <a:pt x="597" y="313"/>
                    <a:pt x="489" y="446"/>
                    <a:pt x="349" y="446"/>
                  </a:cubicBezTo>
                  <a:cubicBezTo>
                    <a:pt x="348" y="446"/>
                    <a:pt x="348" y="446"/>
                    <a:pt x="347" y="446"/>
                  </a:cubicBezTo>
                  <a:cubicBezTo>
                    <a:pt x="180" y="443"/>
                    <a:pt x="31" y="248"/>
                    <a:pt x="1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2"/>
            <p:cNvSpPr/>
            <p:nvPr/>
          </p:nvSpPr>
          <p:spPr>
            <a:xfrm>
              <a:off x="774975" y="3779825"/>
              <a:ext cx="16650" cy="14975"/>
            </a:xfrm>
            <a:custGeom>
              <a:avLst/>
              <a:gdLst/>
              <a:ahLst/>
              <a:cxnLst/>
              <a:rect l="l" t="t" r="r" b="b"/>
              <a:pathLst>
                <a:path w="666" h="599" extrusionOk="0">
                  <a:moveTo>
                    <a:pt x="7" y="1"/>
                  </a:moveTo>
                  <a:cubicBezTo>
                    <a:pt x="2" y="41"/>
                    <a:pt x="0" y="87"/>
                    <a:pt x="3" y="133"/>
                  </a:cubicBezTo>
                  <a:cubicBezTo>
                    <a:pt x="27" y="389"/>
                    <a:pt x="188" y="597"/>
                    <a:pt x="365" y="599"/>
                  </a:cubicBezTo>
                  <a:cubicBezTo>
                    <a:pt x="366" y="599"/>
                    <a:pt x="368" y="599"/>
                    <a:pt x="369" y="599"/>
                  </a:cubicBezTo>
                  <a:cubicBezTo>
                    <a:pt x="542" y="599"/>
                    <a:pt x="665" y="397"/>
                    <a:pt x="648" y="146"/>
                  </a:cubicBezTo>
                  <a:cubicBezTo>
                    <a:pt x="648" y="140"/>
                    <a:pt x="647" y="136"/>
                    <a:pt x="647" y="130"/>
                  </a:cubicBezTo>
                  <a:cubicBezTo>
                    <a:pt x="621" y="317"/>
                    <a:pt x="513" y="454"/>
                    <a:pt x="370" y="454"/>
                  </a:cubicBezTo>
                  <a:cubicBezTo>
                    <a:pt x="370" y="454"/>
                    <a:pt x="369" y="454"/>
                    <a:pt x="368" y="454"/>
                  </a:cubicBezTo>
                  <a:cubicBezTo>
                    <a:pt x="194" y="452"/>
                    <a:pt x="36" y="251"/>
                    <a:pt x="7"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2"/>
            <p:cNvSpPr/>
            <p:nvPr/>
          </p:nvSpPr>
          <p:spPr>
            <a:xfrm>
              <a:off x="758575" y="3778250"/>
              <a:ext cx="17050" cy="15150"/>
            </a:xfrm>
            <a:custGeom>
              <a:avLst/>
              <a:gdLst/>
              <a:ahLst/>
              <a:cxnLst/>
              <a:rect l="l" t="t" r="r" b="b"/>
              <a:pathLst>
                <a:path w="682" h="606" extrusionOk="0">
                  <a:moveTo>
                    <a:pt x="7" y="1"/>
                  </a:moveTo>
                  <a:cubicBezTo>
                    <a:pt x="2" y="44"/>
                    <a:pt x="1" y="88"/>
                    <a:pt x="5" y="136"/>
                  </a:cubicBezTo>
                  <a:cubicBezTo>
                    <a:pt x="33" y="394"/>
                    <a:pt x="199" y="604"/>
                    <a:pt x="379" y="606"/>
                  </a:cubicBezTo>
                  <a:cubicBezTo>
                    <a:pt x="380" y="606"/>
                    <a:pt x="381" y="606"/>
                    <a:pt x="383" y="606"/>
                  </a:cubicBezTo>
                  <a:cubicBezTo>
                    <a:pt x="559" y="606"/>
                    <a:pt x="682" y="403"/>
                    <a:pt x="659" y="149"/>
                  </a:cubicBezTo>
                  <a:cubicBezTo>
                    <a:pt x="659" y="143"/>
                    <a:pt x="658" y="137"/>
                    <a:pt x="658" y="131"/>
                  </a:cubicBezTo>
                  <a:cubicBezTo>
                    <a:pt x="635" y="323"/>
                    <a:pt x="528" y="459"/>
                    <a:pt x="381" y="459"/>
                  </a:cubicBezTo>
                  <a:cubicBezTo>
                    <a:pt x="380" y="459"/>
                    <a:pt x="380" y="459"/>
                    <a:pt x="379" y="459"/>
                  </a:cubicBezTo>
                  <a:cubicBezTo>
                    <a:pt x="204" y="455"/>
                    <a:pt x="38" y="252"/>
                    <a:pt x="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2"/>
            <p:cNvSpPr/>
            <p:nvPr/>
          </p:nvSpPr>
          <p:spPr>
            <a:xfrm>
              <a:off x="742050" y="3775375"/>
              <a:ext cx="17500" cy="15325"/>
            </a:xfrm>
            <a:custGeom>
              <a:avLst/>
              <a:gdLst/>
              <a:ahLst/>
              <a:cxnLst/>
              <a:rect l="l" t="t" r="r" b="b"/>
              <a:pathLst>
                <a:path w="700" h="613" extrusionOk="0">
                  <a:moveTo>
                    <a:pt x="4" y="1"/>
                  </a:moveTo>
                  <a:cubicBezTo>
                    <a:pt x="1" y="44"/>
                    <a:pt x="1" y="88"/>
                    <a:pt x="5" y="137"/>
                  </a:cubicBezTo>
                  <a:cubicBezTo>
                    <a:pt x="38" y="397"/>
                    <a:pt x="212" y="610"/>
                    <a:pt x="393" y="613"/>
                  </a:cubicBezTo>
                  <a:cubicBezTo>
                    <a:pt x="394" y="613"/>
                    <a:pt x="394" y="613"/>
                    <a:pt x="395" y="613"/>
                  </a:cubicBezTo>
                  <a:cubicBezTo>
                    <a:pt x="577" y="613"/>
                    <a:pt x="699" y="409"/>
                    <a:pt x="672" y="150"/>
                  </a:cubicBezTo>
                  <a:cubicBezTo>
                    <a:pt x="671" y="144"/>
                    <a:pt x="669" y="139"/>
                    <a:pt x="669" y="134"/>
                  </a:cubicBezTo>
                  <a:cubicBezTo>
                    <a:pt x="649" y="326"/>
                    <a:pt x="541" y="465"/>
                    <a:pt x="393" y="465"/>
                  </a:cubicBezTo>
                  <a:cubicBezTo>
                    <a:pt x="392" y="465"/>
                    <a:pt x="391" y="465"/>
                    <a:pt x="390" y="465"/>
                  </a:cubicBezTo>
                  <a:cubicBezTo>
                    <a:pt x="211" y="461"/>
                    <a:pt x="41" y="256"/>
                    <a:pt x="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2"/>
            <p:cNvSpPr/>
            <p:nvPr/>
          </p:nvSpPr>
          <p:spPr>
            <a:xfrm>
              <a:off x="712650" y="3775550"/>
              <a:ext cx="18150" cy="15600"/>
            </a:xfrm>
            <a:custGeom>
              <a:avLst/>
              <a:gdLst/>
              <a:ahLst/>
              <a:cxnLst/>
              <a:rect l="l" t="t" r="r" b="b"/>
              <a:pathLst>
                <a:path w="726" h="624" extrusionOk="0">
                  <a:moveTo>
                    <a:pt x="1" y="1"/>
                  </a:moveTo>
                  <a:cubicBezTo>
                    <a:pt x="0" y="45"/>
                    <a:pt x="0" y="91"/>
                    <a:pt x="7" y="139"/>
                  </a:cubicBezTo>
                  <a:cubicBezTo>
                    <a:pt x="49" y="405"/>
                    <a:pt x="231" y="619"/>
                    <a:pt x="418" y="623"/>
                  </a:cubicBezTo>
                  <a:cubicBezTo>
                    <a:pt x="419" y="623"/>
                    <a:pt x="419" y="623"/>
                    <a:pt x="420" y="623"/>
                  </a:cubicBezTo>
                  <a:cubicBezTo>
                    <a:pt x="604" y="623"/>
                    <a:pt x="726" y="415"/>
                    <a:pt x="690" y="153"/>
                  </a:cubicBezTo>
                  <a:cubicBezTo>
                    <a:pt x="687" y="149"/>
                    <a:pt x="685" y="143"/>
                    <a:pt x="685" y="137"/>
                  </a:cubicBezTo>
                  <a:cubicBezTo>
                    <a:pt x="671" y="332"/>
                    <a:pt x="564" y="472"/>
                    <a:pt x="413" y="472"/>
                  </a:cubicBezTo>
                  <a:cubicBezTo>
                    <a:pt x="413" y="472"/>
                    <a:pt x="412" y="472"/>
                    <a:pt x="411" y="472"/>
                  </a:cubicBezTo>
                  <a:cubicBezTo>
                    <a:pt x="229" y="469"/>
                    <a:pt x="46" y="261"/>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2"/>
            <p:cNvSpPr/>
            <p:nvPr/>
          </p:nvSpPr>
          <p:spPr>
            <a:xfrm>
              <a:off x="695100" y="3773900"/>
              <a:ext cx="18625" cy="15725"/>
            </a:xfrm>
            <a:custGeom>
              <a:avLst/>
              <a:gdLst/>
              <a:ahLst/>
              <a:cxnLst/>
              <a:rect l="l" t="t" r="r" b="b"/>
              <a:pathLst>
                <a:path w="745" h="629" extrusionOk="0">
                  <a:moveTo>
                    <a:pt x="2" y="1"/>
                  </a:moveTo>
                  <a:lnTo>
                    <a:pt x="2" y="1"/>
                  </a:lnTo>
                  <a:cubicBezTo>
                    <a:pt x="1" y="45"/>
                    <a:pt x="1" y="93"/>
                    <a:pt x="9" y="140"/>
                  </a:cubicBezTo>
                  <a:cubicBezTo>
                    <a:pt x="55" y="410"/>
                    <a:pt x="245" y="626"/>
                    <a:pt x="436" y="629"/>
                  </a:cubicBezTo>
                  <a:cubicBezTo>
                    <a:pt x="437" y="629"/>
                    <a:pt x="439" y="629"/>
                    <a:pt x="440" y="629"/>
                  </a:cubicBezTo>
                  <a:cubicBezTo>
                    <a:pt x="626" y="629"/>
                    <a:pt x="745" y="419"/>
                    <a:pt x="703" y="155"/>
                  </a:cubicBezTo>
                  <a:cubicBezTo>
                    <a:pt x="703" y="150"/>
                    <a:pt x="702" y="144"/>
                    <a:pt x="699" y="139"/>
                  </a:cubicBezTo>
                  <a:cubicBezTo>
                    <a:pt x="688" y="334"/>
                    <a:pt x="583" y="477"/>
                    <a:pt x="431" y="477"/>
                  </a:cubicBezTo>
                  <a:cubicBezTo>
                    <a:pt x="429" y="477"/>
                    <a:pt x="427" y="476"/>
                    <a:pt x="425" y="476"/>
                  </a:cubicBezTo>
                  <a:cubicBezTo>
                    <a:pt x="241" y="474"/>
                    <a:pt x="54" y="262"/>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2"/>
            <p:cNvSpPr/>
            <p:nvPr/>
          </p:nvSpPr>
          <p:spPr>
            <a:xfrm>
              <a:off x="677300" y="3770900"/>
              <a:ext cx="19075" cy="15900"/>
            </a:xfrm>
            <a:custGeom>
              <a:avLst/>
              <a:gdLst/>
              <a:ahLst/>
              <a:cxnLst/>
              <a:rect l="l" t="t" r="r" b="b"/>
              <a:pathLst>
                <a:path w="763" h="636" extrusionOk="0">
                  <a:moveTo>
                    <a:pt x="0" y="0"/>
                  </a:moveTo>
                  <a:cubicBezTo>
                    <a:pt x="0" y="45"/>
                    <a:pt x="1" y="92"/>
                    <a:pt x="12" y="142"/>
                  </a:cubicBezTo>
                  <a:cubicBezTo>
                    <a:pt x="63" y="414"/>
                    <a:pt x="260" y="632"/>
                    <a:pt x="453" y="635"/>
                  </a:cubicBezTo>
                  <a:cubicBezTo>
                    <a:pt x="455" y="635"/>
                    <a:pt x="456" y="635"/>
                    <a:pt x="458" y="635"/>
                  </a:cubicBezTo>
                  <a:cubicBezTo>
                    <a:pt x="648" y="635"/>
                    <a:pt x="763" y="423"/>
                    <a:pt x="719" y="157"/>
                  </a:cubicBezTo>
                  <a:cubicBezTo>
                    <a:pt x="719" y="151"/>
                    <a:pt x="717" y="145"/>
                    <a:pt x="716" y="141"/>
                  </a:cubicBezTo>
                  <a:cubicBezTo>
                    <a:pt x="706" y="336"/>
                    <a:pt x="604" y="482"/>
                    <a:pt x="449" y="482"/>
                  </a:cubicBezTo>
                  <a:cubicBezTo>
                    <a:pt x="447" y="482"/>
                    <a:pt x="445" y="482"/>
                    <a:pt x="443" y="481"/>
                  </a:cubicBezTo>
                  <a:cubicBezTo>
                    <a:pt x="253" y="479"/>
                    <a:pt x="59" y="266"/>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2"/>
            <p:cNvSpPr/>
            <p:nvPr/>
          </p:nvSpPr>
          <p:spPr>
            <a:xfrm>
              <a:off x="847175" y="3680575"/>
              <a:ext cx="16900" cy="18300"/>
            </a:xfrm>
            <a:custGeom>
              <a:avLst/>
              <a:gdLst/>
              <a:ahLst/>
              <a:cxnLst/>
              <a:rect l="l" t="t" r="r" b="b"/>
              <a:pathLst>
                <a:path w="676" h="732" extrusionOk="0">
                  <a:moveTo>
                    <a:pt x="11" y="1"/>
                  </a:moveTo>
                  <a:cubicBezTo>
                    <a:pt x="3" y="51"/>
                    <a:pt x="1" y="101"/>
                    <a:pt x="3" y="157"/>
                  </a:cubicBezTo>
                  <a:cubicBezTo>
                    <a:pt x="21" y="460"/>
                    <a:pt x="180" y="715"/>
                    <a:pt x="360" y="730"/>
                  </a:cubicBezTo>
                  <a:cubicBezTo>
                    <a:pt x="366" y="731"/>
                    <a:pt x="371" y="731"/>
                    <a:pt x="377" y="731"/>
                  </a:cubicBezTo>
                  <a:cubicBezTo>
                    <a:pt x="548" y="731"/>
                    <a:pt x="676" y="508"/>
                    <a:pt x="664" y="220"/>
                  </a:cubicBezTo>
                  <a:cubicBezTo>
                    <a:pt x="664" y="215"/>
                    <a:pt x="663" y="207"/>
                    <a:pt x="663" y="202"/>
                  </a:cubicBezTo>
                  <a:cubicBezTo>
                    <a:pt x="633" y="413"/>
                    <a:pt x="523" y="560"/>
                    <a:pt x="384" y="560"/>
                  </a:cubicBezTo>
                  <a:cubicBezTo>
                    <a:pt x="379" y="560"/>
                    <a:pt x="373" y="560"/>
                    <a:pt x="367" y="559"/>
                  </a:cubicBezTo>
                  <a:cubicBezTo>
                    <a:pt x="190" y="544"/>
                    <a:pt x="35" y="295"/>
                    <a:pt x="11"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2"/>
            <p:cNvSpPr/>
            <p:nvPr/>
          </p:nvSpPr>
          <p:spPr>
            <a:xfrm>
              <a:off x="830425" y="3677450"/>
              <a:ext cx="17300" cy="18500"/>
            </a:xfrm>
            <a:custGeom>
              <a:avLst/>
              <a:gdLst/>
              <a:ahLst/>
              <a:cxnLst/>
              <a:rect l="l" t="t" r="r" b="b"/>
              <a:pathLst>
                <a:path w="692" h="740" extrusionOk="0">
                  <a:moveTo>
                    <a:pt x="9" y="0"/>
                  </a:moveTo>
                  <a:cubicBezTo>
                    <a:pt x="4" y="51"/>
                    <a:pt x="1" y="103"/>
                    <a:pt x="4" y="159"/>
                  </a:cubicBezTo>
                  <a:cubicBezTo>
                    <a:pt x="25" y="463"/>
                    <a:pt x="191" y="722"/>
                    <a:pt x="374" y="739"/>
                  </a:cubicBezTo>
                  <a:cubicBezTo>
                    <a:pt x="380" y="740"/>
                    <a:pt x="386" y="740"/>
                    <a:pt x="392" y="740"/>
                  </a:cubicBezTo>
                  <a:cubicBezTo>
                    <a:pt x="564" y="740"/>
                    <a:pt x="692" y="515"/>
                    <a:pt x="676" y="223"/>
                  </a:cubicBezTo>
                  <a:cubicBezTo>
                    <a:pt x="676" y="217"/>
                    <a:pt x="673" y="210"/>
                    <a:pt x="673" y="205"/>
                  </a:cubicBezTo>
                  <a:cubicBezTo>
                    <a:pt x="644" y="418"/>
                    <a:pt x="538" y="569"/>
                    <a:pt x="397" y="569"/>
                  </a:cubicBezTo>
                  <a:cubicBezTo>
                    <a:pt x="390" y="569"/>
                    <a:pt x="384" y="569"/>
                    <a:pt x="377" y="568"/>
                  </a:cubicBezTo>
                  <a:cubicBezTo>
                    <a:pt x="198" y="552"/>
                    <a:pt x="34" y="301"/>
                    <a:pt x="9"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2"/>
            <p:cNvSpPr/>
            <p:nvPr/>
          </p:nvSpPr>
          <p:spPr>
            <a:xfrm>
              <a:off x="813450" y="3672825"/>
              <a:ext cx="17750" cy="18750"/>
            </a:xfrm>
            <a:custGeom>
              <a:avLst/>
              <a:gdLst/>
              <a:ahLst/>
              <a:cxnLst/>
              <a:rect l="l" t="t" r="r" b="b"/>
              <a:pathLst>
                <a:path w="710" h="750" extrusionOk="0">
                  <a:moveTo>
                    <a:pt x="9" y="0"/>
                  </a:moveTo>
                  <a:cubicBezTo>
                    <a:pt x="3" y="50"/>
                    <a:pt x="0" y="102"/>
                    <a:pt x="6" y="160"/>
                  </a:cubicBezTo>
                  <a:cubicBezTo>
                    <a:pt x="30" y="471"/>
                    <a:pt x="203" y="733"/>
                    <a:pt x="390" y="749"/>
                  </a:cubicBezTo>
                  <a:cubicBezTo>
                    <a:pt x="396" y="749"/>
                    <a:pt x="403" y="750"/>
                    <a:pt x="409" y="750"/>
                  </a:cubicBezTo>
                  <a:cubicBezTo>
                    <a:pt x="586" y="750"/>
                    <a:pt x="709" y="523"/>
                    <a:pt x="690" y="227"/>
                  </a:cubicBezTo>
                  <a:cubicBezTo>
                    <a:pt x="690" y="221"/>
                    <a:pt x="688" y="214"/>
                    <a:pt x="688" y="208"/>
                  </a:cubicBezTo>
                  <a:cubicBezTo>
                    <a:pt x="662" y="423"/>
                    <a:pt x="555" y="576"/>
                    <a:pt x="412" y="576"/>
                  </a:cubicBezTo>
                  <a:cubicBezTo>
                    <a:pt x="405" y="576"/>
                    <a:pt x="399" y="576"/>
                    <a:pt x="392" y="575"/>
                  </a:cubicBezTo>
                  <a:cubicBezTo>
                    <a:pt x="209" y="559"/>
                    <a:pt x="40" y="303"/>
                    <a:pt x="9"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2"/>
            <p:cNvSpPr/>
            <p:nvPr/>
          </p:nvSpPr>
          <p:spPr>
            <a:xfrm>
              <a:off x="783400" y="3666350"/>
              <a:ext cx="18925" cy="18450"/>
            </a:xfrm>
            <a:custGeom>
              <a:avLst/>
              <a:gdLst/>
              <a:ahLst/>
              <a:cxnLst/>
              <a:rect l="l" t="t" r="r" b="b"/>
              <a:pathLst>
                <a:path w="757" h="738" extrusionOk="0">
                  <a:moveTo>
                    <a:pt x="2" y="0"/>
                  </a:moveTo>
                  <a:cubicBezTo>
                    <a:pt x="1" y="52"/>
                    <a:pt x="1" y="108"/>
                    <a:pt x="9" y="166"/>
                  </a:cubicBezTo>
                  <a:cubicBezTo>
                    <a:pt x="57" y="482"/>
                    <a:pt x="251" y="735"/>
                    <a:pt x="442" y="738"/>
                  </a:cubicBezTo>
                  <a:cubicBezTo>
                    <a:pt x="443" y="738"/>
                    <a:pt x="443" y="738"/>
                    <a:pt x="444" y="738"/>
                  </a:cubicBezTo>
                  <a:cubicBezTo>
                    <a:pt x="635" y="738"/>
                    <a:pt x="757" y="488"/>
                    <a:pt x="715" y="174"/>
                  </a:cubicBezTo>
                  <a:cubicBezTo>
                    <a:pt x="715" y="167"/>
                    <a:pt x="714" y="163"/>
                    <a:pt x="712" y="156"/>
                  </a:cubicBezTo>
                  <a:cubicBezTo>
                    <a:pt x="699" y="387"/>
                    <a:pt x="592" y="558"/>
                    <a:pt x="435" y="558"/>
                  </a:cubicBezTo>
                  <a:cubicBezTo>
                    <a:pt x="435" y="558"/>
                    <a:pt x="434" y="558"/>
                    <a:pt x="433" y="558"/>
                  </a:cubicBezTo>
                  <a:cubicBezTo>
                    <a:pt x="245" y="555"/>
                    <a:pt x="54" y="309"/>
                    <a:pt x="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2"/>
            <p:cNvSpPr/>
            <p:nvPr/>
          </p:nvSpPr>
          <p:spPr>
            <a:xfrm>
              <a:off x="765350" y="3664550"/>
              <a:ext cx="19350" cy="18625"/>
            </a:xfrm>
            <a:custGeom>
              <a:avLst/>
              <a:gdLst/>
              <a:ahLst/>
              <a:cxnLst/>
              <a:rect l="l" t="t" r="r" b="b"/>
              <a:pathLst>
                <a:path w="774" h="745" extrusionOk="0">
                  <a:moveTo>
                    <a:pt x="0" y="1"/>
                  </a:moveTo>
                  <a:cubicBezTo>
                    <a:pt x="0" y="55"/>
                    <a:pt x="3" y="108"/>
                    <a:pt x="12" y="167"/>
                  </a:cubicBezTo>
                  <a:cubicBezTo>
                    <a:pt x="63" y="486"/>
                    <a:pt x="263" y="742"/>
                    <a:pt x="458" y="745"/>
                  </a:cubicBezTo>
                  <a:cubicBezTo>
                    <a:pt x="459" y="745"/>
                    <a:pt x="460" y="745"/>
                    <a:pt x="460" y="745"/>
                  </a:cubicBezTo>
                  <a:cubicBezTo>
                    <a:pt x="653" y="745"/>
                    <a:pt x="773" y="493"/>
                    <a:pt x="726" y="177"/>
                  </a:cubicBezTo>
                  <a:cubicBezTo>
                    <a:pt x="726" y="170"/>
                    <a:pt x="724" y="164"/>
                    <a:pt x="723" y="157"/>
                  </a:cubicBezTo>
                  <a:cubicBezTo>
                    <a:pt x="714" y="392"/>
                    <a:pt x="608" y="563"/>
                    <a:pt x="450" y="563"/>
                  </a:cubicBezTo>
                  <a:cubicBezTo>
                    <a:pt x="448" y="563"/>
                    <a:pt x="447" y="562"/>
                    <a:pt x="446" y="562"/>
                  </a:cubicBezTo>
                  <a:cubicBezTo>
                    <a:pt x="254" y="561"/>
                    <a:pt x="58" y="311"/>
                    <a:pt x="0"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2"/>
            <p:cNvSpPr/>
            <p:nvPr/>
          </p:nvSpPr>
          <p:spPr>
            <a:xfrm>
              <a:off x="746900" y="3661100"/>
              <a:ext cx="19900" cy="18900"/>
            </a:xfrm>
            <a:custGeom>
              <a:avLst/>
              <a:gdLst/>
              <a:ahLst/>
              <a:cxnLst/>
              <a:rect l="l" t="t" r="r" b="b"/>
              <a:pathLst>
                <a:path w="796" h="756" extrusionOk="0">
                  <a:moveTo>
                    <a:pt x="2" y="1"/>
                  </a:moveTo>
                  <a:lnTo>
                    <a:pt x="2" y="1"/>
                  </a:lnTo>
                  <a:cubicBezTo>
                    <a:pt x="1" y="54"/>
                    <a:pt x="4" y="110"/>
                    <a:pt x="15" y="169"/>
                  </a:cubicBezTo>
                  <a:cubicBezTo>
                    <a:pt x="73" y="492"/>
                    <a:pt x="281" y="754"/>
                    <a:pt x="479" y="755"/>
                  </a:cubicBezTo>
                  <a:cubicBezTo>
                    <a:pt x="480" y="755"/>
                    <a:pt x="481" y="755"/>
                    <a:pt x="481" y="755"/>
                  </a:cubicBezTo>
                  <a:cubicBezTo>
                    <a:pt x="678" y="755"/>
                    <a:pt x="795" y="501"/>
                    <a:pt x="744" y="180"/>
                  </a:cubicBezTo>
                  <a:cubicBezTo>
                    <a:pt x="744" y="173"/>
                    <a:pt x="742" y="167"/>
                    <a:pt x="741" y="160"/>
                  </a:cubicBezTo>
                  <a:cubicBezTo>
                    <a:pt x="735" y="400"/>
                    <a:pt x="631" y="571"/>
                    <a:pt x="469" y="571"/>
                  </a:cubicBezTo>
                  <a:cubicBezTo>
                    <a:pt x="468" y="571"/>
                    <a:pt x="466" y="571"/>
                    <a:pt x="465" y="571"/>
                  </a:cubicBezTo>
                  <a:cubicBezTo>
                    <a:pt x="270" y="570"/>
                    <a:pt x="67" y="318"/>
                    <a:pt x="2"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52"/>
            <p:cNvSpPr/>
            <p:nvPr/>
          </p:nvSpPr>
          <p:spPr>
            <a:xfrm>
              <a:off x="709475" y="3652550"/>
              <a:ext cx="21050" cy="19500"/>
            </a:xfrm>
            <a:custGeom>
              <a:avLst/>
              <a:gdLst/>
              <a:ahLst/>
              <a:cxnLst/>
              <a:rect l="l" t="t" r="r" b="b"/>
              <a:pathLst>
                <a:path w="842" h="780" extrusionOk="0">
                  <a:moveTo>
                    <a:pt x="1" y="1"/>
                  </a:moveTo>
                  <a:cubicBezTo>
                    <a:pt x="2" y="57"/>
                    <a:pt x="8" y="114"/>
                    <a:pt x="21" y="175"/>
                  </a:cubicBezTo>
                  <a:cubicBezTo>
                    <a:pt x="91" y="508"/>
                    <a:pt x="315" y="777"/>
                    <a:pt x="522" y="780"/>
                  </a:cubicBezTo>
                  <a:cubicBezTo>
                    <a:pt x="523" y="780"/>
                    <a:pt x="523" y="780"/>
                    <a:pt x="524" y="780"/>
                  </a:cubicBezTo>
                  <a:cubicBezTo>
                    <a:pt x="727" y="780"/>
                    <a:pt x="841" y="517"/>
                    <a:pt x="777" y="187"/>
                  </a:cubicBezTo>
                  <a:cubicBezTo>
                    <a:pt x="775" y="180"/>
                    <a:pt x="774" y="175"/>
                    <a:pt x="771" y="167"/>
                  </a:cubicBezTo>
                  <a:lnTo>
                    <a:pt x="771" y="167"/>
                  </a:lnTo>
                  <a:cubicBezTo>
                    <a:pt x="775" y="413"/>
                    <a:pt x="670" y="590"/>
                    <a:pt x="505" y="590"/>
                  </a:cubicBezTo>
                  <a:cubicBezTo>
                    <a:pt x="503" y="590"/>
                    <a:pt x="502" y="590"/>
                    <a:pt x="501" y="590"/>
                  </a:cubicBezTo>
                  <a:cubicBezTo>
                    <a:pt x="298" y="587"/>
                    <a:pt x="78" y="327"/>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52"/>
            <p:cNvSpPr/>
            <p:nvPr/>
          </p:nvSpPr>
          <p:spPr>
            <a:xfrm>
              <a:off x="689975" y="3650550"/>
              <a:ext cx="21600" cy="19700"/>
            </a:xfrm>
            <a:custGeom>
              <a:avLst/>
              <a:gdLst/>
              <a:ahLst/>
              <a:cxnLst/>
              <a:rect l="l" t="t" r="r" b="b"/>
              <a:pathLst>
                <a:path w="864" h="788" extrusionOk="0">
                  <a:moveTo>
                    <a:pt x="0" y="0"/>
                  </a:moveTo>
                  <a:cubicBezTo>
                    <a:pt x="3" y="56"/>
                    <a:pt x="9" y="115"/>
                    <a:pt x="23" y="177"/>
                  </a:cubicBezTo>
                  <a:cubicBezTo>
                    <a:pt x="99" y="515"/>
                    <a:pt x="332" y="785"/>
                    <a:pt x="542" y="788"/>
                  </a:cubicBezTo>
                  <a:cubicBezTo>
                    <a:pt x="543" y="788"/>
                    <a:pt x="543" y="788"/>
                    <a:pt x="544" y="788"/>
                  </a:cubicBezTo>
                  <a:cubicBezTo>
                    <a:pt x="751" y="788"/>
                    <a:pt x="864" y="524"/>
                    <a:pt x="792" y="191"/>
                  </a:cubicBezTo>
                  <a:cubicBezTo>
                    <a:pt x="791" y="184"/>
                    <a:pt x="788" y="178"/>
                    <a:pt x="786" y="171"/>
                  </a:cubicBezTo>
                  <a:lnTo>
                    <a:pt x="786" y="171"/>
                  </a:lnTo>
                  <a:cubicBezTo>
                    <a:pt x="793" y="417"/>
                    <a:pt x="689" y="597"/>
                    <a:pt x="520" y="597"/>
                  </a:cubicBezTo>
                  <a:cubicBezTo>
                    <a:pt x="519" y="597"/>
                    <a:pt x="518" y="597"/>
                    <a:pt x="518" y="597"/>
                  </a:cubicBezTo>
                  <a:cubicBezTo>
                    <a:pt x="311" y="594"/>
                    <a:pt x="82" y="329"/>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2"/>
            <p:cNvSpPr/>
            <p:nvPr/>
          </p:nvSpPr>
          <p:spPr>
            <a:xfrm>
              <a:off x="670025" y="3646800"/>
              <a:ext cx="22150" cy="19975"/>
            </a:xfrm>
            <a:custGeom>
              <a:avLst/>
              <a:gdLst/>
              <a:ahLst/>
              <a:cxnLst/>
              <a:rect l="l" t="t" r="r" b="b"/>
              <a:pathLst>
                <a:path w="886" h="799" extrusionOk="0">
                  <a:moveTo>
                    <a:pt x="1" y="1"/>
                  </a:moveTo>
                  <a:cubicBezTo>
                    <a:pt x="2" y="57"/>
                    <a:pt x="9" y="116"/>
                    <a:pt x="25" y="179"/>
                  </a:cubicBezTo>
                  <a:cubicBezTo>
                    <a:pt x="110" y="521"/>
                    <a:pt x="350" y="795"/>
                    <a:pt x="564" y="798"/>
                  </a:cubicBezTo>
                  <a:cubicBezTo>
                    <a:pt x="566" y="798"/>
                    <a:pt x="567" y="798"/>
                    <a:pt x="569" y="798"/>
                  </a:cubicBezTo>
                  <a:cubicBezTo>
                    <a:pt x="780" y="798"/>
                    <a:pt x="885" y="533"/>
                    <a:pt x="808" y="195"/>
                  </a:cubicBezTo>
                  <a:cubicBezTo>
                    <a:pt x="807" y="188"/>
                    <a:pt x="805" y="182"/>
                    <a:pt x="803" y="176"/>
                  </a:cubicBezTo>
                  <a:lnTo>
                    <a:pt x="803" y="176"/>
                  </a:lnTo>
                  <a:cubicBezTo>
                    <a:pt x="814" y="426"/>
                    <a:pt x="711" y="607"/>
                    <a:pt x="539" y="607"/>
                  </a:cubicBezTo>
                  <a:cubicBezTo>
                    <a:pt x="538" y="607"/>
                    <a:pt x="537" y="607"/>
                    <a:pt x="535" y="607"/>
                  </a:cubicBezTo>
                  <a:cubicBezTo>
                    <a:pt x="326" y="603"/>
                    <a:pt x="90" y="336"/>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2"/>
            <p:cNvSpPr/>
            <p:nvPr/>
          </p:nvSpPr>
          <p:spPr>
            <a:xfrm>
              <a:off x="853100" y="3720675"/>
              <a:ext cx="15875" cy="16475"/>
            </a:xfrm>
            <a:custGeom>
              <a:avLst/>
              <a:gdLst/>
              <a:ahLst/>
              <a:cxnLst/>
              <a:rect l="l" t="t" r="r" b="b"/>
              <a:pathLst>
                <a:path w="635" h="659" extrusionOk="0">
                  <a:moveTo>
                    <a:pt x="14" y="0"/>
                  </a:moveTo>
                  <a:cubicBezTo>
                    <a:pt x="6" y="46"/>
                    <a:pt x="1" y="94"/>
                    <a:pt x="1" y="144"/>
                  </a:cubicBezTo>
                  <a:cubicBezTo>
                    <a:pt x="2" y="423"/>
                    <a:pt x="146" y="651"/>
                    <a:pt x="320" y="658"/>
                  </a:cubicBezTo>
                  <a:cubicBezTo>
                    <a:pt x="322" y="658"/>
                    <a:pt x="325" y="658"/>
                    <a:pt x="328" y="658"/>
                  </a:cubicBezTo>
                  <a:cubicBezTo>
                    <a:pt x="497" y="658"/>
                    <a:pt x="633" y="445"/>
                    <a:pt x="634" y="175"/>
                  </a:cubicBezTo>
                  <a:cubicBezTo>
                    <a:pt x="634" y="170"/>
                    <a:pt x="633" y="164"/>
                    <a:pt x="633" y="160"/>
                  </a:cubicBezTo>
                  <a:cubicBezTo>
                    <a:pt x="593" y="360"/>
                    <a:pt x="479" y="502"/>
                    <a:pt x="341" y="502"/>
                  </a:cubicBezTo>
                  <a:cubicBezTo>
                    <a:pt x="338" y="502"/>
                    <a:pt x="335" y="502"/>
                    <a:pt x="333" y="502"/>
                  </a:cubicBezTo>
                  <a:cubicBezTo>
                    <a:pt x="162" y="494"/>
                    <a:pt x="22" y="275"/>
                    <a:pt x="14"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2"/>
            <p:cNvSpPr/>
            <p:nvPr/>
          </p:nvSpPr>
          <p:spPr>
            <a:xfrm>
              <a:off x="836975" y="3718500"/>
              <a:ext cx="16300" cy="16675"/>
            </a:xfrm>
            <a:custGeom>
              <a:avLst/>
              <a:gdLst/>
              <a:ahLst/>
              <a:cxnLst/>
              <a:rect l="l" t="t" r="r" b="b"/>
              <a:pathLst>
                <a:path w="652" h="667" extrusionOk="0">
                  <a:moveTo>
                    <a:pt x="13" y="1"/>
                  </a:moveTo>
                  <a:cubicBezTo>
                    <a:pt x="6" y="48"/>
                    <a:pt x="0" y="97"/>
                    <a:pt x="2" y="148"/>
                  </a:cubicBezTo>
                  <a:cubicBezTo>
                    <a:pt x="9" y="428"/>
                    <a:pt x="158" y="659"/>
                    <a:pt x="334" y="666"/>
                  </a:cubicBezTo>
                  <a:cubicBezTo>
                    <a:pt x="337" y="666"/>
                    <a:pt x="339" y="666"/>
                    <a:pt x="342" y="666"/>
                  </a:cubicBezTo>
                  <a:cubicBezTo>
                    <a:pt x="515" y="666"/>
                    <a:pt x="651" y="452"/>
                    <a:pt x="647" y="178"/>
                  </a:cubicBezTo>
                  <a:cubicBezTo>
                    <a:pt x="647" y="172"/>
                    <a:pt x="646" y="168"/>
                    <a:pt x="646" y="162"/>
                  </a:cubicBezTo>
                  <a:cubicBezTo>
                    <a:pt x="609" y="364"/>
                    <a:pt x="495" y="508"/>
                    <a:pt x="355" y="508"/>
                  </a:cubicBezTo>
                  <a:cubicBezTo>
                    <a:pt x="352" y="508"/>
                    <a:pt x="349" y="508"/>
                    <a:pt x="345" y="508"/>
                  </a:cubicBezTo>
                  <a:cubicBezTo>
                    <a:pt x="171" y="501"/>
                    <a:pt x="26" y="277"/>
                    <a:pt x="13"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2"/>
            <p:cNvSpPr/>
            <p:nvPr/>
          </p:nvSpPr>
          <p:spPr>
            <a:xfrm>
              <a:off x="820800" y="3715000"/>
              <a:ext cx="16700" cy="16875"/>
            </a:xfrm>
            <a:custGeom>
              <a:avLst/>
              <a:gdLst/>
              <a:ahLst/>
              <a:cxnLst/>
              <a:rect l="l" t="t" r="r" b="b"/>
              <a:pathLst>
                <a:path w="668" h="675" extrusionOk="0">
                  <a:moveTo>
                    <a:pt x="12" y="0"/>
                  </a:moveTo>
                  <a:cubicBezTo>
                    <a:pt x="5" y="46"/>
                    <a:pt x="1" y="95"/>
                    <a:pt x="2" y="147"/>
                  </a:cubicBezTo>
                  <a:cubicBezTo>
                    <a:pt x="14" y="431"/>
                    <a:pt x="170" y="667"/>
                    <a:pt x="350" y="674"/>
                  </a:cubicBezTo>
                  <a:cubicBezTo>
                    <a:pt x="352" y="674"/>
                    <a:pt x="355" y="674"/>
                    <a:pt x="357" y="674"/>
                  </a:cubicBezTo>
                  <a:cubicBezTo>
                    <a:pt x="533" y="674"/>
                    <a:pt x="667" y="458"/>
                    <a:pt x="660" y="180"/>
                  </a:cubicBezTo>
                  <a:cubicBezTo>
                    <a:pt x="660" y="174"/>
                    <a:pt x="659" y="168"/>
                    <a:pt x="659" y="164"/>
                  </a:cubicBezTo>
                  <a:cubicBezTo>
                    <a:pt x="625" y="367"/>
                    <a:pt x="511" y="513"/>
                    <a:pt x="369" y="513"/>
                  </a:cubicBezTo>
                  <a:cubicBezTo>
                    <a:pt x="365" y="513"/>
                    <a:pt x="362" y="513"/>
                    <a:pt x="359" y="513"/>
                  </a:cubicBezTo>
                  <a:cubicBezTo>
                    <a:pt x="182" y="505"/>
                    <a:pt x="30" y="279"/>
                    <a:pt x="12"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2"/>
            <p:cNvSpPr/>
            <p:nvPr/>
          </p:nvSpPr>
          <p:spPr>
            <a:xfrm>
              <a:off x="786100" y="3709850"/>
              <a:ext cx="17525" cy="17275"/>
            </a:xfrm>
            <a:custGeom>
              <a:avLst/>
              <a:gdLst/>
              <a:ahLst/>
              <a:cxnLst/>
              <a:rect l="l" t="t" r="r" b="b"/>
              <a:pathLst>
                <a:path w="701" h="691" extrusionOk="0">
                  <a:moveTo>
                    <a:pt x="9" y="1"/>
                  </a:moveTo>
                  <a:cubicBezTo>
                    <a:pt x="2" y="48"/>
                    <a:pt x="1" y="98"/>
                    <a:pt x="4" y="152"/>
                  </a:cubicBezTo>
                  <a:cubicBezTo>
                    <a:pt x="25" y="443"/>
                    <a:pt x="192" y="682"/>
                    <a:pt x="379" y="690"/>
                  </a:cubicBezTo>
                  <a:cubicBezTo>
                    <a:pt x="383" y="691"/>
                    <a:pt x="387" y="691"/>
                    <a:pt x="390" y="691"/>
                  </a:cubicBezTo>
                  <a:cubicBezTo>
                    <a:pt x="570" y="691"/>
                    <a:pt x="700" y="469"/>
                    <a:pt x="685" y="186"/>
                  </a:cubicBezTo>
                  <a:cubicBezTo>
                    <a:pt x="685" y="179"/>
                    <a:pt x="683" y="173"/>
                    <a:pt x="683" y="169"/>
                  </a:cubicBezTo>
                  <a:cubicBezTo>
                    <a:pt x="655" y="377"/>
                    <a:pt x="543" y="525"/>
                    <a:pt x="395" y="525"/>
                  </a:cubicBezTo>
                  <a:cubicBezTo>
                    <a:pt x="391" y="525"/>
                    <a:pt x="388" y="525"/>
                    <a:pt x="384" y="525"/>
                  </a:cubicBezTo>
                  <a:cubicBezTo>
                    <a:pt x="203" y="517"/>
                    <a:pt x="38" y="285"/>
                    <a:pt x="9"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2"/>
            <p:cNvSpPr/>
            <p:nvPr/>
          </p:nvSpPr>
          <p:spPr>
            <a:xfrm>
              <a:off x="768750" y="3707475"/>
              <a:ext cx="17975" cy="17500"/>
            </a:xfrm>
            <a:custGeom>
              <a:avLst/>
              <a:gdLst/>
              <a:ahLst/>
              <a:cxnLst/>
              <a:rect l="l" t="t" r="r" b="b"/>
              <a:pathLst>
                <a:path w="719" h="700" extrusionOk="0">
                  <a:moveTo>
                    <a:pt x="8" y="1"/>
                  </a:moveTo>
                  <a:cubicBezTo>
                    <a:pt x="2" y="50"/>
                    <a:pt x="1" y="100"/>
                    <a:pt x="6" y="153"/>
                  </a:cubicBezTo>
                  <a:cubicBezTo>
                    <a:pt x="31" y="448"/>
                    <a:pt x="208" y="691"/>
                    <a:pt x="396" y="699"/>
                  </a:cubicBezTo>
                  <a:cubicBezTo>
                    <a:pt x="399" y="699"/>
                    <a:pt x="403" y="699"/>
                    <a:pt x="406" y="699"/>
                  </a:cubicBezTo>
                  <a:cubicBezTo>
                    <a:pt x="589" y="699"/>
                    <a:pt x="719" y="477"/>
                    <a:pt x="698" y="189"/>
                  </a:cubicBezTo>
                  <a:cubicBezTo>
                    <a:pt x="698" y="182"/>
                    <a:pt x="696" y="178"/>
                    <a:pt x="696" y="172"/>
                  </a:cubicBezTo>
                  <a:cubicBezTo>
                    <a:pt x="669" y="382"/>
                    <a:pt x="558" y="533"/>
                    <a:pt x="409" y="533"/>
                  </a:cubicBezTo>
                  <a:cubicBezTo>
                    <a:pt x="406" y="533"/>
                    <a:pt x="402" y="533"/>
                    <a:pt x="399" y="532"/>
                  </a:cubicBezTo>
                  <a:cubicBezTo>
                    <a:pt x="213" y="524"/>
                    <a:pt x="41" y="288"/>
                    <a:pt x="8" y="1"/>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2"/>
            <p:cNvSpPr/>
            <p:nvPr/>
          </p:nvSpPr>
          <p:spPr>
            <a:xfrm>
              <a:off x="751325" y="3703675"/>
              <a:ext cx="18450" cy="17700"/>
            </a:xfrm>
            <a:custGeom>
              <a:avLst/>
              <a:gdLst/>
              <a:ahLst/>
              <a:cxnLst/>
              <a:rect l="l" t="t" r="r" b="b"/>
              <a:pathLst>
                <a:path w="738" h="708" extrusionOk="0">
                  <a:moveTo>
                    <a:pt x="6" y="0"/>
                  </a:moveTo>
                  <a:cubicBezTo>
                    <a:pt x="4" y="49"/>
                    <a:pt x="1" y="101"/>
                    <a:pt x="6" y="154"/>
                  </a:cubicBezTo>
                  <a:cubicBezTo>
                    <a:pt x="37" y="453"/>
                    <a:pt x="221" y="699"/>
                    <a:pt x="413" y="707"/>
                  </a:cubicBezTo>
                  <a:cubicBezTo>
                    <a:pt x="417" y="708"/>
                    <a:pt x="421" y="708"/>
                    <a:pt x="425" y="708"/>
                  </a:cubicBezTo>
                  <a:cubicBezTo>
                    <a:pt x="608" y="708"/>
                    <a:pt x="737" y="481"/>
                    <a:pt x="711" y="190"/>
                  </a:cubicBezTo>
                  <a:cubicBezTo>
                    <a:pt x="709" y="186"/>
                    <a:pt x="706" y="179"/>
                    <a:pt x="706" y="173"/>
                  </a:cubicBezTo>
                  <a:cubicBezTo>
                    <a:pt x="684" y="386"/>
                    <a:pt x="572" y="540"/>
                    <a:pt x="419" y="540"/>
                  </a:cubicBezTo>
                  <a:cubicBezTo>
                    <a:pt x="416" y="540"/>
                    <a:pt x="412" y="540"/>
                    <a:pt x="409" y="539"/>
                  </a:cubicBezTo>
                  <a:cubicBezTo>
                    <a:pt x="221" y="531"/>
                    <a:pt x="41" y="291"/>
                    <a:pt x="6"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2"/>
            <p:cNvSpPr/>
            <p:nvPr/>
          </p:nvSpPr>
          <p:spPr>
            <a:xfrm>
              <a:off x="714375" y="3699750"/>
              <a:ext cx="19425" cy="18150"/>
            </a:xfrm>
            <a:custGeom>
              <a:avLst/>
              <a:gdLst/>
              <a:ahLst/>
              <a:cxnLst/>
              <a:rect l="l" t="t" r="r" b="b"/>
              <a:pathLst>
                <a:path w="777" h="726" extrusionOk="0">
                  <a:moveTo>
                    <a:pt x="4" y="1"/>
                  </a:moveTo>
                  <a:lnTo>
                    <a:pt x="4" y="1"/>
                  </a:lnTo>
                  <a:cubicBezTo>
                    <a:pt x="0" y="51"/>
                    <a:pt x="3" y="103"/>
                    <a:pt x="10" y="159"/>
                  </a:cubicBezTo>
                  <a:cubicBezTo>
                    <a:pt x="53" y="462"/>
                    <a:pt x="249" y="715"/>
                    <a:pt x="448" y="725"/>
                  </a:cubicBezTo>
                  <a:cubicBezTo>
                    <a:pt x="452" y="725"/>
                    <a:pt x="455" y="725"/>
                    <a:pt x="459" y="725"/>
                  </a:cubicBezTo>
                  <a:cubicBezTo>
                    <a:pt x="650" y="725"/>
                    <a:pt x="777" y="493"/>
                    <a:pt x="739" y="196"/>
                  </a:cubicBezTo>
                  <a:cubicBezTo>
                    <a:pt x="737" y="191"/>
                    <a:pt x="737" y="185"/>
                    <a:pt x="736" y="179"/>
                  </a:cubicBezTo>
                  <a:cubicBezTo>
                    <a:pt x="719" y="397"/>
                    <a:pt x="609" y="553"/>
                    <a:pt x="454" y="553"/>
                  </a:cubicBezTo>
                  <a:cubicBezTo>
                    <a:pt x="450" y="553"/>
                    <a:pt x="445" y="553"/>
                    <a:pt x="441" y="553"/>
                  </a:cubicBezTo>
                  <a:cubicBezTo>
                    <a:pt x="246" y="541"/>
                    <a:pt x="53" y="297"/>
                    <a:pt x="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52"/>
            <p:cNvSpPr/>
            <p:nvPr/>
          </p:nvSpPr>
          <p:spPr>
            <a:xfrm>
              <a:off x="695725" y="3697200"/>
              <a:ext cx="19875" cy="18350"/>
            </a:xfrm>
            <a:custGeom>
              <a:avLst/>
              <a:gdLst/>
              <a:ahLst/>
              <a:cxnLst/>
              <a:rect l="l" t="t" r="r" b="b"/>
              <a:pathLst>
                <a:path w="795" h="734" extrusionOk="0">
                  <a:moveTo>
                    <a:pt x="3" y="1"/>
                  </a:moveTo>
                  <a:lnTo>
                    <a:pt x="3" y="1"/>
                  </a:lnTo>
                  <a:cubicBezTo>
                    <a:pt x="0" y="51"/>
                    <a:pt x="2" y="104"/>
                    <a:pt x="10" y="160"/>
                  </a:cubicBezTo>
                  <a:cubicBezTo>
                    <a:pt x="59" y="469"/>
                    <a:pt x="262" y="725"/>
                    <a:pt x="464" y="734"/>
                  </a:cubicBezTo>
                  <a:cubicBezTo>
                    <a:pt x="468" y="734"/>
                    <a:pt x="471" y="734"/>
                    <a:pt x="475" y="734"/>
                  </a:cubicBezTo>
                  <a:cubicBezTo>
                    <a:pt x="670" y="734"/>
                    <a:pt x="794" y="500"/>
                    <a:pt x="752" y="201"/>
                  </a:cubicBezTo>
                  <a:cubicBezTo>
                    <a:pt x="752" y="195"/>
                    <a:pt x="750" y="189"/>
                    <a:pt x="749" y="182"/>
                  </a:cubicBezTo>
                  <a:cubicBezTo>
                    <a:pt x="735" y="403"/>
                    <a:pt x="625" y="560"/>
                    <a:pt x="467" y="560"/>
                  </a:cubicBezTo>
                  <a:cubicBezTo>
                    <a:pt x="463" y="560"/>
                    <a:pt x="459" y="560"/>
                    <a:pt x="454" y="560"/>
                  </a:cubicBezTo>
                  <a:cubicBezTo>
                    <a:pt x="255" y="550"/>
                    <a:pt x="55" y="303"/>
                    <a:pt x="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52"/>
            <p:cNvSpPr/>
            <p:nvPr/>
          </p:nvSpPr>
          <p:spPr>
            <a:xfrm>
              <a:off x="676600" y="3693075"/>
              <a:ext cx="20450" cy="18675"/>
            </a:xfrm>
            <a:custGeom>
              <a:avLst/>
              <a:gdLst/>
              <a:ahLst/>
              <a:cxnLst/>
              <a:rect l="l" t="t" r="r" b="b"/>
              <a:pathLst>
                <a:path w="818" h="747" extrusionOk="0">
                  <a:moveTo>
                    <a:pt x="4" y="1"/>
                  </a:moveTo>
                  <a:lnTo>
                    <a:pt x="4" y="1"/>
                  </a:lnTo>
                  <a:cubicBezTo>
                    <a:pt x="1" y="52"/>
                    <a:pt x="4" y="107"/>
                    <a:pt x="14" y="164"/>
                  </a:cubicBezTo>
                  <a:cubicBezTo>
                    <a:pt x="68" y="476"/>
                    <a:pt x="280" y="735"/>
                    <a:pt x="486" y="746"/>
                  </a:cubicBezTo>
                  <a:cubicBezTo>
                    <a:pt x="491" y="747"/>
                    <a:pt x="495" y="747"/>
                    <a:pt x="499" y="747"/>
                  </a:cubicBezTo>
                  <a:cubicBezTo>
                    <a:pt x="696" y="747"/>
                    <a:pt x="817" y="510"/>
                    <a:pt x="770" y="205"/>
                  </a:cubicBezTo>
                  <a:cubicBezTo>
                    <a:pt x="770" y="200"/>
                    <a:pt x="768" y="195"/>
                    <a:pt x="767" y="187"/>
                  </a:cubicBezTo>
                  <a:cubicBezTo>
                    <a:pt x="757" y="411"/>
                    <a:pt x="649" y="570"/>
                    <a:pt x="486" y="570"/>
                  </a:cubicBezTo>
                  <a:cubicBezTo>
                    <a:pt x="482" y="570"/>
                    <a:pt x="478" y="570"/>
                    <a:pt x="474" y="570"/>
                  </a:cubicBezTo>
                  <a:cubicBezTo>
                    <a:pt x="271" y="560"/>
                    <a:pt x="64" y="308"/>
                    <a:pt x="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2"/>
            <p:cNvSpPr/>
            <p:nvPr/>
          </p:nvSpPr>
          <p:spPr>
            <a:xfrm>
              <a:off x="658300" y="3359275"/>
              <a:ext cx="266500" cy="277025"/>
            </a:xfrm>
            <a:custGeom>
              <a:avLst/>
              <a:gdLst/>
              <a:ahLst/>
              <a:cxnLst/>
              <a:rect l="l" t="t" r="r" b="b"/>
              <a:pathLst>
                <a:path w="10660" h="11081" extrusionOk="0">
                  <a:moveTo>
                    <a:pt x="6492" y="1"/>
                  </a:moveTo>
                  <a:cubicBezTo>
                    <a:pt x="4793" y="1"/>
                    <a:pt x="3072" y="548"/>
                    <a:pt x="2614" y="808"/>
                  </a:cubicBezTo>
                  <a:cubicBezTo>
                    <a:pt x="1702" y="1319"/>
                    <a:pt x="1" y="10249"/>
                    <a:pt x="416" y="10249"/>
                  </a:cubicBezTo>
                  <a:cubicBezTo>
                    <a:pt x="417" y="10249"/>
                    <a:pt x="418" y="10249"/>
                    <a:pt x="419" y="10249"/>
                  </a:cubicBezTo>
                  <a:cubicBezTo>
                    <a:pt x="632" y="10225"/>
                    <a:pt x="863" y="10214"/>
                    <a:pt x="1108" y="10214"/>
                  </a:cubicBezTo>
                  <a:cubicBezTo>
                    <a:pt x="3303" y="10214"/>
                    <a:pt x="6631" y="11081"/>
                    <a:pt x="7819" y="11081"/>
                  </a:cubicBezTo>
                  <a:cubicBezTo>
                    <a:pt x="8007" y="11081"/>
                    <a:pt x="8141" y="11059"/>
                    <a:pt x="8209" y="11009"/>
                  </a:cubicBezTo>
                  <a:cubicBezTo>
                    <a:pt x="8757" y="10607"/>
                    <a:pt x="10659" y="4600"/>
                    <a:pt x="10221" y="2432"/>
                  </a:cubicBezTo>
                  <a:cubicBezTo>
                    <a:pt x="9838" y="539"/>
                    <a:pt x="8176" y="1"/>
                    <a:pt x="64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2"/>
            <p:cNvSpPr/>
            <p:nvPr/>
          </p:nvSpPr>
          <p:spPr>
            <a:xfrm>
              <a:off x="831400" y="3612850"/>
              <a:ext cx="18625" cy="13825"/>
            </a:xfrm>
            <a:custGeom>
              <a:avLst/>
              <a:gdLst/>
              <a:ahLst/>
              <a:cxnLst/>
              <a:rect l="l" t="t" r="r" b="b"/>
              <a:pathLst>
                <a:path w="745" h="553" extrusionOk="0">
                  <a:moveTo>
                    <a:pt x="9" y="1"/>
                  </a:moveTo>
                  <a:cubicBezTo>
                    <a:pt x="5" y="40"/>
                    <a:pt x="1" y="78"/>
                    <a:pt x="6" y="120"/>
                  </a:cubicBezTo>
                  <a:cubicBezTo>
                    <a:pt x="31" y="351"/>
                    <a:pt x="210" y="545"/>
                    <a:pt x="409" y="553"/>
                  </a:cubicBezTo>
                  <a:cubicBezTo>
                    <a:pt x="413" y="553"/>
                    <a:pt x="416" y="553"/>
                    <a:pt x="420" y="553"/>
                  </a:cubicBezTo>
                  <a:cubicBezTo>
                    <a:pt x="611" y="553"/>
                    <a:pt x="745" y="374"/>
                    <a:pt x="719" y="147"/>
                  </a:cubicBezTo>
                  <a:cubicBezTo>
                    <a:pt x="718" y="142"/>
                    <a:pt x="716" y="137"/>
                    <a:pt x="716" y="133"/>
                  </a:cubicBezTo>
                  <a:cubicBezTo>
                    <a:pt x="691" y="302"/>
                    <a:pt x="574" y="421"/>
                    <a:pt x="417" y="421"/>
                  </a:cubicBezTo>
                  <a:cubicBezTo>
                    <a:pt x="414" y="421"/>
                    <a:pt x="412" y="420"/>
                    <a:pt x="409" y="420"/>
                  </a:cubicBezTo>
                  <a:cubicBezTo>
                    <a:pt x="216" y="412"/>
                    <a:pt x="41" y="226"/>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2"/>
            <p:cNvSpPr/>
            <p:nvPr/>
          </p:nvSpPr>
          <p:spPr>
            <a:xfrm>
              <a:off x="813800" y="3611100"/>
              <a:ext cx="18375" cy="13825"/>
            </a:xfrm>
            <a:custGeom>
              <a:avLst/>
              <a:gdLst/>
              <a:ahLst/>
              <a:cxnLst/>
              <a:rect l="l" t="t" r="r" b="b"/>
              <a:pathLst>
                <a:path w="735" h="553" extrusionOk="0">
                  <a:moveTo>
                    <a:pt x="1" y="0"/>
                  </a:moveTo>
                  <a:lnTo>
                    <a:pt x="1" y="18"/>
                  </a:lnTo>
                  <a:cubicBezTo>
                    <a:pt x="1" y="23"/>
                    <a:pt x="2" y="26"/>
                    <a:pt x="2" y="32"/>
                  </a:cubicBezTo>
                  <a:cubicBezTo>
                    <a:pt x="6" y="69"/>
                    <a:pt x="5" y="107"/>
                    <a:pt x="1" y="141"/>
                  </a:cubicBezTo>
                  <a:cubicBezTo>
                    <a:pt x="35" y="364"/>
                    <a:pt x="209" y="545"/>
                    <a:pt x="400" y="552"/>
                  </a:cubicBezTo>
                  <a:cubicBezTo>
                    <a:pt x="404" y="552"/>
                    <a:pt x="408" y="552"/>
                    <a:pt x="411" y="552"/>
                  </a:cubicBezTo>
                  <a:cubicBezTo>
                    <a:pt x="602" y="552"/>
                    <a:pt x="734" y="374"/>
                    <a:pt x="710" y="147"/>
                  </a:cubicBezTo>
                  <a:cubicBezTo>
                    <a:pt x="709" y="141"/>
                    <a:pt x="706" y="137"/>
                    <a:pt x="706" y="133"/>
                  </a:cubicBezTo>
                  <a:cubicBezTo>
                    <a:pt x="682" y="302"/>
                    <a:pt x="565" y="420"/>
                    <a:pt x="408" y="420"/>
                  </a:cubicBezTo>
                  <a:cubicBezTo>
                    <a:pt x="406" y="420"/>
                    <a:pt x="403" y="420"/>
                    <a:pt x="400" y="420"/>
                  </a:cubicBezTo>
                  <a:cubicBezTo>
                    <a:pt x="207" y="413"/>
                    <a:pt x="31" y="226"/>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2"/>
            <p:cNvSpPr/>
            <p:nvPr/>
          </p:nvSpPr>
          <p:spPr>
            <a:xfrm>
              <a:off x="795800" y="3608300"/>
              <a:ext cx="18050" cy="13825"/>
            </a:xfrm>
            <a:custGeom>
              <a:avLst/>
              <a:gdLst/>
              <a:ahLst/>
              <a:cxnLst/>
              <a:rect l="l" t="t" r="r" b="b"/>
              <a:pathLst>
                <a:path w="722" h="553" extrusionOk="0">
                  <a:moveTo>
                    <a:pt x="9" y="0"/>
                  </a:moveTo>
                  <a:cubicBezTo>
                    <a:pt x="4" y="38"/>
                    <a:pt x="1" y="76"/>
                    <a:pt x="5" y="118"/>
                  </a:cubicBezTo>
                  <a:cubicBezTo>
                    <a:pt x="31" y="351"/>
                    <a:pt x="210" y="545"/>
                    <a:pt x="407" y="552"/>
                  </a:cubicBezTo>
                  <a:cubicBezTo>
                    <a:pt x="410" y="552"/>
                    <a:pt x="413" y="552"/>
                    <a:pt x="416" y="552"/>
                  </a:cubicBezTo>
                  <a:cubicBezTo>
                    <a:pt x="578" y="552"/>
                    <a:pt x="695" y="428"/>
                    <a:pt x="718" y="255"/>
                  </a:cubicBezTo>
                  <a:cubicBezTo>
                    <a:pt x="721" y="219"/>
                    <a:pt x="722" y="183"/>
                    <a:pt x="719" y="144"/>
                  </a:cubicBezTo>
                  <a:cubicBezTo>
                    <a:pt x="719" y="138"/>
                    <a:pt x="718" y="135"/>
                    <a:pt x="718" y="130"/>
                  </a:cubicBezTo>
                  <a:lnTo>
                    <a:pt x="718" y="133"/>
                  </a:lnTo>
                  <a:cubicBezTo>
                    <a:pt x="692" y="298"/>
                    <a:pt x="577" y="417"/>
                    <a:pt x="422" y="417"/>
                  </a:cubicBezTo>
                  <a:cubicBezTo>
                    <a:pt x="419" y="417"/>
                    <a:pt x="415" y="417"/>
                    <a:pt x="412" y="417"/>
                  </a:cubicBezTo>
                  <a:cubicBezTo>
                    <a:pt x="219" y="410"/>
                    <a:pt x="44" y="223"/>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2"/>
            <p:cNvSpPr/>
            <p:nvPr/>
          </p:nvSpPr>
          <p:spPr>
            <a:xfrm>
              <a:off x="765125" y="3596825"/>
              <a:ext cx="19200" cy="12600"/>
            </a:xfrm>
            <a:custGeom>
              <a:avLst/>
              <a:gdLst/>
              <a:ahLst/>
              <a:cxnLst/>
              <a:rect l="l" t="t" r="r" b="b"/>
              <a:pathLst>
                <a:path w="768" h="504" extrusionOk="0">
                  <a:moveTo>
                    <a:pt x="2" y="1"/>
                  </a:moveTo>
                  <a:lnTo>
                    <a:pt x="2" y="1"/>
                  </a:lnTo>
                  <a:cubicBezTo>
                    <a:pt x="0" y="41"/>
                    <a:pt x="2" y="80"/>
                    <a:pt x="12" y="122"/>
                  </a:cubicBezTo>
                  <a:cubicBezTo>
                    <a:pt x="57" y="338"/>
                    <a:pt x="240" y="504"/>
                    <a:pt x="426" y="504"/>
                  </a:cubicBezTo>
                  <a:cubicBezTo>
                    <a:pt x="435" y="504"/>
                    <a:pt x="444" y="503"/>
                    <a:pt x="453" y="502"/>
                  </a:cubicBezTo>
                  <a:cubicBezTo>
                    <a:pt x="649" y="484"/>
                    <a:pt x="768" y="287"/>
                    <a:pt x="719" y="58"/>
                  </a:cubicBezTo>
                  <a:cubicBezTo>
                    <a:pt x="719" y="53"/>
                    <a:pt x="718" y="50"/>
                    <a:pt x="716" y="44"/>
                  </a:cubicBezTo>
                  <a:cubicBezTo>
                    <a:pt x="709" y="218"/>
                    <a:pt x="601" y="354"/>
                    <a:pt x="440" y="369"/>
                  </a:cubicBezTo>
                  <a:cubicBezTo>
                    <a:pt x="432" y="369"/>
                    <a:pt x="423" y="370"/>
                    <a:pt x="414" y="370"/>
                  </a:cubicBezTo>
                  <a:cubicBezTo>
                    <a:pt x="232" y="370"/>
                    <a:pt x="54" y="212"/>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2"/>
            <p:cNvSpPr/>
            <p:nvPr/>
          </p:nvSpPr>
          <p:spPr>
            <a:xfrm>
              <a:off x="747350" y="3597275"/>
              <a:ext cx="19175" cy="12575"/>
            </a:xfrm>
            <a:custGeom>
              <a:avLst/>
              <a:gdLst/>
              <a:ahLst/>
              <a:cxnLst/>
              <a:rect l="l" t="t" r="r" b="b"/>
              <a:pathLst>
                <a:path w="767" h="503" extrusionOk="0">
                  <a:moveTo>
                    <a:pt x="0" y="0"/>
                  </a:moveTo>
                  <a:cubicBezTo>
                    <a:pt x="0" y="7"/>
                    <a:pt x="2" y="13"/>
                    <a:pt x="2" y="20"/>
                  </a:cubicBezTo>
                  <a:lnTo>
                    <a:pt x="2" y="17"/>
                  </a:lnTo>
                  <a:cubicBezTo>
                    <a:pt x="2" y="23"/>
                    <a:pt x="4" y="26"/>
                    <a:pt x="6" y="32"/>
                  </a:cubicBezTo>
                  <a:cubicBezTo>
                    <a:pt x="13" y="71"/>
                    <a:pt x="15" y="106"/>
                    <a:pt x="15" y="142"/>
                  </a:cubicBezTo>
                  <a:cubicBezTo>
                    <a:pt x="69" y="348"/>
                    <a:pt x="246" y="503"/>
                    <a:pt x="425" y="503"/>
                  </a:cubicBezTo>
                  <a:cubicBezTo>
                    <a:pt x="434" y="503"/>
                    <a:pt x="443" y="502"/>
                    <a:pt x="451" y="502"/>
                  </a:cubicBezTo>
                  <a:cubicBezTo>
                    <a:pt x="647" y="484"/>
                    <a:pt x="766" y="286"/>
                    <a:pt x="717" y="58"/>
                  </a:cubicBezTo>
                  <a:cubicBezTo>
                    <a:pt x="717" y="53"/>
                    <a:pt x="716" y="49"/>
                    <a:pt x="713" y="43"/>
                  </a:cubicBezTo>
                  <a:cubicBezTo>
                    <a:pt x="706" y="219"/>
                    <a:pt x="598" y="355"/>
                    <a:pt x="438" y="369"/>
                  </a:cubicBezTo>
                  <a:cubicBezTo>
                    <a:pt x="430" y="370"/>
                    <a:pt x="421" y="371"/>
                    <a:pt x="413" y="371"/>
                  </a:cubicBezTo>
                  <a:cubicBezTo>
                    <a:pt x="229" y="371"/>
                    <a:pt x="52" y="212"/>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52"/>
            <p:cNvSpPr/>
            <p:nvPr/>
          </p:nvSpPr>
          <p:spPr>
            <a:xfrm>
              <a:off x="729475" y="3596650"/>
              <a:ext cx="18250" cy="12550"/>
            </a:xfrm>
            <a:custGeom>
              <a:avLst/>
              <a:gdLst/>
              <a:ahLst/>
              <a:cxnLst/>
              <a:rect l="l" t="t" r="r" b="b"/>
              <a:pathLst>
                <a:path w="730" h="502" extrusionOk="0">
                  <a:moveTo>
                    <a:pt x="2" y="1"/>
                  </a:moveTo>
                  <a:cubicBezTo>
                    <a:pt x="1" y="38"/>
                    <a:pt x="2" y="78"/>
                    <a:pt x="11" y="120"/>
                  </a:cubicBezTo>
                  <a:cubicBezTo>
                    <a:pt x="58" y="336"/>
                    <a:pt x="239" y="502"/>
                    <a:pt x="426" y="502"/>
                  </a:cubicBezTo>
                  <a:cubicBezTo>
                    <a:pt x="435" y="502"/>
                    <a:pt x="444" y="502"/>
                    <a:pt x="454" y="501"/>
                  </a:cubicBezTo>
                  <a:cubicBezTo>
                    <a:pt x="615" y="486"/>
                    <a:pt x="724" y="346"/>
                    <a:pt x="728" y="167"/>
                  </a:cubicBezTo>
                  <a:cubicBezTo>
                    <a:pt x="730" y="131"/>
                    <a:pt x="728" y="94"/>
                    <a:pt x="719" y="57"/>
                  </a:cubicBezTo>
                  <a:cubicBezTo>
                    <a:pt x="719" y="51"/>
                    <a:pt x="717" y="48"/>
                    <a:pt x="715" y="42"/>
                  </a:cubicBezTo>
                  <a:lnTo>
                    <a:pt x="715" y="45"/>
                  </a:lnTo>
                  <a:cubicBezTo>
                    <a:pt x="707" y="218"/>
                    <a:pt x="600" y="353"/>
                    <a:pt x="441" y="367"/>
                  </a:cubicBezTo>
                  <a:cubicBezTo>
                    <a:pt x="431" y="368"/>
                    <a:pt x="421" y="369"/>
                    <a:pt x="411" y="369"/>
                  </a:cubicBezTo>
                  <a:cubicBezTo>
                    <a:pt x="230" y="369"/>
                    <a:pt x="53" y="210"/>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52"/>
            <p:cNvSpPr/>
            <p:nvPr/>
          </p:nvSpPr>
          <p:spPr>
            <a:xfrm>
              <a:off x="698125" y="3600825"/>
              <a:ext cx="19200" cy="12600"/>
            </a:xfrm>
            <a:custGeom>
              <a:avLst/>
              <a:gdLst/>
              <a:ahLst/>
              <a:cxnLst/>
              <a:rect l="l" t="t" r="r" b="b"/>
              <a:pathLst>
                <a:path w="768" h="504" extrusionOk="0">
                  <a:moveTo>
                    <a:pt x="2" y="0"/>
                  </a:moveTo>
                  <a:cubicBezTo>
                    <a:pt x="0" y="41"/>
                    <a:pt x="2" y="79"/>
                    <a:pt x="12" y="121"/>
                  </a:cubicBezTo>
                  <a:cubicBezTo>
                    <a:pt x="57" y="339"/>
                    <a:pt x="239" y="503"/>
                    <a:pt x="426" y="503"/>
                  </a:cubicBezTo>
                  <a:cubicBezTo>
                    <a:pt x="435" y="503"/>
                    <a:pt x="444" y="503"/>
                    <a:pt x="453" y="502"/>
                  </a:cubicBezTo>
                  <a:cubicBezTo>
                    <a:pt x="649" y="483"/>
                    <a:pt x="768" y="286"/>
                    <a:pt x="719" y="58"/>
                  </a:cubicBezTo>
                  <a:cubicBezTo>
                    <a:pt x="719" y="52"/>
                    <a:pt x="718" y="49"/>
                    <a:pt x="716" y="44"/>
                  </a:cubicBezTo>
                  <a:cubicBezTo>
                    <a:pt x="709" y="219"/>
                    <a:pt x="601" y="354"/>
                    <a:pt x="440" y="368"/>
                  </a:cubicBezTo>
                  <a:cubicBezTo>
                    <a:pt x="431" y="369"/>
                    <a:pt x="422" y="370"/>
                    <a:pt x="412" y="370"/>
                  </a:cubicBezTo>
                  <a:cubicBezTo>
                    <a:pt x="231" y="370"/>
                    <a:pt x="54" y="211"/>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2"/>
            <p:cNvSpPr/>
            <p:nvPr/>
          </p:nvSpPr>
          <p:spPr>
            <a:xfrm>
              <a:off x="680300" y="3601300"/>
              <a:ext cx="19150" cy="12550"/>
            </a:xfrm>
            <a:custGeom>
              <a:avLst/>
              <a:gdLst/>
              <a:ahLst/>
              <a:cxnLst/>
              <a:rect l="l" t="t" r="r" b="b"/>
              <a:pathLst>
                <a:path w="766" h="502" extrusionOk="0">
                  <a:moveTo>
                    <a:pt x="1" y="0"/>
                  </a:moveTo>
                  <a:cubicBezTo>
                    <a:pt x="1" y="7"/>
                    <a:pt x="2" y="13"/>
                    <a:pt x="2" y="20"/>
                  </a:cubicBezTo>
                  <a:lnTo>
                    <a:pt x="2" y="16"/>
                  </a:lnTo>
                  <a:cubicBezTo>
                    <a:pt x="2" y="22"/>
                    <a:pt x="4" y="25"/>
                    <a:pt x="6" y="30"/>
                  </a:cubicBezTo>
                  <a:cubicBezTo>
                    <a:pt x="15" y="71"/>
                    <a:pt x="17" y="106"/>
                    <a:pt x="15" y="141"/>
                  </a:cubicBezTo>
                  <a:cubicBezTo>
                    <a:pt x="70" y="346"/>
                    <a:pt x="244" y="501"/>
                    <a:pt x="424" y="501"/>
                  </a:cubicBezTo>
                  <a:cubicBezTo>
                    <a:pt x="433" y="501"/>
                    <a:pt x="443" y="501"/>
                    <a:pt x="452" y="500"/>
                  </a:cubicBezTo>
                  <a:cubicBezTo>
                    <a:pt x="647" y="483"/>
                    <a:pt x="765" y="285"/>
                    <a:pt x="716" y="58"/>
                  </a:cubicBezTo>
                  <a:cubicBezTo>
                    <a:pt x="716" y="52"/>
                    <a:pt x="715" y="48"/>
                    <a:pt x="713" y="43"/>
                  </a:cubicBezTo>
                  <a:cubicBezTo>
                    <a:pt x="706" y="217"/>
                    <a:pt x="599" y="354"/>
                    <a:pt x="439" y="368"/>
                  </a:cubicBezTo>
                  <a:cubicBezTo>
                    <a:pt x="430" y="369"/>
                    <a:pt x="422" y="369"/>
                    <a:pt x="413" y="369"/>
                  </a:cubicBezTo>
                  <a:cubicBezTo>
                    <a:pt x="229" y="369"/>
                    <a:pt x="52" y="211"/>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52"/>
            <p:cNvSpPr/>
            <p:nvPr/>
          </p:nvSpPr>
          <p:spPr>
            <a:xfrm>
              <a:off x="667050" y="3601725"/>
              <a:ext cx="13650" cy="11500"/>
            </a:xfrm>
            <a:custGeom>
              <a:avLst/>
              <a:gdLst/>
              <a:ahLst/>
              <a:cxnLst/>
              <a:rect l="l" t="t" r="r" b="b"/>
              <a:pathLst>
                <a:path w="546" h="460" extrusionOk="0">
                  <a:moveTo>
                    <a:pt x="531" y="0"/>
                  </a:moveTo>
                  <a:lnTo>
                    <a:pt x="531" y="5"/>
                  </a:lnTo>
                  <a:cubicBezTo>
                    <a:pt x="524" y="176"/>
                    <a:pt x="416" y="312"/>
                    <a:pt x="256" y="327"/>
                  </a:cubicBezTo>
                  <a:cubicBezTo>
                    <a:pt x="248" y="327"/>
                    <a:pt x="240" y="328"/>
                    <a:pt x="232" y="328"/>
                  </a:cubicBezTo>
                  <a:cubicBezTo>
                    <a:pt x="150" y="328"/>
                    <a:pt x="70" y="295"/>
                    <a:pt x="1" y="242"/>
                  </a:cubicBezTo>
                  <a:lnTo>
                    <a:pt x="1" y="242"/>
                  </a:lnTo>
                  <a:cubicBezTo>
                    <a:pt x="1" y="288"/>
                    <a:pt x="1" y="331"/>
                    <a:pt x="2" y="367"/>
                  </a:cubicBezTo>
                  <a:cubicBezTo>
                    <a:pt x="72" y="425"/>
                    <a:pt x="156" y="460"/>
                    <a:pt x="240" y="460"/>
                  </a:cubicBezTo>
                  <a:cubicBezTo>
                    <a:pt x="249" y="460"/>
                    <a:pt x="259" y="460"/>
                    <a:pt x="268" y="459"/>
                  </a:cubicBezTo>
                  <a:cubicBezTo>
                    <a:pt x="430" y="444"/>
                    <a:pt x="539" y="305"/>
                    <a:pt x="544" y="127"/>
                  </a:cubicBezTo>
                  <a:cubicBezTo>
                    <a:pt x="545" y="91"/>
                    <a:pt x="544" y="54"/>
                    <a:pt x="534" y="15"/>
                  </a:cubicBezTo>
                  <a:cubicBezTo>
                    <a:pt x="534" y="10"/>
                    <a:pt x="532" y="6"/>
                    <a:pt x="53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52"/>
            <p:cNvSpPr/>
            <p:nvPr/>
          </p:nvSpPr>
          <p:spPr>
            <a:xfrm>
              <a:off x="862700" y="3629775"/>
              <a:ext cx="1525" cy="4800"/>
            </a:xfrm>
            <a:custGeom>
              <a:avLst/>
              <a:gdLst/>
              <a:ahLst/>
              <a:cxnLst/>
              <a:rect l="l" t="t" r="r" b="b"/>
              <a:pathLst>
                <a:path w="61" h="192" extrusionOk="0">
                  <a:moveTo>
                    <a:pt x="10" y="1"/>
                  </a:moveTo>
                  <a:cubicBezTo>
                    <a:pt x="5" y="41"/>
                    <a:pt x="0" y="81"/>
                    <a:pt x="6" y="120"/>
                  </a:cubicBezTo>
                  <a:cubicBezTo>
                    <a:pt x="10" y="144"/>
                    <a:pt x="15" y="169"/>
                    <a:pt x="20" y="192"/>
                  </a:cubicBezTo>
                  <a:cubicBezTo>
                    <a:pt x="25" y="190"/>
                    <a:pt x="29" y="189"/>
                    <a:pt x="33" y="186"/>
                  </a:cubicBezTo>
                  <a:cubicBezTo>
                    <a:pt x="42" y="180"/>
                    <a:pt x="51" y="169"/>
                    <a:pt x="61" y="160"/>
                  </a:cubicBezTo>
                  <a:cubicBezTo>
                    <a:pt x="35" y="111"/>
                    <a:pt x="18" y="58"/>
                    <a:pt x="1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2"/>
            <p:cNvSpPr/>
            <p:nvPr/>
          </p:nvSpPr>
          <p:spPr>
            <a:xfrm>
              <a:off x="877175" y="3599200"/>
              <a:ext cx="1650" cy="6100"/>
            </a:xfrm>
            <a:custGeom>
              <a:avLst/>
              <a:gdLst/>
              <a:ahLst/>
              <a:cxnLst/>
              <a:rect l="l" t="t" r="r" b="b"/>
              <a:pathLst>
                <a:path w="66" h="244" extrusionOk="0">
                  <a:moveTo>
                    <a:pt x="8" y="1"/>
                  </a:moveTo>
                  <a:cubicBezTo>
                    <a:pt x="2" y="41"/>
                    <a:pt x="0" y="80"/>
                    <a:pt x="3" y="121"/>
                  </a:cubicBezTo>
                  <a:cubicBezTo>
                    <a:pt x="9" y="165"/>
                    <a:pt x="22" y="205"/>
                    <a:pt x="36" y="244"/>
                  </a:cubicBezTo>
                  <a:cubicBezTo>
                    <a:pt x="45" y="219"/>
                    <a:pt x="56" y="193"/>
                    <a:pt x="65" y="169"/>
                  </a:cubicBezTo>
                  <a:cubicBezTo>
                    <a:pt x="36" y="119"/>
                    <a:pt x="16" y="63"/>
                    <a:pt x="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52"/>
            <p:cNvSpPr/>
            <p:nvPr/>
          </p:nvSpPr>
          <p:spPr>
            <a:xfrm>
              <a:off x="869625" y="3548050"/>
              <a:ext cx="18925" cy="13200"/>
            </a:xfrm>
            <a:custGeom>
              <a:avLst/>
              <a:gdLst/>
              <a:ahLst/>
              <a:cxnLst/>
              <a:rect l="l" t="t" r="r" b="b"/>
              <a:pathLst>
                <a:path w="757" h="528" extrusionOk="0">
                  <a:moveTo>
                    <a:pt x="3" y="0"/>
                  </a:moveTo>
                  <a:cubicBezTo>
                    <a:pt x="1" y="39"/>
                    <a:pt x="1" y="78"/>
                    <a:pt x="6" y="120"/>
                  </a:cubicBezTo>
                  <a:cubicBezTo>
                    <a:pt x="43" y="347"/>
                    <a:pt x="229" y="528"/>
                    <a:pt x="423" y="528"/>
                  </a:cubicBezTo>
                  <a:cubicBezTo>
                    <a:pt x="426" y="528"/>
                    <a:pt x="428" y="528"/>
                    <a:pt x="430" y="528"/>
                  </a:cubicBezTo>
                  <a:cubicBezTo>
                    <a:pt x="627" y="522"/>
                    <a:pt x="756" y="331"/>
                    <a:pt x="719" y="101"/>
                  </a:cubicBezTo>
                  <a:cubicBezTo>
                    <a:pt x="718" y="97"/>
                    <a:pt x="715" y="92"/>
                    <a:pt x="715" y="87"/>
                  </a:cubicBezTo>
                  <a:cubicBezTo>
                    <a:pt x="699" y="262"/>
                    <a:pt x="585" y="391"/>
                    <a:pt x="425" y="394"/>
                  </a:cubicBezTo>
                  <a:cubicBezTo>
                    <a:pt x="421" y="394"/>
                    <a:pt x="418" y="394"/>
                    <a:pt x="415" y="394"/>
                  </a:cubicBezTo>
                  <a:cubicBezTo>
                    <a:pt x="226" y="394"/>
                    <a:pt x="46" y="220"/>
                    <a:pt x="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52"/>
            <p:cNvSpPr/>
            <p:nvPr/>
          </p:nvSpPr>
          <p:spPr>
            <a:xfrm>
              <a:off x="851800" y="3547400"/>
              <a:ext cx="18825" cy="13225"/>
            </a:xfrm>
            <a:custGeom>
              <a:avLst/>
              <a:gdLst/>
              <a:ahLst/>
              <a:cxnLst/>
              <a:rect l="l" t="t" r="r" b="b"/>
              <a:pathLst>
                <a:path w="753" h="529" extrusionOk="0">
                  <a:moveTo>
                    <a:pt x="2" y="1"/>
                  </a:moveTo>
                  <a:cubicBezTo>
                    <a:pt x="1" y="8"/>
                    <a:pt x="2" y="14"/>
                    <a:pt x="2" y="21"/>
                  </a:cubicBezTo>
                  <a:lnTo>
                    <a:pt x="2" y="16"/>
                  </a:lnTo>
                  <a:cubicBezTo>
                    <a:pt x="4" y="22"/>
                    <a:pt x="5" y="25"/>
                    <a:pt x="5" y="31"/>
                  </a:cubicBezTo>
                  <a:cubicBezTo>
                    <a:pt x="11" y="71"/>
                    <a:pt x="11" y="107"/>
                    <a:pt x="9" y="143"/>
                  </a:cubicBezTo>
                  <a:cubicBezTo>
                    <a:pt x="55" y="359"/>
                    <a:pt x="232" y="528"/>
                    <a:pt x="418" y="528"/>
                  </a:cubicBezTo>
                  <a:cubicBezTo>
                    <a:pt x="421" y="528"/>
                    <a:pt x="425" y="528"/>
                    <a:pt x="428" y="528"/>
                  </a:cubicBezTo>
                  <a:cubicBezTo>
                    <a:pt x="623" y="524"/>
                    <a:pt x="752" y="333"/>
                    <a:pt x="716" y="101"/>
                  </a:cubicBezTo>
                  <a:cubicBezTo>
                    <a:pt x="715" y="95"/>
                    <a:pt x="715" y="91"/>
                    <a:pt x="714" y="87"/>
                  </a:cubicBezTo>
                  <a:cubicBezTo>
                    <a:pt x="698" y="261"/>
                    <a:pt x="584" y="390"/>
                    <a:pt x="422" y="393"/>
                  </a:cubicBezTo>
                  <a:cubicBezTo>
                    <a:pt x="419" y="393"/>
                    <a:pt x="416" y="393"/>
                    <a:pt x="413" y="393"/>
                  </a:cubicBezTo>
                  <a:cubicBezTo>
                    <a:pt x="225" y="393"/>
                    <a:pt x="45" y="220"/>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52"/>
            <p:cNvSpPr/>
            <p:nvPr/>
          </p:nvSpPr>
          <p:spPr>
            <a:xfrm>
              <a:off x="833925" y="3545600"/>
              <a:ext cx="18150" cy="13225"/>
            </a:xfrm>
            <a:custGeom>
              <a:avLst/>
              <a:gdLst/>
              <a:ahLst/>
              <a:cxnLst/>
              <a:rect l="l" t="t" r="r" b="b"/>
              <a:pathLst>
                <a:path w="726" h="529" extrusionOk="0">
                  <a:moveTo>
                    <a:pt x="5" y="1"/>
                  </a:moveTo>
                  <a:lnTo>
                    <a:pt x="5" y="1"/>
                  </a:lnTo>
                  <a:cubicBezTo>
                    <a:pt x="0" y="40"/>
                    <a:pt x="0" y="80"/>
                    <a:pt x="7" y="121"/>
                  </a:cubicBezTo>
                  <a:cubicBezTo>
                    <a:pt x="44" y="348"/>
                    <a:pt x="230" y="528"/>
                    <a:pt x="422" y="528"/>
                  </a:cubicBezTo>
                  <a:cubicBezTo>
                    <a:pt x="425" y="528"/>
                    <a:pt x="428" y="528"/>
                    <a:pt x="431" y="528"/>
                  </a:cubicBezTo>
                  <a:cubicBezTo>
                    <a:pt x="595" y="525"/>
                    <a:pt x="712" y="392"/>
                    <a:pt x="724" y="215"/>
                  </a:cubicBezTo>
                  <a:cubicBezTo>
                    <a:pt x="726" y="179"/>
                    <a:pt x="726" y="140"/>
                    <a:pt x="720" y="103"/>
                  </a:cubicBezTo>
                  <a:cubicBezTo>
                    <a:pt x="720" y="98"/>
                    <a:pt x="719" y="94"/>
                    <a:pt x="716" y="87"/>
                  </a:cubicBezTo>
                  <a:lnTo>
                    <a:pt x="716" y="90"/>
                  </a:lnTo>
                  <a:cubicBezTo>
                    <a:pt x="697" y="261"/>
                    <a:pt x="584" y="390"/>
                    <a:pt x="424" y="395"/>
                  </a:cubicBezTo>
                  <a:cubicBezTo>
                    <a:pt x="422" y="395"/>
                    <a:pt x="420" y="395"/>
                    <a:pt x="417" y="395"/>
                  </a:cubicBezTo>
                  <a:cubicBezTo>
                    <a:pt x="227" y="395"/>
                    <a:pt x="47" y="221"/>
                    <a:pt x="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2"/>
            <p:cNvSpPr/>
            <p:nvPr/>
          </p:nvSpPr>
          <p:spPr>
            <a:xfrm>
              <a:off x="779350" y="3541725"/>
              <a:ext cx="19200" cy="12550"/>
            </a:xfrm>
            <a:custGeom>
              <a:avLst/>
              <a:gdLst/>
              <a:ahLst/>
              <a:cxnLst/>
              <a:rect l="l" t="t" r="r" b="b"/>
              <a:pathLst>
                <a:path w="768" h="502" extrusionOk="0">
                  <a:moveTo>
                    <a:pt x="3" y="1"/>
                  </a:moveTo>
                  <a:cubicBezTo>
                    <a:pt x="0" y="39"/>
                    <a:pt x="3" y="78"/>
                    <a:pt x="12" y="120"/>
                  </a:cubicBezTo>
                  <a:cubicBezTo>
                    <a:pt x="57" y="338"/>
                    <a:pt x="239" y="502"/>
                    <a:pt x="426" y="502"/>
                  </a:cubicBezTo>
                  <a:cubicBezTo>
                    <a:pt x="435" y="502"/>
                    <a:pt x="444" y="501"/>
                    <a:pt x="453" y="501"/>
                  </a:cubicBezTo>
                  <a:cubicBezTo>
                    <a:pt x="650" y="482"/>
                    <a:pt x="768" y="285"/>
                    <a:pt x="719" y="58"/>
                  </a:cubicBezTo>
                  <a:cubicBezTo>
                    <a:pt x="719" y="54"/>
                    <a:pt x="718" y="49"/>
                    <a:pt x="716" y="44"/>
                  </a:cubicBezTo>
                  <a:cubicBezTo>
                    <a:pt x="709" y="219"/>
                    <a:pt x="601" y="356"/>
                    <a:pt x="442" y="370"/>
                  </a:cubicBezTo>
                  <a:cubicBezTo>
                    <a:pt x="433" y="371"/>
                    <a:pt x="424" y="371"/>
                    <a:pt x="416" y="371"/>
                  </a:cubicBezTo>
                  <a:cubicBezTo>
                    <a:pt x="232" y="371"/>
                    <a:pt x="54" y="212"/>
                    <a:pt x="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2"/>
            <p:cNvSpPr/>
            <p:nvPr/>
          </p:nvSpPr>
          <p:spPr>
            <a:xfrm>
              <a:off x="761525" y="3542125"/>
              <a:ext cx="19175" cy="12575"/>
            </a:xfrm>
            <a:custGeom>
              <a:avLst/>
              <a:gdLst/>
              <a:ahLst/>
              <a:cxnLst/>
              <a:rect l="l" t="t" r="r" b="b"/>
              <a:pathLst>
                <a:path w="767" h="503" extrusionOk="0">
                  <a:moveTo>
                    <a:pt x="1" y="0"/>
                  </a:moveTo>
                  <a:cubicBezTo>
                    <a:pt x="1" y="8"/>
                    <a:pt x="2" y="13"/>
                    <a:pt x="2" y="21"/>
                  </a:cubicBezTo>
                  <a:lnTo>
                    <a:pt x="2" y="18"/>
                  </a:lnTo>
                  <a:cubicBezTo>
                    <a:pt x="2" y="22"/>
                    <a:pt x="5" y="26"/>
                    <a:pt x="6" y="32"/>
                  </a:cubicBezTo>
                  <a:cubicBezTo>
                    <a:pt x="15" y="71"/>
                    <a:pt x="17" y="107"/>
                    <a:pt x="15" y="143"/>
                  </a:cubicBezTo>
                  <a:cubicBezTo>
                    <a:pt x="70" y="348"/>
                    <a:pt x="246" y="503"/>
                    <a:pt x="426" y="503"/>
                  </a:cubicBezTo>
                  <a:cubicBezTo>
                    <a:pt x="435" y="503"/>
                    <a:pt x="443" y="503"/>
                    <a:pt x="452" y="502"/>
                  </a:cubicBezTo>
                  <a:cubicBezTo>
                    <a:pt x="647" y="485"/>
                    <a:pt x="767" y="286"/>
                    <a:pt x="718" y="58"/>
                  </a:cubicBezTo>
                  <a:cubicBezTo>
                    <a:pt x="718" y="54"/>
                    <a:pt x="716" y="49"/>
                    <a:pt x="713" y="44"/>
                  </a:cubicBezTo>
                  <a:cubicBezTo>
                    <a:pt x="706" y="219"/>
                    <a:pt x="599" y="355"/>
                    <a:pt x="439" y="370"/>
                  </a:cubicBezTo>
                  <a:cubicBezTo>
                    <a:pt x="430" y="370"/>
                    <a:pt x="422" y="371"/>
                    <a:pt x="413" y="371"/>
                  </a:cubicBezTo>
                  <a:cubicBezTo>
                    <a:pt x="230" y="371"/>
                    <a:pt x="53" y="212"/>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2"/>
            <p:cNvSpPr/>
            <p:nvPr/>
          </p:nvSpPr>
          <p:spPr>
            <a:xfrm>
              <a:off x="743725" y="3541500"/>
              <a:ext cx="18225" cy="12600"/>
            </a:xfrm>
            <a:custGeom>
              <a:avLst/>
              <a:gdLst/>
              <a:ahLst/>
              <a:cxnLst/>
              <a:rect l="l" t="t" r="r" b="b"/>
              <a:pathLst>
                <a:path w="729" h="504" extrusionOk="0">
                  <a:moveTo>
                    <a:pt x="1" y="1"/>
                  </a:moveTo>
                  <a:lnTo>
                    <a:pt x="1" y="1"/>
                  </a:lnTo>
                  <a:cubicBezTo>
                    <a:pt x="0" y="38"/>
                    <a:pt x="1" y="79"/>
                    <a:pt x="10" y="122"/>
                  </a:cubicBezTo>
                  <a:cubicBezTo>
                    <a:pt x="57" y="339"/>
                    <a:pt x="239" y="504"/>
                    <a:pt x="425" y="504"/>
                  </a:cubicBezTo>
                  <a:cubicBezTo>
                    <a:pt x="434" y="504"/>
                    <a:pt x="443" y="503"/>
                    <a:pt x="453" y="502"/>
                  </a:cubicBezTo>
                  <a:cubicBezTo>
                    <a:pt x="616" y="488"/>
                    <a:pt x="724" y="347"/>
                    <a:pt x="727" y="171"/>
                  </a:cubicBezTo>
                  <a:cubicBezTo>
                    <a:pt x="729" y="135"/>
                    <a:pt x="727" y="96"/>
                    <a:pt x="718" y="58"/>
                  </a:cubicBezTo>
                  <a:cubicBezTo>
                    <a:pt x="718" y="53"/>
                    <a:pt x="717" y="50"/>
                    <a:pt x="714" y="44"/>
                  </a:cubicBezTo>
                  <a:lnTo>
                    <a:pt x="714" y="48"/>
                  </a:lnTo>
                  <a:cubicBezTo>
                    <a:pt x="706" y="221"/>
                    <a:pt x="599" y="354"/>
                    <a:pt x="440" y="369"/>
                  </a:cubicBezTo>
                  <a:cubicBezTo>
                    <a:pt x="430" y="370"/>
                    <a:pt x="421" y="370"/>
                    <a:pt x="412" y="370"/>
                  </a:cubicBezTo>
                  <a:cubicBezTo>
                    <a:pt x="229" y="370"/>
                    <a:pt x="53" y="212"/>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2"/>
            <p:cNvSpPr/>
            <p:nvPr/>
          </p:nvSpPr>
          <p:spPr>
            <a:xfrm>
              <a:off x="708675" y="3539150"/>
              <a:ext cx="19225" cy="12525"/>
            </a:xfrm>
            <a:custGeom>
              <a:avLst/>
              <a:gdLst/>
              <a:ahLst/>
              <a:cxnLst/>
              <a:rect l="l" t="t" r="r" b="b"/>
              <a:pathLst>
                <a:path w="769" h="501" extrusionOk="0">
                  <a:moveTo>
                    <a:pt x="2" y="0"/>
                  </a:moveTo>
                  <a:cubicBezTo>
                    <a:pt x="1" y="37"/>
                    <a:pt x="2" y="76"/>
                    <a:pt x="11" y="118"/>
                  </a:cubicBezTo>
                  <a:cubicBezTo>
                    <a:pt x="57" y="335"/>
                    <a:pt x="239" y="500"/>
                    <a:pt x="424" y="500"/>
                  </a:cubicBezTo>
                  <a:cubicBezTo>
                    <a:pt x="434" y="500"/>
                    <a:pt x="444" y="500"/>
                    <a:pt x="454" y="499"/>
                  </a:cubicBezTo>
                  <a:cubicBezTo>
                    <a:pt x="649" y="482"/>
                    <a:pt x="768" y="283"/>
                    <a:pt x="719" y="55"/>
                  </a:cubicBezTo>
                  <a:cubicBezTo>
                    <a:pt x="719" y="50"/>
                    <a:pt x="718" y="46"/>
                    <a:pt x="715" y="40"/>
                  </a:cubicBezTo>
                  <a:cubicBezTo>
                    <a:pt x="708" y="216"/>
                    <a:pt x="600" y="352"/>
                    <a:pt x="441" y="367"/>
                  </a:cubicBezTo>
                  <a:cubicBezTo>
                    <a:pt x="432" y="367"/>
                    <a:pt x="423" y="368"/>
                    <a:pt x="415" y="368"/>
                  </a:cubicBezTo>
                  <a:cubicBezTo>
                    <a:pt x="231" y="368"/>
                    <a:pt x="55" y="209"/>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2"/>
            <p:cNvSpPr/>
            <p:nvPr/>
          </p:nvSpPr>
          <p:spPr>
            <a:xfrm>
              <a:off x="690875" y="3539525"/>
              <a:ext cx="19125" cy="12600"/>
            </a:xfrm>
            <a:custGeom>
              <a:avLst/>
              <a:gdLst/>
              <a:ahLst/>
              <a:cxnLst/>
              <a:rect l="l" t="t" r="r" b="b"/>
              <a:pathLst>
                <a:path w="765" h="504" extrusionOk="0">
                  <a:moveTo>
                    <a:pt x="0" y="1"/>
                  </a:moveTo>
                  <a:cubicBezTo>
                    <a:pt x="0" y="8"/>
                    <a:pt x="2" y="14"/>
                    <a:pt x="2" y="21"/>
                  </a:cubicBezTo>
                  <a:lnTo>
                    <a:pt x="2" y="17"/>
                  </a:lnTo>
                  <a:cubicBezTo>
                    <a:pt x="2" y="22"/>
                    <a:pt x="3" y="27"/>
                    <a:pt x="5" y="31"/>
                  </a:cubicBezTo>
                  <a:cubicBezTo>
                    <a:pt x="15" y="70"/>
                    <a:pt x="16" y="107"/>
                    <a:pt x="15" y="143"/>
                  </a:cubicBezTo>
                  <a:cubicBezTo>
                    <a:pt x="69" y="349"/>
                    <a:pt x="245" y="504"/>
                    <a:pt x="424" y="504"/>
                  </a:cubicBezTo>
                  <a:cubicBezTo>
                    <a:pt x="433" y="504"/>
                    <a:pt x="441" y="503"/>
                    <a:pt x="450" y="502"/>
                  </a:cubicBezTo>
                  <a:cubicBezTo>
                    <a:pt x="645" y="484"/>
                    <a:pt x="765" y="287"/>
                    <a:pt x="716" y="58"/>
                  </a:cubicBezTo>
                  <a:cubicBezTo>
                    <a:pt x="716" y="53"/>
                    <a:pt x="714" y="50"/>
                    <a:pt x="713" y="44"/>
                  </a:cubicBezTo>
                  <a:cubicBezTo>
                    <a:pt x="706" y="218"/>
                    <a:pt x="598" y="354"/>
                    <a:pt x="437" y="369"/>
                  </a:cubicBezTo>
                  <a:cubicBezTo>
                    <a:pt x="428" y="370"/>
                    <a:pt x="420" y="370"/>
                    <a:pt x="411" y="370"/>
                  </a:cubicBezTo>
                  <a:cubicBezTo>
                    <a:pt x="229" y="370"/>
                    <a:pt x="51" y="212"/>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2"/>
            <p:cNvSpPr/>
            <p:nvPr/>
          </p:nvSpPr>
          <p:spPr>
            <a:xfrm>
              <a:off x="675100" y="3539925"/>
              <a:ext cx="16200" cy="11525"/>
            </a:xfrm>
            <a:custGeom>
              <a:avLst/>
              <a:gdLst/>
              <a:ahLst/>
              <a:cxnLst/>
              <a:rect l="l" t="t" r="r" b="b"/>
              <a:pathLst>
                <a:path w="648" h="461" extrusionOk="0">
                  <a:moveTo>
                    <a:pt x="633" y="1"/>
                  </a:moveTo>
                  <a:lnTo>
                    <a:pt x="633" y="5"/>
                  </a:lnTo>
                  <a:cubicBezTo>
                    <a:pt x="624" y="177"/>
                    <a:pt x="518" y="311"/>
                    <a:pt x="358" y="325"/>
                  </a:cubicBezTo>
                  <a:cubicBezTo>
                    <a:pt x="349" y="326"/>
                    <a:pt x="339" y="327"/>
                    <a:pt x="330" y="327"/>
                  </a:cubicBezTo>
                  <a:cubicBezTo>
                    <a:pt x="213" y="327"/>
                    <a:pt x="97" y="261"/>
                    <a:pt x="16" y="157"/>
                  </a:cubicBezTo>
                  <a:cubicBezTo>
                    <a:pt x="10" y="190"/>
                    <a:pt x="6" y="221"/>
                    <a:pt x="0" y="251"/>
                  </a:cubicBezTo>
                  <a:cubicBezTo>
                    <a:pt x="81" y="377"/>
                    <a:pt x="210" y="460"/>
                    <a:pt x="342" y="460"/>
                  </a:cubicBezTo>
                  <a:cubicBezTo>
                    <a:pt x="351" y="460"/>
                    <a:pt x="360" y="460"/>
                    <a:pt x="370" y="459"/>
                  </a:cubicBezTo>
                  <a:cubicBezTo>
                    <a:pt x="532" y="445"/>
                    <a:pt x="641" y="305"/>
                    <a:pt x="646" y="127"/>
                  </a:cubicBezTo>
                  <a:cubicBezTo>
                    <a:pt x="647" y="91"/>
                    <a:pt x="646" y="54"/>
                    <a:pt x="636" y="15"/>
                  </a:cubicBezTo>
                  <a:cubicBezTo>
                    <a:pt x="636" y="11"/>
                    <a:pt x="634" y="6"/>
                    <a:pt x="63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52"/>
            <p:cNvSpPr/>
            <p:nvPr/>
          </p:nvSpPr>
          <p:spPr>
            <a:xfrm>
              <a:off x="854750" y="3576850"/>
              <a:ext cx="18575" cy="13050"/>
            </a:xfrm>
            <a:custGeom>
              <a:avLst/>
              <a:gdLst/>
              <a:ahLst/>
              <a:cxnLst/>
              <a:rect l="l" t="t" r="r" b="b"/>
              <a:pathLst>
                <a:path w="743" h="522" extrusionOk="0">
                  <a:moveTo>
                    <a:pt x="8" y="1"/>
                  </a:moveTo>
                  <a:cubicBezTo>
                    <a:pt x="2" y="40"/>
                    <a:pt x="1" y="80"/>
                    <a:pt x="4" y="123"/>
                  </a:cubicBezTo>
                  <a:cubicBezTo>
                    <a:pt x="29" y="347"/>
                    <a:pt x="199" y="522"/>
                    <a:pt x="390" y="522"/>
                  </a:cubicBezTo>
                  <a:cubicBezTo>
                    <a:pt x="395" y="522"/>
                    <a:pt x="401" y="521"/>
                    <a:pt x="406" y="521"/>
                  </a:cubicBezTo>
                  <a:cubicBezTo>
                    <a:pt x="604" y="511"/>
                    <a:pt x="742" y="319"/>
                    <a:pt x="718" y="89"/>
                  </a:cubicBezTo>
                  <a:cubicBezTo>
                    <a:pt x="718" y="83"/>
                    <a:pt x="715" y="80"/>
                    <a:pt x="715" y="74"/>
                  </a:cubicBezTo>
                  <a:cubicBezTo>
                    <a:pt x="690" y="248"/>
                    <a:pt x="570" y="380"/>
                    <a:pt x="409" y="388"/>
                  </a:cubicBezTo>
                  <a:cubicBezTo>
                    <a:pt x="404" y="388"/>
                    <a:pt x="399" y="388"/>
                    <a:pt x="395" y="388"/>
                  </a:cubicBezTo>
                  <a:cubicBezTo>
                    <a:pt x="206" y="388"/>
                    <a:pt x="37" y="218"/>
                    <a:pt x="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52"/>
            <p:cNvSpPr/>
            <p:nvPr/>
          </p:nvSpPr>
          <p:spPr>
            <a:xfrm>
              <a:off x="837000" y="3576575"/>
              <a:ext cx="18475" cy="13075"/>
            </a:xfrm>
            <a:custGeom>
              <a:avLst/>
              <a:gdLst/>
              <a:ahLst/>
              <a:cxnLst/>
              <a:rect l="l" t="t" r="r" b="b"/>
              <a:pathLst>
                <a:path w="739" h="523" extrusionOk="0">
                  <a:moveTo>
                    <a:pt x="1" y="0"/>
                  </a:moveTo>
                  <a:lnTo>
                    <a:pt x="1" y="21"/>
                  </a:lnTo>
                  <a:cubicBezTo>
                    <a:pt x="3" y="19"/>
                    <a:pt x="4" y="19"/>
                    <a:pt x="4" y="18"/>
                  </a:cubicBezTo>
                  <a:lnTo>
                    <a:pt x="4" y="18"/>
                  </a:lnTo>
                  <a:cubicBezTo>
                    <a:pt x="5" y="24"/>
                    <a:pt x="6" y="30"/>
                    <a:pt x="7" y="35"/>
                  </a:cubicBezTo>
                  <a:lnTo>
                    <a:pt x="7" y="35"/>
                  </a:lnTo>
                  <a:cubicBezTo>
                    <a:pt x="7" y="34"/>
                    <a:pt x="7" y="33"/>
                    <a:pt x="7" y="32"/>
                  </a:cubicBezTo>
                  <a:cubicBezTo>
                    <a:pt x="7" y="26"/>
                    <a:pt x="5" y="22"/>
                    <a:pt x="4" y="18"/>
                  </a:cubicBezTo>
                  <a:cubicBezTo>
                    <a:pt x="4" y="18"/>
                    <a:pt x="4" y="18"/>
                    <a:pt x="4" y="18"/>
                  </a:cubicBezTo>
                  <a:lnTo>
                    <a:pt x="4" y="18"/>
                  </a:lnTo>
                  <a:cubicBezTo>
                    <a:pt x="3" y="12"/>
                    <a:pt x="2" y="6"/>
                    <a:pt x="1" y="0"/>
                  </a:cubicBezTo>
                  <a:close/>
                  <a:moveTo>
                    <a:pt x="7" y="35"/>
                  </a:moveTo>
                  <a:cubicBezTo>
                    <a:pt x="12" y="73"/>
                    <a:pt x="8" y="108"/>
                    <a:pt x="5" y="143"/>
                  </a:cubicBezTo>
                  <a:cubicBezTo>
                    <a:pt x="39" y="356"/>
                    <a:pt x="206" y="522"/>
                    <a:pt x="392" y="522"/>
                  </a:cubicBezTo>
                  <a:cubicBezTo>
                    <a:pt x="395" y="522"/>
                    <a:pt x="399" y="522"/>
                    <a:pt x="402" y="522"/>
                  </a:cubicBezTo>
                  <a:cubicBezTo>
                    <a:pt x="600" y="511"/>
                    <a:pt x="738" y="319"/>
                    <a:pt x="712" y="90"/>
                  </a:cubicBezTo>
                  <a:cubicBezTo>
                    <a:pt x="711" y="84"/>
                    <a:pt x="709" y="79"/>
                    <a:pt x="709" y="75"/>
                  </a:cubicBezTo>
                  <a:cubicBezTo>
                    <a:pt x="683" y="246"/>
                    <a:pt x="564" y="380"/>
                    <a:pt x="402" y="387"/>
                  </a:cubicBezTo>
                  <a:cubicBezTo>
                    <a:pt x="397" y="387"/>
                    <a:pt x="392" y="387"/>
                    <a:pt x="388" y="387"/>
                  </a:cubicBezTo>
                  <a:cubicBezTo>
                    <a:pt x="210" y="387"/>
                    <a:pt x="50" y="236"/>
                    <a:pt x="7" y="35"/>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2"/>
            <p:cNvSpPr/>
            <p:nvPr/>
          </p:nvSpPr>
          <p:spPr>
            <a:xfrm>
              <a:off x="819200" y="3575200"/>
              <a:ext cx="18075" cy="13000"/>
            </a:xfrm>
            <a:custGeom>
              <a:avLst/>
              <a:gdLst/>
              <a:ahLst/>
              <a:cxnLst/>
              <a:rect l="l" t="t" r="r" b="b"/>
              <a:pathLst>
                <a:path w="723" h="520" extrusionOk="0">
                  <a:moveTo>
                    <a:pt x="9" y="1"/>
                  </a:moveTo>
                  <a:cubicBezTo>
                    <a:pt x="4" y="40"/>
                    <a:pt x="0" y="80"/>
                    <a:pt x="6" y="120"/>
                  </a:cubicBezTo>
                  <a:cubicBezTo>
                    <a:pt x="30" y="345"/>
                    <a:pt x="202" y="520"/>
                    <a:pt x="394" y="520"/>
                  </a:cubicBezTo>
                  <a:cubicBezTo>
                    <a:pt x="399" y="520"/>
                    <a:pt x="404" y="520"/>
                    <a:pt x="408" y="520"/>
                  </a:cubicBezTo>
                  <a:cubicBezTo>
                    <a:pt x="573" y="511"/>
                    <a:pt x="696" y="376"/>
                    <a:pt x="717" y="198"/>
                  </a:cubicBezTo>
                  <a:cubicBezTo>
                    <a:pt x="720" y="162"/>
                    <a:pt x="723" y="124"/>
                    <a:pt x="719" y="87"/>
                  </a:cubicBezTo>
                  <a:cubicBezTo>
                    <a:pt x="719" y="81"/>
                    <a:pt x="717" y="77"/>
                    <a:pt x="717" y="74"/>
                  </a:cubicBezTo>
                  <a:cubicBezTo>
                    <a:pt x="716" y="76"/>
                    <a:pt x="716" y="76"/>
                    <a:pt x="716" y="77"/>
                  </a:cubicBezTo>
                  <a:cubicBezTo>
                    <a:pt x="690" y="248"/>
                    <a:pt x="569" y="379"/>
                    <a:pt x="410" y="386"/>
                  </a:cubicBezTo>
                  <a:cubicBezTo>
                    <a:pt x="404" y="386"/>
                    <a:pt x="399" y="386"/>
                    <a:pt x="393" y="386"/>
                  </a:cubicBezTo>
                  <a:cubicBezTo>
                    <a:pt x="206" y="386"/>
                    <a:pt x="39" y="217"/>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52"/>
            <p:cNvSpPr/>
            <p:nvPr/>
          </p:nvSpPr>
          <p:spPr>
            <a:xfrm>
              <a:off x="782475" y="3574200"/>
              <a:ext cx="18625" cy="13075"/>
            </a:xfrm>
            <a:custGeom>
              <a:avLst/>
              <a:gdLst/>
              <a:ahLst/>
              <a:cxnLst/>
              <a:rect l="l" t="t" r="r" b="b"/>
              <a:pathLst>
                <a:path w="745" h="523" extrusionOk="0">
                  <a:moveTo>
                    <a:pt x="9" y="1"/>
                  </a:moveTo>
                  <a:cubicBezTo>
                    <a:pt x="3" y="38"/>
                    <a:pt x="1" y="78"/>
                    <a:pt x="6" y="123"/>
                  </a:cubicBezTo>
                  <a:cubicBezTo>
                    <a:pt x="32" y="347"/>
                    <a:pt x="203" y="523"/>
                    <a:pt x="396" y="523"/>
                  </a:cubicBezTo>
                  <a:cubicBezTo>
                    <a:pt x="401" y="523"/>
                    <a:pt x="405" y="522"/>
                    <a:pt x="410" y="522"/>
                  </a:cubicBezTo>
                  <a:cubicBezTo>
                    <a:pt x="607" y="511"/>
                    <a:pt x="745" y="318"/>
                    <a:pt x="720" y="88"/>
                  </a:cubicBezTo>
                  <a:cubicBezTo>
                    <a:pt x="718" y="84"/>
                    <a:pt x="716" y="80"/>
                    <a:pt x="716" y="74"/>
                  </a:cubicBezTo>
                  <a:cubicBezTo>
                    <a:pt x="692" y="249"/>
                    <a:pt x="571" y="380"/>
                    <a:pt x="410" y="387"/>
                  </a:cubicBezTo>
                  <a:cubicBezTo>
                    <a:pt x="405" y="387"/>
                    <a:pt x="401" y="387"/>
                    <a:pt x="396" y="387"/>
                  </a:cubicBezTo>
                  <a:cubicBezTo>
                    <a:pt x="208" y="387"/>
                    <a:pt x="39"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52"/>
            <p:cNvSpPr/>
            <p:nvPr/>
          </p:nvSpPr>
          <p:spPr>
            <a:xfrm>
              <a:off x="764775" y="3573875"/>
              <a:ext cx="18450" cy="13050"/>
            </a:xfrm>
            <a:custGeom>
              <a:avLst/>
              <a:gdLst/>
              <a:ahLst/>
              <a:cxnLst/>
              <a:rect l="l" t="t" r="r" b="b"/>
              <a:pathLst>
                <a:path w="738" h="522" extrusionOk="0">
                  <a:moveTo>
                    <a:pt x="0" y="1"/>
                  </a:moveTo>
                  <a:lnTo>
                    <a:pt x="0" y="18"/>
                  </a:lnTo>
                  <a:cubicBezTo>
                    <a:pt x="2" y="22"/>
                    <a:pt x="3" y="27"/>
                    <a:pt x="3" y="32"/>
                  </a:cubicBezTo>
                  <a:cubicBezTo>
                    <a:pt x="9" y="71"/>
                    <a:pt x="6" y="107"/>
                    <a:pt x="2" y="143"/>
                  </a:cubicBezTo>
                  <a:cubicBezTo>
                    <a:pt x="35" y="357"/>
                    <a:pt x="201" y="521"/>
                    <a:pt x="387" y="521"/>
                  </a:cubicBezTo>
                  <a:cubicBezTo>
                    <a:pt x="392" y="521"/>
                    <a:pt x="396" y="521"/>
                    <a:pt x="401" y="521"/>
                  </a:cubicBezTo>
                  <a:cubicBezTo>
                    <a:pt x="598" y="511"/>
                    <a:pt x="737" y="317"/>
                    <a:pt x="711" y="90"/>
                  </a:cubicBezTo>
                  <a:cubicBezTo>
                    <a:pt x="710" y="84"/>
                    <a:pt x="707" y="80"/>
                    <a:pt x="707" y="75"/>
                  </a:cubicBezTo>
                  <a:cubicBezTo>
                    <a:pt x="683" y="249"/>
                    <a:pt x="562" y="380"/>
                    <a:pt x="401" y="387"/>
                  </a:cubicBezTo>
                  <a:cubicBezTo>
                    <a:pt x="396" y="387"/>
                    <a:pt x="392" y="388"/>
                    <a:pt x="387" y="388"/>
                  </a:cubicBezTo>
                  <a:cubicBezTo>
                    <a:pt x="199" y="388"/>
                    <a:pt x="30" y="218"/>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52"/>
            <p:cNvSpPr/>
            <p:nvPr/>
          </p:nvSpPr>
          <p:spPr>
            <a:xfrm>
              <a:off x="746950" y="3572525"/>
              <a:ext cx="18050" cy="13000"/>
            </a:xfrm>
            <a:custGeom>
              <a:avLst/>
              <a:gdLst/>
              <a:ahLst/>
              <a:cxnLst/>
              <a:rect l="l" t="t" r="r" b="b"/>
              <a:pathLst>
                <a:path w="722" h="520" extrusionOk="0">
                  <a:moveTo>
                    <a:pt x="9" y="0"/>
                  </a:moveTo>
                  <a:cubicBezTo>
                    <a:pt x="3" y="39"/>
                    <a:pt x="0" y="79"/>
                    <a:pt x="5" y="119"/>
                  </a:cubicBezTo>
                  <a:cubicBezTo>
                    <a:pt x="30" y="344"/>
                    <a:pt x="202" y="519"/>
                    <a:pt x="395" y="519"/>
                  </a:cubicBezTo>
                  <a:cubicBezTo>
                    <a:pt x="399" y="519"/>
                    <a:pt x="404" y="519"/>
                    <a:pt x="408" y="519"/>
                  </a:cubicBezTo>
                  <a:cubicBezTo>
                    <a:pt x="574" y="510"/>
                    <a:pt x="696" y="375"/>
                    <a:pt x="717" y="197"/>
                  </a:cubicBezTo>
                  <a:cubicBezTo>
                    <a:pt x="720" y="161"/>
                    <a:pt x="722" y="124"/>
                    <a:pt x="719" y="86"/>
                  </a:cubicBezTo>
                  <a:cubicBezTo>
                    <a:pt x="717" y="82"/>
                    <a:pt x="715" y="76"/>
                    <a:pt x="715" y="73"/>
                  </a:cubicBezTo>
                  <a:lnTo>
                    <a:pt x="715" y="76"/>
                  </a:lnTo>
                  <a:cubicBezTo>
                    <a:pt x="690" y="247"/>
                    <a:pt x="569" y="378"/>
                    <a:pt x="410" y="385"/>
                  </a:cubicBezTo>
                  <a:cubicBezTo>
                    <a:pt x="404" y="385"/>
                    <a:pt x="399" y="386"/>
                    <a:pt x="394" y="386"/>
                  </a:cubicBezTo>
                  <a:cubicBezTo>
                    <a:pt x="206" y="386"/>
                    <a:pt x="38" y="217"/>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2"/>
            <p:cNvSpPr/>
            <p:nvPr/>
          </p:nvSpPr>
          <p:spPr>
            <a:xfrm>
              <a:off x="710700" y="3572725"/>
              <a:ext cx="18675" cy="13050"/>
            </a:xfrm>
            <a:custGeom>
              <a:avLst/>
              <a:gdLst/>
              <a:ahLst/>
              <a:cxnLst/>
              <a:rect l="l" t="t" r="r" b="b"/>
              <a:pathLst>
                <a:path w="747" h="522" extrusionOk="0">
                  <a:moveTo>
                    <a:pt x="9" y="1"/>
                  </a:moveTo>
                  <a:cubicBezTo>
                    <a:pt x="5" y="39"/>
                    <a:pt x="0" y="80"/>
                    <a:pt x="6" y="121"/>
                  </a:cubicBezTo>
                  <a:cubicBezTo>
                    <a:pt x="30" y="344"/>
                    <a:pt x="206" y="521"/>
                    <a:pt x="399" y="521"/>
                  </a:cubicBezTo>
                  <a:cubicBezTo>
                    <a:pt x="402" y="521"/>
                    <a:pt x="406" y="521"/>
                    <a:pt x="410" y="521"/>
                  </a:cubicBezTo>
                  <a:cubicBezTo>
                    <a:pt x="608" y="511"/>
                    <a:pt x="746" y="318"/>
                    <a:pt x="720" y="88"/>
                  </a:cubicBezTo>
                  <a:cubicBezTo>
                    <a:pt x="719" y="83"/>
                    <a:pt x="717" y="80"/>
                    <a:pt x="717" y="74"/>
                  </a:cubicBezTo>
                  <a:cubicBezTo>
                    <a:pt x="692" y="248"/>
                    <a:pt x="572" y="380"/>
                    <a:pt x="410" y="387"/>
                  </a:cubicBezTo>
                  <a:cubicBezTo>
                    <a:pt x="405" y="387"/>
                    <a:pt x="401" y="388"/>
                    <a:pt x="396" y="388"/>
                  </a:cubicBezTo>
                  <a:cubicBezTo>
                    <a:pt x="208" y="388"/>
                    <a:pt x="40"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52"/>
            <p:cNvSpPr/>
            <p:nvPr/>
          </p:nvSpPr>
          <p:spPr>
            <a:xfrm>
              <a:off x="692950" y="3572450"/>
              <a:ext cx="18500" cy="13025"/>
            </a:xfrm>
            <a:custGeom>
              <a:avLst/>
              <a:gdLst/>
              <a:ahLst/>
              <a:cxnLst/>
              <a:rect l="l" t="t" r="r" b="b"/>
              <a:pathLst>
                <a:path w="740" h="521" extrusionOk="0">
                  <a:moveTo>
                    <a:pt x="1" y="0"/>
                  </a:moveTo>
                  <a:lnTo>
                    <a:pt x="1" y="20"/>
                  </a:lnTo>
                  <a:cubicBezTo>
                    <a:pt x="2" y="19"/>
                    <a:pt x="2" y="19"/>
                    <a:pt x="2" y="17"/>
                  </a:cubicBezTo>
                  <a:cubicBezTo>
                    <a:pt x="3" y="18"/>
                    <a:pt x="3" y="19"/>
                    <a:pt x="4" y="20"/>
                  </a:cubicBezTo>
                  <a:lnTo>
                    <a:pt x="4" y="20"/>
                  </a:lnTo>
                  <a:cubicBezTo>
                    <a:pt x="3" y="14"/>
                    <a:pt x="1" y="7"/>
                    <a:pt x="1" y="0"/>
                  </a:cubicBezTo>
                  <a:close/>
                  <a:moveTo>
                    <a:pt x="4" y="20"/>
                  </a:moveTo>
                  <a:cubicBezTo>
                    <a:pt x="5" y="26"/>
                    <a:pt x="6" y="32"/>
                    <a:pt x="7" y="38"/>
                  </a:cubicBezTo>
                  <a:lnTo>
                    <a:pt x="7" y="38"/>
                  </a:lnTo>
                  <a:cubicBezTo>
                    <a:pt x="7" y="36"/>
                    <a:pt x="7" y="34"/>
                    <a:pt x="6" y="32"/>
                  </a:cubicBezTo>
                  <a:cubicBezTo>
                    <a:pt x="6" y="27"/>
                    <a:pt x="5" y="24"/>
                    <a:pt x="4" y="20"/>
                  </a:cubicBezTo>
                  <a:close/>
                  <a:moveTo>
                    <a:pt x="7" y="38"/>
                  </a:moveTo>
                  <a:lnTo>
                    <a:pt x="7" y="38"/>
                  </a:lnTo>
                  <a:cubicBezTo>
                    <a:pt x="12" y="74"/>
                    <a:pt x="8" y="108"/>
                    <a:pt x="5" y="142"/>
                  </a:cubicBezTo>
                  <a:cubicBezTo>
                    <a:pt x="39" y="357"/>
                    <a:pt x="205" y="521"/>
                    <a:pt x="389" y="521"/>
                  </a:cubicBezTo>
                  <a:cubicBezTo>
                    <a:pt x="394" y="521"/>
                    <a:pt x="398" y="521"/>
                    <a:pt x="403" y="520"/>
                  </a:cubicBezTo>
                  <a:cubicBezTo>
                    <a:pt x="601" y="509"/>
                    <a:pt x="739" y="316"/>
                    <a:pt x="713" y="86"/>
                  </a:cubicBezTo>
                  <a:cubicBezTo>
                    <a:pt x="713" y="82"/>
                    <a:pt x="712" y="78"/>
                    <a:pt x="709" y="75"/>
                  </a:cubicBezTo>
                  <a:cubicBezTo>
                    <a:pt x="683" y="249"/>
                    <a:pt x="562" y="380"/>
                    <a:pt x="401" y="387"/>
                  </a:cubicBezTo>
                  <a:cubicBezTo>
                    <a:pt x="397" y="387"/>
                    <a:pt x="392" y="387"/>
                    <a:pt x="388" y="387"/>
                  </a:cubicBezTo>
                  <a:cubicBezTo>
                    <a:pt x="210" y="387"/>
                    <a:pt x="50" y="237"/>
                    <a:pt x="7" y="38"/>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52"/>
            <p:cNvSpPr/>
            <p:nvPr/>
          </p:nvSpPr>
          <p:spPr>
            <a:xfrm>
              <a:off x="675175" y="3571050"/>
              <a:ext cx="18100" cy="13025"/>
            </a:xfrm>
            <a:custGeom>
              <a:avLst/>
              <a:gdLst/>
              <a:ahLst/>
              <a:cxnLst/>
              <a:rect l="l" t="t" r="r" b="b"/>
              <a:pathLst>
                <a:path w="724" h="521" extrusionOk="0">
                  <a:moveTo>
                    <a:pt x="10" y="0"/>
                  </a:moveTo>
                  <a:cubicBezTo>
                    <a:pt x="5" y="40"/>
                    <a:pt x="0" y="79"/>
                    <a:pt x="6" y="121"/>
                  </a:cubicBezTo>
                  <a:cubicBezTo>
                    <a:pt x="30" y="345"/>
                    <a:pt x="202" y="521"/>
                    <a:pt x="395" y="521"/>
                  </a:cubicBezTo>
                  <a:cubicBezTo>
                    <a:pt x="399" y="521"/>
                    <a:pt x="404" y="521"/>
                    <a:pt x="408" y="520"/>
                  </a:cubicBezTo>
                  <a:cubicBezTo>
                    <a:pt x="574" y="513"/>
                    <a:pt x="696" y="377"/>
                    <a:pt x="717" y="198"/>
                  </a:cubicBezTo>
                  <a:cubicBezTo>
                    <a:pt x="722" y="163"/>
                    <a:pt x="723" y="125"/>
                    <a:pt x="719" y="86"/>
                  </a:cubicBezTo>
                  <a:cubicBezTo>
                    <a:pt x="719" y="82"/>
                    <a:pt x="717" y="76"/>
                    <a:pt x="717" y="75"/>
                  </a:cubicBezTo>
                  <a:cubicBezTo>
                    <a:pt x="716" y="76"/>
                    <a:pt x="716" y="76"/>
                    <a:pt x="716" y="78"/>
                  </a:cubicBezTo>
                  <a:cubicBezTo>
                    <a:pt x="690" y="249"/>
                    <a:pt x="569" y="380"/>
                    <a:pt x="410" y="387"/>
                  </a:cubicBezTo>
                  <a:cubicBezTo>
                    <a:pt x="405" y="387"/>
                    <a:pt x="400" y="387"/>
                    <a:pt x="396" y="387"/>
                  </a:cubicBezTo>
                  <a:cubicBezTo>
                    <a:pt x="207" y="387"/>
                    <a:pt x="40" y="218"/>
                    <a:pt x="1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2"/>
            <p:cNvSpPr/>
            <p:nvPr/>
          </p:nvSpPr>
          <p:spPr>
            <a:xfrm>
              <a:off x="858775" y="3485325"/>
              <a:ext cx="18625" cy="13825"/>
            </a:xfrm>
            <a:custGeom>
              <a:avLst/>
              <a:gdLst/>
              <a:ahLst/>
              <a:cxnLst/>
              <a:rect l="l" t="t" r="r" b="b"/>
              <a:pathLst>
                <a:path w="745" h="553" extrusionOk="0">
                  <a:moveTo>
                    <a:pt x="11" y="1"/>
                  </a:moveTo>
                  <a:cubicBezTo>
                    <a:pt x="5" y="39"/>
                    <a:pt x="1" y="78"/>
                    <a:pt x="6" y="120"/>
                  </a:cubicBezTo>
                  <a:cubicBezTo>
                    <a:pt x="32" y="351"/>
                    <a:pt x="212" y="545"/>
                    <a:pt x="409" y="552"/>
                  </a:cubicBezTo>
                  <a:cubicBezTo>
                    <a:pt x="413" y="552"/>
                    <a:pt x="416" y="553"/>
                    <a:pt x="420" y="553"/>
                  </a:cubicBezTo>
                  <a:cubicBezTo>
                    <a:pt x="612" y="553"/>
                    <a:pt x="745" y="374"/>
                    <a:pt x="719" y="147"/>
                  </a:cubicBezTo>
                  <a:cubicBezTo>
                    <a:pt x="719" y="141"/>
                    <a:pt x="718" y="137"/>
                    <a:pt x="718" y="133"/>
                  </a:cubicBezTo>
                  <a:cubicBezTo>
                    <a:pt x="694" y="302"/>
                    <a:pt x="577" y="420"/>
                    <a:pt x="420" y="420"/>
                  </a:cubicBezTo>
                  <a:cubicBezTo>
                    <a:pt x="417" y="420"/>
                    <a:pt x="414" y="420"/>
                    <a:pt x="412" y="420"/>
                  </a:cubicBezTo>
                  <a:cubicBezTo>
                    <a:pt x="218" y="413"/>
                    <a:pt x="41" y="226"/>
                    <a:pt x="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2"/>
            <p:cNvSpPr/>
            <p:nvPr/>
          </p:nvSpPr>
          <p:spPr>
            <a:xfrm>
              <a:off x="841200" y="3483575"/>
              <a:ext cx="18425" cy="13825"/>
            </a:xfrm>
            <a:custGeom>
              <a:avLst/>
              <a:gdLst/>
              <a:ahLst/>
              <a:cxnLst/>
              <a:rect l="l" t="t" r="r" b="b"/>
              <a:pathLst>
                <a:path w="737" h="553" extrusionOk="0">
                  <a:moveTo>
                    <a:pt x="1" y="0"/>
                  </a:moveTo>
                  <a:lnTo>
                    <a:pt x="1" y="17"/>
                  </a:lnTo>
                  <a:cubicBezTo>
                    <a:pt x="1" y="23"/>
                    <a:pt x="2" y="26"/>
                    <a:pt x="2" y="32"/>
                  </a:cubicBezTo>
                  <a:cubicBezTo>
                    <a:pt x="5" y="69"/>
                    <a:pt x="4" y="106"/>
                    <a:pt x="2" y="141"/>
                  </a:cubicBezTo>
                  <a:cubicBezTo>
                    <a:pt x="37" y="364"/>
                    <a:pt x="211" y="545"/>
                    <a:pt x="400" y="552"/>
                  </a:cubicBezTo>
                  <a:cubicBezTo>
                    <a:pt x="404" y="552"/>
                    <a:pt x="408" y="552"/>
                    <a:pt x="412" y="552"/>
                  </a:cubicBezTo>
                  <a:cubicBezTo>
                    <a:pt x="604" y="552"/>
                    <a:pt x="736" y="374"/>
                    <a:pt x="712" y="147"/>
                  </a:cubicBezTo>
                  <a:cubicBezTo>
                    <a:pt x="709" y="141"/>
                    <a:pt x="708" y="137"/>
                    <a:pt x="708" y="132"/>
                  </a:cubicBezTo>
                  <a:cubicBezTo>
                    <a:pt x="684" y="299"/>
                    <a:pt x="567" y="420"/>
                    <a:pt x="409" y="420"/>
                  </a:cubicBezTo>
                  <a:cubicBezTo>
                    <a:pt x="406" y="420"/>
                    <a:pt x="403" y="420"/>
                    <a:pt x="400" y="420"/>
                  </a:cubicBezTo>
                  <a:cubicBezTo>
                    <a:pt x="206" y="413"/>
                    <a:pt x="31" y="226"/>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2"/>
            <p:cNvSpPr/>
            <p:nvPr/>
          </p:nvSpPr>
          <p:spPr>
            <a:xfrm>
              <a:off x="823250" y="3480700"/>
              <a:ext cx="18050" cy="13825"/>
            </a:xfrm>
            <a:custGeom>
              <a:avLst/>
              <a:gdLst/>
              <a:ahLst/>
              <a:cxnLst/>
              <a:rect l="l" t="t" r="r" b="b"/>
              <a:pathLst>
                <a:path w="722" h="553" extrusionOk="0">
                  <a:moveTo>
                    <a:pt x="9" y="0"/>
                  </a:moveTo>
                  <a:cubicBezTo>
                    <a:pt x="3" y="39"/>
                    <a:pt x="0" y="78"/>
                    <a:pt x="5" y="119"/>
                  </a:cubicBezTo>
                  <a:cubicBezTo>
                    <a:pt x="31" y="351"/>
                    <a:pt x="210" y="545"/>
                    <a:pt x="407" y="552"/>
                  </a:cubicBezTo>
                  <a:cubicBezTo>
                    <a:pt x="411" y="552"/>
                    <a:pt x="414" y="552"/>
                    <a:pt x="418" y="552"/>
                  </a:cubicBezTo>
                  <a:cubicBezTo>
                    <a:pt x="578" y="552"/>
                    <a:pt x="695" y="429"/>
                    <a:pt x="716" y="256"/>
                  </a:cubicBezTo>
                  <a:cubicBezTo>
                    <a:pt x="720" y="220"/>
                    <a:pt x="722" y="184"/>
                    <a:pt x="719" y="145"/>
                  </a:cubicBezTo>
                  <a:cubicBezTo>
                    <a:pt x="719" y="140"/>
                    <a:pt x="716" y="135"/>
                    <a:pt x="716" y="131"/>
                  </a:cubicBezTo>
                  <a:lnTo>
                    <a:pt x="716" y="134"/>
                  </a:lnTo>
                  <a:cubicBezTo>
                    <a:pt x="691" y="301"/>
                    <a:pt x="576" y="420"/>
                    <a:pt x="418" y="420"/>
                  </a:cubicBezTo>
                  <a:cubicBezTo>
                    <a:pt x="415" y="420"/>
                    <a:pt x="411" y="420"/>
                    <a:pt x="407" y="420"/>
                  </a:cubicBezTo>
                  <a:cubicBezTo>
                    <a:pt x="216" y="413"/>
                    <a:pt x="39" y="226"/>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2"/>
            <p:cNvSpPr/>
            <p:nvPr/>
          </p:nvSpPr>
          <p:spPr>
            <a:xfrm>
              <a:off x="791500" y="3474650"/>
              <a:ext cx="19200" cy="12525"/>
            </a:xfrm>
            <a:custGeom>
              <a:avLst/>
              <a:gdLst/>
              <a:ahLst/>
              <a:cxnLst/>
              <a:rect l="l" t="t" r="r" b="b"/>
              <a:pathLst>
                <a:path w="768" h="501" extrusionOk="0">
                  <a:moveTo>
                    <a:pt x="2" y="1"/>
                  </a:moveTo>
                  <a:lnTo>
                    <a:pt x="2" y="1"/>
                  </a:lnTo>
                  <a:cubicBezTo>
                    <a:pt x="0" y="38"/>
                    <a:pt x="2" y="78"/>
                    <a:pt x="10" y="119"/>
                  </a:cubicBezTo>
                  <a:cubicBezTo>
                    <a:pt x="57" y="336"/>
                    <a:pt x="237" y="501"/>
                    <a:pt x="423" y="501"/>
                  </a:cubicBezTo>
                  <a:cubicBezTo>
                    <a:pt x="433" y="501"/>
                    <a:pt x="443" y="500"/>
                    <a:pt x="453" y="499"/>
                  </a:cubicBezTo>
                  <a:cubicBezTo>
                    <a:pt x="648" y="482"/>
                    <a:pt x="768" y="284"/>
                    <a:pt x="719" y="57"/>
                  </a:cubicBezTo>
                  <a:cubicBezTo>
                    <a:pt x="717" y="52"/>
                    <a:pt x="714" y="47"/>
                    <a:pt x="714" y="44"/>
                  </a:cubicBezTo>
                  <a:cubicBezTo>
                    <a:pt x="707" y="218"/>
                    <a:pt x="599" y="354"/>
                    <a:pt x="440" y="369"/>
                  </a:cubicBezTo>
                  <a:cubicBezTo>
                    <a:pt x="431" y="369"/>
                    <a:pt x="423" y="370"/>
                    <a:pt x="414" y="370"/>
                  </a:cubicBezTo>
                  <a:cubicBezTo>
                    <a:pt x="230" y="370"/>
                    <a:pt x="54" y="212"/>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52"/>
            <p:cNvSpPr/>
            <p:nvPr/>
          </p:nvSpPr>
          <p:spPr>
            <a:xfrm>
              <a:off x="773675" y="3475100"/>
              <a:ext cx="19125" cy="12575"/>
            </a:xfrm>
            <a:custGeom>
              <a:avLst/>
              <a:gdLst/>
              <a:ahLst/>
              <a:cxnLst/>
              <a:rect l="l" t="t" r="r" b="b"/>
              <a:pathLst>
                <a:path w="765" h="503" extrusionOk="0">
                  <a:moveTo>
                    <a:pt x="0" y="0"/>
                  </a:moveTo>
                  <a:cubicBezTo>
                    <a:pt x="0" y="7"/>
                    <a:pt x="2" y="13"/>
                    <a:pt x="2" y="20"/>
                  </a:cubicBezTo>
                  <a:lnTo>
                    <a:pt x="2" y="17"/>
                  </a:lnTo>
                  <a:cubicBezTo>
                    <a:pt x="2" y="22"/>
                    <a:pt x="3" y="26"/>
                    <a:pt x="5" y="32"/>
                  </a:cubicBezTo>
                  <a:cubicBezTo>
                    <a:pt x="15" y="69"/>
                    <a:pt x="16" y="105"/>
                    <a:pt x="15" y="142"/>
                  </a:cubicBezTo>
                  <a:cubicBezTo>
                    <a:pt x="70" y="348"/>
                    <a:pt x="245" y="503"/>
                    <a:pt x="424" y="503"/>
                  </a:cubicBezTo>
                  <a:cubicBezTo>
                    <a:pt x="433" y="503"/>
                    <a:pt x="442" y="502"/>
                    <a:pt x="450" y="502"/>
                  </a:cubicBezTo>
                  <a:cubicBezTo>
                    <a:pt x="647" y="483"/>
                    <a:pt x="765" y="286"/>
                    <a:pt x="716" y="57"/>
                  </a:cubicBezTo>
                  <a:cubicBezTo>
                    <a:pt x="716" y="52"/>
                    <a:pt x="715" y="49"/>
                    <a:pt x="713" y="43"/>
                  </a:cubicBezTo>
                  <a:cubicBezTo>
                    <a:pt x="706" y="218"/>
                    <a:pt x="598" y="353"/>
                    <a:pt x="439" y="368"/>
                  </a:cubicBezTo>
                  <a:cubicBezTo>
                    <a:pt x="429" y="369"/>
                    <a:pt x="420" y="369"/>
                    <a:pt x="411" y="369"/>
                  </a:cubicBezTo>
                  <a:cubicBezTo>
                    <a:pt x="228" y="369"/>
                    <a:pt x="51" y="211"/>
                    <a:pt x="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52"/>
            <p:cNvSpPr/>
            <p:nvPr/>
          </p:nvSpPr>
          <p:spPr>
            <a:xfrm>
              <a:off x="755775" y="3474475"/>
              <a:ext cx="18250" cy="12525"/>
            </a:xfrm>
            <a:custGeom>
              <a:avLst/>
              <a:gdLst/>
              <a:ahLst/>
              <a:cxnLst/>
              <a:rect l="l" t="t" r="r" b="b"/>
              <a:pathLst>
                <a:path w="730" h="501" extrusionOk="0">
                  <a:moveTo>
                    <a:pt x="2" y="1"/>
                  </a:moveTo>
                  <a:lnTo>
                    <a:pt x="2" y="1"/>
                  </a:lnTo>
                  <a:cubicBezTo>
                    <a:pt x="1" y="38"/>
                    <a:pt x="2" y="78"/>
                    <a:pt x="12" y="118"/>
                  </a:cubicBezTo>
                  <a:cubicBezTo>
                    <a:pt x="57" y="335"/>
                    <a:pt x="239" y="501"/>
                    <a:pt x="424" y="501"/>
                  </a:cubicBezTo>
                  <a:cubicBezTo>
                    <a:pt x="434" y="501"/>
                    <a:pt x="444" y="500"/>
                    <a:pt x="453" y="499"/>
                  </a:cubicBezTo>
                  <a:cubicBezTo>
                    <a:pt x="616" y="485"/>
                    <a:pt x="725" y="345"/>
                    <a:pt x="728" y="167"/>
                  </a:cubicBezTo>
                  <a:cubicBezTo>
                    <a:pt x="729" y="131"/>
                    <a:pt x="728" y="94"/>
                    <a:pt x="719" y="57"/>
                  </a:cubicBezTo>
                  <a:cubicBezTo>
                    <a:pt x="719" y="51"/>
                    <a:pt x="718" y="47"/>
                    <a:pt x="715" y="42"/>
                  </a:cubicBezTo>
                  <a:lnTo>
                    <a:pt x="715" y="45"/>
                  </a:lnTo>
                  <a:cubicBezTo>
                    <a:pt x="709" y="218"/>
                    <a:pt x="603" y="353"/>
                    <a:pt x="441" y="368"/>
                  </a:cubicBezTo>
                  <a:cubicBezTo>
                    <a:pt x="432" y="369"/>
                    <a:pt x="423" y="369"/>
                    <a:pt x="415" y="369"/>
                  </a:cubicBezTo>
                  <a:cubicBezTo>
                    <a:pt x="232" y="369"/>
                    <a:pt x="54" y="212"/>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2"/>
            <p:cNvSpPr/>
            <p:nvPr/>
          </p:nvSpPr>
          <p:spPr>
            <a:xfrm>
              <a:off x="724450" y="3478650"/>
              <a:ext cx="19175" cy="12525"/>
            </a:xfrm>
            <a:custGeom>
              <a:avLst/>
              <a:gdLst/>
              <a:ahLst/>
              <a:cxnLst/>
              <a:rect l="l" t="t" r="r" b="b"/>
              <a:pathLst>
                <a:path w="767" h="501" extrusionOk="0">
                  <a:moveTo>
                    <a:pt x="2" y="0"/>
                  </a:moveTo>
                  <a:lnTo>
                    <a:pt x="2" y="0"/>
                  </a:lnTo>
                  <a:cubicBezTo>
                    <a:pt x="1" y="38"/>
                    <a:pt x="2" y="78"/>
                    <a:pt x="11" y="118"/>
                  </a:cubicBezTo>
                  <a:cubicBezTo>
                    <a:pt x="57" y="335"/>
                    <a:pt x="237" y="500"/>
                    <a:pt x="424" y="500"/>
                  </a:cubicBezTo>
                  <a:cubicBezTo>
                    <a:pt x="434" y="500"/>
                    <a:pt x="444" y="500"/>
                    <a:pt x="453" y="499"/>
                  </a:cubicBezTo>
                  <a:cubicBezTo>
                    <a:pt x="649" y="482"/>
                    <a:pt x="767" y="283"/>
                    <a:pt x="719" y="56"/>
                  </a:cubicBezTo>
                  <a:cubicBezTo>
                    <a:pt x="719" y="51"/>
                    <a:pt x="716" y="46"/>
                    <a:pt x="715" y="42"/>
                  </a:cubicBezTo>
                  <a:cubicBezTo>
                    <a:pt x="708" y="216"/>
                    <a:pt x="600" y="352"/>
                    <a:pt x="441" y="367"/>
                  </a:cubicBezTo>
                  <a:cubicBezTo>
                    <a:pt x="431" y="368"/>
                    <a:pt x="421" y="368"/>
                    <a:pt x="411" y="368"/>
                  </a:cubicBezTo>
                  <a:cubicBezTo>
                    <a:pt x="228" y="368"/>
                    <a:pt x="53" y="209"/>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2"/>
            <p:cNvSpPr/>
            <p:nvPr/>
          </p:nvSpPr>
          <p:spPr>
            <a:xfrm>
              <a:off x="706600" y="3479075"/>
              <a:ext cx="19175" cy="12600"/>
            </a:xfrm>
            <a:custGeom>
              <a:avLst/>
              <a:gdLst/>
              <a:ahLst/>
              <a:cxnLst/>
              <a:rect l="l" t="t" r="r" b="b"/>
              <a:pathLst>
                <a:path w="767" h="504" extrusionOk="0">
                  <a:moveTo>
                    <a:pt x="1" y="1"/>
                  </a:moveTo>
                  <a:cubicBezTo>
                    <a:pt x="1" y="9"/>
                    <a:pt x="2" y="13"/>
                    <a:pt x="2" y="21"/>
                  </a:cubicBezTo>
                  <a:lnTo>
                    <a:pt x="2" y="18"/>
                  </a:lnTo>
                  <a:cubicBezTo>
                    <a:pt x="2" y="23"/>
                    <a:pt x="5" y="26"/>
                    <a:pt x="6" y="32"/>
                  </a:cubicBezTo>
                  <a:cubicBezTo>
                    <a:pt x="15" y="69"/>
                    <a:pt x="18" y="105"/>
                    <a:pt x="15" y="143"/>
                  </a:cubicBezTo>
                  <a:cubicBezTo>
                    <a:pt x="70" y="348"/>
                    <a:pt x="246" y="503"/>
                    <a:pt x="426" y="503"/>
                  </a:cubicBezTo>
                  <a:cubicBezTo>
                    <a:pt x="435" y="503"/>
                    <a:pt x="443" y="503"/>
                    <a:pt x="452" y="502"/>
                  </a:cubicBezTo>
                  <a:cubicBezTo>
                    <a:pt x="647" y="485"/>
                    <a:pt x="767" y="286"/>
                    <a:pt x="718" y="58"/>
                  </a:cubicBezTo>
                  <a:cubicBezTo>
                    <a:pt x="718" y="54"/>
                    <a:pt x="716" y="49"/>
                    <a:pt x="715" y="44"/>
                  </a:cubicBezTo>
                  <a:cubicBezTo>
                    <a:pt x="708" y="219"/>
                    <a:pt x="600" y="355"/>
                    <a:pt x="439" y="370"/>
                  </a:cubicBezTo>
                  <a:cubicBezTo>
                    <a:pt x="430" y="371"/>
                    <a:pt x="422" y="371"/>
                    <a:pt x="413" y="371"/>
                  </a:cubicBezTo>
                  <a:cubicBezTo>
                    <a:pt x="231" y="371"/>
                    <a:pt x="53" y="212"/>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2"/>
            <p:cNvSpPr/>
            <p:nvPr/>
          </p:nvSpPr>
          <p:spPr>
            <a:xfrm>
              <a:off x="688825" y="3478675"/>
              <a:ext cx="18200" cy="12350"/>
            </a:xfrm>
            <a:custGeom>
              <a:avLst/>
              <a:gdLst/>
              <a:ahLst/>
              <a:cxnLst/>
              <a:rect l="l" t="t" r="r" b="b"/>
              <a:pathLst>
                <a:path w="728" h="494" extrusionOk="0">
                  <a:moveTo>
                    <a:pt x="5" y="1"/>
                  </a:moveTo>
                  <a:cubicBezTo>
                    <a:pt x="5" y="4"/>
                    <a:pt x="3" y="6"/>
                    <a:pt x="3" y="8"/>
                  </a:cubicBezTo>
                  <a:cubicBezTo>
                    <a:pt x="0" y="41"/>
                    <a:pt x="3" y="75"/>
                    <a:pt x="10" y="111"/>
                  </a:cubicBezTo>
                  <a:cubicBezTo>
                    <a:pt x="56" y="328"/>
                    <a:pt x="238" y="493"/>
                    <a:pt x="424" y="493"/>
                  </a:cubicBezTo>
                  <a:cubicBezTo>
                    <a:pt x="433" y="493"/>
                    <a:pt x="442" y="493"/>
                    <a:pt x="452" y="492"/>
                  </a:cubicBezTo>
                  <a:cubicBezTo>
                    <a:pt x="615" y="478"/>
                    <a:pt x="723" y="337"/>
                    <a:pt x="726" y="159"/>
                  </a:cubicBezTo>
                  <a:cubicBezTo>
                    <a:pt x="727" y="123"/>
                    <a:pt x="726" y="85"/>
                    <a:pt x="717" y="48"/>
                  </a:cubicBezTo>
                  <a:cubicBezTo>
                    <a:pt x="717" y="42"/>
                    <a:pt x="716" y="39"/>
                    <a:pt x="713" y="34"/>
                  </a:cubicBezTo>
                  <a:lnTo>
                    <a:pt x="713" y="37"/>
                  </a:lnTo>
                  <a:cubicBezTo>
                    <a:pt x="704" y="209"/>
                    <a:pt x="600" y="344"/>
                    <a:pt x="439" y="359"/>
                  </a:cubicBezTo>
                  <a:cubicBezTo>
                    <a:pt x="430" y="359"/>
                    <a:pt x="421" y="360"/>
                    <a:pt x="413" y="360"/>
                  </a:cubicBezTo>
                  <a:cubicBezTo>
                    <a:pt x="233" y="360"/>
                    <a:pt x="58" y="205"/>
                    <a:pt x="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2"/>
            <p:cNvSpPr/>
            <p:nvPr/>
          </p:nvSpPr>
          <p:spPr>
            <a:xfrm>
              <a:off x="865325" y="3514600"/>
              <a:ext cx="18600" cy="13050"/>
            </a:xfrm>
            <a:custGeom>
              <a:avLst/>
              <a:gdLst/>
              <a:ahLst/>
              <a:cxnLst/>
              <a:rect l="l" t="t" r="r" b="b"/>
              <a:pathLst>
                <a:path w="744" h="522" extrusionOk="0">
                  <a:moveTo>
                    <a:pt x="9" y="1"/>
                  </a:moveTo>
                  <a:cubicBezTo>
                    <a:pt x="3" y="41"/>
                    <a:pt x="0" y="80"/>
                    <a:pt x="6" y="121"/>
                  </a:cubicBezTo>
                  <a:cubicBezTo>
                    <a:pt x="30" y="346"/>
                    <a:pt x="202" y="521"/>
                    <a:pt x="394" y="521"/>
                  </a:cubicBezTo>
                  <a:cubicBezTo>
                    <a:pt x="399" y="521"/>
                    <a:pt x="404" y="521"/>
                    <a:pt x="408" y="521"/>
                  </a:cubicBezTo>
                  <a:cubicBezTo>
                    <a:pt x="605" y="509"/>
                    <a:pt x="743" y="317"/>
                    <a:pt x="719" y="87"/>
                  </a:cubicBezTo>
                  <a:cubicBezTo>
                    <a:pt x="719" y="84"/>
                    <a:pt x="717" y="78"/>
                    <a:pt x="717" y="75"/>
                  </a:cubicBezTo>
                  <a:cubicBezTo>
                    <a:pt x="691" y="249"/>
                    <a:pt x="571" y="380"/>
                    <a:pt x="410" y="387"/>
                  </a:cubicBezTo>
                  <a:cubicBezTo>
                    <a:pt x="405" y="387"/>
                    <a:pt x="400" y="388"/>
                    <a:pt x="396" y="388"/>
                  </a:cubicBezTo>
                  <a:cubicBezTo>
                    <a:pt x="207" y="388"/>
                    <a:pt x="38"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52"/>
            <p:cNvSpPr/>
            <p:nvPr/>
          </p:nvSpPr>
          <p:spPr>
            <a:xfrm>
              <a:off x="847675" y="3514350"/>
              <a:ext cx="18425" cy="13050"/>
            </a:xfrm>
            <a:custGeom>
              <a:avLst/>
              <a:gdLst/>
              <a:ahLst/>
              <a:cxnLst/>
              <a:rect l="l" t="t" r="r" b="b"/>
              <a:pathLst>
                <a:path w="737" h="522" extrusionOk="0">
                  <a:moveTo>
                    <a:pt x="1" y="1"/>
                  </a:moveTo>
                  <a:lnTo>
                    <a:pt x="1" y="16"/>
                  </a:lnTo>
                  <a:cubicBezTo>
                    <a:pt x="2" y="22"/>
                    <a:pt x="3" y="25"/>
                    <a:pt x="3" y="31"/>
                  </a:cubicBezTo>
                  <a:cubicBezTo>
                    <a:pt x="8" y="68"/>
                    <a:pt x="5" y="107"/>
                    <a:pt x="2" y="144"/>
                  </a:cubicBezTo>
                  <a:cubicBezTo>
                    <a:pt x="36" y="357"/>
                    <a:pt x="201" y="521"/>
                    <a:pt x="384" y="521"/>
                  </a:cubicBezTo>
                  <a:cubicBezTo>
                    <a:pt x="389" y="521"/>
                    <a:pt x="395" y="521"/>
                    <a:pt x="400" y="521"/>
                  </a:cubicBezTo>
                  <a:cubicBezTo>
                    <a:pt x="598" y="511"/>
                    <a:pt x="736" y="318"/>
                    <a:pt x="710" y="88"/>
                  </a:cubicBezTo>
                  <a:cubicBezTo>
                    <a:pt x="709" y="83"/>
                    <a:pt x="708" y="80"/>
                    <a:pt x="708" y="74"/>
                  </a:cubicBezTo>
                  <a:cubicBezTo>
                    <a:pt x="683" y="246"/>
                    <a:pt x="562" y="379"/>
                    <a:pt x="400" y="386"/>
                  </a:cubicBezTo>
                  <a:cubicBezTo>
                    <a:pt x="395" y="386"/>
                    <a:pt x="389" y="386"/>
                    <a:pt x="384" y="386"/>
                  </a:cubicBezTo>
                  <a:cubicBezTo>
                    <a:pt x="196" y="386"/>
                    <a:pt x="30" y="217"/>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52"/>
            <p:cNvSpPr/>
            <p:nvPr/>
          </p:nvSpPr>
          <p:spPr>
            <a:xfrm>
              <a:off x="829800" y="3512925"/>
              <a:ext cx="18075" cy="13025"/>
            </a:xfrm>
            <a:custGeom>
              <a:avLst/>
              <a:gdLst/>
              <a:ahLst/>
              <a:cxnLst/>
              <a:rect l="l" t="t" r="r" b="b"/>
              <a:pathLst>
                <a:path w="723" h="521" extrusionOk="0">
                  <a:moveTo>
                    <a:pt x="9" y="0"/>
                  </a:moveTo>
                  <a:cubicBezTo>
                    <a:pt x="4" y="39"/>
                    <a:pt x="0" y="79"/>
                    <a:pt x="6" y="121"/>
                  </a:cubicBezTo>
                  <a:cubicBezTo>
                    <a:pt x="30" y="346"/>
                    <a:pt x="203" y="521"/>
                    <a:pt x="396" y="521"/>
                  </a:cubicBezTo>
                  <a:cubicBezTo>
                    <a:pt x="400" y="521"/>
                    <a:pt x="404" y="520"/>
                    <a:pt x="408" y="520"/>
                  </a:cubicBezTo>
                  <a:cubicBezTo>
                    <a:pt x="573" y="512"/>
                    <a:pt x="696" y="377"/>
                    <a:pt x="717" y="200"/>
                  </a:cubicBezTo>
                  <a:cubicBezTo>
                    <a:pt x="720" y="164"/>
                    <a:pt x="723" y="125"/>
                    <a:pt x="718" y="88"/>
                  </a:cubicBezTo>
                  <a:cubicBezTo>
                    <a:pt x="717" y="82"/>
                    <a:pt x="716" y="79"/>
                    <a:pt x="716" y="73"/>
                  </a:cubicBezTo>
                  <a:lnTo>
                    <a:pt x="716" y="78"/>
                  </a:lnTo>
                  <a:cubicBezTo>
                    <a:pt x="690" y="247"/>
                    <a:pt x="569" y="379"/>
                    <a:pt x="410" y="387"/>
                  </a:cubicBezTo>
                  <a:cubicBezTo>
                    <a:pt x="405" y="387"/>
                    <a:pt x="400" y="387"/>
                    <a:pt x="396" y="387"/>
                  </a:cubicBezTo>
                  <a:cubicBezTo>
                    <a:pt x="207" y="387"/>
                    <a:pt x="39" y="218"/>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52"/>
            <p:cNvSpPr/>
            <p:nvPr/>
          </p:nvSpPr>
          <p:spPr>
            <a:xfrm>
              <a:off x="797200" y="3511375"/>
              <a:ext cx="18600" cy="13025"/>
            </a:xfrm>
            <a:custGeom>
              <a:avLst/>
              <a:gdLst/>
              <a:ahLst/>
              <a:cxnLst/>
              <a:rect l="l" t="t" r="r" b="b"/>
              <a:pathLst>
                <a:path w="744" h="521" extrusionOk="0">
                  <a:moveTo>
                    <a:pt x="9" y="0"/>
                  </a:moveTo>
                  <a:cubicBezTo>
                    <a:pt x="4" y="41"/>
                    <a:pt x="1" y="79"/>
                    <a:pt x="5" y="121"/>
                  </a:cubicBezTo>
                  <a:cubicBezTo>
                    <a:pt x="30" y="346"/>
                    <a:pt x="202" y="521"/>
                    <a:pt x="394" y="521"/>
                  </a:cubicBezTo>
                  <a:cubicBezTo>
                    <a:pt x="398" y="521"/>
                    <a:pt x="403" y="521"/>
                    <a:pt x="407" y="521"/>
                  </a:cubicBezTo>
                  <a:cubicBezTo>
                    <a:pt x="606" y="509"/>
                    <a:pt x="744" y="316"/>
                    <a:pt x="719" y="87"/>
                  </a:cubicBezTo>
                  <a:cubicBezTo>
                    <a:pt x="719" y="82"/>
                    <a:pt x="716" y="78"/>
                    <a:pt x="716" y="72"/>
                  </a:cubicBezTo>
                  <a:cubicBezTo>
                    <a:pt x="693" y="246"/>
                    <a:pt x="571" y="378"/>
                    <a:pt x="410" y="387"/>
                  </a:cubicBezTo>
                  <a:cubicBezTo>
                    <a:pt x="406" y="387"/>
                    <a:pt x="401" y="387"/>
                    <a:pt x="396" y="387"/>
                  </a:cubicBezTo>
                  <a:cubicBezTo>
                    <a:pt x="208" y="387"/>
                    <a:pt x="39" y="218"/>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2"/>
            <p:cNvSpPr/>
            <p:nvPr/>
          </p:nvSpPr>
          <p:spPr>
            <a:xfrm>
              <a:off x="779525" y="3511075"/>
              <a:ext cx="18450" cy="13000"/>
            </a:xfrm>
            <a:custGeom>
              <a:avLst/>
              <a:gdLst/>
              <a:ahLst/>
              <a:cxnLst/>
              <a:rect l="l" t="t" r="r" b="b"/>
              <a:pathLst>
                <a:path w="738" h="520" extrusionOk="0">
                  <a:moveTo>
                    <a:pt x="1" y="1"/>
                  </a:moveTo>
                  <a:lnTo>
                    <a:pt x="1" y="17"/>
                  </a:lnTo>
                  <a:cubicBezTo>
                    <a:pt x="4" y="22"/>
                    <a:pt x="5" y="25"/>
                    <a:pt x="5" y="31"/>
                  </a:cubicBezTo>
                  <a:cubicBezTo>
                    <a:pt x="11" y="70"/>
                    <a:pt x="6" y="106"/>
                    <a:pt x="4" y="142"/>
                  </a:cubicBezTo>
                  <a:cubicBezTo>
                    <a:pt x="36" y="356"/>
                    <a:pt x="203" y="520"/>
                    <a:pt x="388" y="520"/>
                  </a:cubicBezTo>
                  <a:cubicBezTo>
                    <a:pt x="392" y="520"/>
                    <a:pt x="397" y="520"/>
                    <a:pt x="402" y="520"/>
                  </a:cubicBezTo>
                  <a:cubicBezTo>
                    <a:pt x="600" y="508"/>
                    <a:pt x="738" y="317"/>
                    <a:pt x="712" y="87"/>
                  </a:cubicBezTo>
                  <a:cubicBezTo>
                    <a:pt x="712" y="83"/>
                    <a:pt x="711" y="77"/>
                    <a:pt x="709" y="74"/>
                  </a:cubicBezTo>
                  <a:cubicBezTo>
                    <a:pt x="683" y="248"/>
                    <a:pt x="563" y="379"/>
                    <a:pt x="402" y="386"/>
                  </a:cubicBezTo>
                  <a:cubicBezTo>
                    <a:pt x="396" y="386"/>
                    <a:pt x="391" y="386"/>
                    <a:pt x="386" y="386"/>
                  </a:cubicBezTo>
                  <a:cubicBezTo>
                    <a:pt x="198" y="386"/>
                    <a:pt x="30" y="216"/>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2"/>
            <p:cNvSpPr/>
            <p:nvPr/>
          </p:nvSpPr>
          <p:spPr>
            <a:xfrm>
              <a:off x="761700" y="3509675"/>
              <a:ext cx="18100" cy="13000"/>
            </a:xfrm>
            <a:custGeom>
              <a:avLst/>
              <a:gdLst/>
              <a:ahLst/>
              <a:cxnLst/>
              <a:rect l="l" t="t" r="r" b="b"/>
              <a:pathLst>
                <a:path w="724" h="520" extrusionOk="0">
                  <a:moveTo>
                    <a:pt x="10" y="1"/>
                  </a:moveTo>
                  <a:cubicBezTo>
                    <a:pt x="5" y="40"/>
                    <a:pt x="1" y="80"/>
                    <a:pt x="7" y="120"/>
                  </a:cubicBezTo>
                  <a:cubicBezTo>
                    <a:pt x="31" y="345"/>
                    <a:pt x="202" y="520"/>
                    <a:pt x="395" y="520"/>
                  </a:cubicBezTo>
                  <a:cubicBezTo>
                    <a:pt x="400" y="520"/>
                    <a:pt x="404" y="520"/>
                    <a:pt x="409" y="520"/>
                  </a:cubicBezTo>
                  <a:cubicBezTo>
                    <a:pt x="574" y="511"/>
                    <a:pt x="696" y="376"/>
                    <a:pt x="718" y="198"/>
                  </a:cubicBezTo>
                  <a:cubicBezTo>
                    <a:pt x="721" y="162"/>
                    <a:pt x="724" y="124"/>
                    <a:pt x="719" y="87"/>
                  </a:cubicBezTo>
                  <a:cubicBezTo>
                    <a:pt x="718" y="83"/>
                    <a:pt x="718" y="78"/>
                    <a:pt x="717" y="74"/>
                  </a:cubicBezTo>
                  <a:lnTo>
                    <a:pt x="717" y="78"/>
                  </a:lnTo>
                  <a:cubicBezTo>
                    <a:pt x="691" y="248"/>
                    <a:pt x="570" y="380"/>
                    <a:pt x="410" y="386"/>
                  </a:cubicBezTo>
                  <a:cubicBezTo>
                    <a:pt x="405" y="386"/>
                    <a:pt x="400" y="386"/>
                    <a:pt x="394" y="386"/>
                  </a:cubicBezTo>
                  <a:cubicBezTo>
                    <a:pt x="207" y="386"/>
                    <a:pt x="40" y="217"/>
                    <a:pt x="1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2"/>
            <p:cNvSpPr/>
            <p:nvPr/>
          </p:nvSpPr>
          <p:spPr>
            <a:xfrm>
              <a:off x="730825" y="3511850"/>
              <a:ext cx="18600" cy="13025"/>
            </a:xfrm>
            <a:custGeom>
              <a:avLst/>
              <a:gdLst/>
              <a:ahLst/>
              <a:cxnLst/>
              <a:rect l="l" t="t" r="r" b="b"/>
              <a:pathLst>
                <a:path w="744" h="521" extrusionOk="0">
                  <a:moveTo>
                    <a:pt x="9" y="0"/>
                  </a:moveTo>
                  <a:cubicBezTo>
                    <a:pt x="4" y="39"/>
                    <a:pt x="0" y="79"/>
                    <a:pt x="6" y="119"/>
                  </a:cubicBezTo>
                  <a:cubicBezTo>
                    <a:pt x="32" y="344"/>
                    <a:pt x="203" y="521"/>
                    <a:pt x="393" y="521"/>
                  </a:cubicBezTo>
                  <a:cubicBezTo>
                    <a:pt x="398" y="521"/>
                    <a:pt x="403" y="520"/>
                    <a:pt x="408" y="520"/>
                  </a:cubicBezTo>
                  <a:cubicBezTo>
                    <a:pt x="605" y="510"/>
                    <a:pt x="743" y="318"/>
                    <a:pt x="719" y="88"/>
                  </a:cubicBezTo>
                  <a:cubicBezTo>
                    <a:pt x="719" y="82"/>
                    <a:pt x="717" y="79"/>
                    <a:pt x="717" y="73"/>
                  </a:cubicBezTo>
                  <a:cubicBezTo>
                    <a:pt x="691" y="247"/>
                    <a:pt x="572" y="379"/>
                    <a:pt x="410" y="387"/>
                  </a:cubicBezTo>
                  <a:cubicBezTo>
                    <a:pt x="405" y="387"/>
                    <a:pt x="400" y="387"/>
                    <a:pt x="396" y="387"/>
                  </a:cubicBezTo>
                  <a:cubicBezTo>
                    <a:pt x="207" y="387"/>
                    <a:pt x="40" y="217"/>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2"/>
            <p:cNvSpPr/>
            <p:nvPr/>
          </p:nvSpPr>
          <p:spPr>
            <a:xfrm>
              <a:off x="713150" y="3511550"/>
              <a:ext cx="18400" cy="13050"/>
            </a:xfrm>
            <a:custGeom>
              <a:avLst/>
              <a:gdLst/>
              <a:ahLst/>
              <a:cxnLst/>
              <a:rect l="l" t="t" r="r" b="b"/>
              <a:pathLst>
                <a:path w="736" h="522" extrusionOk="0">
                  <a:moveTo>
                    <a:pt x="0" y="1"/>
                  </a:moveTo>
                  <a:lnTo>
                    <a:pt x="0" y="21"/>
                  </a:lnTo>
                  <a:cubicBezTo>
                    <a:pt x="2" y="19"/>
                    <a:pt x="2" y="19"/>
                    <a:pt x="2" y="18"/>
                  </a:cubicBezTo>
                  <a:cubicBezTo>
                    <a:pt x="3" y="22"/>
                    <a:pt x="4" y="26"/>
                    <a:pt x="4" y="32"/>
                  </a:cubicBezTo>
                  <a:cubicBezTo>
                    <a:pt x="10" y="71"/>
                    <a:pt x="7" y="107"/>
                    <a:pt x="3" y="143"/>
                  </a:cubicBezTo>
                  <a:cubicBezTo>
                    <a:pt x="37" y="357"/>
                    <a:pt x="203" y="521"/>
                    <a:pt x="386" y="521"/>
                  </a:cubicBezTo>
                  <a:cubicBezTo>
                    <a:pt x="390" y="521"/>
                    <a:pt x="395" y="521"/>
                    <a:pt x="400" y="521"/>
                  </a:cubicBezTo>
                  <a:cubicBezTo>
                    <a:pt x="598" y="511"/>
                    <a:pt x="736" y="320"/>
                    <a:pt x="710" y="90"/>
                  </a:cubicBezTo>
                  <a:cubicBezTo>
                    <a:pt x="709" y="84"/>
                    <a:pt x="707" y="80"/>
                    <a:pt x="707" y="75"/>
                  </a:cubicBezTo>
                  <a:cubicBezTo>
                    <a:pt x="683" y="246"/>
                    <a:pt x="562" y="380"/>
                    <a:pt x="400" y="387"/>
                  </a:cubicBezTo>
                  <a:cubicBezTo>
                    <a:pt x="395" y="387"/>
                    <a:pt x="390" y="387"/>
                    <a:pt x="386" y="387"/>
                  </a:cubicBezTo>
                  <a:cubicBezTo>
                    <a:pt x="197" y="387"/>
                    <a:pt x="30" y="218"/>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52"/>
            <p:cNvSpPr/>
            <p:nvPr/>
          </p:nvSpPr>
          <p:spPr>
            <a:xfrm>
              <a:off x="695275" y="3510175"/>
              <a:ext cx="18100" cy="13000"/>
            </a:xfrm>
            <a:custGeom>
              <a:avLst/>
              <a:gdLst/>
              <a:ahLst/>
              <a:cxnLst/>
              <a:rect l="l" t="t" r="r" b="b"/>
              <a:pathLst>
                <a:path w="724" h="520" extrusionOk="0">
                  <a:moveTo>
                    <a:pt x="11" y="1"/>
                  </a:moveTo>
                  <a:cubicBezTo>
                    <a:pt x="5" y="40"/>
                    <a:pt x="1" y="79"/>
                    <a:pt x="7" y="120"/>
                  </a:cubicBezTo>
                  <a:cubicBezTo>
                    <a:pt x="32" y="345"/>
                    <a:pt x="204" y="520"/>
                    <a:pt x="395" y="520"/>
                  </a:cubicBezTo>
                  <a:cubicBezTo>
                    <a:pt x="400" y="520"/>
                    <a:pt x="404" y="520"/>
                    <a:pt x="409" y="520"/>
                  </a:cubicBezTo>
                  <a:cubicBezTo>
                    <a:pt x="574" y="510"/>
                    <a:pt x="696" y="376"/>
                    <a:pt x="718" y="198"/>
                  </a:cubicBezTo>
                  <a:cubicBezTo>
                    <a:pt x="721" y="162"/>
                    <a:pt x="724" y="125"/>
                    <a:pt x="719" y="87"/>
                  </a:cubicBezTo>
                  <a:cubicBezTo>
                    <a:pt x="719" y="83"/>
                    <a:pt x="718" y="77"/>
                    <a:pt x="718" y="74"/>
                  </a:cubicBezTo>
                  <a:cubicBezTo>
                    <a:pt x="717" y="76"/>
                    <a:pt x="717" y="76"/>
                    <a:pt x="717" y="77"/>
                  </a:cubicBezTo>
                  <a:cubicBezTo>
                    <a:pt x="691" y="248"/>
                    <a:pt x="571" y="379"/>
                    <a:pt x="411" y="386"/>
                  </a:cubicBezTo>
                  <a:cubicBezTo>
                    <a:pt x="405" y="386"/>
                    <a:pt x="400" y="386"/>
                    <a:pt x="394" y="386"/>
                  </a:cubicBezTo>
                  <a:cubicBezTo>
                    <a:pt x="207" y="386"/>
                    <a:pt x="40" y="216"/>
                    <a:pt x="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52"/>
            <p:cNvSpPr/>
            <p:nvPr/>
          </p:nvSpPr>
          <p:spPr>
            <a:xfrm>
              <a:off x="871775" y="3423650"/>
              <a:ext cx="18975" cy="13200"/>
            </a:xfrm>
            <a:custGeom>
              <a:avLst/>
              <a:gdLst/>
              <a:ahLst/>
              <a:cxnLst/>
              <a:rect l="l" t="t" r="r" b="b"/>
              <a:pathLst>
                <a:path w="759" h="528" extrusionOk="0">
                  <a:moveTo>
                    <a:pt x="4" y="0"/>
                  </a:moveTo>
                  <a:lnTo>
                    <a:pt x="4" y="0"/>
                  </a:lnTo>
                  <a:cubicBezTo>
                    <a:pt x="1" y="39"/>
                    <a:pt x="1" y="79"/>
                    <a:pt x="8" y="121"/>
                  </a:cubicBezTo>
                  <a:cubicBezTo>
                    <a:pt x="45" y="347"/>
                    <a:pt x="229" y="528"/>
                    <a:pt x="423" y="528"/>
                  </a:cubicBezTo>
                  <a:cubicBezTo>
                    <a:pt x="426" y="528"/>
                    <a:pt x="429" y="528"/>
                    <a:pt x="432" y="528"/>
                  </a:cubicBezTo>
                  <a:cubicBezTo>
                    <a:pt x="629" y="522"/>
                    <a:pt x="758" y="332"/>
                    <a:pt x="719" y="101"/>
                  </a:cubicBezTo>
                  <a:cubicBezTo>
                    <a:pt x="718" y="95"/>
                    <a:pt x="718" y="91"/>
                    <a:pt x="715" y="86"/>
                  </a:cubicBezTo>
                  <a:cubicBezTo>
                    <a:pt x="699" y="260"/>
                    <a:pt x="586" y="390"/>
                    <a:pt x="425" y="394"/>
                  </a:cubicBezTo>
                  <a:cubicBezTo>
                    <a:pt x="422" y="394"/>
                    <a:pt x="420" y="394"/>
                    <a:pt x="418" y="394"/>
                  </a:cubicBezTo>
                  <a:cubicBezTo>
                    <a:pt x="228" y="394"/>
                    <a:pt x="46" y="220"/>
                    <a:pt x="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2"/>
            <p:cNvSpPr/>
            <p:nvPr/>
          </p:nvSpPr>
          <p:spPr>
            <a:xfrm>
              <a:off x="854000" y="3422950"/>
              <a:ext cx="18850" cy="13250"/>
            </a:xfrm>
            <a:custGeom>
              <a:avLst/>
              <a:gdLst/>
              <a:ahLst/>
              <a:cxnLst/>
              <a:rect l="l" t="t" r="r" b="b"/>
              <a:pathLst>
                <a:path w="754" h="530" extrusionOk="0">
                  <a:moveTo>
                    <a:pt x="2" y="1"/>
                  </a:moveTo>
                  <a:cubicBezTo>
                    <a:pt x="1" y="8"/>
                    <a:pt x="2" y="14"/>
                    <a:pt x="2" y="21"/>
                  </a:cubicBezTo>
                  <a:lnTo>
                    <a:pt x="2" y="17"/>
                  </a:lnTo>
                  <a:cubicBezTo>
                    <a:pt x="3" y="23"/>
                    <a:pt x="6" y="27"/>
                    <a:pt x="6" y="31"/>
                  </a:cubicBezTo>
                  <a:cubicBezTo>
                    <a:pt x="11" y="71"/>
                    <a:pt x="11" y="107"/>
                    <a:pt x="9" y="143"/>
                  </a:cubicBezTo>
                  <a:cubicBezTo>
                    <a:pt x="56" y="362"/>
                    <a:pt x="233" y="530"/>
                    <a:pt x="420" y="530"/>
                  </a:cubicBezTo>
                  <a:cubicBezTo>
                    <a:pt x="423" y="530"/>
                    <a:pt x="425" y="530"/>
                    <a:pt x="427" y="530"/>
                  </a:cubicBezTo>
                  <a:cubicBezTo>
                    <a:pt x="624" y="525"/>
                    <a:pt x="754" y="333"/>
                    <a:pt x="718" y="102"/>
                  </a:cubicBezTo>
                  <a:cubicBezTo>
                    <a:pt x="718" y="96"/>
                    <a:pt x="715" y="93"/>
                    <a:pt x="713" y="87"/>
                  </a:cubicBezTo>
                  <a:cubicBezTo>
                    <a:pt x="697" y="261"/>
                    <a:pt x="584" y="390"/>
                    <a:pt x="423" y="395"/>
                  </a:cubicBezTo>
                  <a:cubicBezTo>
                    <a:pt x="421" y="395"/>
                    <a:pt x="418" y="395"/>
                    <a:pt x="416" y="395"/>
                  </a:cubicBezTo>
                  <a:cubicBezTo>
                    <a:pt x="226" y="395"/>
                    <a:pt x="45" y="221"/>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2"/>
            <p:cNvSpPr/>
            <p:nvPr/>
          </p:nvSpPr>
          <p:spPr>
            <a:xfrm>
              <a:off x="836100" y="3421200"/>
              <a:ext cx="18175" cy="13250"/>
            </a:xfrm>
            <a:custGeom>
              <a:avLst/>
              <a:gdLst/>
              <a:ahLst/>
              <a:cxnLst/>
              <a:rect l="l" t="t" r="r" b="b"/>
              <a:pathLst>
                <a:path w="727" h="530" extrusionOk="0">
                  <a:moveTo>
                    <a:pt x="5" y="1"/>
                  </a:moveTo>
                  <a:cubicBezTo>
                    <a:pt x="1" y="41"/>
                    <a:pt x="1" y="80"/>
                    <a:pt x="8" y="121"/>
                  </a:cubicBezTo>
                  <a:cubicBezTo>
                    <a:pt x="46" y="348"/>
                    <a:pt x="231" y="529"/>
                    <a:pt x="423" y="529"/>
                  </a:cubicBezTo>
                  <a:cubicBezTo>
                    <a:pt x="426" y="529"/>
                    <a:pt x="429" y="529"/>
                    <a:pt x="432" y="529"/>
                  </a:cubicBezTo>
                  <a:cubicBezTo>
                    <a:pt x="596" y="525"/>
                    <a:pt x="712" y="393"/>
                    <a:pt x="725" y="215"/>
                  </a:cubicBezTo>
                  <a:cubicBezTo>
                    <a:pt x="727" y="179"/>
                    <a:pt x="727" y="141"/>
                    <a:pt x="722" y="104"/>
                  </a:cubicBezTo>
                  <a:cubicBezTo>
                    <a:pt x="722" y="98"/>
                    <a:pt x="719" y="94"/>
                    <a:pt x="717" y="87"/>
                  </a:cubicBezTo>
                  <a:lnTo>
                    <a:pt x="717" y="91"/>
                  </a:lnTo>
                  <a:cubicBezTo>
                    <a:pt x="698" y="262"/>
                    <a:pt x="586" y="391"/>
                    <a:pt x="425" y="394"/>
                  </a:cubicBezTo>
                  <a:cubicBezTo>
                    <a:pt x="422" y="394"/>
                    <a:pt x="419" y="394"/>
                    <a:pt x="416" y="394"/>
                  </a:cubicBezTo>
                  <a:cubicBezTo>
                    <a:pt x="228" y="394"/>
                    <a:pt x="48" y="220"/>
                    <a:pt x="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2"/>
            <p:cNvSpPr/>
            <p:nvPr/>
          </p:nvSpPr>
          <p:spPr>
            <a:xfrm>
              <a:off x="805675" y="3419500"/>
              <a:ext cx="19250" cy="12550"/>
            </a:xfrm>
            <a:custGeom>
              <a:avLst/>
              <a:gdLst/>
              <a:ahLst/>
              <a:cxnLst/>
              <a:rect l="l" t="t" r="r" b="b"/>
              <a:pathLst>
                <a:path w="770" h="502" extrusionOk="0">
                  <a:moveTo>
                    <a:pt x="2" y="1"/>
                  </a:moveTo>
                  <a:cubicBezTo>
                    <a:pt x="1" y="38"/>
                    <a:pt x="2" y="77"/>
                    <a:pt x="11" y="119"/>
                  </a:cubicBezTo>
                  <a:cubicBezTo>
                    <a:pt x="57" y="336"/>
                    <a:pt x="237" y="501"/>
                    <a:pt x="424" y="501"/>
                  </a:cubicBezTo>
                  <a:cubicBezTo>
                    <a:pt x="434" y="501"/>
                    <a:pt x="444" y="501"/>
                    <a:pt x="453" y="500"/>
                  </a:cubicBezTo>
                  <a:cubicBezTo>
                    <a:pt x="649" y="482"/>
                    <a:pt x="770" y="284"/>
                    <a:pt x="719" y="58"/>
                  </a:cubicBezTo>
                  <a:cubicBezTo>
                    <a:pt x="719" y="53"/>
                    <a:pt x="718" y="48"/>
                    <a:pt x="715" y="44"/>
                  </a:cubicBezTo>
                  <a:cubicBezTo>
                    <a:pt x="708" y="218"/>
                    <a:pt x="600" y="354"/>
                    <a:pt x="441" y="369"/>
                  </a:cubicBezTo>
                  <a:cubicBezTo>
                    <a:pt x="432" y="370"/>
                    <a:pt x="423" y="370"/>
                    <a:pt x="415" y="370"/>
                  </a:cubicBezTo>
                  <a:cubicBezTo>
                    <a:pt x="231" y="370"/>
                    <a:pt x="54" y="211"/>
                    <a:pt x="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2"/>
            <p:cNvSpPr/>
            <p:nvPr/>
          </p:nvSpPr>
          <p:spPr>
            <a:xfrm>
              <a:off x="787875" y="3419900"/>
              <a:ext cx="19150" cy="12600"/>
            </a:xfrm>
            <a:custGeom>
              <a:avLst/>
              <a:gdLst/>
              <a:ahLst/>
              <a:cxnLst/>
              <a:rect l="l" t="t" r="r" b="b"/>
              <a:pathLst>
                <a:path w="766" h="504" extrusionOk="0">
                  <a:moveTo>
                    <a:pt x="0" y="1"/>
                  </a:moveTo>
                  <a:cubicBezTo>
                    <a:pt x="0" y="8"/>
                    <a:pt x="1" y="14"/>
                    <a:pt x="1" y="21"/>
                  </a:cubicBezTo>
                  <a:lnTo>
                    <a:pt x="1" y="17"/>
                  </a:lnTo>
                  <a:cubicBezTo>
                    <a:pt x="1" y="22"/>
                    <a:pt x="3" y="25"/>
                    <a:pt x="4" y="31"/>
                  </a:cubicBezTo>
                  <a:cubicBezTo>
                    <a:pt x="12" y="71"/>
                    <a:pt x="14" y="107"/>
                    <a:pt x="14" y="143"/>
                  </a:cubicBezTo>
                  <a:cubicBezTo>
                    <a:pt x="69" y="349"/>
                    <a:pt x="244" y="503"/>
                    <a:pt x="424" y="503"/>
                  </a:cubicBezTo>
                  <a:cubicBezTo>
                    <a:pt x="433" y="503"/>
                    <a:pt x="441" y="503"/>
                    <a:pt x="450" y="502"/>
                  </a:cubicBezTo>
                  <a:cubicBezTo>
                    <a:pt x="647" y="487"/>
                    <a:pt x="766" y="287"/>
                    <a:pt x="716" y="58"/>
                  </a:cubicBezTo>
                  <a:cubicBezTo>
                    <a:pt x="716" y="53"/>
                    <a:pt x="714" y="50"/>
                    <a:pt x="713" y="44"/>
                  </a:cubicBezTo>
                  <a:cubicBezTo>
                    <a:pt x="706" y="218"/>
                    <a:pt x="598" y="354"/>
                    <a:pt x="438" y="369"/>
                  </a:cubicBezTo>
                  <a:cubicBezTo>
                    <a:pt x="430" y="369"/>
                    <a:pt x="421" y="370"/>
                    <a:pt x="412" y="370"/>
                  </a:cubicBezTo>
                  <a:cubicBezTo>
                    <a:pt x="229" y="370"/>
                    <a:pt x="51" y="212"/>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52"/>
            <p:cNvSpPr/>
            <p:nvPr/>
          </p:nvSpPr>
          <p:spPr>
            <a:xfrm>
              <a:off x="770000" y="3419325"/>
              <a:ext cx="18275" cy="12525"/>
            </a:xfrm>
            <a:custGeom>
              <a:avLst/>
              <a:gdLst/>
              <a:ahLst/>
              <a:cxnLst/>
              <a:rect l="l" t="t" r="r" b="b"/>
              <a:pathLst>
                <a:path w="731" h="501" extrusionOk="0">
                  <a:moveTo>
                    <a:pt x="4" y="1"/>
                  </a:moveTo>
                  <a:lnTo>
                    <a:pt x="4" y="1"/>
                  </a:lnTo>
                  <a:cubicBezTo>
                    <a:pt x="1" y="38"/>
                    <a:pt x="4" y="78"/>
                    <a:pt x="12" y="119"/>
                  </a:cubicBezTo>
                  <a:cubicBezTo>
                    <a:pt x="59" y="336"/>
                    <a:pt x="239" y="501"/>
                    <a:pt x="424" y="501"/>
                  </a:cubicBezTo>
                  <a:cubicBezTo>
                    <a:pt x="434" y="501"/>
                    <a:pt x="444" y="500"/>
                    <a:pt x="454" y="499"/>
                  </a:cubicBezTo>
                  <a:cubicBezTo>
                    <a:pt x="616" y="485"/>
                    <a:pt x="725" y="346"/>
                    <a:pt x="729" y="168"/>
                  </a:cubicBezTo>
                  <a:cubicBezTo>
                    <a:pt x="731" y="132"/>
                    <a:pt x="729" y="94"/>
                    <a:pt x="719" y="57"/>
                  </a:cubicBezTo>
                  <a:cubicBezTo>
                    <a:pt x="719" y="51"/>
                    <a:pt x="718" y="47"/>
                    <a:pt x="716" y="44"/>
                  </a:cubicBezTo>
                  <a:lnTo>
                    <a:pt x="716" y="47"/>
                  </a:lnTo>
                  <a:cubicBezTo>
                    <a:pt x="708" y="219"/>
                    <a:pt x="602" y="354"/>
                    <a:pt x="442" y="369"/>
                  </a:cubicBezTo>
                  <a:cubicBezTo>
                    <a:pt x="433" y="369"/>
                    <a:pt x="425" y="370"/>
                    <a:pt x="416" y="370"/>
                  </a:cubicBezTo>
                  <a:cubicBezTo>
                    <a:pt x="232" y="370"/>
                    <a:pt x="55" y="212"/>
                    <a:pt x="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52"/>
            <p:cNvSpPr/>
            <p:nvPr/>
          </p:nvSpPr>
          <p:spPr>
            <a:xfrm>
              <a:off x="735050" y="3416900"/>
              <a:ext cx="19175" cy="12550"/>
            </a:xfrm>
            <a:custGeom>
              <a:avLst/>
              <a:gdLst/>
              <a:ahLst/>
              <a:cxnLst/>
              <a:rect l="l" t="t" r="r" b="b"/>
              <a:pathLst>
                <a:path w="767" h="502" extrusionOk="0">
                  <a:moveTo>
                    <a:pt x="2" y="0"/>
                  </a:moveTo>
                  <a:lnTo>
                    <a:pt x="2" y="0"/>
                  </a:lnTo>
                  <a:cubicBezTo>
                    <a:pt x="1" y="39"/>
                    <a:pt x="2" y="78"/>
                    <a:pt x="11" y="119"/>
                  </a:cubicBezTo>
                  <a:cubicBezTo>
                    <a:pt x="57" y="337"/>
                    <a:pt x="238" y="501"/>
                    <a:pt x="426" y="501"/>
                  </a:cubicBezTo>
                  <a:cubicBezTo>
                    <a:pt x="435" y="501"/>
                    <a:pt x="444" y="501"/>
                    <a:pt x="453" y="500"/>
                  </a:cubicBezTo>
                  <a:cubicBezTo>
                    <a:pt x="649" y="481"/>
                    <a:pt x="767" y="285"/>
                    <a:pt x="719" y="58"/>
                  </a:cubicBezTo>
                  <a:cubicBezTo>
                    <a:pt x="719" y="53"/>
                    <a:pt x="716" y="49"/>
                    <a:pt x="715" y="43"/>
                  </a:cubicBezTo>
                  <a:cubicBezTo>
                    <a:pt x="708" y="219"/>
                    <a:pt x="600" y="355"/>
                    <a:pt x="440" y="369"/>
                  </a:cubicBezTo>
                  <a:cubicBezTo>
                    <a:pt x="432" y="370"/>
                    <a:pt x="423" y="370"/>
                    <a:pt x="415" y="370"/>
                  </a:cubicBezTo>
                  <a:cubicBezTo>
                    <a:pt x="231" y="370"/>
                    <a:pt x="53" y="212"/>
                    <a:pt x="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2"/>
            <p:cNvSpPr/>
            <p:nvPr/>
          </p:nvSpPr>
          <p:spPr>
            <a:xfrm>
              <a:off x="717200" y="3417275"/>
              <a:ext cx="19175" cy="12600"/>
            </a:xfrm>
            <a:custGeom>
              <a:avLst/>
              <a:gdLst/>
              <a:ahLst/>
              <a:cxnLst/>
              <a:rect l="l" t="t" r="r" b="b"/>
              <a:pathLst>
                <a:path w="767" h="504" extrusionOk="0">
                  <a:moveTo>
                    <a:pt x="1" y="1"/>
                  </a:moveTo>
                  <a:lnTo>
                    <a:pt x="1" y="1"/>
                  </a:lnTo>
                  <a:cubicBezTo>
                    <a:pt x="1" y="8"/>
                    <a:pt x="3" y="14"/>
                    <a:pt x="3" y="21"/>
                  </a:cubicBezTo>
                  <a:lnTo>
                    <a:pt x="3" y="18"/>
                  </a:lnTo>
                  <a:cubicBezTo>
                    <a:pt x="3" y="22"/>
                    <a:pt x="5" y="27"/>
                    <a:pt x="6" y="33"/>
                  </a:cubicBezTo>
                  <a:cubicBezTo>
                    <a:pt x="13" y="71"/>
                    <a:pt x="15" y="107"/>
                    <a:pt x="15" y="143"/>
                  </a:cubicBezTo>
                  <a:cubicBezTo>
                    <a:pt x="70" y="349"/>
                    <a:pt x="246" y="503"/>
                    <a:pt x="426" y="503"/>
                  </a:cubicBezTo>
                  <a:cubicBezTo>
                    <a:pt x="434" y="503"/>
                    <a:pt x="443" y="503"/>
                    <a:pt x="452" y="502"/>
                  </a:cubicBezTo>
                  <a:cubicBezTo>
                    <a:pt x="647" y="485"/>
                    <a:pt x="766" y="287"/>
                    <a:pt x="718" y="58"/>
                  </a:cubicBezTo>
                  <a:cubicBezTo>
                    <a:pt x="718" y="54"/>
                    <a:pt x="716" y="50"/>
                    <a:pt x="715" y="44"/>
                  </a:cubicBezTo>
                  <a:cubicBezTo>
                    <a:pt x="708" y="219"/>
                    <a:pt x="600" y="356"/>
                    <a:pt x="439" y="370"/>
                  </a:cubicBezTo>
                  <a:cubicBezTo>
                    <a:pt x="430" y="371"/>
                    <a:pt x="422" y="371"/>
                    <a:pt x="413" y="371"/>
                  </a:cubicBezTo>
                  <a:cubicBezTo>
                    <a:pt x="231" y="371"/>
                    <a:pt x="53" y="212"/>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2"/>
            <p:cNvSpPr/>
            <p:nvPr/>
          </p:nvSpPr>
          <p:spPr>
            <a:xfrm>
              <a:off x="702750" y="3417725"/>
              <a:ext cx="14900" cy="11500"/>
            </a:xfrm>
            <a:custGeom>
              <a:avLst/>
              <a:gdLst/>
              <a:ahLst/>
              <a:cxnLst/>
              <a:rect l="l" t="t" r="r" b="b"/>
              <a:pathLst>
                <a:path w="596" h="460" extrusionOk="0">
                  <a:moveTo>
                    <a:pt x="581" y="0"/>
                  </a:moveTo>
                  <a:lnTo>
                    <a:pt x="581" y="3"/>
                  </a:lnTo>
                  <a:cubicBezTo>
                    <a:pt x="571" y="175"/>
                    <a:pt x="466" y="311"/>
                    <a:pt x="305" y="325"/>
                  </a:cubicBezTo>
                  <a:cubicBezTo>
                    <a:pt x="296" y="326"/>
                    <a:pt x="287" y="326"/>
                    <a:pt x="278" y="326"/>
                  </a:cubicBezTo>
                  <a:cubicBezTo>
                    <a:pt x="190" y="326"/>
                    <a:pt x="101" y="288"/>
                    <a:pt x="28" y="224"/>
                  </a:cubicBezTo>
                  <a:cubicBezTo>
                    <a:pt x="18" y="254"/>
                    <a:pt x="9" y="288"/>
                    <a:pt x="1" y="318"/>
                  </a:cubicBezTo>
                  <a:cubicBezTo>
                    <a:pt x="81" y="404"/>
                    <a:pt x="185" y="460"/>
                    <a:pt x="292" y="460"/>
                  </a:cubicBezTo>
                  <a:cubicBezTo>
                    <a:pt x="301" y="460"/>
                    <a:pt x="310" y="459"/>
                    <a:pt x="318" y="459"/>
                  </a:cubicBezTo>
                  <a:cubicBezTo>
                    <a:pt x="481" y="444"/>
                    <a:pt x="590" y="303"/>
                    <a:pt x="593" y="125"/>
                  </a:cubicBezTo>
                  <a:cubicBezTo>
                    <a:pt x="596" y="89"/>
                    <a:pt x="593" y="52"/>
                    <a:pt x="584" y="15"/>
                  </a:cubicBezTo>
                  <a:cubicBezTo>
                    <a:pt x="584" y="9"/>
                    <a:pt x="583" y="6"/>
                    <a:pt x="58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2"/>
            <p:cNvSpPr/>
            <p:nvPr/>
          </p:nvSpPr>
          <p:spPr>
            <a:xfrm>
              <a:off x="881100" y="3454600"/>
              <a:ext cx="18575" cy="13075"/>
            </a:xfrm>
            <a:custGeom>
              <a:avLst/>
              <a:gdLst/>
              <a:ahLst/>
              <a:cxnLst/>
              <a:rect l="l" t="t" r="r" b="b"/>
              <a:pathLst>
                <a:path w="743" h="523" extrusionOk="0">
                  <a:moveTo>
                    <a:pt x="9" y="1"/>
                  </a:moveTo>
                  <a:cubicBezTo>
                    <a:pt x="3" y="41"/>
                    <a:pt x="0" y="80"/>
                    <a:pt x="4" y="122"/>
                  </a:cubicBezTo>
                  <a:cubicBezTo>
                    <a:pt x="30" y="347"/>
                    <a:pt x="203" y="523"/>
                    <a:pt x="395" y="523"/>
                  </a:cubicBezTo>
                  <a:cubicBezTo>
                    <a:pt x="399" y="523"/>
                    <a:pt x="403" y="523"/>
                    <a:pt x="407" y="523"/>
                  </a:cubicBezTo>
                  <a:cubicBezTo>
                    <a:pt x="605" y="511"/>
                    <a:pt x="743" y="320"/>
                    <a:pt x="717" y="90"/>
                  </a:cubicBezTo>
                  <a:cubicBezTo>
                    <a:pt x="717" y="84"/>
                    <a:pt x="716" y="80"/>
                    <a:pt x="716" y="76"/>
                  </a:cubicBezTo>
                  <a:cubicBezTo>
                    <a:pt x="691" y="250"/>
                    <a:pt x="570" y="380"/>
                    <a:pt x="410" y="387"/>
                  </a:cubicBezTo>
                  <a:cubicBezTo>
                    <a:pt x="405" y="388"/>
                    <a:pt x="400" y="388"/>
                    <a:pt x="396" y="388"/>
                  </a:cubicBezTo>
                  <a:cubicBezTo>
                    <a:pt x="207" y="388"/>
                    <a:pt x="38"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2"/>
            <p:cNvSpPr/>
            <p:nvPr/>
          </p:nvSpPr>
          <p:spPr>
            <a:xfrm>
              <a:off x="863350" y="3454350"/>
              <a:ext cx="18400" cy="13050"/>
            </a:xfrm>
            <a:custGeom>
              <a:avLst/>
              <a:gdLst/>
              <a:ahLst/>
              <a:cxnLst/>
              <a:rect l="l" t="t" r="r" b="b"/>
              <a:pathLst>
                <a:path w="736" h="522" extrusionOk="0">
                  <a:moveTo>
                    <a:pt x="0" y="1"/>
                  </a:moveTo>
                  <a:lnTo>
                    <a:pt x="0" y="20"/>
                  </a:lnTo>
                  <a:cubicBezTo>
                    <a:pt x="2" y="18"/>
                    <a:pt x="2" y="18"/>
                    <a:pt x="2" y="17"/>
                  </a:cubicBezTo>
                  <a:cubicBezTo>
                    <a:pt x="2" y="19"/>
                    <a:pt x="3" y="20"/>
                    <a:pt x="3" y="22"/>
                  </a:cubicBezTo>
                  <a:lnTo>
                    <a:pt x="3" y="22"/>
                  </a:lnTo>
                  <a:cubicBezTo>
                    <a:pt x="2" y="15"/>
                    <a:pt x="1" y="8"/>
                    <a:pt x="0" y="1"/>
                  </a:cubicBezTo>
                  <a:close/>
                  <a:moveTo>
                    <a:pt x="3" y="22"/>
                  </a:moveTo>
                  <a:cubicBezTo>
                    <a:pt x="4" y="27"/>
                    <a:pt x="5" y="33"/>
                    <a:pt x="7" y="38"/>
                  </a:cubicBezTo>
                  <a:lnTo>
                    <a:pt x="7" y="38"/>
                  </a:lnTo>
                  <a:cubicBezTo>
                    <a:pt x="6" y="36"/>
                    <a:pt x="6" y="33"/>
                    <a:pt x="6" y="31"/>
                  </a:cubicBezTo>
                  <a:cubicBezTo>
                    <a:pt x="6" y="27"/>
                    <a:pt x="5" y="25"/>
                    <a:pt x="3" y="22"/>
                  </a:cubicBezTo>
                  <a:close/>
                  <a:moveTo>
                    <a:pt x="7" y="38"/>
                  </a:moveTo>
                  <a:cubicBezTo>
                    <a:pt x="10" y="75"/>
                    <a:pt x="8" y="109"/>
                    <a:pt x="2" y="145"/>
                  </a:cubicBezTo>
                  <a:cubicBezTo>
                    <a:pt x="35" y="357"/>
                    <a:pt x="200" y="521"/>
                    <a:pt x="385" y="521"/>
                  </a:cubicBezTo>
                  <a:cubicBezTo>
                    <a:pt x="390" y="521"/>
                    <a:pt x="396" y="521"/>
                    <a:pt x="401" y="521"/>
                  </a:cubicBezTo>
                  <a:cubicBezTo>
                    <a:pt x="598" y="511"/>
                    <a:pt x="736" y="318"/>
                    <a:pt x="711" y="89"/>
                  </a:cubicBezTo>
                  <a:cubicBezTo>
                    <a:pt x="709" y="83"/>
                    <a:pt x="707" y="80"/>
                    <a:pt x="707" y="74"/>
                  </a:cubicBezTo>
                  <a:cubicBezTo>
                    <a:pt x="683" y="248"/>
                    <a:pt x="562" y="379"/>
                    <a:pt x="401" y="386"/>
                  </a:cubicBezTo>
                  <a:cubicBezTo>
                    <a:pt x="396" y="386"/>
                    <a:pt x="390" y="386"/>
                    <a:pt x="385" y="386"/>
                  </a:cubicBezTo>
                  <a:cubicBezTo>
                    <a:pt x="208" y="386"/>
                    <a:pt x="49" y="236"/>
                    <a:pt x="7" y="38"/>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52"/>
            <p:cNvSpPr/>
            <p:nvPr/>
          </p:nvSpPr>
          <p:spPr>
            <a:xfrm>
              <a:off x="845525" y="3452925"/>
              <a:ext cx="18100" cy="13025"/>
            </a:xfrm>
            <a:custGeom>
              <a:avLst/>
              <a:gdLst/>
              <a:ahLst/>
              <a:cxnLst/>
              <a:rect l="l" t="t" r="r" b="b"/>
              <a:pathLst>
                <a:path w="724" h="521" extrusionOk="0">
                  <a:moveTo>
                    <a:pt x="9" y="0"/>
                  </a:moveTo>
                  <a:cubicBezTo>
                    <a:pt x="3" y="39"/>
                    <a:pt x="0" y="79"/>
                    <a:pt x="5" y="121"/>
                  </a:cubicBezTo>
                  <a:cubicBezTo>
                    <a:pt x="31" y="345"/>
                    <a:pt x="202" y="521"/>
                    <a:pt x="394" y="521"/>
                  </a:cubicBezTo>
                  <a:cubicBezTo>
                    <a:pt x="399" y="521"/>
                    <a:pt x="405" y="521"/>
                    <a:pt x="410" y="521"/>
                  </a:cubicBezTo>
                  <a:cubicBezTo>
                    <a:pt x="575" y="512"/>
                    <a:pt x="697" y="377"/>
                    <a:pt x="719" y="200"/>
                  </a:cubicBezTo>
                  <a:cubicBezTo>
                    <a:pt x="722" y="164"/>
                    <a:pt x="723" y="125"/>
                    <a:pt x="720" y="88"/>
                  </a:cubicBezTo>
                  <a:cubicBezTo>
                    <a:pt x="719" y="82"/>
                    <a:pt x="716" y="79"/>
                    <a:pt x="716" y="74"/>
                  </a:cubicBezTo>
                  <a:cubicBezTo>
                    <a:pt x="715" y="75"/>
                    <a:pt x="715" y="75"/>
                    <a:pt x="715" y="78"/>
                  </a:cubicBezTo>
                  <a:cubicBezTo>
                    <a:pt x="690" y="248"/>
                    <a:pt x="569" y="380"/>
                    <a:pt x="410" y="387"/>
                  </a:cubicBezTo>
                  <a:cubicBezTo>
                    <a:pt x="405" y="387"/>
                    <a:pt x="401" y="387"/>
                    <a:pt x="396" y="387"/>
                  </a:cubicBezTo>
                  <a:cubicBezTo>
                    <a:pt x="208" y="387"/>
                    <a:pt x="38" y="218"/>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52"/>
            <p:cNvSpPr/>
            <p:nvPr/>
          </p:nvSpPr>
          <p:spPr>
            <a:xfrm>
              <a:off x="808775" y="3452000"/>
              <a:ext cx="18625" cy="13000"/>
            </a:xfrm>
            <a:custGeom>
              <a:avLst/>
              <a:gdLst/>
              <a:ahLst/>
              <a:cxnLst/>
              <a:rect l="l" t="t" r="r" b="b"/>
              <a:pathLst>
                <a:path w="745" h="520" extrusionOk="0">
                  <a:moveTo>
                    <a:pt x="9" y="0"/>
                  </a:moveTo>
                  <a:cubicBezTo>
                    <a:pt x="5" y="39"/>
                    <a:pt x="0" y="79"/>
                    <a:pt x="6" y="119"/>
                  </a:cubicBezTo>
                  <a:cubicBezTo>
                    <a:pt x="30" y="344"/>
                    <a:pt x="202" y="519"/>
                    <a:pt x="395" y="519"/>
                  </a:cubicBezTo>
                  <a:cubicBezTo>
                    <a:pt x="399" y="519"/>
                    <a:pt x="404" y="519"/>
                    <a:pt x="408" y="519"/>
                  </a:cubicBezTo>
                  <a:cubicBezTo>
                    <a:pt x="605" y="510"/>
                    <a:pt x="745" y="316"/>
                    <a:pt x="719" y="88"/>
                  </a:cubicBezTo>
                  <a:cubicBezTo>
                    <a:pt x="719" y="82"/>
                    <a:pt x="717" y="79"/>
                    <a:pt x="717" y="73"/>
                  </a:cubicBezTo>
                  <a:cubicBezTo>
                    <a:pt x="692" y="247"/>
                    <a:pt x="571" y="378"/>
                    <a:pt x="410" y="385"/>
                  </a:cubicBezTo>
                  <a:cubicBezTo>
                    <a:pt x="405" y="385"/>
                    <a:pt x="399" y="386"/>
                    <a:pt x="394" y="386"/>
                  </a:cubicBezTo>
                  <a:cubicBezTo>
                    <a:pt x="206" y="386"/>
                    <a:pt x="40" y="217"/>
                    <a:pt x="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2"/>
            <p:cNvSpPr/>
            <p:nvPr/>
          </p:nvSpPr>
          <p:spPr>
            <a:xfrm>
              <a:off x="791025" y="3451675"/>
              <a:ext cx="18500" cy="13000"/>
            </a:xfrm>
            <a:custGeom>
              <a:avLst/>
              <a:gdLst/>
              <a:ahLst/>
              <a:cxnLst/>
              <a:rect l="l" t="t" r="r" b="b"/>
              <a:pathLst>
                <a:path w="740" h="520" extrusionOk="0">
                  <a:moveTo>
                    <a:pt x="1" y="0"/>
                  </a:moveTo>
                  <a:lnTo>
                    <a:pt x="1" y="20"/>
                  </a:lnTo>
                  <a:cubicBezTo>
                    <a:pt x="2" y="17"/>
                    <a:pt x="2" y="17"/>
                    <a:pt x="2" y="16"/>
                  </a:cubicBezTo>
                  <a:cubicBezTo>
                    <a:pt x="3" y="17"/>
                    <a:pt x="3" y="18"/>
                    <a:pt x="4" y="19"/>
                  </a:cubicBezTo>
                  <a:lnTo>
                    <a:pt x="4" y="19"/>
                  </a:lnTo>
                  <a:cubicBezTo>
                    <a:pt x="2" y="13"/>
                    <a:pt x="1" y="7"/>
                    <a:pt x="1" y="0"/>
                  </a:cubicBezTo>
                  <a:close/>
                  <a:moveTo>
                    <a:pt x="4" y="19"/>
                  </a:moveTo>
                  <a:cubicBezTo>
                    <a:pt x="5" y="25"/>
                    <a:pt x="6" y="31"/>
                    <a:pt x="7" y="37"/>
                  </a:cubicBezTo>
                  <a:lnTo>
                    <a:pt x="7" y="37"/>
                  </a:lnTo>
                  <a:cubicBezTo>
                    <a:pt x="7" y="35"/>
                    <a:pt x="7" y="33"/>
                    <a:pt x="6" y="30"/>
                  </a:cubicBezTo>
                  <a:cubicBezTo>
                    <a:pt x="6" y="26"/>
                    <a:pt x="5" y="23"/>
                    <a:pt x="4" y="19"/>
                  </a:cubicBezTo>
                  <a:close/>
                  <a:moveTo>
                    <a:pt x="7" y="37"/>
                  </a:moveTo>
                  <a:cubicBezTo>
                    <a:pt x="12" y="75"/>
                    <a:pt x="10" y="108"/>
                    <a:pt x="5" y="142"/>
                  </a:cubicBezTo>
                  <a:cubicBezTo>
                    <a:pt x="38" y="355"/>
                    <a:pt x="205" y="519"/>
                    <a:pt x="389" y="519"/>
                  </a:cubicBezTo>
                  <a:cubicBezTo>
                    <a:pt x="393" y="519"/>
                    <a:pt x="398" y="519"/>
                    <a:pt x="403" y="519"/>
                  </a:cubicBezTo>
                  <a:cubicBezTo>
                    <a:pt x="601" y="510"/>
                    <a:pt x="739" y="318"/>
                    <a:pt x="712" y="88"/>
                  </a:cubicBezTo>
                  <a:cubicBezTo>
                    <a:pt x="710" y="82"/>
                    <a:pt x="709" y="79"/>
                    <a:pt x="709" y="73"/>
                  </a:cubicBezTo>
                  <a:cubicBezTo>
                    <a:pt x="683" y="246"/>
                    <a:pt x="562" y="379"/>
                    <a:pt x="401" y="387"/>
                  </a:cubicBezTo>
                  <a:cubicBezTo>
                    <a:pt x="397" y="387"/>
                    <a:pt x="392" y="387"/>
                    <a:pt x="387" y="387"/>
                  </a:cubicBezTo>
                  <a:cubicBezTo>
                    <a:pt x="210" y="387"/>
                    <a:pt x="51" y="236"/>
                    <a:pt x="7" y="37"/>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2"/>
            <p:cNvSpPr/>
            <p:nvPr/>
          </p:nvSpPr>
          <p:spPr>
            <a:xfrm>
              <a:off x="773250" y="3450300"/>
              <a:ext cx="18100" cy="13000"/>
            </a:xfrm>
            <a:custGeom>
              <a:avLst/>
              <a:gdLst/>
              <a:ahLst/>
              <a:cxnLst/>
              <a:rect l="l" t="t" r="r" b="b"/>
              <a:pathLst>
                <a:path w="724" h="520" extrusionOk="0">
                  <a:moveTo>
                    <a:pt x="10" y="0"/>
                  </a:moveTo>
                  <a:cubicBezTo>
                    <a:pt x="5" y="41"/>
                    <a:pt x="0" y="80"/>
                    <a:pt x="6" y="121"/>
                  </a:cubicBezTo>
                  <a:cubicBezTo>
                    <a:pt x="31" y="345"/>
                    <a:pt x="202" y="520"/>
                    <a:pt x="392" y="520"/>
                  </a:cubicBezTo>
                  <a:cubicBezTo>
                    <a:pt x="398" y="520"/>
                    <a:pt x="403" y="520"/>
                    <a:pt x="408" y="519"/>
                  </a:cubicBezTo>
                  <a:cubicBezTo>
                    <a:pt x="574" y="511"/>
                    <a:pt x="696" y="376"/>
                    <a:pt x="717" y="199"/>
                  </a:cubicBezTo>
                  <a:cubicBezTo>
                    <a:pt x="722" y="163"/>
                    <a:pt x="723" y="126"/>
                    <a:pt x="719" y="87"/>
                  </a:cubicBezTo>
                  <a:cubicBezTo>
                    <a:pt x="719" y="82"/>
                    <a:pt x="717" y="78"/>
                    <a:pt x="717" y="75"/>
                  </a:cubicBezTo>
                  <a:cubicBezTo>
                    <a:pt x="716" y="77"/>
                    <a:pt x="716" y="77"/>
                    <a:pt x="716" y="78"/>
                  </a:cubicBezTo>
                  <a:cubicBezTo>
                    <a:pt x="690" y="249"/>
                    <a:pt x="571" y="380"/>
                    <a:pt x="410" y="387"/>
                  </a:cubicBezTo>
                  <a:cubicBezTo>
                    <a:pt x="405" y="387"/>
                    <a:pt x="400" y="387"/>
                    <a:pt x="396" y="387"/>
                  </a:cubicBezTo>
                  <a:cubicBezTo>
                    <a:pt x="207" y="387"/>
                    <a:pt x="40" y="218"/>
                    <a:pt x="1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52"/>
            <p:cNvSpPr/>
            <p:nvPr/>
          </p:nvSpPr>
          <p:spPr>
            <a:xfrm>
              <a:off x="737075" y="3450475"/>
              <a:ext cx="18600" cy="13050"/>
            </a:xfrm>
            <a:custGeom>
              <a:avLst/>
              <a:gdLst/>
              <a:ahLst/>
              <a:cxnLst/>
              <a:rect l="l" t="t" r="r" b="b"/>
              <a:pathLst>
                <a:path w="744" h="522" extrusionOk="0">
                  <a:moveTo>
                    <a:pt x="9" y="1"/>
                  </a:moveTo>
                  <a:cubicBezTo>
                    <a:pt x="3" y="41"/>
                    <a:pt x="0" y="80"/>
                    <a:pt x="4" y="121"/>
                  </a:cubicBezTo>
                  <a:cubicBezTo>
                    <a:pt x="30" y="346"/>
                    <a:pt x="202" y="521"/>
                    <a:pt x="394" y="521"/>
                  </a:cubicBezTo>
                  <a:cubicBezTo>
                    <a:pt x="399" y="521"/>
                    <a:pt x="404" y="521"/>
                    <a:pt x="408" y="521"/>
                  </a:cubicBezTo>
                  <a:cubicBezTo>
                    <a:pt x="604" y="511"/>
                    <a:pt x="743" y="317"/>
                    <a:pt x="720" y="90"/>
                  </a:cubicBezTo>
                  <a:cubicBezTo>
                    <a:pt x="719" y="84"/>
                    <a:pt x="716" y="80"/>
                    <a:pt x="716" y="75"/>
                  </a:cubicBezTo>
                  <a:cubicBezTo>
                    <a:pt x="691" y="249"/>
                    <a:pt x="571" y="380"/>
                    <a:pt x="410" y="387"/>
                  </a:cubicBezTo>
                  <a:cubicBezTo>
                    <a:pt x="405" y="387"/>
                    <a:pt x="400" y="388"/>
                    <a:pt x="396" y="388"/>
                  </a:cubicBezTo>
                  <a:cubicBezTo>
                    <a:pt x="207" y="388"/>
                    <a:pt x="38"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52"/>
            <p:cNvSpPr/>
            <p:nvPr/>
          </p:nvSpPr>
          <p:spPr>
            <a:xfrm>
              <a:off x="719350" y="3450225"/>
              <a:ext cx="18450" cy="13000"/>
            </a:xfrm>
            <a:custGeom>
              <a:avLst/>
              <a:gdLst/>
              <a:ahLst/>
              <a:cxnLst/>
              <a:rect l="l" t="t" r="r" b="b"/>
              <a:pathLst>
                <a:path w="738" h="520" extrusionOk="0">
                  <a:moveTo>
                    <a:pt x="1" y="1"/>
                  </a:moveTo>
                  <a:lnTo>
                    <a:pt x="1" y="16"/>
                  </a:lnTo>
                  <a:cubicBezTo>
                    <a:pt x="4" y="22"/>
                    <a:pt x="5" y="25"/>
                    <a:pt x="5" y="31"/>
                  </a:cubicBezTo>
                  <a:cubicBezTo>
                    <a:pt x="11" y="71"/>
                    <a:pt x="6" y="107"/>
                    <a:pt x="4" y="143"/>
                  </a:cubicBezTo>
                  <a:cubicBezTo>
                    <a:pt x="36" y="356"/>
                    <a:pt x="203" y="520"/>
                    <a:pt x="388" y="520"/>
                  </a:cubicBezTo>
                  <a:cubicBezTo>
                    <a:pt x="392" y="520"/>
                    <a:pt x="397" y="520"/>
                    <a:pt x="402" y="519"/>
                  </a:cubicBezTo>
                  <a:cubicBezTo>
                    <a:pt x="600" y="509"/>
                    <a:pt x="738" y="317"/>
                    <a:pt x="712" y="87"/>
                  </a:cubicBezTo>
                  <a:cubicBezTo>
                    <a:pt x="711" y="83"/>
                    <a:pt x="711" y="78"/>
                    <a:pt x="709" y="74"/>
                  </a:cubicBezTo>
                  <a:cubicBezTo>
                    <a:pt x="683" y="248"/>
                    <a:pt x="563" y="380"/>
                    <a:pt x="402" y="387"/>
                  </a:cubicBezTo>
                  <a:cubicBezTo>
                    <a:pt x="397" y="387"/>
                    <a:pt x="392" y="387"/>
                    <a:pt x="388" y="387"/>
                  </a:cubicBezTo>
                  <a:cubicBezTo>
                    <a:pt x="199" y="387"/>
                    <a:pt x="30" y="218"/>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2"/>
            <p:cNvSpPr/>
            <p:nvPr/>
          </p:nvSpPr>
          <p:spPr>
            <a:xfrm>
              <a:off x="701500" y="3448825"/>
              <a:ext cx="18050" cy="13000"/>
            </a:xfrm>
            <a:custGeom>
              <a:avLst/>
              <a:gdLst/>
              <a:ahLst/>
              <a:cxnLst/>
              <a:rect l="l" t="t" r="r" b="b"/>
              <a:pathLst>
                <a:path w="722" h="520" extrusionOk="0">
                  <a:moveTo>
                    <a:pt x="9" y="1"/>
                  </a:moveTo>
                  <a:cubicBezTo>
                    <a:pt x="3" y="39"/>
                    <a:pt x="1" y="80"/>
                    <a:pt x="6" y="121"/>
                  </a:cubicBezTo>
                  <a:cubicBezTo>
                    <a:pt x="30" y="346"/>
                    <a:pt x="202" y="520"/>
                    <a:pt x="395" y="520"/>
                  </a:cubicBezTo>
                  <a:cubicBezTo>
                    <a:pt x="399" y="520"/>
                    <a:pt x="404" y="520"/>
                    <a:pt x="409" y="519"/>
                  </a:cubicBezTo>
                  <a:cubicBezTo>
                    <a:pt x="574" y="511"/>
                    <a:pt x="696" y="376"/>
                    <a:pt x="718" y="197"/>
                  </a:cubicBezTo>
                  <a:cubicBezTo>
                    <a:pt x="720" y="162"/>
                    <a:pt x="722" y="124"/>
                    <a:pt x="719" y="87"/>
                  </a:cubicBezTo>
                  <a:cubicBezTo>
                    <a:pt x="719" y="81"/>
                    <a:pt x="718" y="78"/>
                    <a:pt x="715" y="74"/>
                  </a:cubicBezTo>
                  <a:lnTo>
                    <a:pt x="715" y="78"/>
                  </a:lnTo>
                  <a:cubicBezTo>
                    <a:pt x="690" y="249"/>
                    <a:pt x="570" y="380"/>
                    <a:pt x="410" y="387"/>
                  </a:cubicBezTo>
                  <a:cubicBezTo>
                    <a:pt x="405" y="387"/>
                    <a:pt x="401" y="387"/>
                    <a:pt x="396" y="387"/>
                  </a:cubicBezTo>
                  <a:cubicBezTo>
                    <a:pt x="208" y="387"/>
                    <a:pt x="39" y="218"/>
                    <a:pt x="9"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2"/>
            <p:cNvSpPr/>
            <p:nvPr/>
          </p:nvSpPr>
          <p:spPr>
            <a:xfrm>
              <a:off x="666850" y="3404800"/>
              <a:ext cx="251075" cy="238500"/>
            </a:xfrm>
            <a:custGeom>
              <a:avLst/>
              <a:gdLst/>
              <a:ahLst/>
              <a:cxnLst/>
              <a:rect l="l" t="t" r="r" b="b"/>
              <a:pathLst>
                <a:path w="10043" h="9540" extrusionOk="0">
                  <a:moveTo>
                    <a:pt x="8217" y="0"/>
                  </a:moveTo>
                  <a:cubicBezTo>
                    <a:pt x="8196" y="0"/>
                    <a:pt x="8183" y="3"/>
                    <a:pt x="8179" y="8"/>
                  </a:cubicBezTo>
                  <a:cubicBezTo>
                    <a:pt x="6540" y="2178"/>
                    <a:pt x="7373" y="7668"/>
                    <a:pt x="6826" y="8070"/>
                  </a:cubicBezTo>
                  <a:cubicBezTo>
                    <a:pt x="6684" y="8173"/>
                    <a:pt x="6289" y="8210"/>
                    <a:pt x="5737" y="8210"/>
                  </a:cubicBezTo>
                  <a:cubicBezTo>
                    <a:pt x="4387" y="8210"/>
                    <a:pt x="2100" y="7990"/>
                    <a:pt x="313" y="7990"/>
                  </a:cubicBezTo>
                  <a:cubicBezTo>
                    <a:pt x="211" y="7990"/>
                    <a:pt x="111" y="7991"/>
                    <a:pt x="13" y="7992"/>
                  </a:cubicBezTo>
                  <a:cubicBezTo>
                    <a:pt x="0" y="8266"/>
                    <a:pt x="17" y="8428"/>
                    <a:pt x="72" y="8428"/>
                  </a:cubicBezTo>
                  <a:cubicBezTo>
                    <a:pt x="73" y="8428"/>
                    <a:pt x="74" y="8428"/>
                    <a:pt x="75" y="8428"/>
                  </a:cubicBezTo>
                  <a:cubicBezTo>
                    <a:pt x="252" y="8408"/>
                    <a:pt x="444" y="8399"/>
                    <a:pt x="646" y="8399"/>
                  </a:cubicBezTo>
                  <a:cubicBezTo>
                    <a:pt x="2901" y="8399"/>
                    <a:pt x="6507" y="9539"/>
                    <a:pt x="7651" y="9539"/>
                  </a:cubicBezTo>
                  <a:cubicBezTo>
                    <a:pt x="7798" y="9539"/>
                    <a:pt x="7904" y="9521"/>
                    <a:pt x="7962" y="9478"/>
                  </a:cubicBezTo>
                  <a:cubicBezTo>
                    <a:pt x="8513" y="9076"/>
                    <a:pt x="10043" y="3548"/>
                    <a:pt x="9605" y="1379"/>
                  </a:cubicBezTo>
                  <a:cubicBezTo>
                    <a:pt x="9385" y="295"/>
                    <a:pt x="8423" y="0"/>
                    <a:pt x="821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2"/>
            <p:cNvSpPr/>
            <p:nvPr/>
          </p:nvSpPr>
          <p:spPr>
            <a:xfrm>
              <a:off x="651250" y="3366600"/>
              <a:ext cx="110700" cy="90075"/>
            </a:xfrm>
            <a:custGeom>
              <a:avLst/>
              <a:gdLst/>
              <a:ahLst/>
              <a:cxnLst/>
              <a:rect l="l" t="t" r="r" b="b"/>
              <a:pathLst>
                <a:path w="4428" h="3603" extrusionOk="0">
                  <a:moveTo>
                    <a:pt x="4428" y="0"/>
                  </a:moveTo>
                  <a:lnTo>
                    <a:pt x="4428" y="0"/>
                  </a:lnTo>
                  <a:cubicBezTo>
                    <a:pt x="3700" y="171"/>
                    <a:pt x="3131" y="380"/>
                    <a:pt x="2896" y="513"/>
                  </a:cubicBezTo>
                  <a:cubicBezTo>
                    <a:pt x="2825" y="552"/>
                    <a:pt x="2751" y="640"/>
                    <a:pt x="2673" y="772"/>
                  </a:cubicBezTo>
                  <a:cubicBezTo>
                    <a:pt x="1551" y="1555"/>
                    <a:pt x="637" y="2672"/>
                    <a:pt x="0" y="3603"/>
                  </a:cubicBezTo>
                  <a:cubicBezTo>
                    <a:pt x="1585" y="3245"/>
                    <a:pt x="3514" y="1758"/>
                    <a:pt x="44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52"/>
            <p:cNvSpPr/>
            <p:nvPr/>
          </p:nvSpPr>
          <p:spPr>
            <a:xfrm>
              <a:off x="653550" y="3362175"/>
              <a:ext cx="103950" cy="88750"/>
            </a:xfrm>
            <a:custGeom>
              <a:avLst/>
              <a:gdLst/>
              <a:ahLst/>
              <a:cxnLst/>
              <a:rect l="l" t="t" r="r" b="b"/>
              <a:pathLst>
                <a:path w="4158" h="3550" extrusionOk="0">
                  <a:moveTo>
                    <a:pt x="3309" y="0"/>
                  </a:moveTo>
                  <a:cubicBezTo>
                    <a:pt x="2724" y="0"/>
                    <a:pt x="1943" y="154"/>
                    <a:pt x="1325" y="824"/>
                  </a:cubicBezTo>
                  <a:cubicBezTo>
                    <a:pt x="181" y="2064"/>
                    <a:pt x="0" y="3550"/>
                    <a:pt x="0" y="3550"/>
                  </a:cubicBezTo>
                  <a:cubicBezTo>
                    <a:pt x="1207" y="3152"/>
                    <a:pt x="2631" y="1124"/>
                    <a:pt x="4157" y="110"/>
                  </a:cubicBezTo>
                  <a:cubicBezTo>
                    <a:pt x="4157" y="110"/>
                    <a:pt x="3803" y="0"/>
                    <a:pt x="33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52"/>
            <p:cNvSpPr/>
            <p:nvPr/>
          </p:nvSpPr>
          <p:spPr>
            <a:xfrm>
              <a:off x="653550" y="3364138"/>
              <a:ext cx="103975" cy="88600"/>
            </a:xfrm>
            <a:custGeom>
              <a:avLst/>
              <a:gdLst/>
              <a:ahLst/>
              <a:cxnLst/>
              <a:rect l="l" t="t" r="r" b="b"/>
              <a:pathLst>
                <a:path w="4159" h="3544" extrusionOk="0">
                  <a:moveTo>
                    <a:pt x="3340" y="0"/>
                  </a:moveTo>
                  <a:cubicBezTo>
                    <a:pt x="2935" y="0"/>
                    <a:pt x="2429" y="74"/>
                    <a:pt x="1936" y="344"/>
                  </a:cubicBezTo>
                  <a:cubicBezTo>
                    <a:pt x="2257" y="437"/>
                    <a:pt x="515" y="3409"/>
                    <a:pt x="33" y="3409"/>
                  </a:cubicBezTo>
                  <a:cubicBezTo>
                    <a:pt x="29" y="3409"/>
                    <a:pt x="26" y="3409"/>
                    <a:pt x="23" y="3409"/>
                  </a:cubicBezTo>
                  <a:cubicBezTo>
                    <a:pt x="7" y="3495"/>
                    <a:pt x="0" y="3544"/>
                    <a:pt x="0" y="3544"/>
                  </a:cubicBezTo>
                  <a:cubicBezTo>
                    <a:pt x="1098" y="3364"/>
                    <a:pt x="2946" y="1584"/>
                    <a:pt x="4159" y="104"/>
                  </a:cubicBezTo>
                  <a:cubicBezTo>
                    <a:pt x="4158" y="104"/>
                    <a:pt x="3821" y="0"/>
                    <a:pt x="334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2"/>
            <p:cNvSpPr/>
            <p:nvPr/>
          </p:nvSpPr>
          <p:spPr>
            <a:xfrm>
              <a:off x="759050" y="3290400"/>
              <a:ext cx="88000" cy="88000"/>
            </a:xfrm>
            <a:custGeom>
              <a:avLst/>
              <a:gdLst/>
              <a:ahLst/>
              <a:cxnLst/>
              <a:rect l="l" t="t" r="r" b="b"/>
              <a:pathLst>
                <a:path w="3520" h="3520" extrusionOk="0">
                  <a:moveTo>
                    <a:pt x="41" y="1"/>
                  </a:moveTo>
                  <a:lnTo>
                    <a:pt x="1" y="3066"/>
                  </a:lnTo>
                  <a:cubicBezTo>
                    <a:pt x="389" y="3376"/>
                    <a:pt x="841" y="3519"/>
                    <a:pt x="1342" y="3519"/>
                  </a:cubicBezTo>
                  <a:cubicBezTo>
                    <a:pt x="1994" y="3519"/>
                    <a:pt x="2730" y="3277"/>
                    <a:pt x="3520" y="2844"/>
                  </a:cubicBezTo>
                  <a:cubicBezTo>
                    <a:pt x="3385" y="2028"/>
                    <a:pt x="3138" y="13"/>
                    <a:pt x="3138" y="13"/>
                  </a:cubicBezTo>
                  <a:lnTo>
                    <a:pt x="41"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2"/>
            <p:cNvSpPr/>
            <p:nvPr/>
          </p:nvSpPr>
          <p:spPr>
            <a:xfrm>
              <a:off x="842325" y="3511300"/>
              <a:ext cx="145025" cy="222400"/>
            </a:xfrm>
            <a:custGeom>
              <a:avLst/>
              <a:gdLst/>
              <a:ahLst/>
              <a:cxnLst/>
              <a:rect l="l" t="t" r="r" b="b"/>
              <a:pathLst>
                <a:path w="5801" h="8896" extrusionOk="0">
                  <a:moveTo>
                    <a:pt x="4787" y="0"/>
                  </a:moveTo>
                  <a:lnTo>
                    <a:pt x="2086" y="656"/>
                  </a:lnTo>
                  <a:cubicBezTo>
                    <a:pt x="2086" y="656"/>
                    <a:pt x="2622" y="2551"/>
                    <a:pt x="2547" y="2953"/>
                  </a:cubicBezTo>
                  <a:cubicBezTo>
                    <a:pt x="2474" y="3357"/>
                    <a:pt x="674" y="6279"/>
                    <a:pt x="1" y="7109"/>
                  </a:cubicBezTo>
                  <a:lnTo>
                    <a:pt x="1146" y="8895"/>
                  </a:lnTo>
                  <a:cubicBezTo>
                    <a:pt x="1146" y="8895"/>
                    <a:pt x="5126" y="5685"/>
                    <a:pt x="5462" y="4350"/>
                  </a:cubicBezTo>
                  <a:cubicBezTo>
                    <a:pt x="5800" y="3014"/>
                    <a:pt x="4787" y="0"/>
                    <a:pt x="478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2"/>
            <p:cNvSpPr/>
            <p:nvPr/>
          </p:nvSpPr>
          <p:spPr>
            <a:xfrm>
              <a:off x="864875" y="3511300"/>
              <a:ext cx="122425" cy="222400"/>
            </a:xfrm>
            <a:custGeom>
              <a:avLst/>
              <a:gdLst/>
              <a:ahLst/>
              <a:cxnLst/>
              <a:rect l="l" t="t" r="r" b="b"/>
              <a:pathLst>
                <a:path w="4897" h="8896" extrusionOk="0">
                  <a:moveTo>
                    <a:pt x="3884" y="0"/>
                  </a:moveTo>
                  <a:lnTo>
                    <a:pt x="1184" y="657"/>
                  </a:lnTo>
                  <a:cubicBezTo>
                    <a:pt x="1184" y="657"/>
                    <a:pt x="1720" y="2551"/>
                    <a:pt x="1645" y="2955"/>
                  </a:cubicBezTo>
                  <a:cubicBezTo>
                    <a:pt x="1626" y="3064"/>
                    <a:pt x="1478" y="3359"/>
                    <a:pt x="1263" y="3744"/>
                  </a:cubicBezTo>
                  <a:cubicBezTo>
                    <a:pt x="1415" y="3788"/>
                    <a:pt x="1549" y="3869"/>
                    <a:pt x="1649" y="3997"/>
                  </a:cubicBezTo>
                  <a:cubicBezTo>
                    <a:pt x="2240" y="4738"/>
                    <a:pt x="1607" y="6645"/>
                    <a:pt x="239" y="8256"/>
                  </a:cubicBezTo>
                  <a:cubicBezTo>
                    <a:pt x="160" y="8348"/>
                    <a:pt x="81" y="8436"/>
                    <a:pt x="1" y="8522"/>
                  </a:cubicBezTo>
                  <a:lnTo>
                    <a:pt x="242" y="8895"/>
                  </a:lnTo>
                  <a:cubicBezTo>
                    <a:pt x="242" y="8895"/>
                    <a:pt x="4221" y="5687"/>
                    <a:pt x="4559" y="4350"/>
                  </a:cubicBezTo>
                  <a:cubicBezTo>
                    <a:pt x="4897" y="3014"/>
                    <a:pt x="3884" y="0"/>
                    <a:pt x="3884"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52"/>
            <p:cNvSpPr/>
            <p:nvPr/>
          </p:nvSpPr>
          <p:spPr>
            <a:xfrm>
              <a:off x="827850" y="3372100"/>
              <a:ext cx="166650" cy="223025"/>
            </a:xfrm>
            <a:custGeom>
              <a:avLst/>
              <a:gdLst/>
              <a:ahLst/>
              <a:cxnLst/>
              <a:rect l="l" t="t" r="r" b="b"/>
              <a:pathLst>
                <a:path w="6666" h="8921" extrusionOk="0">
                  <a:moveTo>
                    <a:pt x="2137" y="0"/>
                  </a:moveTo>
                  <a:lnTo>
                    <a:pt x="223" y="1730"/>
                  </a:lnTo>
                  <a:cubicBezTo>
                    <a:pt x="0" y="3031"/>
                    <a:pt x="202" y="6267"/>
                    <a:pt x="956" y="8769"/>
                  </a:cubicBezTo>
                  <a:cubicBezTo>
                    <a:pt x="1279" y="8875"/>
                    <a:pt x="1629" y="8920"/>
                    <a:pt x="1993" y="8920"/>
                  </a:cubicBezTo>
                  <a:cubicBezTo>
                    <a:pt x="4110" y="8920"/>
                    <a:pt x="6665" y="7380"/>
                    <a:pt x="6665" y="7380"/>
                  </a:cubicBezTo>
                  <a:cubicBezTo>
                    <a:pt x="6665" y="7380"/>
                    <a:pt x="5676" y="2413"/>
                    <a:pt x="2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52"/>
            <p:cNvSpPr/>
            <p:nvPr/>
          </p:nvSpPr>
          <p:spPr>
            <a:xfrm>
              <a:off x="978075" y="3553725"/>
              <a:ext cx="6600" cy="6750"/>
            </a:xfrm>
            <a:custGeom>
              <a:avLst/>
              <a:gdLst/>
              <a:ahLst/>
              <a:cxnLst/>
              <a:rect l="l" t="t" r="r" b="b"/>
              <a:pathLst>
                <a:path w="264" h="270" extrusionOk="0">
                  <a:moveTo>
                    <a:pt x="1" y="1"/>
                  </a:moveTo>
                  <a:cubicBezTo>
                    <a:pt x="2" y="6"/>
                    <a:pt x="5" y="13"/>
                    <a:pt x="8" y="18"/>
                  </a:cubicBezTo>
                  <a:lnTo>
                    <a:pt x="8" y="15"/>
                  </a:lnTo>
                  <a:cubicBezTo>
                    <a:pt x="9" y="19"/>
                    <a:pt x="12" y="22"/>
                    <a:pt x="15" y="25"/>
                  </a:cubicBezTo>
                  <a:cubicBezTo>
                    <a:pt x="31" y="58"/>
                    <a:pt x="44" y="91"/>
                    <a:pt x="53" y="121"/>
                  </a:cubicBezTo>
                  <a:cubicBezTo>
                    <a:pt x="89" y="182"/>
                    <a:pt x="133" y="230"/>
                    <a:pt x="185" y="269"/>
                  </a:cubicBezTo>
                  <a:cubicBezTo>
                    <a:pt x="214" y="256"/>
                    <a:pt x="239" y="241"/>
                    <a:pt x="264" y="226"/>
                  </a:cubicBezTo>
                  <a:cubicBezTo>
                    <a:pt x="162" y="189"/>
                    <a:pt x="63" y="111"/>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2"/>
            <p:cNvSpPr/>
            <p:nvPr/>
          </p:nvSpPr>
          <p:spPr>
            <a:xfrm>
              <a:off x="963175" y="3554075"/>
              <a:ext cx="16850" cy="11900"/>
            </a:xfrm>
            <a:custGeom>
              <a:avLst/>
              <a:gdLst/>
              <a:ahLst/>
              <a:cxnLst/>
              <a:rect l="l" t="t" r="r" b="b"/>
              <a:pathLst>
                <a:path w="674" h="476" extrusionOk="0">
                  <a:moveTo>
                    <a:pt x="604" y="1"/>
                  </a:moveTo>
                  <a:lnTo>
                    <a:pt x="604" y="5"/>
                  </a:lnTo>
                  <a:cubicBezTo>
                    <a:pt x="647" y="163"/>
                    <a:pt x="597" y="308"/>
                    <a:pt x="469" y="354"/>
                  </a:cubicBezTo>
                  <a:cubicBezTo>
                    <a:pt x="441" y="365"/>
                    <a:pt x="411" y="370"/>
                    <a:pt x="380" y="370"/>
                  </a:cubicBezTo>
                  <a:cubicBezTo>
                    <a:pt x="242" y="370"/>
                    <a:pt x="89" y="270"/>
                    <a:pt x="1" y="116"/>
                  </a:cubicBezTo>
                  <a:lnTo>
                    <a:pt x="1" y="116"/>
                  </a:lnTo>
                  <a:cubicBezTo>
                    <a:pt x="9" y="150"/>
                    <a:pt x="22" y="186"/>
                    <a:pt x="41" y="222"/>
                  </a:cubicBezTo>
                  <a:cubicBezTo>
                    <a:pt x="115" y="357"/>
                    <a:pt x="239" y="448"/>
                    <a:pt x="360" y="475"/>
                  </a:cubicBezTo>
                  <a:cubicBezTo>
                    <a:pt x="469" y="419"/>
                    <a:pt x="565" y="369"/>
                    <a:pt x="651" y="324"/>
                  </a:cubicBezTo>
                  <a:cubicBezTo>
                    <a:pt x="673" y="261"/>
                    <a:pt x="672" y="186"/>
                    <a:pt x="649" y="107"/>
                  </a:cubicBezTo>
                  <a:cubicBezTo>
                    <a:pt x="640" y="74"/>
                    <a:pt x="627" y="44"/>
                    <a:pt x="611" y="12"/>
                  </a:cubicBezTo>
                  <a:cubicBezTo>
                    <a:pt x="608" y="8"/>
                    <a:pt x="605" y="5"/>
                    <a:pt x="60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2"/>
            <p:cNvSpPr/>
            <p:nvPr/>
          </p:nvSpPr>
          <p:spPr>
            <a:xfrm>
              <a:off x="934675" y="3552100"/>
              <a:ext cx="17675" cy="12975"/>
            </a:xfrm>
            <a:custGeom>
              <a:avLst/>
              <a:gdLst/>
              <a:ahLst/>
              <a:cxnLst/>
              <a:rect l="l" t="t" r="r" b="b"/>
              <a:pathLst>
                <a:path w="707" h="519" extrusionOk="0">
                  <a:moveTo>
                    <a:pt x="576" y="1"/>
                  </a:moveTo>
                  <a:cubicBezTo>
                    <a:pt x="576" y="1"/>
                    <a:pt x="576" y="1"/>
                    <a:pt x="576" y="2"/>
                  </a:cubicBezTo>
                  <a:lnTo>
                    <a:pt x="576" y="2"/>
                  </a:lnTo>
                  <a:cubicBezTo>
                    <a:pt x="576" y="1"/>
                    <a:pt x="576" y="1"/>
                    <a:pt x="576" y="1"/>
                  </a:cubicBezTo>
                  <a:close/>
                  <a:moveTo>
                    <a:pt x="576" y="2"/>
                  </a:moveTo>
                  <a:cubicBezTo>
                    <a:pt x="635" y="158"/>
                    <a:pt x="601" y="311"/>
                    <a:pt x="481" y="376"/>
                  </a:cubicBezTo>
                  <a:cubicBezTo>
                    <a:pt x="444" y="396"/>
                    <a:pt x="402" y="405"/>
                    <a:pt x="359" y="405"/>
                  </a:cubicBezTo>
                  <a:cubicBezTo>
                    <a:pt x="233" y="405"/>
                    <a:pt x="93" y="327"/>
                    <a:pt x="1" y="195"/>
                  </a:cubicBezTo>
                  <a:lnTo>
                    <a:pt x="1" y="195"/>
                  </a:lnTo>
                  <a:cubicBezTo>
                    <a:pt x="14" y="229"/>
                    <a:pt x="30" y="264"/>
                    <a:pt x="51" y="297"/>
                  </a:cubicBezTo>
                  <a:cubicBezTo>
                    <a:pt x="143" y="436"/>
                    <a:pt x="289" y="519"/>
                    <a:pt x="418" y="519"/>
                  </a:cubicBezTo>
                  <a:cubicBezTo>
                    <a:pt x="461" y="519"/>
                    <a:pt x="503" y="509"/>
                    <a:pt x="540" y="489"/>
                  </a:cubicBezTo>
                  <a:cubicBezTo>
                    <a:pt x="688" y="410"/>
                    <a:pt x="707" y="196"/>
                    <a:pt x="584" y="12"/>
                  </a:cubicBezTo>
                  <a:cubicBezTo>
                    <a:pt x="582" y="8"/>
                    <a:pt x="578" y="6"/>
                    <a:pt x="576" y="2"/>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52"/>
            <p:cNvSpPr/>
            <p:nvPr/>
          </p:nvSpPr>
          <p:spPr>
            <a:xfrm>
              <a:off x="920825" y="3558350"/>
              <a:ext cx="17650" cy="12975"/>
            </a:xfrm>
            <a:custGeom>
              <a:avLst/>
              <a:gdLst/>
              <a:ahLst/>
              <a:cxnLst/>
              <a:rect l="l" t="t" r="r" b="b"/>
              <a:pathLst>
                <a:path w="706" h="519" extrusionOk="0">
                  <a:moveTo>
                    <a:pt x="575" y="1"/>
                  </a:moveTo>
                  <a:lnTo>
                    <a:pt x="575" y="1"/>
                  </a:lnTo>
                  <a:cubicBezTo>
                    <a:pt x="634" y="155"/>
                    <a:pt x="600" y="311"/>
                    <a:pt x="480" y="376"/>
                  </a:cubicBezTo>
                  <a:cubicBezTo>
                    <a:pt x="443" y="396"/>
                    <a:pt x="401" y="405"/>
                    <a:pt x="358" y="405"/>
                  </a:cubicBezTo>
                  <a:cubicBezTo>
                    <a:pt x="233" y="405"/>
                    <a:pt x="92" y="327"/>
                    <a:pt x="0" y="195"/>
                  </a:cubicBezTo>
                  <a:lnTo>
                    <a:pt x="0" y="195"/>
                  </a:lnTo>
                  <a:cubicBezTo>
                    <a:pt x="2" y="199"/>
                    <a:pt x="7" y="205"/>
                    <a:pt x="9" y="211"/>
                  </a:cubicBezTo>
                  <a:lnTo>
                    <a:pt x="9" y="208"/>
                  </a:lnTo>
                  <a:cubicBezTo>
                    <a:pt x="10" y="211"/>
                    <a:pt x="15" y="215"/>
                    <a:pt x="16" y="219"/>
                  </a:cubicBezTo>
                  <a:cubicBezTo>
                    <a:pt x="32" y="245"/>
                    <a:pt x="42" y="272"/>
                    <a:pt x="52" y="298"/>
                  </a:cubicBezTo>
                  <a:cubicBezTo>
                    <a:pt x="143" y="436"/>
                    <a:pt x="288" y="519"/>
                    <a:pt x="417" y="519"/>
                  </a:cubicBezTo>
                  <a:cubicBezTo>
                    <a:pt x="460" y="519"/>
                    <a:pt x="502" y="509"/>
                    <a:pt x="539" y="489"/>
                  </a:cubicBezTo>
                  <a:cubicBezTo>
                    <a:pt x="686" y="410"/>
                    <a:pt x="706" y="196"/>
                    <a:pt x="584" y="11"/>
                  </a:cubicBezTo>
                  <a:cubicBezTo>
                    <a:pt x="581" y="8"/>
                    <a:pt x="577"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52"/>
            <p:cNvSpPr/>
            <p:nvPr/>
          </p:nvSpPr>
          <p:spPr>
            <a:xfrm>
              <a:off x="906675" y="3563525"/>
              <a:ext cx="17300" cy="12975"/>
            </a:xfrm>
            <a:custGeom>
              <a:avLst/>
              <a:gdLst/>
              <a:ahLst/>
              <a:cxnLst/>
              <a:rect l="l" t="t" r="r" b="b"/>
              <a:pathLst>
                <a:path w="692" h="519" extrusionOk="0">
                  <a:moveTo>
                    <a:pt x="575" y="1"/>
                  </a:moveTo>
                  <a:lnTo>
                    <a:pt x="575" y="4"/>
                  </a:lnTo>
                  <a:cubicBezTo>
                    <a:pt x="631" y="160"/>
                    <a:pt x="598" y="313"/>
                    <a:pt x="479" y="377"/>
                  </a:cubicBezTo>
                  <a:cubicBezTo>
                    <a:pt x="442" y="397"/>
                    <a:pt x="401" y="406"/>
                    <a:pt x="358" y="406"/>
                  </a:cubicBezTo>
                  <a:cubicBezTo>
                    <a:pt x="232" y="406"/>
                    <a:pt x="91" y="327"/>
                    <a:pt x="0" y="195"/>
                  </a:cubicBezTo>
                  <a:lnTo>
                    <a:pt x="0" y="195"/>
                  </a:lnTo>
                  <a:cubicBezTo>
                    <a:pt x="13" y="228"/>
                    <a:pt x="29" y="262"/>
                    <a:pt x="50" y="297"/>
                  </a:cubicBezTo>
                  <a:cubicBezTo>
                    <a:pt x="142" y="436"/>
                    <a:pt x="288" y="518"/>
                    <a:pt x="418" y="518"/>
                  </a:cubicBezTo>
                  <a:cubicBezTo>
                    <a:pt x="461" y="518"/>
                    <a:pt x="502" y="509"/>
                    <a:pt x="539" y="489"/>
                  </a:cubicBezTo>
                  <a:cubicBezTo>
                    <a:pt x="665" y="420"/>
                    <a:pt x="691" y="254"/>
                    <a:pt x="619" y="90"/>
                  </a:cubicBezTo>
                  <a:cubicBezTo>
                    <a:pt x="609" y="65"/>
                    <a:pt x="602" y="38"/>
                    <a:pt x="584" y="11"/>
                  </a:cubicBezTo>
                  <a:cubicBezTo>
                    <a:pt x="581" y="8"/>
                    <a:pt x="576"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2"/>
            <p:cNvSpPr/>
            <p:nvPr/>
          </p:nvSpPr>
          <p:spPr>
            <a:xfrm>
              <a:off x="883525" y="3577475"/>
              <a:ext cx="17700" cy="12975"/>
            </a:xfrm>
            <a:custGeom>
              <a:avLst/>
              <a:gdLst/>
              <a:ahLst/>
              <a:cxnLst/>
              <a:rect l="l" t="t" r="r" b="b"/>
              <a:pathLst>
                <a:path w="708" h="519" extrusionOk="0">
                  <a:moveTo>
                    <a:pt x="576" y="0"/>
                  </a:moveTo>
                  <a:cubicBezTo>
                    <a:pt x="636" y="157"/>
                    <a:pt x="601" y="312"/>
                    <a:pt x="481" y="377"/>
                  </a:cubicBezTo>
                  <a:cubicBezTo>
                    <a:pt x="444" y="396"/>
                    <a:pt x="403" y="405"/>
                    <a:pt x="361" y="405"/>
                  </a:cubicBezTo>
                  <a:cubicBezTo>
                    <a:pt x="235" y="405"/>
                    <a:pt x="94" y="326"/>
                    <a:pt x="1" y="194"/>
                  </a:cubicBezTo>
                  <a:lnTo>
                    <a:pt x="1" y="194"/>
                  </a:lnTo>
                  <a:cubicBezTo>
                    <a:pt x="14" y="229"/>
                    <a:pt x="29" y="263"/>
                    <a:pt x="51" y="298"/>
                  </a:cubicBezTo>
                  <a:cubicBezTo>
                    <a:pt x="142" y="435"/>
                    <a:pt x="288" y="518"/>
                    <a:pt x="417" y="518"/>
                  </a:cubicBezTo>
                  <a:cubicBezTo>
                    <a:pt x="461" y="518"/>
                    <a:pt x="503" y="509"/>
                    <a:pt x="540" y="489"/>
                  </a:cubicBezTo>
                  <a:cubicBezTo>
                    <a:pt x="688" y="410"/>
                    <a:pt x="708" y="197"/>
                    <a:pt x="586" y="12"/>
                  </a:cubicBezTo>
                  <a:cubicBezTo>
                    <a:pt x="581" y="8"/>
                    <a:pt x="578" y="5"/>
                    <a:pt x="57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52"/>
            <p:cNvSpPr/>
            <p:nvPr/>
          </p:nvSpPr>
          <p:spPr>
            <a:xfrm>
              <a:off x="869625" y="3588575"/>
              <a:ext cx="8625" cy="5200"/>
            </a:xfrm>
            <a:custGeom>
              <a:avLst/>
              <a:gdLst/>
              <a:ahLst/>
              <a:cxnLst/>
              <a:rect l="l" t="t" r="r" b="b"/>
              <a:pathLst>
                <a:path w="345" h="208" extrusionOk="0">
                  <a:moveTo>
                    <a:pt x="1" y="0"/>
                  </a:moveTo>
                  <a:cubicBezTo>
                    <a:pt x="2" y="6"/>
                    <a:pt x="8" y="10"/>
                    <a:pt x="9" y="16"/>
                  </a:cubicBezTo>
                  <a:lnTo>
                    <a:pt x="9" y="13"/>
                  </a:lnTo>
                  <a:cubicBezTo>
                    <a:pt x="10" y="14"/>
                    <a:pt x="10" y="14"/>
                    <a:pt x="11" y="15"/>
                  </a:cubicBezTo>
                  <a:lnTo>
                    <a:pt x="11" y="15"/>
                  </a:lnTo>
                  <a:cubicBezTo>
                    <a:pt x="7" y="10"/>
                    <a:pt x="4" y="5"/>
                    <a:pt x="1" y="0"/>
                  </a:cubicBezTo>
                  <a:close/>
                  <a:moveTo>
                    <a:pt x="11" y="15"/>
                  </a:moveTo>
                  <a:lnTo>
                    <a:pt x="11" y="15"/>
                  </a:lnTo>
                  <a:cubicBezTo>
                    <a:pt x="14" y="18"/>
                    <a:pt x="17" y="22"/>
                    <a:pt x="19" y="26"/>
                  </a:cubicBezTo>
                  <a:lnTo>
                    <a:pt x="19" y="26"/>
                  </a:lnTo>
                  <a:cubicBezTo>
                    <a:pt x="19" y="25"/>
                    <a:pt x="18" y="24"/>
                    <a:pt x="18" y="23"/>
                  </a:cubicBezTo>
                  <a:cubicBezTo>
                    <a:pt x="17" y="21"/>
                    <a:pt x="14" y="17"/>
                    <a:pt x="11" y="15"/>
                  </a:cubicBezTo>
                  <a:close/>
                  <a:moveTo>
                    <a:pt x="19" y="26"/>
                  </a:moveTo>
                  <a:cubicBezTo>
                    <a:pt x="37" y="51"/>
                    <a:pt x="44" y="77"/>
                    <a:pt x="54" y="102"/>
                  </a:cubicBezTo>
                  <a:cubicBezTo>
                    <a:pt x="81" y="143"/>
                    <a:pt x="111" y="174"/>
                    <a:pt x="146" y="204"/>
                  </a:cubicBezTo>
                  <a:cubicBezTo>
                    <a:pt x="193" y="207"/>
                    <a:pt x="241" y="208"/>
                    <a:pt x="290" y="208"/>
                  </a:cubicBezTo>
                  <a:cubicBezTo>
                    <a:pt x="308" y="208"/>
                    <a:pt x="326" y="208"/>
                    <a:pt x="344" y="207"/>
                  </a:cubicBezTo>
                  <a:cubicBezTo>
                    <a:pt x="230" y="202"/>
                    <a:pt x="107" y="136"/>
                    <a:pt x="19" y="26"/>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52"/>
            <p:cNvSpPr/>
            <p:nvPr/>
          </p:nvSpPr>
          <p:spPr>
            <a:xfrm>
              <a:off x="879300" y="3583675"/>
              <a:ext cx="7500" cy="10050"/>
            </a:xfrm>
            <a:custGeom>
              <a:avLst/>
              <a:gdLst/>
              <a:ahLst/>
              <a:cxnLst/>
              <a:rect l="l" t="t" r="r" b="b"/>
              <a:pathLst>
                <a:path w="300" h="402" extrusionOk="0">
                  <a:moveTo>
                    <a:pt x="191" y="1"/>
                  </a:moveTo>
                  <a:cubicBezTo>
                    <a:pt x="252" y="156"/>
                    <a:pt x="217" y="311"/>
                    <a:pt x="96" y="377"/>
                  </a:cubicBezTo>
                  <a:cubicBezTo>
                    <a:pt x="68" y="395"/>
                    <a:pt x="33" y="398"/>
                    <a:pt x="0" y="402"/>
                  </a:cubicBezTo>
                  <a:cubicBezTo>
                    <a:pt x="82" y="398"/>
                    <a:pt x="165" y="393"/>
                    <a:pt x="249" y="388"/>
                  </a:cubicBezTo>
                  <a:cubicBezTo>
                    <a:pt x="299" y="284"/>
                    <a:pt x="288" y="143"/>
                    <a:pt x="201" y="11"/>
                  </a:cubicBezTo>
                  <a:cubicBezTo>
                    <a:pt x="197" y="8"/>
                    <a:pt x="194" y="4"/>
                    <a:pt x="19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52"/>
            <p:cNvSpPr/>
            <p:nvPr/>
          </p:nvSpPr>
          <p:spPr>
            <a:xfrm>
              <a:off x="869875" y="3588850"/>
              <a:ext cx="1975" cy="4775"/>
            </a:xfrm>
            <a:custGeom>
              <a:avLst/>
              <a:gdLst/>
              <a:ahLst/>
              <a:cxnLst/>
              <a:rect l="l" t="t" r="r" b="b"/>
              <a:pathLst>
                <a:path w="79" h="191" extrusionOk="0">
                  <a:moveTo>
                    <a:pt x="1" y="1"/>
                  </a:moveTo>
                  <a:lnTo>
                    <a:pt x="1" y="4"/>
                  </a:lnTo>
                  <a:cubicBezTo>
                    <a:pt x="25" y="68"/>
                    <a:pt x="29" y="132"/>
                    <a:pt x="22" y="188"/>
                  </a:cubicBezTo>
                  <a:cubicBezTo>
                    <a:pt x="41" y="188"/>
                    <a:pt x="61" y="191"/>
                    <a:pt x="78" y="191"/>
                  </a:cubicBezTo>
                  <a:cubicBezTo>
                    <a:pt x="73" y="156"/>
                    <a:pt x="61" y="124"/>
                    <a:pt x="47" y="90"/>
                  </a:cubicBezTo>
                  <a:cubicBezTo>
                    <a:pt x="35" y="66"/>
                    <a:pt x="28" y="37"/>
                    <a:pt x="11" y="11"/>
                  </a:cubicBezTo>
                  <a:cubicBezTo>
                    <a:pt x="6" y="7"/>
                    <a:pt x="4" y="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2"/>
            <p:cNvSpPr/>
            <p:nvPr/>
          </p:nvSpPr>
          <p:spPr>
            <a:xfrm>
              <a:off x="925450" y="3498800"/>
              <a:ext cx="17675" cy="12975"/>
            </a:xfrm>
            <a:custGeom>
              <a:avLst/>
              <a:gdLst/>
              <a:ahLst/>
              <a:cxnLst/>
              <a:rect l="l" t="t" r="r" b="b"/>
              <a:pathLst>
                <a:path w="707" h="519" extrusionOk="0">
                  <a:moveTo>
                    <a:pt x="575" y="0"/>
                  </a:moveTo>
                  <a:lnTo>
                    <a:pt x="575" y="0"/>
                  </a:lnTo>
                  <a:cubicBezTo>
                    <a:pt x="634" y="157"/>
                    <a:pt x="600" y="312"/>
                    <a:pt x="479" y="377"/>
                  </a:cubicBezTo>
                  <a:cubicBezTo>
                    <a:pt x="442" y="396"/>
                    <a:pt x="401" y="406"/>
                    <a:pt x="358" y="406"/>
                  </a:cubicBezTo>
                  <a:cubicBezTo>
                    <a:pt x="233" y="406"/>
                    <a:pt x="93" y="327"/>
                    <a:pt x="1" y="194"/>
                  </a:cubicBezTo>
                  <a:lnTo>
                    <a:pt x="1" y="194"/>
                  </a:lnTo>
                  <a:cubicBezTo>
                    <a:pt x="12" y="229"/>
                    <a:pt x="28" y="263"/>
                    <a:pt x="51" y="298"/>
                  </a:cubicBezTo>
                  <a:cubicBezTo>
                    <a:pt x="141" y="435"/>
                    <a:pt x="287" y="518"/>
                    <a:pt x="417" y="518"/>
                  </a:cubicBezTo>
                  <a:cubicBezTo>
                    <a:pt x="460" y="518"/>
                    <a:pt x="502" y="509"/>
                    <a:pt x="540" y="489"/>
                  </a:cubicBezTo>
                  <a:cubicBezTo>
                    <a:pt x="686" y="410"/>
                    <a:pt x="706" y="197"/>
                    <a:pt x="584" y="12"/>
                  </a:cubicBezTo>
                  <a:cubicBezTo>
                    <a:pt x="583" y="6"/>
                    <a:pt x="578" y="5"/>
                    <a:pt x="57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2"/>
            <p:cNvSpPr/>
            <p:nvPr/>
          </p:nvSpPr>
          <p:spPr>
            <a:xfrm>
              <a:off x="911550" y="3505050"/>
              <a:ext cx="17700" cy="12975"/>
            </a:xfrm>
            <a:custGeom>
              <a:avLst/>
              <a:gdLst/>
              <a:ahLst/>
              <a:cxnLst/>
              <a:rect l="l" t="t" r="r" b="b"/>
              <a:pathLst>
                <a:path w="708" h="519" extrusionOk="0">
                  <a:moveTo>
                    <a:pt x="1" y="194"/>
                  </a:moveTo>
                  <a:cubicBezTo>
                    <a:pt x="1" y="196"/>
                    <a:pt x="2" y="197"/>
                    <a:pt x="3" y="198"/>
                  </a:cubicBezTo>
                  <a:lnTo>
                    <a:pt x="3" y="198"/>
                  </a:lnTo>
                  <a:cubicBezTo>
                    <a:pt x="2" y="197"/>
                    <a:pt x="1" y="196"/>
                    <a:pt x="1" y="194"/>
                  </a:cubicBezTo>
                  <a:close/>
                  <a:moveTo>
                    <a:pt x="3" y="198"/>
                  </a:moveTo>
                  <a:cubicBezTo>
                    <a:pt x="6" y="202"/>
                    <a:pt x="8" y="207"/>
                    <a:pt x="11" y="210"/>
                  </a:cubicBezTo>
                  <a:lnTo>
                    <a:pt x="11" y="208"/>
                  </a:lnTo>
                  <a:lnTo>
                    <a:pt x="11" y="208"/>
                  </a:lnTo>
                  <a:cubicBezTo>
                    <a:pt x="11" y="209"/>
                    <a:pt x="12" y="210"/>
                    <a:pt x="13" y="211"/>
                  </a:cubicBezTo>
                  <a:lnTo>
                    <a:pt x="13" y="211"/>
                  </a:lnTo>
                  <a:cubicBezTo>
                    <a:pt x="12" y="210"/>
                    <a:pt x="11" y="208"/>
                    <a:pt x="11" y="207"/>
                  </a:cubicBezTo>
                  <a:lnTo>
                    <a:pt x="11" y="208"/>
                  </a:lnTo>
                  <a:lnTo>
                    <a:pt x="11" y="208"/>
                  </a:lnTo>
                  <a:cubicBezTo>
                    <a:pt x="8" y="205"/>
                    <a:pt x="5" y="201"/>
                    <a:pt x="3" y="198"/>
                  </a:cubicBezTo>
                  <a:close/>
                  <a:moveTo>
                    <a:pt x="575" y="0"/>
                  </a:moveTo>
                  <a:lnTo>
                    <a:pt x="575" y="0"/>
                  </a:lnTo>
                  <a:cubicBezTo>
                    <a:pt x="636" y="157"/>
                    <a:pt x="601" y="311"/>
                    <a:pt x="481" y="375"/>
                  </a:cubicBezTo>
                  <a:cubicBezTo>
                    <a:pt x="443" y="396"/>
                    <a:pt x="402" y="405"/>
                    <a:pt x="358" y="405"/>
                  </a:cubicBezTo>
                  <a:cubicBezTo>
                    <a:pt x="239" y="405"/>
                    <a:pt x="105" y="333"/>
                    <a:pt x="13" y="211"/>
                  </a:cubicBezTo>
                  <a:lnTo>
                    <a:pt x="13" y="211"/>
                  </a:lnTo>
                  <a:cubicBezTo>
                    <a:pt x="14" y="214"/>
                    <a:pt x="16" y="217"/>
                    <a:pt x="18" y="220"/>
                  </a:cubicBezTo>
                  <a:cubicBezTo>
                    <a:pt x="34" y="245"/>
                    <a:pt x="42" y="272"/>
                    <a:pt x="54" y="299"/>
                  </a:cubicBezTo>
                  <a:cubicBezTo>
                    <a:pt x="145" y="436"/>
                    <a:pt x="289" y="518"/>
                    <a:pt x="418" y="518"/>
                  </a:cubicBezTo>
                  <a:cubicBezTo>
                    <a:pt x="461" y="518"/>
                    <a:pt x="502" y="509"/>
                    <a:pt x="539" y="489"/>
                  </a:cubicBezTo>
                  <a:cubicBezTo>
                    <a:pt x="687" y="410"/>
                    <a:pt x="708" y="196"/>
                    <a:pt x="585" y="12"/>
                  </a:cubicBezTo>
                  <a:cubicBezTo>
                    <a:pt x="581" y="8"/>
                    <a:pt x="578" y="5"/>
                    <a:pt x="575"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2"/>
            <p:cNvSpPr/>
            <p:nvPr/>
          </p:nvSpPr>
          <p:spPr>
            <a:xfrm>
              <a:off x="897425" y="3510175"/>
              <a:ext cx="17350" cy="13000"/>
            </a:xfrm>
            <a:custGeom>
              <a:avLst/>
              <a:gdLst/>
              <a:ahLst/>
              <a:cxnLst/>
              <a:rect l="l" t="t" r="r" b="b"/>
              <a:pathLst>
                <a:path w="694" h="520" extrusionOk="0">
                  <a:moveTo>
                    <a:pt x="577" y="1"/>
                  </a:moveTo>
                  <a:lnTo>
                    <a:pt x="577" y="4"/>
                  </a:lnTo>
                  <a:cubicBezTo>
                    <a:pt x="633" y="160"/>
                    <a:pt x="600" y="313"/>
                    <a:pt x="479" y="377"/>
                  </a:cubicBezTo>
                  <a:cubicBezTo>
                    <a:pt x="442" y="397"/>
                    <a:pt x="401" y="407"/>
                    <a:pt x="357" y="407"/>
                  </a:cubicBezTo>
                  <a:cubicBezTo>
                    <a:pt x="232" y="407"/>
                    <a:pt x="93" y="329"/>
                    <a:pt x="1" y="196"/>
                  </a:cubicBezTo>
                  <a:lnTo>
                    <a:pt x="1" y="196"/>
                  </a:lnTo>
                  <a:cubicBezTo>
                    <a:pt x="12" y="231"/>
                    <a:pt x="30" y="264"/>
                    <a:pt x="51" y="298"/>
                  </a:cubicBezTo>
                  <a:cubicBezTo>
                    <a:pt x="142" y="437"/>
                    <a:pt x="287" y="520"/>
                    <a:pt x="416" y="520"/>
                  </a:cubicBezTo>
                  <a:cubicBezTo>
                    <a:pt x="461" y="520"/>
                    <a:pt x="503" y="510"/>
                    <a:pt x="541" y="489"/>
                  </a:cubicBezTo>
                  <a:cubicBezTo>
                    <a:pt x="666" y="421"/>
                    <a:pt x="693" y="254"/>
                    <a:pt x="622" y="90"/>
                  </a:cubicBezTo>
                  <a:cubicBezTo>
                    <a:pt x="612" y="66"/>
                    <a:pt x="604" y="37"/>
                    <a:pt x="586" y="11"/>
                  </a:cubicBezTo>
                  <a:cubicBezTo>
                    <a:pt x="583" y="8"/>
                    <a:pt x="578" y="4"/>
                    <a:pt x="57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2"/>
            <p:cNvSpPr/>
            <p:nvPr/>
          </p:nvSpPr>
          <p:spPr>
            <a:xfrm>
              <a:off x="869050" y="3519525"/>
              <a:ext cx="17675" cy="12950"/>
            </a:xfrm>
            <a:custGeom>
              <a:avLst/>
              <a:gdLst/>
              <a:ahLst/>
              <a:cxnLst/>
              <a:rect l="l" t="t" r="r" b="b"/>
              <a:pathLst>
                <a:path w="707" h="518" extrusionOk="0">
                  <a:moveTo>
                    <a:pt x="575" y="1"/>
                  </a:moveTo>
                  <a:lnTo>
                    <a:pt x="575" y="1"/>
                  </a:lnTo>
                  <a:cubicBezTo>
                    <a:pt x="634" y="156"/>
                    <a:pt x="600" y="311"/>
                    <a:pt x="479" y="376"/>
                  </a:cubicBezTo>
                  <a:cubicBezTo>
                    <a:pt x="442" y="396"/>
                    <a:pt x="401" y="405"/>
                    <a:pt x="358" y="405"/>
                  </a:cubicBezTo>
                  <a:cubicBezTo>
                    <a:pt x="233" y="405"/>
                    <a:pt x="92" y="326"/>
                    <a:pt x="1" y="195"/>
                  </a:cubicBezTo>
                  <a:lnTo>
                    <a:pt x="1" y="195"/>
                  </a:lnTo>
                  <a:cubicBezTo>
                    <a:pt x="12" y="228"/>
                    <a:pt x="29" y="262"/>
                    <a:pt x="51" y="297"/>
                  </a:cubicBezTo>
                  <a:cubicBezTo>
                    <a:pt x="142" y="435"/>
                    <a:pt x="288" y="518"/>
                    <a:pt x="417" y="518"/>
                  </a:cubicBezTo>
                  <a:cubicBezTo>
                    <a:pt x="461" y="518"/>
                    <a:pt x="502" y="509"/>
                    <a:pt x="539" y="489"/>
                  </a:cubicBezTo>
                  <a:cubicBezTo>
                    <a:pt x="686" y="410"/>
                    <a:pt x="706" y="196"/>
                    <a:pt x="584" y="11"/>
                  </a:cubicBezTo>
                  <a:cubicBezTo>
                    <a:pt x="580" y="8"/>
                    <a:pt x="577" y="3"/>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2"/>
            <p:cNvSpPr/>
            <p:nvPr/>
          </p:nvSpPr>
          <p:spPr>
            <a:xfrm>
              <a:off x="855125" y="3525750"/>
              <a:ext cx="17650" cy="12975"/>
            </a:xfrm>
            <a:custGeom>
              <a:avLst/>
              <a:gdLst/>
              <a:ahLst/>
              <a:cxnLst/>
              <a:rect l="l" t="t" r="r" b="b"/>
              <a:pathLst>
                <a:path w="706" h="519" extrusionOk="0">
                  <a:moveTo>
                    <a:pt x="575" y="0"/>
                  </a:moveTo>
                  <a:lnTo>
                    <a:pt x="575" y="0"/>
                  </a:lnTo>
                  <a:cubicBezTo>
                    <a:pt x="575" y="0"/>
                    <a:pt x="575" y="1"/>
                    <a:pt x="575" y="1"/>
                  </a:cubicBezTo>
                  <a:lnTo>
                    <a:pt x="575" y="1"/>
                  </a:lnTo>
                  <a:cubicBezTo>
                    <a:pt x="575" y="1"/>
                    <a:pt x="575" y="0"/>
                    <a:pt x="575" y="0"/>
                  </a:cubicBezTo>
                  <a:close/>
                  <a:moveTo>
                    <a:pt x="575" y="1"/>
                  </a:moveTo>
                  <a:cubicBezTo>
                    <a:pt x="634" y="157"/>
                    <a:pt x="601" y="312"/>
                    <a:pt x="480" y="377"/>
                  </a:cubicBezTo>
                  <a:cubicBezTo>
                    <a:pt x="443" y="396"/>
                    <a:pt x="402" y="405"/>
                    <a:pt x="359" y="405"/>
                  </a:cubicBezTo>
                  <a:cubicBezTo>
                    <a:pt x="234" y="405"/>
                    <a:pt x="92" y="327"/>
                    <a:pt x="0" y="194"/>
                  </a:cubicBezTo>
                  <a:lnTo>
                    <a:pt x="0" y="194"/>
                  </a:lnTo>
                  <a:cubicBezTo>
                    <a:pt x="2" y="200"/>
                    <a:pt x="7" y="206"/>
                    <a:pt x="9" y="210"/>
                  </a:cubicBezTo>
                  <a:lnTo>
                    <a:pt x="9" y="207"/>
                  </a:lnTo>
                  <a:cubicBezTo>
                    <a:pt x="12" y="210"/>
                    <a:pt x="14" y="214"/>
                    <a:pt x="16" y="220"/>
                  </a:cubicBezTo>
                  <a:cubicBezTo>
                    <a:pt x="33" y="244"/>
                    <a:pt x="42" y="272"/>
                    <a:pt x="52" y="299"/>
                  </a:cubicBezTo>
                  <a:cubicBezTo>
                    <a:pt x="143" y="435"/>
                    <a:pt x="288" y="518"/>
                    <a:pt x="417" y="518"/>
                  </a:cubicBezTo>
                  <a:cubicBezTo>
                    <a:pt x="460" y="518"/>
                    <a:pt x="502" y="509"/>
                    <a:pt x="539" y="489"/>
                  </a:cubicBezTo>
                  <a:cubicBezTo>
                    <a:pt x="687" y="410"/>
                    <a:pt x="706" y="197"/>
                    <a:pt x="583" y="12"/>
                  </a:cubicBezTo>
                  <a:cubicBezTo>
                    <a:pt x="581" y="8"/>
                    <a:pt x="577" y="5"/>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52"/>
            <p:cNvSpPr/>
            <p:nvPr/>
          </p:nvSpPr>
          <p:spPr>
            <a:xfrm>
              <a:off x="841025" y="3530875"/>
              <a:ext cx="17300" cy="12975"/>
            </a:xfrm>
            <a:custGeom>
              <a:avLst/>
              <a:gdLst/>
              <a:ahLst/>
              <a:cxnLst/>
              <a:rect l="l" t="t" r="r" b="b"/>
              <a:pathLst>
                <a:path w="692" h="519" extrusionOk="0">
                  <a:moveTo>
                    <a:pt x="576" y="1"/>
                  </a:moveTo>
                  <a:lnTo>
                    <a:pt x="576" y="3"/>
                  </a:lnTo>
                  <a:cubicBezTo>
                    <a:pt x="630" y="160"/>
                    <a:pt x="599" y="312"/>
                    <a:pt x="478" y="377"/>
                  </a:cubicBezTo>
                  <a:cubicBezTo>
                    <a:pt x="440" y="398"/>
                    <a:pt x="398" y="407"/>
                    <a:pt x="354" y="407"/>
                  </a:cubicBezTo>
                  <a:cubicBezTo>
                    <a:pt x="229" y="407"/>
                    <a:pt x="89" y="328"/>
                    <a:pt x="1" y="195"/>
                  </a:cubicBezTo>
                  <a:lnTo>
                    <a:pt x="1" y="195"/>
                  </a:lnTo>
                  <a:cubicBezTo>
                    <a:pt x="12" y="229"/>
                    <a:pt x="30" y="262"/>
                    <a:pt x="51" y="297"/>
                  </a:cubicBezTo>
                  <a:cubicBezTo>
                    <a:pt x="142" y="435"/>
                    <a:pt x="288" y="519"/>
                    <a:pt x="417" y="519"/>
                  </a:cubicBezTo>
                  <a:cubicBezTo>
                    <a:pt x="461" y="519"/>
                    <a:pt x="502" y="509"/>
                    <a:pt x="540" y="489"/>
                  </a:cubicBezTo>
                  <a:cubicBezTo>
                    <a:pt x="665" y="420"/>
                    <a:pt x="692" y="254"/>
                    <a:pt x="620" y="90"/>
                  </a:cubicBezTo>
                  <a:cubicBezTo>
                    <a:pt x="609" y="65"/>
                    <a:pt x="601" y="37"/>
                    <a:pt x="584" y="11"/>
                  </a:cubicBezTo>
                  <a:cubicBezTo>
                    <a:pt x="580" y="8"/>
                    <a:pt x="577" y="3"/>
                    <a:pt x="576"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52"/>
            <p:cNvSpPr/>
            <p:nvPr/>
          </p:nvSpPr>
          <p:spPr>
            <a:xfrm>
              <a:off x="969275" y="3520175"/>
              <a:ext cx="12175" cy="8750"/>
            </a:xfrm>
            <a:custGeom>
              <a:avLst/>
              <a:gdLst/>
              <a:ahLst/>
              <a:cxnLst/>
              <a:rect l="l" t="t" r="r" b="b"/>
              <a:pathLst>
                <a:path w="487" h="350" extrusionOk="0">
                  <a:moveTo>
                    <a:pt x="1" y="0"/>
                  </a:moveTo>
                  <a:cubicBezTo>
                    <a:pt x="9" y="35"/>
                    <a:pt x="22" y="71"/>
                    <a:pt x="41" y="107"/>
                  </a:cubicBezTo>
                  <a:cubicBezTo>
                    <a:pt x="123" y="258"/>
                    <a:pt x="267" y="349"/>
                    <a:pt x="398" y="349"/>
                  </a:cubicBezTo>
                  <a:cubicBezTo>
                    <a:pt x="429" y="349"/>
                    <a:pt x="458" y="344"/>
                    <a:pt x="486" y="334"/>
                  </a:cubicBezTo>
                  <a:cubicBezTo>
                    <a:pt x="475" y="294"/>
                    <a:pt x="462" y="255"/>
                    <a:pt x="448" y="213"/>
                  </a:cubicBezTo>
                  <a:cubicBezTo>
                    <a:pt x="416" y="227"/>
                    <a:pt x="383" y="233"/>
                    <a:pt x="348" y="233"/>
                  </a:cubicBezTo>
                  <a:cubicBezTo>
                    <a:pt x="221" y="233"/>
                    <a:pt x="82" y="145"/>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2"/>
            <p:cNvSpPr/>
            <p:nvPr/>
          </p:nvSpPr>
          <p:spPr>
            <a:xfrm>
              <a:off x="940050" y="3527150"/>
              <a:ext cx="17325" cy="12950"/>
            </a:xfrm>
            <a:custGeom>
              <a:avLst/>
              <a:gdLst/>
              <a:ahLst/>
              <a:cxnLst/>
              <a:rect l="l" t="t" r="r" b="b"/>
              <a:pathLst>
                <a:path w="693" h="518" extrusionOk="0">
                  <a:moveTo>
                    <a:pt x="582" y="0"/>
                  </a:moveTo>
                  <a:cubicBezTo>
                    <a:pt x="627" y="160"/>
                    <a:pt x="581" y="316"/>
                    <a:pt x="456" y="375"/>
                  </a:cubicBezTo>
                  <a:cubicBezTo>
                    <a:pt x="423" y="391"/>
                    <a:pt x="387" y="399"/>
                    <a:pt x="349" y="399"/>
                  </a:cubicBezTo>
                  <a:cubicBezTo>
                    <a:pt x="222" y="399"/>
                    <a:pt x="82" y="310"/>
                    <a:pt x="0" y="165"/>
                  </a:cubicBezTo>
                  <a:lnTo>
                    <a:pt x="0" y="165"/>
                  </a:lnTo>
                  <a:cubicBezTo>
                    <a:pt x="9" y="200"/>
                    <a:pt x="22" y="236"/>
                    <a:pt x="42" y="272"/>
                  </a:cubicBezTo>
                  <a:cubicBezTo>
                    <a:pt x="124" y="423"/>
                    <a:pt x="268" y="517"/>
                    <a:pt x="399" y="517"/>
                  </a:cubicBezTo>
                  <a:cubicBezTo>
                    <a:pt x="436" y="517"/>
                    <a:pt x="472" y="510"/>
                    <a:pt x="504" y="494"/>
                  </a:cubicBezTo>
                  <a:cubicBezTo>
                    <a:pt x="655" y="421"/>
                    <a:pt x="693" y="206"/>
                    <a:pt x="589" y="12"/>
                  </a:cubicBezTo>
                  <a:cubicBezTo>
                    <a:pt x="588" y="7"/>
                    <a:pt x="584" y="4"/>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52"/>
            <p:cNvSpPr/>
            <p:nvPr/>
          </p:nvSpPr>
          <p:spPr>
            <a:xfrm>
              <a:off x="925875" y="3532700"/>
              <a:ext cx="17375" cy="12975"/>
            </a:xfrm>
            <a:custGeom>
              <a:avLst/>
              <a:gdLst/>
              <a:ahLst/>
              <a:cxnLst/>
              <a:rect l="l" t="t" r="r" b="b"/>
              <a:pathLst>
                <a:path w="695" h="519" extrusionOk="0">
                  <a:moveTo>
                    <a:pt x="583" y="1"/>
                  </a:moveTo>
                  <a:cubicBezTo>
                    <a:pt x="627" y="160"/>
                    <a:pt x="581" y="317"/>
                    <a:pt x="458" y="376"/>
                  </a:cubicBezTo>
                  <a:cubicBezTo>
                    <a:pt x="424" y="392"/>
                    <a:pt x="388" y="399"/>
                    <a:pt x="351" y="399"/>
                  </a:cubicBezTo>
                  <a:cubicBezTo>
                    <a:pt x="223" y="399"/>
                    <a:pt x="83" y="311"/>
                    <a:pt x="1" y="166"/>
                  </a:cubicBezTo>
                  <a:lnTo>
                    <a:pt x="1" y="166"/>
                  </a:lnTo>
                  <a:cubicBezTo>
                    <a:pt x="2" y="172"/>
                    <a:pt x="7" y="179"/>
                    <a:pt x="8" y="183"/>
                  </a:cubicBezTo>
                  <a:lnTo>
                    <a:pt x="8" y="181"/>
                  </a:lnTo>
                  <a:cubicBezTo>
                    <a:pt x="10" y="183"/>
                    <a:pt x="14" y="188"/>
                    <a:pt x="15" y="193"/>
                  </a:cubicBezTo>
                  <a:cubicBezTo>
                    <a:pt x="30" y="219"/>
                    <a:pt x="35" y="250"/>
                    <a:pt x="44" y="275"/>
                  </a:cubicBezTo>
                  <a:cubicBezTo>
                    <a:pt x="126" y="425"/>
                    <a:pt x="268" y="519"/>
                    <a:pt x="399" y="519"/>
                  </a:cubicBezTo>
                  <a:cubicBezTo>
                    <a:pt x="436" y="519"/>
                    <a:pt x="472" y="511"/>
                    <a:pt x="505" y="495"/>
                  </a:cubicBezTo>
                  <a:cubicBezTo>
                    <a:pt x="656" y="422"/>
                    <a:pt x="695" y="206"/>
                    <a:pt x="590" y="12"/>
                  </a:cubicBezTo>
                  <a:cubicBezTo>
                    <a:pt x="589" y="8"/>
                    <a:pt x="584" y="4"/>
                    <a:pt x="58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52"/>
            <p:cNvSpPr/>
            <p:nvPr/>
          </p:nvSpPr>
          <p:spPr>
            <a:xfrm>
              <a:off x="911525" y="3537175"/>
              <a:ext cx="16900" cy="12950"/>
            </a:xfrm>
            <a:custGeom>
              <a:avLst/>
              <a:gdLst/>
              <a:ahLst/>
              <a:cxnLst/>
              <a:rect l="l" t="t" r="r" b="b"/>
              <a:pathLst>
                <a:path w="676" h="518" extrusionOk="0">
                  <a:moveTo>
                    <a:pt x="582" y="0"/>
                  </a:moveTo>
                  <a:lnTo>
                    <a:pt x="582" y="3"/>
                  </a:lnTo>
                  <a:cubicBezTo>
                    <a:pt x="625" y="165"/>
                    <a:pt x="581" y="318"/>
                    <a:pt x="457" y="377"/>
                  </a:cubicBezTo>
                  <a:cubicBezTo>
                    <a:pt x="424" y="392"/>
                    <a:pt x="387" y="400"/>
                    <a:pt x="350" y="400"/>
                  </a:cubicBezTo>
                  <a:cubicBezTo>
                    <a:pt x="222" y="400"/>
                    <a:pt x="82" y="311"/>
                    <a:pt x="0" y="167"/>
                  </a:cubicBezTo>
                  <a:lnTo>
                    <a:pt x="0" y="167"/>
                  </a:lnTo>
                  <a:cubicBezTo>
                    <a:pt x="9" y="201"/>
                    <a:pt x="22" y="237"/>
                    <a:pt x="42" y="273"/>
                  </a:cubicBezTo>
                  <a:cubicBezTo>
                    <a:pt x="122" y="424"/>
                    <a:pt x="267" y="518"/>
                    <a:pt x="398" y="518"/>
                  </a:cubicBezTo>
                  <a:cubicBezTo>
                    <a:pt x="435" y="518"/>
                    <a:pt x="471" y="510"/>
                    <a:pt x="505" y="494"/>
                  </a:cubicBezTo>
                  <a:cubicBezTo>
                    <a:pt x="637" y="433"/>
                    <a:pt x="676" y="264"/>
                    <a:pt x="618" y="93"/>
                  </a:cubicBezTo>
                  <a:cubicBezTo>
                    <a:pt x="609" y="66"/>
                    <a:pt x="604" y="37"/>
                    <a:pt x="589" y="10"/>
                  </a:cubicBezTo>
                  <a:cubicBezTo>
                    <a:pt x="588" y="7"/>
                    <a:pt x="584" y="3"/>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2"/>
            <p:cNvSpPr/>
            <p:nvPr/>
          </p:nvSpPr>
          <p:spPr>
            <a:xfrm>
              <a:off x="883175" y="3549200"/>
              <a:ext cx="17375" cy="12900"/>
            </a:xfrm>
            <a:custGeom>
              <a:avLst/>
              <a:gdLst/>
              <a:ahLst/>
              <a:cxnLst/>
              <a:rect l="l" t="t" r="r" b="b"/>
              <a:pathLst>
                <a:path w="695" h="516" extrusionOk="0">
                  <a:moveTo>
                    <a:pt x="582" y="0"/>
                  </a:moveTo>
                  <a:lnTo>
                    <a:pt x="582" y="0"/>
                  </a:lnTo>
                  <a:cubicBezTo>
                    <a:pt x="628" y="160"/>
                    <a:pt x="581" y="317"/>
                    <a:pt x="457" y="376"/>
                  </a:cubicBezTo>
                  <a:cubicBezTo>
                    <a:pt x="424" y="391"/>
                    <a:pt x="388" y="399"/>
                    <a:pt x="350" y="399"/>
                  </a:cubicBezTo>
                  <a:cubicBezTo>
                    <a:pt x="223" y="399"/>
                    <a:pt x="83" y="310"/>
                    <a:pt x="0" y="166"/>
                  </a:cubicBezTo>
                  <a:lnTo>
                    <a:pt x="0" y="166"/>
                  </a:lnTo>
                  <a:cubicBezTo>
                    <a:pt x="10" y="200"/>
                    <a:pt x="22" y="236"/>
                    <a:pt x="42" y="272"/>
                  </a:cubicBezTo>
                  <a:cubicBezTo>
                    <a:pt x="124" y="423"/>
                    <a:pt x="267" y="516"/>
                    <a:pt x="398" y="516"/>
                  </a:cubicBezTo>
                  <a:cubicBezTo>
                    <a:pt x="436" y="516"/>
                    <a:pt x="472" y="508"/>
                    <a:pt x="506" y="492"/>
                  </a:cubicBezTo>
                  <a:cubicBezTo>
                    <a:pt x="657" y="420"/>
                    <a:pt x="694" y="205"/>
                    <a:pt x="590" y="11"/>
                  </a:cubicBezTo>
                  <a:cubicBezTo>
                    <a:pt x="588" y="8"/>
                    <a:pt x="585" y="3"/>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2"/>
            <p:cNvSpPr/>
            <p:nvPr/>
          </p:nvSpPr>
          <p:spPr>
            <a:xfrm>
              <a:off x="869050" y="3554775"/>
              <a:ext cx="17350" cy="12950"/>
            </a:xfrm>
            <a:custGeom>
              <a:avLst/>
              <a:gdLst/>
              <a:ahLst/>
              <a:cxnLst/>
              <a:rect l="l" t="t" r="r" b="b"/>
              <a:pathLst>
                <a:path w="694" h="518" extrusionOk="0">
                  <a:moveTo>
                    <a:pt x="583" y="0"/>
                  </a:moveTo>
                  <a:lnTo>
                    <a:pt x="583" y="0"/>
                  </a:lnTo>
                  <a:cubicBezTo>
                    <a:pt x="627" y="160"/>
                    <a:pt x="580" y="316"/>
                    <a:pt x="456" y="375"/>
                  </a:cubicBezTo>
                  <a:cubicBezTo>
                    <a:pt x="423" y="391"/>
                    <a:pt x="387" y="399"/>
                    <a:pt x="350" y="399"/>
                  </a:cubicBezTo>
                  <a:cubicBezTo>
                    <a:pt x="222" y="399"/>
                    <a:pt x="82" y="310"/>
                    <a:pt x="1" y="165"/>
                  </a:cubicBezTo>
                  <a:lnTo>
                    <a:pt x="1" y="165"/>
                  </a:lnTo>
                  <a:cubicBezTo>
                    <a:pt x="2" y="171"/>
                    <a:pt x="5" y="178"/>
                    <a:pt x="8" y="183"/>
                  </a:cubicBezTo>
                  <a:lnTo>
                    <a:pt x="8" y="180"/>
                  </a:lnTo>
                  <a:cubicBezTo>
                    <a:pt x="9" y="183"/>
                    <a:pt x="11" y="187"/>
                    <a:pt x="15" y="193"/>
                  </a:cubicBezTo>
                  <a:cubicBezTo>
                    <a:pt x="29" y="219"/>
                    <a:pt x="34" y="247"/>
                    <a:pt x="44" y="275"/>
                  </a:cubicBezTo>
                  <a:cubicBezTo>
                    <a:pt x="124" y="425"/>
                    <a:pt x="268" y="518"/>
                    <a:pt x="398" y="518"/>
                  </a:cubicBezTo>
                  <a:cubicBezTo>
                    <a:pt x="436" y="518"/>
                    <a:pt x="472" y="510"/>
                    <a:pt x="505" y="495"/>
                  </a:cubicBezTo>
                  <a:cubicBezTo>
                    <a:pt x="656" y="420"/>
                    <a:pt x="693" y="204"/>
                    <a:pt x="590" y="10"/>
                  </a:cubicBezTo>
                  <a:cubicBezTo>
                    <a:pt x="587" y="7"/>
                    <a:pt x="584" y="3"/>
                    <a:pt x="58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2"/>
            <p:cNvSpPr/>
            <p:nvPr/>
          </p:nvSpPr>
          <p:spPr>
            <a:xfrm>
              <a:off x="854675" y="3559225"/>
              <a:ext cx="16850" cy="12900"/>
            </a:xfrm>
            <a:custGeom>
              <a:avLst/>
              <a:gdLst/>
              <a:ahLst/>
              <a:cxnLst/>
              <a:rect l="l" t="t" r="r" b="b"/>
              <a:pathLst>
                <a:path w="674" h="516" extrusionOk="0">
                  <a:moveTo>
                    <a:pt x="583" y="0"/>
                  </a:moveTo>
                  <a:lnTo>
                    <a:pt x="583" y="3"/>
                  </a:lnTo>
                  <a:cubicBezTo>
                    <a:pt x="626" y="163"/>
                    <a:pt x="580" y="318"/>
                    <a:pt x="456" y="377"/>
                  </a:cubicBezTo>
                  <a:cubicBezTo>
                    <a:pt x="423" y="393"/>
                    <a:pt x="386" y="400"/>
                    <a:pt x="349" y="400"/>
                  </a:cubicBezTo>
                  <a:cubicBezTo>
                    <a:pt x="221" y="400"/>
                    <a:pt x="82" y="311"/>
                    <a:pt x="1" y="166"/>
                  </a:cubicBezTo>
                  <a:lnTo>
                    <a:pt x="1" y="166"/>
                  </a:lnTo>
                  <a:cubicBezTo>
                    <a:pt x="9" y="202"/>
                    <a:pt x="22" y="235"/>
                    <a:pt x="41" y="271"/>
                  </a:cubicBezTo>
                  <a:cubicBezTo>
                    <a:pt x="123" y="422"/>
                    <a:pt x="267" y="515"/>
                    <a:pt x="399" y="515"/>
                  </a:cubicBezTo>
                  <a:cubicBezTo>
                    <a:pt x="436" y="515"/>
                    <a:pt x="472" y="508"/>
                    <a:pt x="505" y="492"/>
                  </a:cubicBezTo>
                  <a:cubicBezTo>
                    <a:pt x="635" y="431"/>
                    <a:pt x="673" y="262"/>
                    <a:pt x="619" y="94"/>
                  </a:cubicBezTo>
                  <a:cubicBezTo>
                    <a:pt x="609" y="66"/>
                    <a:pt x="604" y="38"/>
                    <a:pt x="590" y="10"/>
                  </a:cubicBezTo>
                  <a:cubicBezTo>
                    <a:pt x="587" y="6"/>
                    <a:pt x="584" y="3"/>
                    <a:pt x="583"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2"/>
            <p:cNvSpPr/>
            <p:nvPr/>
          </p:nvSpPr>
          <p:spPr>
            <a:xfrm>
              <a:off x="910175" y="3435650"/>
              <a:ext cx="17675" cy="12950"/>
            </a:xfrm>
            <a:custGeom>
              <a:avLst/>
              <a:gdLst/>
              <a:ahLst/>
              <a:cxnLst/>
              <a:rect l="l" t="t" r="r" b="b"/>
              <a:pathLst>
                <a:path w="707" h="518" extrusionOk="0">
                  <a:moveTo>
                    <a:pt x="576" y="0"/>
                  </a:moveTo>
                  <a:lnTo>
                    <a:pt x="576" y="0"/>
                  </a:lnTo>
                  <a:cubicBezTo>
                    <a:pt x="635" y="155"/>
                    <a:pt x="600" y="311"/>
                    <a:pt x="479" y="375"/>
                  </a:cubicBezTo>
                  <a:cubicBezTo>
                    <a:pt x="443" y="395"/>
                    <a:pt x="401" y="405"/>
                    <a:pt x="358" y="405"/>
                  </a:cubicBezTo>
                  <a:cubicBezTo>
                    <a:pt x="233" y="405"/>
                    <a:pt x="93" y="326"/>
                    <a:pt x="1" y="194"/>
                  </a:cubicBezTo>
                  <a:lnTo>
                    <a:pt x="1" y="194"/>
                  </a:lnTo>
                  <a:cubicBezTo>
                    <a:pt x="12" y="227"/>
                    <a:pt x="28" y="262"/>
                    <a:pt x="51" y="296"/>
                  </a:cubicBezTo>
                  <a:cubicBezTo>
                    <a:pt x="142" y="435"/>
                    <a:pt x="288" y="517"/>
                    <a:pt x="418" y="517"/>
                  </a:cubicBezTo>
                  <a:cubicBezTo>
                    <a:pt x="461" y="517"/>
                    <a:pt x="503" y="508"/>
                    <a:pt x="540" y="489"/>
                  </a:cubicBezTo>
                  <a:cubicBezTo>
                    <a:pt x="686" y="410"/>
                    <a:pt x="707" y="196"/>
                    <a:pt x="584" y="10"/>
                  </a:cubicBezTo>
                  <a:cubicBezTo>
                    <a:pt x="580" y="7"/>
                    <a:pt x="577" y="3"/>
                    <a:pt x="57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2"/>
            <p:cNvSpPr/>
            <p:nvPr/>
          </p:nvSpPr>
          <p:spPr>
            <a:xfrm>
              <a:off x="896250" y="3441925"/>
              <a:ext cx="17650" cy="12975"/>
            </a:xfrm>
            <a:custGeom>
              <a:avLst/>
              <a:gdLst/>
              <a:ahLst/>
              <a:cxnLst/>
              <a:rect l="l" t="t" r="r" b="b"/>
              <a:pathLst>
                <a:path w="706" h="519" extrusionOk="0">
                  <a:moveTo>
                    <a:pt x="0" y="195"/>
                  </a:moveTo>
                  <a:lnTo>
                    <a:pt x="0" y="195"/>
                  </a:lnTo>
                  <a:cubicBezTo>
                    <a:pt x="2" y="197"/>
                    <a:pt x="4" y="200"/>
                    <a:pt x="6" y="203"/>
                  </a:cubicBezTo>
                  <a:lnTo>
                    <a:pt x="6" y="203"/>
                  </a:lnTo>
                  <a:cubicBezTo>
                    <a:pt x="5" y="200"/>
                    <a:pt x="3" y="197"/>
                    <a:pt x="0" y="195"/>
                  </a:cubicBezTo>
                  <a:close/>
                  <a:moveTo>
                    <a:pt x="6" y="203"/>
                  </a:moveTo>
                  <a:cubicBezTo>
                    <a:pt x="7" y="205"/>
                    <a:pt x="8" y="208"/>
                    <a:pt x="9" y="210"/>
                  </a:cubicBezTo>
                  <a:lnTo>
                    <a:pt x="9" y="207"/>
                  </a:lnTo>
                  <a:lnTo>
                    <a:pt x="9" y="207"/>
                  </a:lnTo>
                  <a:cubicBezTo>
                    <a:pt x="11" y="210"/>
                    <a:pt x="14" y="213"/>
                    <a:pt x="16" y="216"/>
                  </a:cubicBezTo>
                  <a:lnTo>
                    <a:pt x="16" y="216"/>
                  </a:lnTo>
                  <a:cubicBezTo>
                    <a:pt x="15" y="212"/>
                    <a:pt x="12" y="209"/>
                    <a:pt x="9" y="206"/>
                  </a:cubicBezTo>
                  <a:lnTo>
                    <a:pt x="9" y="207"/>
                  </a:lnTo>
                  <a:lnTo>
                    <a:pt x="9" y="207"/>
                  </a:lnTo>
                  <a:cubicBezTo>
                    <a:pt x="8" y="205"/>
                    <a:pt x="7" y="204"/>
                    <a:pt x="6" y="203"/>
                  </a:cubicBezTo>
                  <a:close/>
                  <a:moveTo>
                    <a:pt x="575" y="1"/>
                  </a:moveTo>
                  <a:lnTo>
                    <a:pt x="575" y="1"/>
                  </a:lnTo>
                  <a:cubicBezTo>
                    <a:pt x="634" y="156"/>
                    <a:pt x="601" y="311"/>
                    <a:pt x="480" y="376"/>
                  </a:cubicBezTo>
                  <a:cubicBezTo>
                    <a:pt x="443" y="396"/>
                    <a:pt x="402" y="405"/>
                    <a:pt x="359" y="405"/>
                  </a:cubicBezTo>
                  <a:cubicBezTo>
                    <a:pt x="240" y="405"/>
                    <a:pt x="108" y="334"/>
                    <a:pt x="16" y="216"/>
                  </a:cubicBezTo>
                  <a:lnTo>
                    <a:pt x="16" y="216"/>
                  </a:lnTo>
                  <a:cubicBezTo>
                    <a:pt x="16" y="217"/>
                    <a:pt x="16" y="218"/>
                    <a:pt x="16" y="219"/>
                  </a:cubicBezTo>
                  <a:cubicBezTo>
                    <a:pt x="33" y="245"/>
                    <a:pt x="42" y="271"/>
                    <a:pt x="52" y="298"/>
                  </a:cubicBezTo>
                  <a:cubicBezTo>
                    <a:pt x="143" y="436"/>
                    <a:pt x="289" y="519"/>
                    <a:pt x="417" y="519"/>
                  </a:cubicBezTo>
                  <a:cubicBezTo>
                    <a:pt x="461" y="519"/>
                    <a:pt x="502" y="509"/>
                    <a:pt x="539" y="489"/>
                  </a:cubicBezTo>
                  <a:cubicBezTo>
                    <a:pt x="687" y="410"/>
                    <a:pt x="706" y="196"/>
                    <a:pt x="584" y="11"/>
                  </a:cubicBezTo>
                  <a:cubicBezTo>
                    <a:pt x="581" y="8"/>
                    <a:pt x="577"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52"/>
            <p:cNvSpPr/>
            <p:nvPr/>
          </p:nvSpPr>
          <p:spPr>
            <a:xfrm>
              <a:off x="882175" y="3447025"/>
              <a:ext cx="17300" cy="12975"/>
            </a:xfrm>
            <a:custGeom>
              <a:avLst/>
              <a:gdLst/>
              <a:ahLst/>
              <a:cxnLst/>
              <a:rect l="l" t="t" r="r" b="b"/>
              <a:pathLst>
                <a:path w="692" h="519" extrusionOk="0">
                  <a:moveTo>
                    <a:pt x="575" y="1"/>
                  </a:moveTo>
                  <a:lnTo>
                    <a:pt x="575" y="4"/>
                  </a:lnTo>
                  <a:cubicBezTo>
                    <a:pt x="630" y="160"/>
                    <a:pt x="598" y="313"/>
                    <a:pt x="477" y="377"/>
                  </a:cubicBezTo>
                  <a:cubicBezTo>
                    <a:pt x="440" y="397"/>
                    <a:pt x="399" y="407"/>
                    <a:pt x="355" y="407"/>
                  </a:cubicBezTo>
                  <a:cubicBezTo>
                    <a:pt x="230" y="407"/>
                    <a:pt x="91" y="328"/>
                    <a:pt x="0" y="195"/>
                  </a:cubicBezTo>
                  <a:lnTo>
                    <a:pt x="0" y="195"/>
                  </a:lnTo>
                  <a:cubicBezTo>
                    <a:pt x="12" y="229"/>
                    <a:pt x="29" y="264"/>
                    <a:pt x="50" y="297"/>
                  </a:cubicBezTo>
                  <a:cubicBezTo>
                    <a:pt x="142" y="435"/>
                    <a:pt x="287" y="519"/>
                    <a:pt x="416" y="519"/>
                  </a:cubicBezTo>
                  <a:cubicBezTo>
                    <a:pt x="460" y="519"/>
                    <a:pt x="502" y="509"/>
                    <a:pt x="539" y="489"/>
                  </a:cubicBezTo>
                  <a:cubicBezTo>
                    <a:pt x="664" y="420"/>
                    <a:pt x="691" y="254"/>
                    <a:pt x="619" y="90"/>
                  </a:cubicBezTo>
                  <a:cubicBezTo>
                    <a:pt x="608" y="64"/>
                    <a:pt x="601" y="37"/>
                    <a:pt x="584" y="12"/>
                  </a:cubicBezTo>
                  <a:cubicBezTo>
                    <a:pt x="579" y="8"/>
                    <a:pt x="576"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52"/>
            <p:cNvSpPr/>
            <p:nvPr/>
          </p:nvSpPr>
          <p:spPr>
            <a:xfrm>
              <a:off x="859025" y="3461000"/>
              <a:ext cx="17675" cy="12975"/>
            </a:xfrm>
            <a:custGeom>
              <a:avLst/>
              <a:gdLst/>
              <a:ahLst/>
              <a:cxnLst/>
              <a:rect l="l" t="t" r="r" b="b"/>
              <a:pathLst>
                <a:path w="707" h="519" extrusionOk="0">
                  <a:moveTo>
                    <a:pt x="575" y="1"/>
                  </a:moveTo>
                  <a:lnTo>
                    <a:pt x="575" y="1"/>
                  </a:lnTo>
                  <a:cubicBezTo>
                    <a:pt x="634" y="157"/>
                    <a:pt x="600" y="311"/>
                    <a:pt x="481" y="376"/>
                  </a:cubicBezTo>
                  <a:cubicBezTo>
                    <a:pt x="444" y="396"/>
                    <a:pt x="402" y="405"/>
                    <a:pt x="358" y="405"/>
                  </a:cubicBezTo>
                  <a:cubicBezTo>
                    <a:pt x="233" y="405"/>
                    <a:pt x="92" y="327"/>
                    <a:pt x="1" y="195"/>
                  </a:cubicBezTo>
                  <a:lnTo>
                    <a:pt x="1" y="195"/>
                  </a:lnTo>
                  <a:cubicBezTo>
                    <a:pt x="14" y="229"/>
                    <a:pt x="29" y="262"/>
                    <a:pt x="51" y="297"/>
                  </a:cubicBezTo>
                  <a:cubicBezTo>
                    <a:pt x="142" y="435"/>
                    <a:pt x="288" y="519"/>
                    <a:pt x="417" y="519"/>
                  </a:cubicBezTo>
                  <a:cubicBezTo>
                    <a:pt x="461" y="519"/>
                    <a:pt x="502" y="509"/>
                    <a:pt x="540" y="489"/>
                  </a:cubicBezTo>
                  <a:cubicBezTo>
                    <a:pt x="686" y="410"/>
                    <a:pt x="706" y="196"/>
                    <a:pt x="584" y="11"/>
                  </a:cubicBezTo>
                  <a:cubicBezTo>
                    <a:pt x="581" y="8"/>
                    <a:pt x="577"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2"/>
            <p:cNvSpPr/>
            <p:nvPr/>
          </p:nvSpPr>
          <p:spPr>
            <a:xfrm>
              <a:off x="845175" y="3467250"/>
              <a:ext cx="17650" cy="12975"/>
            </a:xfrm>
            <a:custGeom>
              <a:avLst/>
              <a:gdLst/>
              <a:ahLst/>
              <a:cxnLst/>
              <a:rect l="l" t="t" r="r" b="b"/>
              <a:pathLst>
                <a:path w="706" h="519" extrusionOk="0">
                  <a:moveTo>
                    <a:pt x="0" y="195"/>
                  </a:moveTo>
                  <a:cubicBezTo>
                    <a:pt x="3" y="199"/>
                    <a:pt x="7" y="205"/>
                    <a:pt x="9" y="211"/>
                  </a:cubicBezTo>
                  <a:lnTo>
                    <a:pt x="9" y="207"/>
                  </a:lnTo>
                  <a:lnTo>
                    <a:pt x="9" y="207"/>
                  </a:lnTo>
                  <a:cubicBezTo>
                    <a:pt x="9" y="207"/>
                    <a:pt x="9" y="207"/>
                    <a:pt x="9" y="207"/>
                  </a:cubicBezTo>
                  <a:lnTo>
                    <a:pt x="9" y="207"/>
                  </a:lnTo>
                  <a:cubicBezTo>
                    <a:pt x="9" y="207"/>
                    <a:pt x="9" y="207"/>
                    <a:pt x="9" y="206"/>
                  </a:cubicBezTo>
                  <a:lnTo>
                    <a:pt x="9" y="207"/>
                  </a:lnTo>
                  <a:lnTo>
                    <a:pt x="9" y="207"/>
                  </a:lnTo>
                  <a:cubicBezTo>
                    <a:pt x="6" y="203"/>
                    <a:pt x="3" y="199"/>
                    <a:pt x="0" y="195"/>
                  </a:cubicBezTo>
                  <a:close/>
                  <a:moveTo>
                    <a:pt x="575" y="1"/>
                  </a:moveTo>
                  <a:cubicBezTo>
                    <a:pt x="634" y="156"/>
                    <a:pt x="599" y="311"/>
                    <a:pt x="479" y="376"/>
                  </a:cubicBezTo>
                  <a:cubicBezTo>
                    <a:pt x="442" y="395"/>
                    <a:pt x="401" y="404"/>
                    <a:pt x="358" y="404"/>
                  </a:cubicBezTo>
                  <a:cubicBezTo>
                    <a:pt x="237" y="404"/>
                    <a:pt x="101" y="331"/>
                    <a:pt x="9" y="207"/>
                  </a:cubicBezTo>
                  <a:lnTo>
                    <a:pt x="9" y="207"/>
                  </a:lnTo>
                  <a:cubicBezTo>
                    <a:pt x="11" y="211"/>
                    <a:pt x="15" y="214"/>
                    <a:pt x="16" y="219"/>
                  </a:cubicBezTo>
                  <a:cubicBezTo>
                    <a:pt x="32" y="245"/>
                    <a:pt x="40" y="271"/>
                    <a:pt x="52" y="298"/>
                  </a:cubicBezTo>
                  <a:cubicBezTo>
                    <a:pt x="143" y="436"/>
                    <a:pt x="288" y="519"/>
                    <a:pt x="416" y="519"/>
                  </a:cubicBezTo>
                  <a:cubicBezTo>
                    <a:pt x="460" y="519"/>
                    <a:pt x="502" y="509"/>
                    <a:pt x="539" y="489"/>
                  </a:cubicBezTo>
                  <a:cubicBezTo>
                    <a:pt x="685" y="410"/>
                    <a:pt x="706" y="196"/>
                    <a:pt x="583" y="11"/>
                  </a:cubicBezTo>
                  <a:cubicBezTo>
                    <a:pt x="579" y="8"/>
                    <a:pt x="576" y="4"/>
                    <a:pt x="5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52"/>
            <p:cNvSpPr/>
            <p:nvPr/>
          </p:nvSpPr>
          <p:spPr>
            <a:xfrm>
              <a:off x="831875" y="3472400"/>
              <a:ext cx="16450" cy="12975"/>
            </a:xfrm>
            <a:custGeom>
              <a:avLst/>
              <a:gdLst/>
              <a:ahLst/>
              <a:cxnLst/>
              <a:rect l="l" t="t" r="r" b="b"/>
              <a:pathLst>
                <a:path w="658" h="519" extrusionOk="0">
                  <a:moveTo>
                    <a:pt x="541" y="0"/>
                  </a:moveTo>
                  <a:lnTo>
                    <a:pt x="541" y="5"/>
                  </a:lnTo>
                  <a:cubicBezTo>
                    <a:pt x="597" y="160"/>
                    <a:pt x="564" y="313"/>
                    <a:pt x="443" y="378"/>
                  </a:cubicBezTo>
                  <a:cubicBezTo>
                    <a:pt x="408" y="397"/>
                    <a:pt x="368" y="406"/>
                    <a:pt x="327" y="406"/>
                  </a:cubicBezTo>
                  <a:cubicBezTo>
                    <a:pt x="215" y="406"/>
                    <a:pt x="91" y="340"/>
                    <a:pt x="0" y="230"/>
                  </a:cubicBezTo>
                  <a:lnTo>
                    <a:pt x="0" y="230"/>
                  </a:lnTo>
                  <a:cubicBezTo>
                    <a:pt x="0" y="243"/>
                    <a:pt x="2" y="255"/>
                    <a:pt x="2" y="266"/>
                  </a:cubicBezTo>
                  <a:cubicBezTo>
                    <a:pt x="8" y="278"/>
                    <a:pt x="9" y="288"/>
                    <a:pt x="16" y="296"/>
                  </a:cubicBezTo>
                  <a:cubicBezTo>
                    <a:pt x="108" y="435"/>
                    <a:pt x="253" y="518"/>
                    <a:pt x="382" y="518"/>
                  </a:cubicBezTo>
                  <a:cubicBezTo>
                    <a:pt x="426" y="518"/>
                    <a:pt x="467" y="509"/>
                    <a:pt x="505" y="489"/>
                  </a:cubicBezTo>
                  <a:cubicBezTo>
                    <a:pt x="630" y="421"/>
                    <a:pt x="657" y="255"/>
                    <a:pt x="585" y="91"/>
                  </a:cubicBezTo>
                  <a:cubicBezTo>
                    <a:pt x="575" y="65"/>
                    <a:pt x="568" y="39"/>
                    <a:pt x="549" y="12"/>
                  </a:cubicBezTo>
                  <a:cubicBezTo>
                    <a:pt x="546" y="7"/>
                    <a:pt x="542" y="5"/>
                    <a:pt x="54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52"/>
            <p:cNvSpPr/>
            <p:nvPr/>
          </p:nvSpPr>
          <p:spPr>
            <a:xfrm>
              <a:off x="928400" y="3466900"/>
              <a:ext cx="17375" cy="12900"/>
            </a:xfrm>
            <a:custGeom>
              <a:avLst/>
              <a:gdLst/>
              <a:ahLst/>
              <a:cxnLst/>
              <a:rect l="l" t="t" r="r" b="b"/>
              <a:pathLst>
                <a:path w="695" h="516" extrusionOk="0">
                  <a:moveTo>
                    <a:pt x="582" y="0"/>
                  </a:moveTo>
                  <a:cubicBezTo>
                    <a:pt x="627" y="161"/>
                    <a:pt x="581" y="317"/>
                    <a:pt x="457" y="375"/>
                  </a:cubicBezTo>
                  <a:cubicBezTo>
                    <a:pt x="424" y="391"/>
                    <a:pt x="388" y="399"/>
                    <a:pt x="351" y="399"/>
                  </a:cubicBezTo>
                  <a:cubicBezTo>
                    <a:pt x="223" y="399"/>
                    <a:pt x="83" y="310"/>
                    <a:pt x="1" y="166"/>
                  </a:cubicBezTo>
                  <a:lnTo>
                    <a:pt x="1" y="166"/>
                  </a:lnTo>
                  <a:cubicBezTo>
                    <a:pt x="9" y="199"/>
                    <a:pt x="22" y="235"/>
                    <a:pt x="42" y="271"/>
                  </a:cubicBezTo>
                  <a:cubicBezTo>
                    <a:pt x="123" y="422"/>
                    <a:pt x="267" y="515"/>
                    <a:pt x="398" y="515"/>
                  </a:cubicBezTo>
                  <a:cubicBezTo>
                    <a:pt x="435" y="515"/>
                    <a:pt x="472" y="508"/>
                    <a:pt x="505" y="492"/>
                  </a:cubicBezTo>
                  <a:cubicBezTo>
                    <a:pt x="659" y="420"/>
                    <a:pt x="695" y="204"/>
                    <a:pt x="590" y="10"/>
                  </a:cubicBezTo>
                  <a:cubicBezTo>
                    <a:pt x="588" y="8"/>
                    <a:pt x="584" y="3"/>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2"/>
            <p:cNvSpPr/>
            <p:nvPr/>
          </p:nvSpPr>
          <p:spPr>
            <a:xfrm>
              <a:off x="914250" y="3472400"/>
              <a:ext cx="17375" cy="12950"/>
            </a:xfrm>
            <a:custGeom>
              <a:avLst/>
              <a:gdLst/>
              <a:ahLst/>
              <a:cxnLst/>
              <a:rect l="l" t="t" r="r" b="b"/>
              <a:pathLst>
                <a:path w="695" h="518" extrusionOk="0">
                  <a:moveTo>
                    <a:pt x="582" y="0"/>
                  </a:moveTo>
                  <a:cubicBezTo>
                    <a:pt x="628" y="163"/>
                    <a:pt x="581" y="316"/>
                    <a:pt x="457" y="378"/>
                  </a:cubicBezTo>
                  <a:cubicBezTo>
                    <a:pt x="424" y="394"/>
                    <a:pt x="389" y="401"/>
                    <a:pt x="352" y="401"/>
                  </a:cubicBezTo>
                  <a:cubicBezTo>
                    <a:pt x="224" y="401"/>
                    <a:pt x="83" y="312"/>
                    <a:pt x="0" y="167"/>
                  </a:cubicBezTo>
                  <a:lnTo>
                    <a:pt x="0" y="167"/>
                  </a:lnTo>
                  <a:cubicBezTo>
                    <a:pt x="3" y="173"/>
                    <a:pt x="6" y="180"/>
                    <a:pt x="8" y="186"/>
                  </a:cubicBezTo>
                  <a:lnTo>
                    <a:pt x="8" y="181"/>
                  </a:lnTo>
                  <a:cubicBezTo>
                    <a:pt x="10" y="186"/>
                    <a:pt x="13" y="188"/>
                    <a:pt x="15" y="193"/>
                  </a:cubicBezTo>
                  <a:cubicBezTo>
                    <a:pt x="29" y="220"/>
                    <a:pt x="35" y="249"/>
                    <a:pt x="43" y="276"/>
                  </a:cubicBezTo>
                  <a:cubicBezTo>
                    <a:pt x="125" y="425"/>
                    <a:pt x="269" y="518"/>
                    <a:pt x="399" y="518"/>
                  </a:cubicBezTo>
                  <a:cubicBezTo>
                    <a:pt x="437" y="518"/>
                    <a:pt x="473" y="510"/>
                    <a:pt x="506" y="495"/>
                  </a:cubicBezTo>
                  <a:cubicBezTo>
                    <a:pt x="657" y="421"/>
                    <a:pt x="694" y="206"/>
                    <a:pt x="590" y="12"/>
                  </a:cubicBezTo>
                  <a:cubicBezTo>
                    <a:pt x="588" y="7"/>
                    <a:pt x="584" y="5"/>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2"/>
            <p:cNvSpPr/>
            <p:nvPr/>
          </p:nvSpPr>
          <p:spPr>
            <a:xfrm>
              <a:off x="899875" y="3476875"/>
              <a:ext cx="16875" cy="12975"/>
            </a:xfrm>
            <a:custGeom>
              <a:avLst/>
              <a:gdLst/>
              <a:ahLst/>
              <a:cxnLst/>
              <a:rect l="l" t="t" r="r" b="b"/>
              <a:pathLst>
                <a:path w="675" h="519" extrusionOk="0">
                  <a:moveTo>
                    <a:pt x="583" y="1"/>
                  </a:moveTo>
                  <a:lnTo>
                    <a:pt x="583" y="5"/>
                  </a:lnTo>
                  <a:cubicBezTo>
                    <a:pt x="626" y="165"/>
                    <a:pt x="581" y="320"/>
                    <a:pt x="458" y="379"/>
                  </a:cubicBezTo>
                  <a:cubicBezTo>
                    <a:pt x="424" y="395"/>
                    <a:pt x="388" y="402"/>
                    <a:pt x="351" y="402"/>
                  </a:cubicBezTo>
                  <a:cubicBezTo>
                    <a:pt x="223" y="402"/>
                    <a:pt x="83" y="314"/>
                    <a:pt x="1" y="169"/>
                  </a:cubicBezTo>
                  <a:lnTo>
                    <a:pt x="1" y="169"/>
                  </a:lnTo>
                  <a:cubicBezTo>
                    <a:pt x="11" y="205"/>
                    <a:pt x="22" y="238"/>
                    <a:pt x="42" y="274"/>
                  </a:cubicBezTo>
                  <a:cubicBezTo>
                    <a:pt x="124" y="425"/>
                    <a:pt x="268" y="519"/>
                    <a:pt x="400" y="519"/>
                  </a:cubicBezTo>
                  <a:cubicBezTo>
                    <a:pt x="437" y="519"/>
                    <a:pt x="473" y="511"/>
                    <a:pt x="506" y="495"/>
                  </a:cubicBezTo>
                  <a:cubicBezTo>
                    <a:pt x="636" y="435"/>
                    <a:pt x="674" y="265"/>
                    <a:pt x="618" y="97"/>
                  </a:cubicBezTo>
                  <a:cubicBezTo>
                    <a:pt x="610" y="70"/>
                    <a:pt x="604" y="41"/>
                    <a:pt x="590" y="14"/>
                  </a:cubicBezTo>
                  <a:cubicBezTo>
                    <a:pt x="588" y="8"/>
                    <a:pt x="585" y="7"/>
                    <a:pt x="583"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2"/>
            <p:cNvSpPr/>
            <p:nvPr/>
          </p:nvSpPr>
          <p:spPr>
            <a:xfrm>
              <a:off x="876500" y="3488925"/>
              <a:ext cx="17375" cy="12950"/>
            </a:xfrm>
            <a:custGeom>
              <a:avLst/>
              <a:gdLst/>
              <a:ahLst/>
              <a:cxnLst/>
              <a:rect l="l" t="t" r="r" b="b"/>
              <a:pathLst>
                <a:path w="695" h="518" extrusionOk="0">
                  <a:moveTo>
                    <a:pt x="582" y="0"/>
                  </a:moveTo>
                  <a:cubicBezTo>
                    <a:pt x="627" y="163"/>
                    <a:pt x="581" y="316"/>
                    <a:pt x="457" y="375"/>
                  </a:cubicBezTo>
                  <a:cubicBezTo>
                    <a:pt x="424" y="391"/>
                    <a:pt x="387" y="399"/>
                    <a:pt x="350" y="399"/>
                  </a:cubicBezTo>
                  <a:cubicBezTo>
                    <a:pt x="222" y="399"/>
                    <a:pt x="82" y="310"/>
                    <a:pt x="0" y="165"/>
                  </a:cubicBezTo>
                  <a:lnTo>
                    <a:pt x="0" y="165"/>
                  </a:lnTo>
                  <a:cubicBezTo>
                    <a:pt x="9" y="201"/>
                    <a:pt x="22" y="236"/>
                    <a:pt x="42" y="273"/>
                  </a:cubicBezTo>
                  <a:cubicBezTo>
                    <a:pt x="122" y="424"/>
                    <a:pt x="267" y="518"/>
                    <a:pt x="398" y="518"/>
                  </a:cubicBezTo>
                  <a:cubicBezTo>
                    <a:pt x="435" y="518"/>
                    <a:pt x="471" y="510"/>
                    <a:pt x="504" y="495"/>
                  </a:cubicBezTo>
                  <a:cubicBezTo>
                    <a:pt x="655" y="421"/>
                    <a:pt x="694" y="206"/>
                    <a:pt x="589" y="12"/>
                  </a:cubicBezTo>
                  <a:cubicBezTo>
                    <a:pt x="588" y="7"/>
                    <a:pt x="583" y="5"/>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2"/>
            <p:cNvSpPr/>
            <p:nvPr/>
          </p:nvSpPr>
          <p:spPr>
            <a:xfrm>
              <a:off x="862300" y="3494475"/>
              <a:ext cx="17375" cy="12975"/>
            </a:xfrm>
            <a:custGeom>
              <a:avLst/>
              <a:gdLst/>
              <a:ahLst/>
              <a:cxnLst/>
              <a:rect l="l" t="t" r="r" b="b"/>
              <a:pathLst>
                <a:path w="695" h="519" extrusionOk="0">
                  <a:moveTo>
                    <a:pt x="582" y="1"/>
                  </a:moveTo>
                  <a:cubicBezTo>
                    <a:pt x="627" y="162"/>
                    <a:pt x="581" y="317"/>
                    <a:pt x="457" y="377"/>
                  </a:cubicBezTo>
                  <a:cubicBezTo>
                    <a:pt x="424" y="393"/>
                    <a:pt x="389" y="400"/>
                    <a:pt x="352" y="400"/>
                  </a:cubicBezTo>
                  <a:cubicBezTo>
                    <a:pt x="224" y="400"/>
                    <a:pt x="83" y="311"/>
                    <a:pt x="0" y="166"/>
                  </a:cubicBezTo>
                  <a:lnTo>
                    <a:pt x="0" y="166"/>
                  </a:lnTo>
                  <a:cubicBezTo>
                    <a:pt x="2" y="172"/>
                    <a:pt x="6" y="179"/>
                    <a:pt x="8" y="185"/>
                  </a:cubicBezTo>
                  <a:lnTo>
                    <a:pt x="8" y="181"/>
                  </a:lnTo>
                  <a:cubicBezTo>
                    <a:pt x="12" y="185"/>
                    <a:pt x="13" y="188"/>
                    <a:pt x="15" y="194"/>
                  </a:cubicBezTo>
                  <a:cubicBezTo>
                    <a:pt x="29" y="221"/>
                    <a:pt x="35" y="250"/>
                    <a:pt x="44" y="277"/>
                  </a:cubicBezTo>
                  <a:cubicBezTo>
                    <a:pt x="125" y="426"/>
                    <a:pt x="268" y="519"/>
                    <a:pt x="398" y="519"/>
                  </a:cubicBezTo>
                  <a:cubicBezTo>
                    <a:pt x="435" y="519"/>
                    <a:pt x="471" y="511"/>
                    <a:pt x="505" y="495"/>
                  </a:cubicBezTo>
                  <a:cubicBezTo>
                    <a:pt x="656" y="422"/>
                    <a:pt x="695" y="206"/>
                    <a:pt x="590" y="12"/>
                  </a:cubicBezTo>
                  <a:cubicBezTo>
                    <a:pt x="588" y="8"/>
                    <a:pt x="584" y="5"/>
                    <a:pt x="58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2"/>
            <p:cNvSpPr/>
            <p:nvPr/>
          </p:nvSpPr>
          <p:spPr>
            <a:xfrm>
              <a:off x="847975" y="3498950"/>
              <a:ext cx="16875" cy="12925"/>
            </a:xfrm>
            <a:custGeom>
              <a:avLst/>
              <a:gdLst/>
              <a:ahLst/>
              <a:cxnLst/>
              <a:rect l="l" t="t" r="r" b="b"/>
              <a:pathLst>
                <a:path w="675" h="517" extrusionOk="0">
                  <a:moveTo>
                    <a:pt x="582" y="0"/>
                  </a:moveTo>
                  <a:lnTo>
                    <a:pt x="582" y="4"/>
                  </a:lnTo>
                  <a:cubicBezTo>
                    <a:pt x="625" y="165"/>
                    <a:pt x="579" y="318"/>
                    <a:pt x="457" y="375"/>
                  </a:cubicBezTo>
                  <a:cubicBezTo>
                    <a:pt x="424" y="391"/>
                    <a:pt x="387" y="399"/>
                    <a:pt x="350" y="399"/>
                  </a:cubicBezTo>
                  <a:cubicBezTo>
                    <a:pt x="222" y="399"/>
                    <a:pt x="82" y="310"/>
                    <a:pt x="0" y="165"/>
                  </a:cubicBezTo>
                  <a:lnTo>
                    <a:pt x="0" y="165"/>
                  </a:lnTo>
                  <a:cubicBezTo>
                    <a:pt x="10" y="201"/>
                    <a:pt x="22" y="236"/>
                    <a:pt x="42" y="272"/>
                  </a:cubicBezTo>
                  <a:cubicBezTo>
                    <a:pt x="124" y="423"/>
                    <a:pt x="268" y="516"/>
                    <a:pt x="399" y="516"/>
                  </a:cubicBezTo>
                  <a:cubicBezTo>
                    <a:pt x="436" y="516"/>
                    <a:pt x="473" y="509"/>
                    <a:pt x="506" y="493"/>
                  </a:cubicBezTo>
                  <a:cubicBezTo>
                    <a:pt x="635" y="431"/>
                    <a:pt x="674" y="263"/>
                    <a:pt x="618" y="94"/>
                  </a:cubicBezTo>
                  <a:cubicBezTo>
                    <a:pt x="609" y="66"/>
                    <a:pt x="604" y="38"/>
                    <a:pt x="589" y="12"/>
                  </a:cubicBezTo>
                  <a:cubicBezTo>
                    <a:pt x="588" y="7"/>
                    <a:pt x="585" y="4"/>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2"/>
            <p:cNvSpPr/>
            <p:nvPr/>
          </p:nvSpPr>
          <p:spPr>
            <a:xfrm>
              <a:off x="887025" y="3393475"/>
              <a:ext cx="15900" cy="8050"/>
            </a:xfrm>
            <a:custGeom>
              <a:avLst/>
              <a:gdLst/>
              <a:ahLst/>
              <a:cxnLst/>
              <a:rect l="l" t="t" r="r" b="b"/>
              <a:pathLst>
                <a:path w="636" h="322" extrusionOk="0">
                  <a:moveTo>
                    <a:pt x="0" y="0"/>
                  </a:moveTo>
                  <a:cubicBezTo>
                    <a:pt x="2" y="5"/>
                    <a:pt x="7" y="10"/>
                    <a:pt x="9" y="16"/>
                  </a:cubicBezTo>
                  <a:lnTo>
                    <a:pt x="9" y="12"/>
                  </a:lnTo>
                  <a:lnTo>
                    <a:pt x="9" y="12"/>
                  </a:lnTo>
                  <a:cubicBezTo>
                    <a:pt x="13" y="18"/>
                    <a:pt x="17" y="23"/>
                    <a:pt x="21" y="28"/>
                  </a:cubicBezTo>
                  <a:lnTo>
                    <a:pt x="21" y="28"/>
                  </a:lnTo>
                  <a:cubicBezTo>
                    <a:pt x="20" y="26"/>
                    <a:pt x="19" y="25"/>
                    <a:pt x="17" y="23"/>
                  </a:cubicBezTo>
                  <a:cubicBezTo>
                    <a:pt x="16" y="20"/>
                    <a:pt x="12" y="16"/>
                    <a:pt x="9" y="12"/>
                  </a:cubicBezTo>
                  <a:lnTo>
                    <a:pt x="9" y="12"/>
                  </a:lnTo>
                  <a:lnTo>
                    <a:pt x="9" y="12"/>
                  </a:lnTo>
                  <a:cubicBezTo>
                    <a:pt x="6" y="8"/>
                    <a:pt x="3" y="4"/>
                    <a:pt x="0" y="0"/>
                  </a:cubicBezTo>
                  <a:close/>
                  <a:moveTo>
                    <a:pt x="21" y="28"/>
                  </a:moveTo>
                  <a:cubicBezTo>
                    <a:pt x="37" y="51"/>
                    <a:pt x="45" y="77"/>
                    <a:pt x="55" y="102"/>
                  </a:cubicBezTo>
                  <a:cubicBezTo>
                    <a:pt x="146" y="239"/>
                    <a:pt x="291" y="321"/>
                    <a:pt x="419" y="321"/>
                  </a:cubicBezTo>
                  <a:cubicBezTo>
                    <a:pt x="463" y="321"/>
                    <a:pt x="505" y="312"/>
                    <a:pt x="542" y="292"/>
                  </a:cubicBezTo>
                  <a:cubicBezTo>
                    <a:pt x="586" y="267"/>
                    <a:pt x="618" y="226"/>
                    <a:pt x="635" y="183"/>
                  </a:cubicBezTo>
                  <a:cubicBezTo>
                    <a:pt x="608" y="158"/>
                    <a:pt x="584" y="135"/>
                    <a:pt x="556" y="111"/>
                  </a:cubicBezTo>
                  <a:cubicBezTo>
                    <a:pt x="536" y="140"/>
                    <a:pt x="512" y="164"/>
                    <a:pt x="479" y="181"/>
                  </a:cubicBezTo>
                  <a:cubicBezTo>
                    <a:pt x="442" y="201"/>
                    <a:pt x="400" y="211"/>
                    <a:pt x="357" y="211"/>
                  </a:cubicBezTo>
                  <a:cubicBezTo>
                    <a:pt x="241" y="211"/>
                    <a:pt x="112" y="143"/>
                    <a:pt x="21" y="28"/>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2"/>
            <p:cNvSpPr/>
            <p:nvPr/>
          </p:nvSpPr>
          <p:spPr>
            <a:xfrm>
              <a:off x="872900" y="3393725"/>
              <a:ext cx="17300" cy="13000"/>
            </a:xfrm>
            <a:custGeom>
              <a:avLst/>
              <a:gdLst/>
              <a:ahLst/>
              <a:cxnLst/>
              <a:rect l="l" t="t" r="r" b="b"/>
              <a:pathLst>
                <a:path w="692" h="520" extrusionOk="0">
                  <a:moveTo>
                    <a:pt x="577" y="0"/>
                  </a:moveTo>
                  <a:lnTo>
                    <a:pt x="577" y="5"/>
                  </a:lnTo>
                  <a:cubicBezTo>
                    <a:pt x="633" y="160"/>
                    <a:pt x="601" y="314"/>
                    <a:pt x="480" y="378"/>
                  </a:cubicBezTo>
                  <a:cubicBezTo>
                    <a:pt x="444" y="398"/>
                    <a:pt x="402" y="407"/>
                    <a:pt x="359" y="407"/>
                  </a:cubicBezTo>
                  <a:cubicBezTo>
                    <a:pt x="234" y="407"/>
                    <a:pt x="92" y="328"/>
                    <a:pt x="0" y="196"/>
                  </a:cubicBezTo>
                  <a:lnTo>
                    <a:pt x="0" y="196"/>
                  </a:lnTo>
                  <a:cubicBezTo>
                    <a:pt x="13" y="230"/>
                    <a:pt x="29" y="265"/>
                    <a:pt x="51" y="299"/>
                  </a:cubicBezTo>
                  <a:cubicBezTo>
                    <a:pt x="142" y="437"/>
                    <a:pt x="288" y="520"/>
                    <a:pt x="417" y="520"/>
                  </a:cubicBezTo>
                  <a:cubicBezTo>
                    <a:pt x="461" y="520"/>
                    <a:pt x="502" y="510"/>
                    <a:pt x="539" y="490"/>
                  </a:cubicBezTo>
                  <a:cubicBezTo>
                    <a:pt x="666" y="423"/>
                    <a:pt x="692" y="256"/>
                    <a:pt x="620" y="92"/>
                  </a:cubicBezTo>
                  <a:cubicBezTo>
                    <a:pt x="608" y="66"/>
                    <a:pt x="601" y="38"/>
                    <a:pt x="582" y="13"/>
                  </a:cubicBezTo>
                  <a:cubicBezTo>
                    <a:pt x="581" y="7"/>
                    <a:pt x="577" y="6"/>
                    <a:pt x="57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2"/>
            <p:cNvSpPr/>
            <p:nvPr/>
          </p:nvSpPr>
          <p:spPr>
            <a:xfrm>
              <a:off x="845375" y="3403025"/>
              <a:ext cx="16775" cy="12975"/>
            </a:xfrm>
            <a:custGeom>
              <a:avLst/>
              <a:gdLst/>
              <a:ahLst/>
              <a:cxnLst/>
              <a:rect l="l" t="t" r="r" b="b"/>
              <a:pathLst>
                <a:path w="671" h="519" extrusionOk="0">
                  <a:moveTo>
                    <a:pt x="540" y="0"/>
                  </a:moveTo>
                  <a:cubicBezTo>
                    <a:pt x="540" y="1"/>
                    <a:pt x="540" y="1"/>
                    <a:pt x="540" y="1"/>
                  </a:cubicBezTo>
                  <a:lnTo>
                    <a:pt x="540" y="1"/>
                  </a:lnTo>
                  <a:cubicBezTo>
                    <a:pt x="540" y="1"/>
                    <a:pt x="540" y="1"/>
                    <a:pt x="540" y="0"/>
                  </a:cubicBezTo>
                  <a:close/>
                  <a:moveTo>
                    <a:pt x="540" y="1"/>
                  </a:moveTo>
                  <a:cubicBezTo>
                    <a:pt x="598" y="156"/>
                    <a:pt x="564" y="311"/>
                    <a:pt x="445" y="375"/>
                  </a:cubicBezTo>
                  <a:cubicBezTo>
                    <a:pt x="408" y="395"/>
                    <a:pt x="368" y="405"/>
                    <a:pt x="326" y="405"/>
                  </a:cubicBezTo>
                  <a:cubicBezTo>
                    <a:pt x="222" y="405"/>
                    <a:pt x="108" y="347"/>
                    <a:pt x="18" y="252"/>
                  </a:cubicBezTo>
                  <a:lnTo>
                    <a:pt x="1" y="268"/>
                  </a:lnTo>
                  <a:cubicBezTo>
                    <a:pt x="6" y="278"/>
                    <a:pt x="8" y="288"/>
                    <a:pt x="15" y="296"/>
                  </a:cubicBezTo>
                  <a:cubicBezTo>
                    <a:pt x="106" y="435"/>
                    <a:pt x="252" y="518"/>
                    <a:pt x="381" y="518"/>
                  </a:cubicBezTo>
                  <a:cubicBezTo>
                    <a:pt x="425" y="518"/>
                    <a:pt x="466" y="509"/>
                    <a:pt x="504" y="489"/>
                  </a:cubicBezTo>
                  <a:cubicBezTo>
                    <a:pt x="650" y="410"/>
                    <a:pt x="670" y="196"/>
                    <a:pt x="548" y="12"/>
                  </a:cubicBezTo>
                  <a:cubicBezTo>
                    <a:pt x="545" y="8"/>
                    <a:pt x="541" y="5"/>
                    <a:pt x="54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2"/>
            <p:cNvSpPr/>
            <p:nvPr/>
          </p:nvSpPr>
          <p:spPr>
            <a:xfrm>
              <a:off x="834450" y="3409700"/>
              <a:ext cx="13825" cy="12550"/>
            </a:xfrm>
            <a:custGeom>
              <a:avLst/>
              <a:gdLst/>
              <a:ahLst/>
              <a:cxnLst/>
              <a:rect l="l" t="t" r="r" b="b"/>
              <a:pathLst>
                <a:path w="553" h="502" extrusionOk="0">
                  <a:moveTo>
                    <a:pt x="438" y="1"/>
                  </a:moveTo>
                  <a:lnTo>
                    <a:pt x="430" y="6"/>
                  </a:lnTo>
                  <a:cubicBezTo>
                    <a:pt x="475" y="154"/>
                    <a:pt x="441" y="295"/>
                    <a:pt x="328" y="357"/>
                  </a:cubicBezTo>
                  <a:cubicBezTo>
                    <a:pt x="292" y="376"/>
                    <a:pt x="252" y="385"/>
                    <a:pt x="210" y="385"/>
                  </a:cubicBezTo>
                  <a:cubicBezTo>
                    <a:pt x="158" y="385"/>
                    <a:pt x="104" y="371"/>
                    <a:pt x="51" y="346"/>
                  </a:cubicBezTo>
                  <a:lnTo>
                    <a:pt x="1" y="393"/>
                  </a:lnTo>
                  <a:cubicBezTo>
                    <a:pt x="82" y="462"/>
                    <a:pt x="178" y="501"/>
                    <a:pt x="267" y="501"/>
                  </a:cubicBezTo>
                  <a:cubicBezTo>
                    <a:pt x="310" y="501"/>
                    <a:pt x="351" y="492"/>
                    <a:pt x="387" y="472"/>
                  </a:cubicBezTo>
                  <a:cubicBezTo>
                    <a:pt x="531" y="394"/>
                    <a:pt x="553" y="186"/>
                    <a:pt x="43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52"/>
            <p:cNvSpPr/>
            <p:nvPr/>
          </p:nvSpPr>
          <p:spPr>
            <a:xfrm>
              <a:off x="832850" y="3421350"/>
              <a:ext cx="150" cy="875"/>
            </a:xfrm>
            <a:custGeom>
              <a:avLst/>
              <a:gdLst/>
              <a:ahLst/>
              <a:cxnLst/>
              <a:rect l="l" t="t" r="r" b="b"/>
              <a:pathLst>
                <a:path w="6" h="35" extrusionOk="0">
                  <a:moveTo>
                    <a:pt x="6" y="0"/>
                  </a:moveTo>
                  <a:lnTo>
                    <a:pt x="6" y="0"/>
                  </a:lnTo>
                  <a:cubicBezTo>
                    <a:pt x="4" y="12"/>
                    <a:pt x="2" y="22"/>
                    <a:pt x="0" y="35"/>
                  </a:cubicBezTo>
                  <a:cubicBezTo>
                    <a:pt x="2" y="23"/>
                    <a:pt x="4" y="12"/>
                    <a:pt x="6" y="0"/>
                  </a:cubicBezTo>
                  <a:close/>
                </a:path>
              </a:pathLst>
            </a:custGeom>
            <a:solidFill>
              <a:srgbClr val="6775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52"/>
            <p:cNvSpPr/>
            <p:nvPr/>
          </p:nvSpPr>
          <p:spPr>
            <a:xfrm>
              <a:off x="915500" y="3414800"/>
              <a:ext cx="10975" cy="8625"/>
            </a:xfrm>
            <a:custGeom>
              <a:avLst/>
              <a:gdLst/>
              <a:ahLst/>
              <a:cxnLst/>
              <a:rect l="l" t="t" r="r" b="b"/>
              <a:pathLst>
                <a:path w="439" h="345" extrusionOk="0">
                  <a:moveTo>
                    <a:pt x="1" y="1"/>
                  </a:moveTo>
                  <a:lnTo>
                    <a:pt x="1" y="1"/>
                  </a:lnTo>
                  <a:cubicBezTo>
                    <a:pt x="11" y="34"/>
                    <a:pt x="22" y="70"/>
                    <a:pt x="42" y="106"/>
                  </a:cubicBezTo>
                  <a:cubicBezTo>
                    <a:pt x="123" y="258"/>
                    <a:pt x="266" y="345"/>
                    <a:pt x="395" y="345"/>
                  </a:cubicBezTo>
                  <a:cubicBezTo>
                    <a:pt x="410" y="345"/>
                    <a:pt x="424" y="344"/>
                    <a:pt x="439" y="341"/>
                  </a:cubicBezTo>
                  <a:cubicBezTo>
                    <a:pt x="410" y="304"/>
                    <a:pt x="380" y="268"/>
                    <a:pt x="350" y="232"/>
                  </a:cubicBezTo>
                  <a:cubicBezTo>
                    <a:pt x="222" y="231"/>
                    <a:pt x="84" y="14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2"/>
            <p:cNvSpPr/>
            <p:nvPr/>
          </p:nvSpPr>
          <p:spPr>
            <a:xfrm>
              <a:off x="901350" y="3416275"/>
              <a:ext cx="17400" cy="12900"/>
            </a:xfrm>
            <a:custGeom>
              <a:avLst/>
              <a:gdLst/>
              <a:ahLst/>
              <a:cxnLst/>
              <a:rect l="l" t="t" r="r" b="b"/>
              <a:pathLst>
                <a:path w="696" h="516" extrusionOk="0">
                  <a:moveTo>
                    <a:pt x="0" y="166"/>
                  </a:moveTo>
                  <a:lnTo>
                    <a:pt x="0" y="166"/>
                  </a:lnTo>
                  <a:cubicBezTo>
                    <a:pt x="1" y="167"/>
                    <a:pt x="2" y="169"/>
                    <a:pt x="3" y="170"/>
                  </a:cubicBezTo>
                  <a:lnTo>
                    <a:pt x="3" y="170"/>
                  </a:lnTo>
                  <a:cubicBezTo>
                    <a:pt x="2" y="169"/>
                    <a:pt x="1" y="167"/>
                    <a:pt x="0" y="166"/>
                  </a:cubicBezTo>
                  <a:close/>
                  <a:moveTo>
                    <a:pt x="3" y="170"/>
                  </a:moveTo>
                  <a:lnTo>
                    <a:pt x="3" y="170"/>
                  </a:lnTo>
                  <a:cubicBezTo>
                    <a:pt x="5" y="174"/>
                    <a:pt x="7" y="179"/>
                    <a:pt x="9" y="183"/>
                  </a:cubicBezTo>
                  <a:lnTo>
                    <a:pt x="9" y="181"/>
                  </a:lnTo>
                  <a:lnTo>
                    <a:pt x="9" y="181"/>
                  </a:lnTo>
                  <a:cubicBezTo>
                    <a:pt x="10" y="181"/>
                    <a:pt x="10" y="182"/>
                    <a:pt x="11" y="183"/>
                  </a:cubicBezTo>
                  <a:lnTo>
                    <a:pt x="11" y="183"/>
                  </a:lnTo>
                  <a:cubicBezTo>
                    <a:pt x="10" y="182"/>
                    <a:pt x="9" y="181"/>
                    <a:pt x="9" y="180"/>
                  </a:cubicBezTo>
                  <a:lnTo>
                    <a:pt x="9" y="181"/>
                  </a:lnTo>
                  <a:lnTo>
                    <a:pt x="9" y="181"/>
                  </a:lnTo>
                  <a:cubicBezTo>
                    <a:pt x="7" y="177"/>
                    <a:pt x="5" y="174"/>
                    <a:pt x="3" y="170"/>
                  </a:cubicBezTo>
                  <a:close/>
                  <a:moveTo>
                    <a:pt x="11" y="183"/>
                  </a:moveTo>
                  <a:lnTo>
                    <a:pt x="11" y="183"/>
                  </a:lnTo>
                  <a:cubicBezTo>
                    <a:pt x="11" y="183"/>
                    <a:pt x="11" y="183"/>
                    <a:pt x="11" y="183"/>
                  </a:cubicBezTo>
                  <a:lnTo>
                    <a:pt x="11" y="183"/>
                  </a:lnTo>
                  <a:cubicBezTo>
                    <a:pt x="11" y="183"/>
                    <a:pt x="11" y="183"/>
                    <a:pt x="11" y="183"/>
                  </a:cubicBezTo>
                  <a:close/>
                  <a:moveTo>
                    <a:pt x="11" y="183"/>
                  </a:moveTo>
                  <a:lnTo>
                    <a:pt x="11" y="183"/>
                  </a:lnTo>
                  <a:cubicBezTo>
                    <a:pt x="14" y="188"/>
                    <a:pt x="17" y="192"/>
                    <a:pt x="20" y="197"/>
                  </a:cubicBezTo>
                  <a:lnTo>
                    <a:pt x="20" y="197"/>
                  </a:lnTo>
                  <a:cubicBezTo>
                    <a:pt x="18" y="195"/>
                    <a:pt x="17" y="193"/>
                    <a:pt x="16" y="190"/>
                  </a:cubicBezTo>
                  <a:cubicBezTo>
                    <a:pt x="14" y="188"/>
                    <a:pt x="12" y="186"/>
                    <a:pt x="11" y="183"/>
                  </a:cubicBezTo>
                  <a:close/>
                  <a:moveTo>
                    <a:pt x="584" y="1"/>
                  </a:moveTo>
                  <a:lnTo>
                    <a:pt x="584" y="1"/>
                  </a:lnTo>
                  <a:cubicBezTo>
                    <a:pt x="628" y="160"/>
                    <a:pt x="581" y="317"/>
                    <a:pt x="457" y="376"/>
                  </a:cubicBezTo>
                  <a:cubicBezTo>
                    <a:pt x="424" y="392"/>
                    <a:pt x="388" y="399"/>
                    <a:pt x="351" y="399"/>
                  </a:cubicBezTo>
                  <a:cubicBezTo>
                    <a:pt x="232" y="399"/>
                    <a:pt x="103" y="323"/>
                    <a:pt x="20" y="197"/>
                  </a:cubicBezTo>
                  <a:lnTo>
                    <a:pt x="20" y="197"/>
                  </a:lnTo>
                  <a:cubicBezTo>
                    <a:pt x="31" y="222"/>
                    <a:pt x="36" y="249"/>
                    <a:pt x="45" y="274"/>
                  </a:cubicBezTo>
                  <a:cubicBezTo>
                    <a:pt x="125" y="423"/>
                    <a:pt x="268" y="516"/>
                    <a:pt x="399" y="516"/>
                  </a:cubicBezTo>
                  <a:cubicBezTo>
                    <a:pt x="436" y="516"/>
                    <a:pt x="473" y="508"/>
                    <a:pt x="506" y="492"/>
                  </a:cubicBezTo>
                  <a:cubicBezTo>
                    <a:pt x="659" y="419"/>
                    <a:pt x="696" y="203"/>
                    <a:pt x="591" y="11"/>
                  </a:cubicBezTo>
                  <a:cubicBezTo>
                    <a:pt x="588" y="8"/>
                    <a:pt x="585" y="4"/>
                    <a:pt x="58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2"/>
            <p:cNvSpPr/>
            <p:nvPr/>
          </p:nvSpPr>
          <p:spPr>
            <a:xfrm>
              <a:off x="887025" y="3420650"/>
              <a:ext cx="16825" cy="12975"/>
            </a:xfrm>
            <a:custGeom>
              <a:avLst/>
              <a:gdLst/>
              <a:ahLst/>
              <a:cxnLst/>
              <a:rect l="l" t="t" r="r" b="b"/>
              <a:pathLst>
                <a:path w="673" h="519" extrusionOk="0">
                  <a:moveTo>
                    <a:pt x="582" y="1"/>
                  </a:moveTo>
                  <a:lnTo>
                    <a:pt x="582" y="5"/>
                  </a:lnTo>
                  <a:cubicBezTo>
                    <a:pt x="625" y="166"/>
                    <a:pt x="579" y="319"/>
                    <a:pt x="456" y="379"/>
                  </a:cubicBezTo>
                  <a:cubicBezTo>
                    <a:pt x="423" y="395"/>
                    <a:pt x="387" y="402"/>
                    <a:pt x="350" y="402"/>
                  </a:cubicBezTo>
                  <a:cubicBezTo>
                    <a:pt x="222" y="402"/>
                    <a:pt x="81" y="313"/>
                    <a:pt x="0" y="169"/>
                  </a:cubicBezTo>
                  <a:lnTo>
                    <a:pt x="0" y="169"/>
                  </a:lnTo>
                  <a:cubicBezTo>
                    <a:pt x="9" y="202"/>
                    <a:pt x="22" y="238"/>
                    <a:pt x="40" y="274"/>
                  </a:cubicBezTo>
                  <a:cubicBezTo>
                    <a:pt x="122" y="425"/>
                    <a:pt x="267" y="519"/>
                    <a:pt x="398" y="519"/>
                  </a:cubicBezTo>
                  <a:cubicBezTo>
                    <a:pt x="435" y="519"/>
                    <a:pt x="471" y="511"/>
                    <a:pt x="504" y="495"/>
                  </a:cubicBezTo>
                  <a:cubicBezTo>
                    <a:pt x="634" y="435"/>
                    <a:pt x="673" y="265"/>
                    <a:pt x="618" y="97"/>
                  </a:cubicBezTo>
                  <a:cubicBezTo>
                    <a:pt x="608" y="70"/>
                    <a:pt x="604" y="41"/>
                    <a:pt x="589" y="14"/>
                  </a:cubicBezTo>
                  <a:cubicBezTo>
                    <a:pt x="586" y="11"/>
                    <a:pt x="584" y="7"/>
                    <a:pt x="582"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2"/>
            <p:cNvSpPr/>
            <p:nvPr/>
          </p:nvSpPr>
          <p:spPr>
            <a:xfrm>
              <a:off x="858675" y="3432775"/>
              <a:ext cx="17325" cy="12900"/>
            </a:xfrm>
            <a:custGeom>
              <a:avLst/>
              <a:gdLst/>
              <a:ahLst/>
              <a:cxnLst/>
              <a:rect l="l" t="t" r="r" b="b"/>
              <a:pathLst>
                <a:path w="693" h="516" extrusionOk="0">
                  <a:moveTo>
                    <a:pt x="582" y="0"/>
                  </a:moveTo>
                  <a:cubicBezTo>
                    <a:pt x="627" y="160"/>
                    <a:pt x="581" y="316"/>
                    <a:pt x="456" y="375"/>
                  </a:cubicBezTo>
                  <a:cubicBezTo>
                    <a:pt x="423" y="391"/>
                    <a:pt x="387" y="399"/>
                    <a:pt x="350" y="399"/>
                  </a:cubicBezTo>
                  <a:cubicBezTo>
                    <a:pt x="223" y="399"/>
                    <a:pt x="83" y="310"/>
                    <a:pt x="0" y="165"/>
                  </a:cubicBezTo>
                  <a:lnTo>
                    <a:pt x="0" y="165"/>
                  </a:lnTo>
                  <a:cubicBezTo>
                    <a:pt x="9" y="199"/>
                    <a:pt x="22" y="234"/>
                    <a:pt x="42" y="270"/>
                  </a:cubicBezTo>
                  <a:cubicBezTo>
                    <a:pt x="123" y="422"/>
                    <a:pt x="267" y="515"/>
                    <a:pt x="398" y="515"/>
                  </a:cubicBezTo>
                  <a:cubicBezTo>
                    <a:pt x="435" y="515"/>
                    <a:pt x="471" y="508"/>
                    <a:pt x="505" y="492"/>
                  </a:cubicBezTo>
                  <a:cubicBezTo>
                    <a:pt x="656" y="420"/>
                    <a:pt x="693" y="204"/>
                    <a:pt x="589" y="10"/>
                  </a:cubicBezTo>
                  <a:cubicBezTo>
                    <a:pt x="588" y="7"/>
                    <a:pt x="584" y="3"/>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52"/>
            <p:cNvSpPr/>
            <p:nvPr/>
          </p:nvSpPr>
          <p:spPr>
            <a:xfrm>
              <a:off x="844525" y="3438275"/>
              <a:ext cx="17375" cy="12950"/>
            </a:xfrm>
            <a:custGeom>
              <a:avLst/>
              <a:gdLst/>
              <a:ahLst/>
              <a:cxnLst/>
              <a:rect l="l" t="t" r="r" b="b"/>
              <a:pathLst>
                <a:path w="695" h="518" extrusionOk="0">
                  <a:moveTo>
                    <a:pt x="582" y="0"/>
                  </a:moveTo>
                  <a:cubicBezTo>
                    <a:pt x="627" y="160"/>
                    <a:pt x="581" y="316"/>
                    <a:pt x="457" y="375"/>
                  </a:cubicBezTo>
                  <a:cubicBezTo>
                    <a:pt x="424" y="391"/>
                    <a:pt x="387" y="399"/>
                    <a:pt x="350" y="399"/>
                  </a:cubicBezTo>
                  <a:cubicBezTo>
                    <a:pt x="222" y="399"/>
                    <a:pt x="82" y="310"/>
                    <a:pt x="0" y="165"/>
                  </a:cubicBezTo>
                  <a:lnTo>
                    <a:pt x="0" y="165"/>
                  </a:lnTo>
                  <a:cubicBezTo>
                    <a:pt x="2" y="171"/>
                    <a:pt x="6" y="178"/>
                    <a:pt x="7" y="184"/>
                  </a:cubicBezTo>
                  <a:lnTo>
                    <a:pt x="7" y="180"/>
                  </a:lnTo>
                  <a:cubicBezTo>
                    <a:pt x="9" y="185"/>
                    <a:pt x="12" y="187"/>
                    <a:pt x="15" y="193"/>
                  </a:cubicBezTo>
                  <a:cubicBezTo>
                    <a:pt x="29" y="220"/>
                    <a:pt x="35" y="249"/>
                    <a:pt x="43" y="276"/>
                  </a:cubicBezTo>
                  <a:cubicBezTo>
                    <a:pt x="125" y="425"/>
                    <a:pt x="268" y="518"/>
                    <a:pt x="398" y="518"/>
                  </a:cubicBezTo>
                  <a:cubicBezTo>
                    <a:pt x="435" y="518"/>
                    <a:pt x="471" y="510"/>
                    <a:pt x="505" y="494"/>
                  </a:cubicBezTo>
                  <a:cubicBezTo>
                    <a:pt x="655" y="421"/>
                    <a:pt x="694" y="206"/>
                    <a:pt x="589" y="12"/>
                  </a:cubicBezTo>
                  <a:cubicBezTo>
                    <a:pt x="588" y="7"/>
                    <a:pt x="584" y="4"/>
                    <a:pt x="582"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52"/>
            <p:cNvSpPr/>
            <p:nvPr/>
          </p:nvSpPr>
          <p:spPr>
            <a:xfrm>
              <a:off x="831000" y="3442750"/>
              <a:ext cx="16025" cy="12925"/>
            </a:xfrm>
            <a:custGeom>
              <a:avLst/>
              <a:gdLst/>
              <a:ahLst/>
              <a:cxnLst/>
              <a:rect l="l" t="t" r="r" b="b"/>
              <a:pathLst>
                <a:path w="641" h="517" extrusionOk="0">
                  <a:moveTo>
                    <a:pt x="548" y="1"/>
                  </a:moveTo>
                  <a:lnTo>
                    <a:pt x="548" y="5"/>
                  </a:lnTo>
                  <a:cubicBezTo>
                    <a:pt x="591" y="166"/>
                    <a:pt x="545" y="318"/>
                    <a:pt x="423" y="379"/>
                  </a:cubicBezTo>
                  <a:cubicBezTo>
                    <a:pt x="391" y="393"/>
                    <a:pt x="357" y="400"/>
                    <a:pt x="321" y="400"/>
                  </a:cubicBezTo>
                  <a:cubicBezTo>
                    <a:pt x="208" y="400"/>
                    <a:pt x="85" y="329"/>
                    <a:pt x="1" y="212"/>
                  </a:cubicBezTo>
                  <a:lnTo>
                    <a:pt x="1" y="255"/>
                  </a:lnTo>
                  <a:cubicBezTo>
                    <a:pt x="4" y="259"/>
                    <a:pt x="4" y="267"/>
                    <a:pt x="8" y="272"/>
                  </a:cubicBezTo>
                  <a:cubicBezTo>
                    <a:pt x="89" y="423"/>
                    <a:pt x="233" y="517"/>
                    <a:pt x="364" y="517"/>
                  </a:cubicBezTo>
                  <a:cubicBezTo>
                    <a:pt x="401" y="517"/>
                    <a:pt x="437" y="509"/>
                    <a:pt x="471" y="494"/>
                  </a:cubicBezTo>
                  <a:cubicBezTo>
                    <a:pt x="600" y="432"/>
                    <a:pt x="640" y="264"/>
                    <a:pt x="584" y="94"/>
                  </a:cubicBezTo>
                  <a:cubicBezTo>
                    <a:pt x="576" y="68"/>
                    <a:pt x="570" y="40"/>
                    <a:pt x="556" y="12"/>
                  </a:cubicBezTo>
                  <a:cubicBezTo>
                    <a:pt x="554" y="8"/>
                    <a:pt x="550" y="5"/>
                    <a:pt x="548"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2"/>
            <p:cNvSpPr/>
            <p:nvPr/>
          </p:nvSpPr>
          <p:spPr>
            <a:xfrm>
              <a:off x="895850" y="3383050"/>
              <a:ext cx="98675" cy="186675"/>
            </a:xfrm>
            <a:custGeom>
              <a:avLst/>
              <a:gdLst/>
              <a:ahLst/>
              <a:cxnLst/>
              <a:rect l="l" t="t" r="r" b="b"/>
              <a:pathLst>
                <a:path w="3947" h="7467" extrusionOk="0">
                  <a:moveTo>
                    <a:pt x="1" y="0"/>
                  </a:moveTo>
                  <a:lnTo>
                    <a:pt x="1" y="0"/>
                  </a:lnTo>
                  <a:cubicBezTo>
                    <a:pt x="879" y="1173"/>
                    <a:pt x="1843" y="3040"/>
                    <a:pt x="2350" y="4625"/>
                  </a:cubicBezTo>
                  <a:cubicBezTo>
                    <a:pt x="2673" y="5638"/>
                    <a:pt x="2870" y="6619"/>
                    <a:pt x="2946" y="7467"/>
                  </a:cubicBezTo>
                  <a:cubicBezTo>
                    <a:pt x="3553" y="7180"/>
                    <a:pt x="3947" y="6942"/>
                    <a:pt x="3947" y="6942"/>
                  </a:cubicBezTo>
                  <a:cubicBezTo>
                    <a:pt x="3947" y="6942"/>
                    <a:pt x="3067" y="2530"/>
                    <a:pt x="1"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2"/>
            <p:cNvSpPr/>
            <p:nvPr/>
          </p:nvSpPr>
          <p:spPr>
            <a:xfrm>
              <a:off x="828750" y="3435725"/>
              <a:ext cx="32250" cy="157900"/>
            </a:xfrm>
            <a:custGeom>
              <a:avLst/>
              <a:gdLst/>
              <a:ahLst/>
              <a:cxnLst/>
              <a:rect l="l" t="t" r="r" b="b"/>
              <a:pathLst>
                <a:path w="1290" h="6316" extrusionOk="0">
                  <a:moveTo>
                    <a:pt x="99" y="0"/>
                  </a:moveTo>
                  <a:lnTo>
                    <a:pt x="99" y="0"/>
                  </a:lnTo>
                  <a:cubicBezTo>
                    <a:pt x="0" y="1559"/>
                    <a:pt x="137" y="4131"/>
                    <a:pt x="762" y="6206"/>
                  </a:cubicBezTo>
                  <a:cubicBezTo>
                    <a:pt x="883" y="6245"/>
                    <a:pt x="1163" y="6293"/>
                    <a:pt x="1289" y="6316"/>
                  </a:cubicBezTo>
                  <a:cubicBezTo>
                    <a:pt x="1233" y="6182"/>
                    <a:pt x="1179" y="6041"/>
                    <a:pt x="1131" y="5890"/>
                  </a:cubicBezTo>
                  <a:cubicBezTo>
                    <a:pt x="653" y="4394"/>
                    <a:pt x="133" y="1983"/>
                    <a:pt x="9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2"/>
            <p:cNvSpPr/>
            <p:nvPr/>
          </p:nvSpPr>
          <p:spPr>
            <a:xfrm>
              <a:off x="841925" y="3647350"/>
              <a:ext cx="61100" cy="79150"/>
            </a:xfrm>
            <a:custGeom>
              <a:avLst/>
              <a:gdLst/>
              <a:ahLst/>
              <a:cxnLst/>
              <a:rect l="l" t="t" r="r" b="b"/>
              <a:pathLst>
                <a:path w="2444" h="3166" extrusionOk="0">
                  <a:moveTo>
                    <a:pt x="1145" y="0"/>
                  </a:moveTo>
                  <a:lnTo>
                    <a:pt x="1" y="1716"/>
                  </a:lnTo>
                  <a:lnTo>
                    <a:pt x="1334" y="3166"/>
                  </a:lnTo>
                  <a:lnTo>
                    <a:pt x="2444" y="2166"/>
                  </a:lnTo>
                  <a:lnTo>
                    <a:pt x="1145" y="0"/>
                  </a:lnTo>
                  <a:close/>
                </a:path>
              </a:pathLst>
            </a:custGeom>
            <a:solidFill>
              <a:srgbClr val="F29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2"/>
            <p:cNvSpPr/>
            <p:nvPr/>
          </p:nvSpPr>
          <p:spPr>
            <a:xfrm>
              <a:off x="787575" y="3687125"/>
              <a:ext cx="102150" cy="99625"/>
            </a:xfrm>
            <a:custGeom>
              <a:avLst/>
              <a:gdLst/>
              <a:ahLst/>
              <a:cxnLst/>
              <a:rect l="l" t="t" r="r" b="b"/>
              <a:pathLst>
                <a:path w="4086" h="3985" extrusionOk="0">
                  <a:moveTo>
                    <a:pt x="2406" y="0"/>
                  </a:moveTo>
                  <a:cubicBezTo>
                    <a:pt x="2406" y="0"/>
                    <a:pt x="1813" y="859"/>
                    <a:pt x="1560" y="957"/>
                  </a:cubicBezTo>
                  <a:cubicBezTo>
                    <a:pt x="1172" y="1107"/>
                    <a:pt x="817" y="1358"/>
                    <a:pt x="275" y="1729"/>
                  </a:cubicBezTo>
                  <a:cubicBezTo>
                    <a:pt x="117" y="1839"/>
                    <a:pt x="1" y="2983"/>
                    <a:pt x="5" y="3391"/>
                  </a:cubicBezTo>
                  <a:cubicBezTo>
                    <a:pt x="15" y="3388"/>
                    <a:pt x="29" y="3386"/>
                    <a:pt x="46" y="3386"/>
                  </a:cubicBezTo>
                  <a:cubicBezTo>
                    <a:pt x="373" y="3386"/>
                    <a:pt x="1831" y="3985"/>
                    <a:pt x="1831" y="3985"/>
                  </a:cubicBezTo>
                  <a:cubicBezTo>
                    <a:pt x="1831" y="3985"/>
                    <a:pt x="2458" y="3327"/>
                    <a:pt x="2728" y="2716"/>
                  </a:cubicBezTo>
                  <a:cubicBezTo>
                    <a:pt x="2810" y="2531"/>
                    <a:pt x="3281" y="2006"/>
                    <a:pt x="3650" y="1670"/>
                  </a:cubicBezTo>
                  <a:cubicBezTo>
                    <a:pt x="4086" y="1275"/>
                    <a:pt x="2406" y="0"/>
                    <a:pt x="240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2"/>
            <p:cNvSpPr/>
            <p:nvPr/>
          </p:nvSpPr>
          <p:spPr>
            <a:xfrm>
              <a:off x="781800" y="3746350"/>
              <a:ext cx="28400" cy="35250"/>
            </a:xfrm>
            <a:custGeom>
              <a:avLst/>
              <a:gdLst/>
              <a:ahLst/>
              <a:cxnLst/>
              <a:rect l="l" t="t" r="r" b="b"/>
              <a:pathLst>
                <a:path w="1136" h="1410" extrusionOk="0">
                  <a:moveTo>
                    <a:pt x="700" y="0"/>
                  </a:moveTo>
                  <a:cubicBezTo>
                    <a:pt x="628" y="0"/>
                    <a:pt x="569" y="22"/>
                    <a:pt x="549" y="67"/>
                  </a:cubicBezTo>
                  <a:cubicBezTo>
                    <a:pt x="487" y="205"/>
                    <a:pt x="0" y="953"/>
                    <a:pt x="111" y="1130"/>
                  </a:cubicBezTo>
                  <a:cubicBezTo>
                    <a:pt x="201" y="1271"/>
                    <a:pt x="444" y="1409"/>
                    <a:pt x="582" y="1409"/>
                  </a:cubicBezTo>
                  <a:cubicBezTo>
                    <a:pt x="616" y="1409"/>
                    <a:pt x="644" y="1401"/>
                    <a:pt x="661" y="1383"/>
                  </a:cubicBezTo>
                  <a:cubicBezTo>
                    <a:pt x="750" y="1290"/>
                    <a:pt x="1135" y="515"/>
                    <a:pt x="1098" y="289"/>
                  </a:cubicBezTo>
                  <a:cubicBezTo>
                    <a:pt x="1066" y="99"/>
                    <a:pt x="853" y="0"/>
                    <a:pt x="70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2"/>
            <p:cNvSpPr/>
            <p:nvPr/>
          </p:nvSpPr>
          <p:spPr>
            <a:xfrm>
              <a:off x="798100" y="3750925"/>
              <a:ext cx="28400" cy="35225"/>
            </a:xfrm>
            <a:custGeom>
              <a:avLst/>
              <a:gdLst/>
              <a:ahLst/>
              <a:cxnLst/>
              <a:rect l="l" t="t" r="r" b="b"/>
              <a:pathLst>
                <a:path w="1136" h="1409" extrusionOk="0">
                  <a:moveTo>
                    <a:pt x="700" y="0"/>
                  </a:moveTo>
                  <a:cubicBezTo>
                    <a:pt x="628" y="0"/>
                    <a:pt x="570" y="22"/>
                    <a:pt x="550" y="66"/>
                  </a:cubicBezTo>
                  <a:cubicBezTo>
                    <a:pt x="486" y="204"/>
                    <a:pt x="1" y="954"/>
                    <a:pt x="111" y="1130"/>
                  </a:cubicBezTo>
                  <a:cubicBezTo>
                    <a:pt x="200" y="1272"/>
                    <a:pt x="443" y="1409"/>
                    <a:pt x="581" y="1409"/>
                  </a:cubicBezTo>
                  <a:cubicBezTo>
                    <a:pt x="615" y="1409"/>
                    <a:pt x="643" y="1401"/>
                    <a:pt x="660" y="1382"/>
                  </a:cubicBezTo>
                  <a:cubicBezTo>
                    <a:pt x="751" y="1288"/>
                    <a:pt x="1136" y="516"/>
                    <a:pt x="1097" y="289"/>
                  </a:cubicBezTo>
                  <a:cubicBezTo>
                    <a:pt x="1066" y="98"/>
                    <a:pt x="853" y="0"/>
                    <a:pt x="70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2"/>
            <p:cNvSpPr/>
            <p:nvPr/>
          </p:nvSpPr>
          <p:spPr>
            <a:xfrm>
              <a:off x="815025" y="3757200"/>
              <a:ext cx="27000" cy="33325"/>
            </a:xfrm>
            <a:custGeom>
              <a:avLst/>
              <a:gdLst/>
              <a:ahLst/>
              <a:cxnLst/>
              <a:rect l="l" t="t" r="r" b="b"/>
              <a:pathLst>
                <a:path w="1080" h="1333" extrusionOk="0">
                  <a:moveTo>
                    <a:pt x="623" y="1"/>
                  </a:moveTo>
                  <a:cubicBezTo>
                    <a:pt x="566" y="1"/>
                    <a:pt x="521" y="18"/>
                    <a:pt x="505" y="54"/>
                  </a:cubicBezTo>
                  <a:cubicBezTo>
                    <a:pt x="447" y="182"/>
                    <a:pt x="0" y="858"/>
                    <a:pt x="111" y="1034"/>
                  </a:cubicBezTo>
                  <a:cubicBezTo>
                    <a:pt x="204" y="1178"/>
                    <a:pt x="453" y="1332"/>
                    <a:pt x="584" y="1332"/>
                  </a:cubicBezTo>
                  <a:cubicBezTo>
                    <a:pt x="611" y="1332"/>
                    <a:pt x="633" y="1326"/>
                    <a:pt x="647" y="1311"/>
                  </a:cubicBezTo>
                  <a:cubicBezTo>
                    <a:pt x="732" y="1231"/>
                    <a:pt x="1080" y="524"/>
                    <a:pt x="1036" y="304"/>
                  </a:cubicBezTo>
                  <a:cubicBezTo>
                    <a:pt x="998" y="111"/>
                    <a:pt x="770" y="1"/>
                    <a:pt x="62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2"/>
            <p:cNvSpPr/>
            <p:nvPr/>
          </p:nvSpPr>
          <p:spPr>
            <a:xfrm>
              <a:off x="825725" y="3663075"/>
              <a:ext cx="65700" cy="82475"/>
            </a:xfrm>
            <a:custGeom>
              <a:avLst/>
              <a:gdLst/>
              <a:ahLst/>
              <a:cxnLst/>
              <a:rect l="l" t="t" r="r" b="b"/>
              <a:pathLst>
                <a:path w="2628" h="3299" extrusionOk="0">
                  <a:moveTo>
                    <a:pt x="1132" y="1"/>
                  </a:moveTo>
                  <a:lnTo>
                    <a:pt x="1" y="1929"/>
                  </a:lnTo>
                  <a:lnTo>
                    <a:pt x="1486" y="3299"/>
                  </a:lnTo>
                  <a:lnTo>
                    <a:pt x="2627" y="2350"/>
                  </a:lnTo>
                  <a:lnTo>
                    <a:pt x="1132" y="1"/>
                  </a:lnTo>
                  <a:close/>
                </a:path>
              </a:pathLst>
            </a:custGeom>
            <a:solidFill>
              <a:srgbClr val="D6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2"/>
            <p:cNvSpPr/>
            <p:nvPr/>
          </p:nvSpPr>
          <p:spPr>
            <a:xfrm>
              <a:off x="870350" y="3710700"/>
              <a:ext cx="7625" cy="9400"/>
            </a:xfrm>
            <a:custGeom>
              <a:avLst/>
              <a:gdLst/>
              <a:ahLst/>
              <a:cxnLst/>
              <a:rect l="l" t="t" r="r" b="b"/>
              <a:pathLst>
                <a:path w="305" h="376" extrusionOk="0">
                  <a:moveTo>
                    <a:pt x="142" y="1"/>
                  </a:moveTo>
                  <a:cubicBezTo>
                    <a:pt x="62" y="1"/>
                    <a:pt x="0" y="77"/>
                    <a:pt x="0" y="175"/>
                  </a:cubicBezTo>
                  <a:cubicBezTo>
                    <a:pt x="0" y="280"/>
                    <a:pt x="68" y="368"/>
                    <a:pt x="153" y="375"/>
                  </a:cubicBezTo>
                  <a:cubicBezTo>
                    <a:pt x="156" y="375"/>
                    <a:pt x="160" y="375"/>
                    <a:pt x="163" y="375"/>
                  </a:cubicBezTo>
                  <a:cubicBezTo>
                    <a:pt x="243" y="375"/>
                    <a:pt x="305" y="299"/>
                    <a:pt x="305" y="201"/>
                  </a:cubicBezTo>
                  <a:cubicBezTo>
                    <a:pt x="305" y="99"/>
                    <a:pt x="237" y="8"/>
                    <a:pt x="153" y="1"/>
                  </a:cubicBezTo>
                  <a:cubicBezTo>
                    <a:pt x="149" y="1"/>
                    <a:pt x="146" y="1"/>
                    <a:pt x="142" y="1"/>
                  </a:cubicBezTo>
                  <a:close/>
                </a:path>
              </a:pathLst>
            </a:custGeom>
            <a:solidFill>
              <a:srgbClr val="F29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2"/>
            <p:cNvSpPr/>
            <p:nvPr/>
          </p:nvSpPr>
          <p:spPr>
            <a:xfrm>
              <a:off x="474125" y="3513375"/>
              <a:ext cx="93800" cy="60650"/>
            </a:xfrm>
            <a:custGeom>
              <a:avLst/>
              <a:gdLst/>
              <a:ahLst/>
              <a:cxnLst/>
              <a:rect l="l" t="t" r="r" b="b"/>
              <a:pathLst>
                <a:path w="3752" h="2426" extrusionOk="0">
                  <a:moveTo>
                    <a:pt x="1153" y="1"/>
                  </a:moveTo>
                  <a:cubicBezTo>
                    <a:pt x="935" y="1"/>
                    <a:pt x="234" y="485"/>
                    <a:pt x="1" y="696"/>
                  </a:cubicBezTo>
                  <a:cubicBezTo>
                    <a:pt x="182" y="818"/>
                    <a:pt x="843" y="2379"/>
                    <a:pt x="843" y="2379"/>
                  </a:cubicBezTo>
                  <a:cubicBezTo>
                    <a:pt x="843" y="2379"/>
                    <a:pt x="1175" y="2425"/>
                    <a:pt x="1558" y="2425"/>
                  </a:cubicBezTo>
                  <a:cubicBezTo>
                    <a:pt x="1773" y="2425"/>
                    <a:pt x="2004" y="2411"/>
                    <a:pt x="2201" y="2365"/>
                  </a:cubicBezTo>
                  <a:cubicBezTo>
                    <a:pt x="2366" y="2326"/>
                    <a:pt x="2823" y="2274"/>
                    <a:pt x="3214" y="2271"/>
                  </a:cubicBezTo>
                  <a:cubicBezTo>
                    <a:pt x="3751" y="2270"/>
                    <a:pt x="3300" y="754"/>
                    <a:pt x="3300" y="754"/>
                  </a:cubicBezTo>
                  <a:lnTo>
                    <a:pt x="3300" y="754"/>
                  </a:lnTo>
                  <a:cubicBezTo>
                    <a:pt x="3300" y="754"/>
                    <a:pt x="3213" y="761"/>
                    <a:pt x="3093" y="761"/>
                  </a:cubicBezTo>
                  <a:cubicBezTo>
                    <a:pt x="2916" y="761"/>
                    <a:pt x="2670" y="745"/>
                    <a:pt x="2536" y="663"/>
                  </a:cubicBezTo>
                  <a:cubicBezTo>
                    <a:pt x="2189" y="452"/>
                    <a:pt x="1764" y="208"/>
                    <a:pt x="1185" y="5"/>
                  </a:cubicBezTo>
                  <a:cubicBezTo>
                    <a:pt x="1176" y="2"/>
                    <a:pt x="1165" y="1"/>
                    <a:pt x="1153" y="1"/>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2"/>
            <p:cNvSpPr/>
            <p:nvPr/>
          </p:nvSpPr>
          <p:spPr>
            <a:xfrm>
              <a:off x="484350" y="3025425"/>
              <a:ext cx="72075" cy="1207950"/>
            </a:xfrm>
            <a:custGeom>
              <a:avLst/>
              <a:gdLst/>
              <a:ahLst/>
              <a:cxnLst/>
              <a:rect l="l" t="t" r="r" b="b"/>
              <a:pathLst>
                <a:path w="2883" h="48318" extrusionOk="0">
                  <a:moveTo>
                    <a:pt x="0" y="0"/>
                  </a:moveTo>
                  <a:lnTo>
                    <a:pt x="2065" y="48263"/>
                  </a:lnTo>
                  <a:lnTo>
                    <a:pt x="2883" y="48317"/>
                  </a:lnTo>
                  <a:lnTo>
                    <a:pt x="389" y="6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52"/>
            <p:cNvSpPr/>
            <p:nvPr/>
          </p:nvSpPr>
          <p:spPr>
            <a:xfrm>
              <a:off x="460475" y="2870125"/>
              <a:ext cx="53175" cy="197025"/>
            </a:xfrm>
            <a:custGeom>
              <a:avLst/>
              <a:gdLst/>
              <a:ahLst/>
              <a:cxnLst/>
              <a:rect l="l" t="t" r="r" b="b"/>
              <a:pathLst>
                <a:path w="2127" h="7881" extrusionOk="0">
                  <a:moveTo>
                    <a:pt x="653" y="0"/>
                  </a:moveTo>
                  <a:lnTo>
                    <a:pt x="1" y="6661"/>
                  </a:lnTo>
                  <a:lnTo>
                    <a:pt x="1201" y="7881"/>
                  </a:lnTo>
                  <a:lnTo>
                    <a:pt x="2126" y="6263"/>
                  </a:lnTo>
                  <a:lnTo>
                    <a:pt x="6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52"/>
            <p:cNvSpPr/>
            <p:nvPr/>
          </p:nvSpPr>
          <p:spPr>
            <a:xfrm>
              <a:off x="476800" y="2870125"/>
              <a:ext cx="36850" cy="197025"/>
            </a:xfrm>
            <a:custGeom>
              <a:avLst/>
              <a:gdLst/>
              <a:ahLst/>
              <a:cxnLst/>
              <a:rect l="l" t="t" r="r" b="b"/>
              <a:pathLst>
                <a:path w="1474" h="7881" extrusionOk="0">
                  <a:moveTo>
                    <a:pt x="0" y="0"/>
                  </a:moveTo>
                  <a:lnTo>
                    <a:pt x="548" y="7881"/>
                  </a:lnTo>
                  <a:lnTo>
                    <a:pt x="1473" y="6263"/>
                  </a:lnTo>
                  <a:lnTo>
                    <a:pt x="0"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52"/>
            <p:cNvSpPr/>
            <p:nvPr/>
          </p:nvSpPr>
          <p:spPr>
            <a:xfrm>
              <a:off x="485550" y="3500125"/>
              <a:ext cx="51975" cy="39850"/>
            </a:xfrm>
            <a:custGeom>
              <a:avLst/>
              <a:gdLst/>
              <a:ahLst/>
              <a:cxnLst/>
              <a:rect l="l" t="t" r="r" b="b"/>
              <a:pathLst>
                <a:path w="2079" h="1594" extrusionOk="0">
                  <a:moveTo>
                    <a:pt x="724" y="1"/>
                  </a:moveTo>
                  <a:cubicBezTo>
                    <a:pt x="441" y="1"/>
                    <a:pt x="192" y="385"/>
                    <a:pt x="97" y="575"/>
                  </a:cubicBezTo>
                  <a:cubicBezTo>
                    <a:pt x="1" y="774"/>
                    <a:pt x="487" y="1473"/>
                    <a:pt x="602" y="1567"/>
                  </a:cubicBezTo>
                  <a:cubicBezTo>
                    <a:pt x="625" y="1586"/>
                    <a:pt x="655" y="1594"/>
                    <a:pt x="690" y="1594"/>
                  </a:cubicBezTo>
                  <a:cubicBezTo>
                    <a:pt x="828" y="1594"/>
                    <a:pt x="1025" y="1463"/>
                    <a:pt x="1011" y="1351"/>
                  </a:cubicBezTo>
                  <a:cubicBezTo>
                    <a:pt x="994" y="1212"/>
                    <a:pt x="764" y="850"/>
                    <a:pt x="821" y="805"/>
                  </a:cubicBezTo>
                  <a:cubicBezTo>
                    <a:pt x="879" y="759"/>
                    <a:pt x="982" y="748"/>
                    <a:pt x="982" y="748"/>
                  </a:cubicBezTo>
                  <a:cubicBezTo>
                    <a:pt x="982" y="748"/>
                    <a:pt x="1468" y="1280"/>
                    <a:pt x="1851" y="1280"/>
                  </a:cubicBezTo>
                  <a:cubicBezTo>
                    <a:pt x="1934" y="1280"/>
                    <a:pt x="2012" y="1255"/>
                    <a:pt x="2079" y="1195"/>
                  </a:cubicBezTo>
                  <a:cubicBezTo>
                    <a:pt x="1592" y="590"/>
                    <a:pt x="1061" y="44"/>
                    <a:pt x="764" y="3"/>
                  </a:cubicBezTo>
                  <a:cubicBezTo>
                    <a:pt x="751" y="2"/>
                    <a:pt x="737" y="1"/>
                    <a:pt x="724"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2"/>
            <p:cNvSpPr/>
            <p:nvPr/>
          </p:nvSpPr>
          <p:spPr>
            <a:xfrm>
              <a:off x="469650" y="3523800"/>
              <a:ext cx="33175" cy="19850"/>
            </a:xfrm>
            <a:custGeom>
              <a:avLst/>
              <a:gdLst/>
              <a:ahLst/>
              <a:cxnLst/>
              <a:rect l="l" t="t" r="r" b="b"/>
              <a:pathLst>
                <a:path w="1327" h="794" extrusionOk="0">
                  <a:moveTo>
                    <a:pt x="981" y="1"/>
                  </a:moveTo>
                  <a:cubicBezTo>
                    <a:pt x="976" y="1"/>
                    <a:pt x="972" y="1"/>
                    <a:pt x="967" y="2"/>
                  </a:cubicBezTo>
                  <a:cubicBezTo>
                    <a:pt x="842" y="28"/>
                    <a:pt x="69" y="68"/>
                    <a:pt x="35" y="246"/>
                  </a:cubicBezTo>
                  <a:cubicBezTo>
                    <a:pt x="0" y="423"/>
                    <a:pt x="127" y="775"/>
                    <a:pt x="243" y="792"/>
                  </a:cubicBezTo>
                  <a:cubicBezTo>
                    <a:pt x="250" y="793"/>
                    <a:pt x="260" y="794"/>
                    <a:pt x="271" y="794"/>
                  </a:cubicBezTo>
                  <a:cubicBezTo>
                    <a:pt x="446" y="794"/>
                    <a:pt x="1086" y="671"/>
                    <a:pt x="1193" y="529"/>
                  </a:cubicBezTo>
                  <a:cubicBezTo>
                    <a:pt x="1326" y="349"/>
                    <a:pt x="1109" y="1"/>
                    <a:pt x="98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2"/>
            <p:cNvSpPr/>
            <p:nvPr/>
          </p:nvSpPr>
          <p:spPr>
            <a:xfrm>
              <a:off x="477650" y="3538425"/>
              <a:ext cx="33150" cy="19850"/>
            </a:xfrm>
            <a:custGeom>
              <a:avLst/>
              <a:gdLst/>
              <a:ahLst/>
              <a:cxnLst/>
              <a:rect l="l" t="t" r="r" b="b"/>
              <a:pathLst>
                <a:path w="1326" h="794" extrusionOk="0">
                  <a:moveTo>
                    <a:pt x="979" y="0"/>
                  </a:moveTo>
                  <a:cubicBezTo>
                    <a:pt x="974" y="0"/>
                    <a:pt x="969" y="1"/>
                    <a:pt x="965" y="2"/>
                  </a:cubicBezTo>
                  <a:cubicBezTo>
                    <a:pt x="841" y="29"/>
                    <a:pt x="67" y="68"/>
                    <a:pt x="32" y="246"/>
                  </a:cubicBezTo>
                  <a:cubicBezTo>
                    <a:pt x="1" y="424"/>
                    <a:pt x="124" y="776"/>
                    <a:pt x="241" y="792"/>
                  </a:cubicBezTo>
                  <a:cubicBezTo>
                    <a:pt x="248" y="793"/>
                    <a:pt x="259" y="794"/>
                    <a:pt x="271" y="794"/>
                  </a:cubicBezTo>
                  <a:cubicBezTo>
                    <a:pt x="451" y="794"/>
                    <a:pt x="1087" y="672"/>
                    <a:pt x="1191" y="529"/>
                  </a:cubicBezTo>
                  <a:cubicBezTo>
                    <a:pt x="1325" y="350"/>
                    <a:pt x="1106" y="0"/>
                    <a:pt x="97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2"/>
            <p:cNvSpPr/>
            <p:nvPr/>
          </p:nvSpPr>
          <p:spPr>
            <a:xfrm>
              <a:off x="486500" y="3553400"/>
              <a:ext cx="30125" cy="19725"/>
            </a:xfrm>
            <a:custGeom>
              <a:avLst/>
              <a:gdLst/>
              <a:ahLst/>
              <a:cxnLst/>
              <a:rect l="l" t="t" r="r" b="b"/>
              <a:pathLst>
                <a:path w="1205" h="789" extrusionOk="0">
                  <a:moveTo>
                    <a:pt x="892" y="1"/>
                  </a:moveTo>
                  <a:cubicBezTo>
                    <a:pt x="888" y="1"/>
                    <a:pt x="885" y="1"/>
                    <a:pt x="881" y="2"/>
                  </a:cubicBezTo>
                  <a:cubicBezTo>
                    <a:pt x="769" y="28"/>
                    <a:pt x="65" y="60"/>
                    <a:pt x="32" y="236"/>
                  </a:cubicBezTo>
                  <a:cubicBezTo>
                    <a:pt x="0" y="414"/>
                    <a:pt x="109" y="768"/>
                    <a:pt x="216" y="787"/>
                  </a:cubicBezTo>
                  <a:cubicBezTo>
                    <a:pt x="223" y="788"/>
                    <a:pt x="232" y="788"/>
                    <a:pt x="243" y="788"/>
                  </a:cubicBezTo>
                  <a:cubicBezTo>
                    <a:pt x="404" y="788"/>
                    <a:pt x="984" y="674"/>
                    <a:pt x="1081" y="535"/>
                  </a:cubicBezTo>
                  <a:cubicBezTo>
                    <a:pt x="1205" y="356"/>
                    <a:pt x="1008" y="1"/>
                    <a:pt x="89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2"/>
            <p:cNvSpPr/>
            <p:nvPr/>
          </p:nvSpPr>
          <p:spPr>
            <a:xfrm>
              <a:off x="540600" y="3528075"/>
              <a:ext cx="49275" cy="66550"/>
            </a:xfrm>
            <a:custGeom>
              <a:avLst/>
              <a:gdLst/>
              <a:ahLst/>
              <a:cxnLst/>
              <a:rect l="l" t="t" r="r" b="b"/>
              <a:pathLst>
                <a:path w="1971" h="2662" extrusionOk="0">
                  <a:moveTo>
                    <a:pt x="0" y="1"/>
                  </a:moveTo>
                  <a:lnTo>
                    <a:pt x="296" y="1854"/>
                  </a:lnTo>
                  <a:lnTo>
                    <a:pt x="1766" y="2662"/>
                  </a:lnTo>
                  <a:lnTo>
                    <a:pt x="1970" y="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2"/>
            <p:cNvSpPr/>
            <p:nvPr/>
          </p:nvSpPr>
          <p:spPr>
            <a:xfrm>
              <a:off x="720350" y="3524475"/>
              <a:ext cx="313475" cy="390125"/>
            </a:xfrm>
            <a:custGeom>
              <a:avLst/>
              <a:gdLst/>
              <a:ahLst/>
              <a:cxnLst/>
              <a:rect l="l" t="t" r="r" b="b"/>
              <a:pathLst>
                <a:path w="12539" h="15605" extrusionOk="0">
                  <a:moveTo>
                    <a:pt x="254" y="1"/>
                  </a:moveTo>
                  <a:lnTo>
                    <a:pt x="254" y="1"/>
                  </a:lnTo>
                  <a:cubicBezTo>
                    <a:pt x="1" y="7607"/>
                    <a:pt x="1898" y="11992"/>
                    <a:pt x="5880" y="15605"/>
                  </a:cubicBezTo>
                  <a:cubicBezTo>
                    <a:pt x="9982" y="12077"/>
                    <a:pt x="12264" y="8440"/>
                    <a:pt x="12539" y="183"/>
                  </a:cubicBezTo>
                  <a:lnTo>
                    <a:pt x="25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2"/>
            <p:cNvSpPr/>
            <p:nvPr/>
          </p:nvSpPr>
          <p:spPr>
            <a:xfrm>
              <a:off x="720400" y="3524450"/>
              <a:ext cx="294075" cy="390125"/>
            </a:xfrm>
            <a:custGeom>
              <a:avLst/>
              <a:gdLst/>
              <a:ahLst/>
              <a:cxnLst/>
              <a:rect l="l" t="t" r="r" b="b"/>
              <a:pathLst>
                <a:path w="11763" h="15605" extrusionOk="0">
                  <a:moveTo>
                    <a:pt x="253" y="0"/>
                  </a:moveTo>
                  <a:cubicBezTo>
                    <a:pt x="0" y="7606"/>
                    <a:pt x="1897" y="11992"/>
                    <a:pt x="5879" y="15605"/>
                  </a:cubicBezTo>
                  <a:cubicBezTo>
                    <a:pt x="8760" y="13127"/>
                    <a:pt x="10742" y="10592"/>
                    <a:pt x="11762" y="6445"/>
                  </a:cubicBezTo>
                  <a:lnTo>
                    <a:pt x="11762" y="6445"/>
                  </a:lnTo>
                  <a:cubicBezTo>
                    <a:pt x="10782" y="8491"/>
                    <a:pt x="9217" y="9878"/>
                    <a:pt x="7374" y="10053"/>
                  </a:cubicBezTo>
                  <a:cubicBezTo>
                    <a:pt x="7241" y="10066"/>
                    <a:pt x="7109" y="10072"/>
                    <a:pt x="6978" y="10072"/>
                  </a:cubicBezTo>
                  <a:cubicBezTo>
                    <a:pt x="3788" y="10072"/>
                    <a:pt x="1008" y="6369"/>
                    <a:pt x="677" y="1552"/>
                  </a:cubicBezTo>
                  <a:cubicBezTo>
                    <a:pt x="641" y="1028"/>
                    <a:pt x="637" y="511"/>
                    <a:pt x="660" y="6"/>
                  </a:cubicBezTo>
                  <a:lnTo>
                    <a:pt x="253"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52"/>
            <p:cNvSpPr/>
            <p:nvPr/>
          </p:nvSpPr>
          <p:spPr>
            <a:xfrm>
              <a:off x="866425" y="3526750"/>
              <a:ext cx="167400" cy="387850"/>
            </a:xfrm>
            <a:custGeom>
              <a:avLst/>
              <a:gdLst/>
              <a:ahLst/>
              <a:cxnLst/>
              <a:rect l="l" t="t" r="r" b="b"/>
              <a:pathLst>
                <a:path w="6696" h="15514" extrusionOk="0">
                  <a:moveTo>
                    <a:pt x="517" y="0"/>
                  </a:moveTo>
                  <a:lnTo>
                    <a:pt x="1" y="15479"/>
                  </a:lnTo>
                  <a:cubicBezTo>
                    <a:pt x="14" y="15492"/>
                    <a:pt x="24" y="15504"/>
                    <a:pt x="37" y="15514"/>
                  </a:cubicBezTo>
                  <a:cubicBezTo>
                    <a:pt x="4139" y="11986"/>
                    <a:pt x="6421" y="8349"/>
                    <a:pt x="6696" y="92"/>
                  </a:cubicBezTo>
                  <a:lnTo>
                    <a:pt x="517"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52"/>
            <p:cNvSpPr/>
            <p:nvPr/>
          </p:nvSpPr>
          <p:spPr>
            <a:xfrm>
              <a:off x="730325" y="3537300"/>
              <a:ext cx="293450" cy="365275"/>
            </a:xfrm>
            <a:custGeom>
              <a:avLst/>
              <a:gdLst/>
              <a:ahLst/>
              <a:cxnLst/>
              <a:rect l="l" t="t" r="r" b="b"/>
              <a:pathLst>
                <a:path w="11738" h="14611" extrusionOk="0">
                  <a:moveTo>
                    <a:pt x="388" y="176"/>
                  </a:moveTo>
                  <a:lnTo>
                    <a:pt x="11565" y="343"/>
                  </a:lnTo>
                  <a:cubicBezTo>
                    <a:pt x="11298" y="7920"/>
                    <a:pt x="9139" y="11245"/>
                    <a:pt x="5507" y="14382"/>
                  </a:cubicBezTo>
                  <a:cubicBezTo>
                    <a:pt x="1671" y="10879"/>
                    <a:pt x="184" y="6752"/>
                    <a:pt x="388" y="176"/>
                  </a:cubicBezTo>
                  <a:close/>
                  <a:moveTo>
                    <a:pt x="227" y="1"/>
                  </a:moveTo>
                  <a:lnTo>
                    <a:pt x="223" y="88"/>
                  </a:lnTo>
                  <a:cubicBezTo>
                    <a:pt x="0" y="6802"/>
                    <a:pt x="1513" y="10997"/>
                    <a:pt x="5446" y="14565"/>
                  </a:cubicBezTo>
                  <a:lnTo>
                    <a:pt x="5499" y="14611"/>
                  </a:lnTo>
                  <a:lnTo>
                    <a:pt x="5554" y="14565"/>
                  </a:lnTo>
                  <a:cubicBezTo>
                    <a:pt x="9273" y="11369"/>
                    <a:pt x="11477" y="8002"/>
                    <a:pt x="11733" y="259"/>
                  </a:cubicBezTo>
                  <a:lnTo>
                    <a:pt x="11737" y="170"/>
                  </a:ln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2"/>
            <p:cNvSpPr/>
            <p:nvPr/>
          </p:nvSpPr>
          <p:spPr>
            <a:xfrm>
              <a:off x="865325" y="3541150"/>
              <a:ext cx="16900" cy="357250"/>
            </a:xfrm>
            <a:custGeom>
              <a:avLst/>
              <a:gdLst/>
              <a:ahLst/>
              <a:cxnLst/>
              <a:rect l="l" t="t" r="r" b="b"/>
              <a:pathLst>
                <a:path w="676" h="14290" extrusionOk="0">
                  <a:moveTo>
                    <a:pt x="476" y="1"/>
                  </a:moveTo>
                  <a:lnTo>
                    <a:pt x="0" y="14286"/>
                  </a:lnTo>
                  <a:lnTo>
                    <a:pt x="200" y="14290"/>
                  </a:lnTo>
                  <a:lnTo>
                    <a:pt x="676" y="5"/>
                  </a:lnTo>
                  <a:lnTo>
                    <a:pt x="47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2"/>
            <p:cNvSpPr/>
            <p:nvPr/>
          </p:nvSpPr>
          <p:spPr>
            <a:xfrm>
              <a:off x="948850" y="3596250"/>
              <a:ext cx="48150" cy="41450"/>
            </a:xfrm>
            <a:custGeom>
              <a:avLst/>
              <a:gdLst/>
              <a:ahLst/>
              <a:cxnLst/>
              <a:rect l="l" t="t" r="r" b="b"/>
              <a:pathLst>
                <a:path w="1926" h="1658" extrusionOk="0">
                  <a:moveTo>
                    <a:pt x="1450" y="1"/>
                  </a:moveTo>
                  <a:cubicBezTo>
                    <a:pt x="1450" y="1"/>
                    <a:pt x="1587" y="1079"/>
                    <a:pt x="1049" y="1107"/>
                  </a:cubicBezTo>
                  <a:cubicBezTo>
                    <a:pt x="1042" y="1108"/>
                    <a:pt x="1035" y="1108"/>
                    <a:pt x="1028" y="1108"/>
                  </a:cubicBezTo>
                  <a:cubicBezTo>
                    <a:pt x="516" y="1108"/>
                    <a:pt x="670" y="8"/>
                    <a:pt x="670" y="8"/>
                  </a:cubicBezTo>
                  <a:lnTo>
                    <a:pt x="670" y="8"/>
                  </a:lnTo>
                  <a:cubicBezTo>
                    <a:pt x="670" y="8"/>
                    <a:pt x="0" y="1470"/>
                    <a:pt x="772" y="1632"/>
                  </a:cubicBezTo>
                  <a:cubicBezTo>
                    <a:pt x="854" y="1649"/>
                    <a:pt x="932" y="1658"/>
                    <a:pt x="1006" y="1658"/>
                  </a:cubicBezTo>
                  <a:cubicBezTo>
                    <a:pt x="1627" y="1658"/>
                    <a:pt x="1925" y="1054"/>
                    <a:pt x="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2"/>
            <p:cNvSpPr/>
            <p:nvPr/>
          </p:nvSpPr>
          <p:spPr>
            <a:xfrm>
              <a:off x="965650" y="3604550"/>
              <a:ext cx="19400" cy="24125"/>
            </a:xfrm>
            <a:custGeom>
              <a:avLst/>
              <a:gdLst/>
              <a:ahLst/>
              <a:cxnLst/>
              <a:rect l="l" t="t" r="r" b="b"/>
              <a:pathLst>
                <a:path w="776" h="965" extrusionOk="0">
                  <a:moveTo>
                    <a:pt x="334" y="1"/>
                  </a:moveTo>
                  <a:cubicBezTo>
                    <a:pt x="334" y="1"/>
                    <a:pt x="1" y="965"/>
                    <a:pt x="318" y="965"/>
                  </a:cubicBezTo>
                  <a:cubicBezTo>
                    <a:pt x="324" y="965"/>
                    <a:pt x="330" y="964"/>
                    <a:pt x="335" y="964"/>
                  </a:cubicBezTo>
                  <a:cubicBezTo>
                    <a:pt x="775" y="922"/>
                    <a:pt x="334"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2"/>
            <p:cNvSpPr/>
            <p:nvPr/>
          </p:nvSpPr>
          <p:spPr>
            <a:xfrm>
              <a:off x="918125" y="3665700"/>
              <a:ext cx="45550" cy="39200"/>
            </a:xfrm>
            <a:custGeom>
              <a:avLst/>
              <a:gdLst/>
              <a:ahLst/>
              <a:cxnLst/>
              <a:rect l="l" t="t" r="r" b="b"/>
              <a:pathLst>
                <a:path w="1822" h="1568" extrusionOk="0">
                  <a:moveTo>
                    <a:pt x="1371" y="1"/>
                  </a:moveTo>
                  <a:cubicBezTo>
                    <a:pt x="1371" y="1"/>
                    <a:pt x="1501" y="1019"/>
                    <a:pt x="992" y="1048"/>
                  </a:cubicBezTo>
                  <a:cubicBezTo>
                    <a:pt x="985" y="1049"/>
                    <a:pt x="979" y="1049"/>
                    <a:pt x="972" y="1049"/>
                  </a:cubicBezTo>
                  <a:cubicBezTo>
                    <a:pt x="489" y="1049"/>
                    <a:pt x="634" y="8"/>
                    <a:pt x="634" y="8"/>
                  </a:cubicBezTo>
                  <a:lnTo>
                    <a:pt x="634" y="8"/>
                  </a:lnTo>
                  <a:cubicBezTo>
                    <a:pt x="634" y="8"/>
                    <a:pt x="1" y="1392"/>
                    <a:pt x="732" y="1544"/>
                  </a:cubicBezTo>
                  <a:cubicBezTo>
                    <a:pt x="809" y="1560"/>
                    <a:pt x="882" y="1568"/>
                    <a:pt x="952" y="1568"/>
                  </a:cubicBezTo>
                  <a:cubicBezTo>
                    <a:pt x="1539" y="1568"/>
                    <a:pt x="1821" y="998"/>
                    <a:pt x="1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2"/>
            <p:cNvSpPr/>
            <p:nvPr/>
          </p:nvSpPr>
          <p:spPr>
            <a:xfrm>
              <a:off x="934000" y="3673575"/>
              <a:ext cx="18425" cy="22825"/>
            </a:xfrm>
            <a:custGeom>
              <a:avLst/>
              <a:gdLst/>
              <a:ahLst/>
              <a:cxnLst/>
              <a:rect l="l" t="t" r="r" b="b"/>
              <a:pathLst>
                <a:path w="737" h="913" extrusionOk="0">
                  <a:moveTo>
                    <a:pt x="317" y="0"/>
                  </a:moveTo>
                  <a:cubicBezTo>
                    <a:pt x="317" y="0"/>
                    <a:pt x="1" y="912"/>
                    <a:pt x="305" y="912"/>
                  </a:cubicBezTo>
                  <a:cubicBezTo>
                    <a:pt x="309" y="912"/>
                    <a:pt x="314" y="912"/>
                    <a:pt x="320" y="911"/>
                  </a:cubicBezTo>
                  <a:cubicBezTo>
                    <a:pt x="736" y="873"/>
                    <a:pt x="317"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2"/>
            <p:cNvSpPr/>
            <p:nvPr/>
          </p:nvSpPr>
          <p:spPr>
            <a:xfrm>
              <a:off x="884000" y="3610300"/>
              <a:ext cx="45550" cy="39225"/>
            </a:xfrm>
            <a:custGeom>
              <a:avLst/>
              <a:gdLst/>
              <a:ahLst/>
              <a:cxnLst/>
              <a:rect l="l" t="t" r="r" b="b"/>
              <a:pathLst>
                <a:path w="1822" h="1569" extrusionOk="0">
                  <a:moveTo>
                    <a:pt x="1371" y="1"/>
                  </a:moveTo>
                  <a:cubicBezTo>
                    <a:pt x="1371" y="1"/>
                    <a:pt x="1501" y="1020"/>
                    <a:pt x="992" y="1048"/>
                  </a:cubicBezTo>
                  <a:cubicBezTo>
                    <a:pt x="985" y="1049"/>
                    <a:pt x="979" y="1049"/>
                    <a:pt x="972" y="1049"/>
                  </a:cubicBezTo>
                  <a:cubicBezTo>
                    <a:pt x="489" y="1049"/>
                    <a:pt x="634" y="8"/>
                    <a:pt x="634" y="8"/>
                  </a:cubicBezTo>
                  <a:lnTo>
                    <a:pt x="634" y="8"/>
                  </a:lnTo>
                  <a:cubicBezTo>
                    <a:pt x="634" y="8"/>
                    <a:pt x="0" y="1389"/>
                    <a:pt x="732" y="1544"/>
                  </a:cubicBezTo>
                  <a:cubicBezTo>
                    <a:pt x="809" y="1560"/>
                    <a:pt x="882" y="1568"/>
                    <a:pt x="951" y="1568"/>
                  </a:cubicBezTo>
                  <a:cubicBezTo>
                    <a:pt x="1538" y="1568"/>
                    <a:pt x="1821" y="997"/>
                    <a:pt x="1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2"/>
            <p:cNvSpPr/>
            <p:nvPr/>
          </p:nvSpPr>
          <p:spPr>
            <a:xfrm>
              <a:off x="899900" y="3618150"/>
              <a:ext cx="18400" cy="22775"/>
            </a:xfrm>
            <a:custGeom>
              <a:avLst/>
              <a:gdLst/>
              <a:ahLst/>
              <a:cxnLst/>
              <a:rect l="l" t="t" r="r" b="b"/>
              <a:pathLst>
                <a:path w="736" h="911" extrusionOk="0">
                  <a:moveTo>
                    <a:pt x="316" y="0"/>
                  </a:moveTo>
                  <a:cubicBezTo>
                    <a:pt x="316" y="0"/>
                    <a:pt x="1" y="910"/>
                    <a:pt x="302" y="910"/>
                  </a:cubicBezTo>
                  <a:cubicBezTo>
                    <a:pt x="307" y="910"/>
                    <a:pt x="313" y="910"/>
                    <a:pt x="319" y="910"/>
                  </a:cubicBezTo>
                  <a:cubicBezTo>
                    <a:pt x="735" y="871"/>
                    <a:pt x="316"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52"/>
            <p:cNvSpPr/>
            <p:nvPr/>
          </p:nvSpPr>
          <p:spPr>
            <a:xfrm>
              <a:off x="791025" y="3612650"/>
              <a:ext cx="36950" cy="96475"/>
            </a:xfrm>
            <a:custGeom>
              <a:avLst/>
              <a:gdLst/>
              <a:ahLst/>
              <a:cxnLst/>
              <a:rect l="l" t="t" r="r" b="b"/>
              <a:pathLst>
                <a:path w="1478" h="3859" extrusionOk="0">
                  <a:moveTo>
                    <a:pt x="128" y="0"/>
                  </a:moveTo>
                  <a:lnTo>
                    <a:pt x="741" y="1894"/>
                  </a:lnTo>
                  <a:lnTo>
                    <a:pt x="1" y="3837"/>
                  </a:lnTo>
                  <a:lnTo>
                    <a:pt x="1350" y="3858"/>
                  </a:lnTo>
                  <a:lnTo>
                    <a:pt x="1350" y="3858"/>
                  </a:lnTo>
                  <a:lnTo>
                    <a:pt x="822" y="1896"/>
                  </a:lnTo>
                  <a:lnTo>
                    <a:pt x="1478" y="22"/>
                  </a:lnTo>
                  <a:lnTo>
                    <a:pt x="12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52"/>
            <p:cNvSpPr/>
            <p:nvPr/>
          </p:nvSpPr>
          <p:spPr>
            <a:xfrm>
              <a:off x="771625" y="3640125"/>
              <a:ext cx="80850" cy="38025"/>
            </a:xfrm>
            <a:custGeom>
              <a:avLst/>
              <a:gdLst/>
              <a:ahLst/>
              <a:cxnLst/>
              <a:rect l="l" t="t" r="r" b="b"/>
              <a:pathLst>
                <a:path w="3234" h="1521" extrusionOk="0">
                  <a:moveTo>
                    <a:pt x="49" y="0"/>
                  </a:moveTo>
                  <a:lnTo>
                    <a:pt x="1" y="1472"/>
                  </a:lnTo>
                  <a:lnTo>
                    <a:pt x="1551" y="861"/>
                  </a:lnTo>
                  <a:lnTo>
                    <a:pt x="3186" y="1521"/>
                  </a:lnTo>
                  <a:lnTo>
                    <a:pt x="3234" y="48"/>
                  </a:lnTo>
                  <a:lnTo>
                    <a:pt x="1554" y="771"/>
                  </a:lnTo>
                  <a:lnTo>
                    <a:pt x="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2"/>
            <p:cNvSpPr/>
            <p:nvPr/>
          </p:nvSpPr>
          <p:spPr>
            <a:xfrm>
              <a:off x="838325" y="3361175"/>
              <a:ext cx="145825" cy="166700"/>
            </a:xfrm>
            <a:custGeom>
              <a:avLst/>
              <a:gdLst/>
              <a:ahLst/>
              <a:cxnLst/>
              <a:rect l="l" t="t" r="r" b="b"/>
              <a:pathLst>
                <a:path w="5833" h="6668" extrusionOk="0">
                  <a:moveTo>
                    <a:pt x="355" y="0"/>
                  </a:moveTo>
                  <a:cubicBezTo>
                    <a:pt x="0" y="2694"/>
                    <a:pt x="1834" y="6667"/>
                    <a:pt x="5297" y="6667"/>
                  </a:cubicBezTo>
                  <a:cubicBezTo>
                    <a:pt x="5387" y="6667"/>
                    <a:pt x="5479" y="6665"/>
                    <a:pt x="5571" y="6659"/>
                  </a:cubicBezTo>
                  <a:cubicBezTo>
                    <a:pt x="5571" y="6659"/>
                    <a:pt x="5832" y="4396"/>
                    <a:pt x="4693" y="2399"/>
                  </a:cubicBezTo>
                  <a:cubicBezTo>
                    <a:pt x="3546" y="388"/>
                    <a:pt x="355" y="0"/>
                    <a:pt x="35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2"/>
            <p:cNvSpPr/>
            <p:nvPr/>
          </p:nvSpPr>
          <p:spPr>
            <a:xfrm>
              <a:off x="667025" y="3368150"/>
              <a:ext cx="216100" cy="251275"/>
            </a:xfrm>
            <a:custGeom>
              <a:avLst/>
              <a:gdLst/>
              <a:ahLst/>
              <a:cxnLst/>
              <a:rect l="l" t="t" r="r" b="b"/>
              <a:pathLst>
                <a:path w="8644" h="10051" extrusionOk="0">
                  <a:moveTo>
                    <a:pt x="8537" y="0"/>
                  </a:moveTo>
                  <a:cubicBezTo>
                    <a:pt x="3492" y="976"/>
                    <a:pt x="46" y="9624"/>
                    <a:pt x="46" y="9624"/>
                  </a:cubicBezTo>
                  <a:lnTo>
                    <a:pt x="0" y="9839"/>
                  </a:lnTo>
                  <a:lnTo>
                    <a:pt x="211" y="10050"/>
                  </a:lnTo>
                  <a:cubicBezTo>
                    <a:pt x="211" y="10050"/>
                    <a:pt x="4377" y="877"/>
                    <a:pt x="8643" y="387"/>
                  </a:cubicBezTo>
                  <a:lnTo>
                    <a:pt x="85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2"/>
            <p:cNvSpPr/>
            <p:nvPr/>
          </p:nvSpPr>
          <p:spPr>
            <a:xfrm>
              <a:off x="848825" y="3358775"/>
              <a:ext cx="148925" cy="144850"/>
            </a:xfrm>
            <a:custGeom>
              <a:avLst/>
              <a:gdLst/>
              <a:ahLst/>
              <a:cxnLst/>
              <a:rect l="l" t="t" r="r" b="b"/>
              <a:pathLst>
                <a:path w="5957" h="5794" extrusionOk="0">
                  <a:moveTo>
                    <a:pt x="403" y="1"/>
                  </a:moveTo>
                  <a:cubicBezTo>
                    <a:pt x="172" y="1"/>
                    <a:pt x="34" y="12"/>
                    <a:pt x="34" y="12"/>
                  </a:cubicBezTo>
                  <a:cubicBezTo>
                    <a:pt x="0" y="2545"/>
                    <a:pt x="1993" y="5793"/>
                    <a:pt x="5161" y="5793"/>
                  </a:cubicBezTo>
                  <a:cubicBezTo>
                    <a:pt x="5417" y="5793"/>
                    <a:pt x="5680" y="5772"/>
                    <a:pt x="5951" y="5728"/>
                  </a:cubicBezTo>
                  <a:cubicBezTo>
                    <a:pt x="5951" y="5728"/>
                    <a:pt x="5957" y="3459"/>
                    <a:pt x="4575" y="1614"/>
                  </a:cubicBezTo>
                  <a:cubicBezTo>
                    <a:pt x="3479" y="154"/>
                    <a:pt x="1277"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52"/>
            <p:cNvSpPr/>
            <p:nvPr/>
          </p:nvSpPr>
          <p:spPr>
            <a:xfrm>
              <a:off x="848825" y="3360613"/>
              <a:ext cx="148800" cy="144825"/>
            </a:xfrm>
            <a:custGeom>
              <a:avLst/>
              <a:gdLst/>
              <a:ahLst/>
              <a:cxnLst/>
              <a:rect l="l" t="t" r="r" b="b"/>
              <a:pathLst>
                <a:path w="5952" h="5793" extrusionOk="0">
                  <a:moveTo>
                    <a:pt x="397" y="0"/>
                  </a:moveTo>
                  <a:cubicBezTo>
                    <a:pt x="170" y="0"/>
                    <a:pt x="34" y="11"/>
                    <a:pt x="34" y="11"/>
                  </a:cubicBezTo>
                  <a:cubicBezTo>
                    <a:pt x="0" y="2544"/>
                    <a:pt x="1993" y="5792"/>
                    <a:pt x="5161" y="5792"/>
                  </a:cubicBezTo>
                  <a:cubicBezTo>
                    <a:pt x="5417" y="5792"/>
                    <a:pt x="5680" y="5771"/>
                    <a:pt x="5951" y="5727"/>
                  </a:cubicBezTo>
                  <a:cubicBezTo>
                    <a:pt x="5951" y="5727"/>
                    <a:pt x="5951" y="5648"/>
                    <a:pt x="5943" y="5508"/>
                  </a:cubicBezTo>
                  <a:cubicBezTo>
                    <a:pt x="5841" y="5522"/>
                    <a:pt x="5736" y="5529"/>
                    <a:pt x="5629" y="5529"/>
                  </a:cubicBezTo>
                  <a:cubicBezTo>
                    <a:pt x="4974" y="5529"/>
                    <a:pt x="4225" y="5276"/>
                    <a:pt x="3556" y="4773"/>
                  </a:cubicBezTo>
                  <a:cubicBezTo>
                    <a:pt x="2271" y="3811"/>
                    <a:pt x="1846" y="2466"/>
                    <a:pt x="2498" y="1571"/>
                  </a:cubicBezTo>
                  <a:cubicBezTo>
                    <a:pt x="2790" y="1172"/>
                    <a:pt x="3250" y="930"/>
                    <a:pt x="3781" y="871"/>
                  </a:cubicBezTo>
                  <a:cubicBezTo>
                    <a:pt x="2629" y="96"/>
                    <a:pt x="1089" y="0"/>
                    <a:pt x="39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52"/>
            <p:cNvSpPr/>
            <p:nvPr/>
          </p:nvSpPr>
          <p:spPr>
            <a:xfrm>
              <a:off x="718200" y="3290375"/>
              <a:ext cx="225700" cy="123525"/>
            </a:xfrm>
            <a:custGeom>
              <a:avLst/>
              <a:gdLst/>
              <a:ahLst/>
              <a:cxnLst/>
              <a:rect l="l" t="t" r="r" b="b"/>
              <a:pathLst>
                <a:path w="9028" h="4941" extrusionOk="0">
                  <a:moveTo>
                    <a:pt x="1675" y="0"/>
                  </a:moveTo>
                  <a:lnTo>
                    <a:pt x="1635" y="3064"/>
                  </a:lnTo>
                  <a:cubicBezTo>
                    <a:pt x="1639" y="3068"/>
                    <a:pt x="1643" y="3069"/>
                    <a:pt x="1648" y="3074"/>
                  </a:cubicBezTo>
                  <a:cubicBezTo>
                    <a:pt x="1583" y="3090"/>
                    <a:pt x="1518" y="3105"/>
                    <a:pt x="1456" y="3121"/>
                  </a:cubicBezTo>
                  <a:cubicBezTo>
                    <a:pt x="1497" y="3075"/>
                    <a:pt x="1535" y="3028"/>
                    <a:pt x="1574" y="2982"/>
                  </a:cubicBezTo>
                  <a:cubicBezTo>
                    <a:pt x="1574" y="2982"/>
                    <a:pt x="1570" y="2980"/>
                    <a:pt x="1563" y="2977"/>
                  </a:cubicBezTo>
                  <a:lnTo>
                    <a:pt x="1560" y="2977"/>
                  </a:lnTo>
                  <a:cubicBezTo>
                    <a:pt x="1491" y="2958"/>
                    <a:pt x="1165" y="2874"/>
                    <a:pt x="730" y="2874"/>
                  </a:cubicBezTo>
                  <a:cubicBezTo>
                    <a:pt x="508" y="2874"/>
                    <a:pt x="259" y="2896"/>
                    <a:pt x="1" y="2959"/>
                  </a:cubicBezTo>
                  <a:cubicBezTo>
                    <a:pt x="741" y="3822"/>
                    <a:pt x="2209" y="4551"/>
                    <a:pt x="3977" y="4828"/>
                  </a:cubicBezTo>
                  <a:cubicBezTo>
                    <a:pt x="4465" y="4904"/>
                    <a:pt x="4941" y="4941"/>
                    <a:pt x="5397" y="4941"/>
                  </a:cubicBezTo>
                  <a:cubicBezTo>
                    <a:pt x="7092" y="4941"/>
                    <a:pt x="8486" y="4438"/>
                    <a:pt x="9028" y="3623"/>
                  </a:cubicBezTo>
                  <a:lnTo>
                    <a:pt x="9012" y="3611"/>
                  </a:lnTo>
                  <a:lnTo>
                    <a:pt x="9011" y="3611"/>
                  </a:lnTo>
                  <a:cubicBezTo>
                    <a:pt x="8873" y="3518"/>
                    <a:pt x="8730" y="3436"/>
                    <a:pt x="8582" y="3363"/>
                  </a:cubicBezTo>
                  <a:cubicBezTo>
                    <a:pt x="8574" y="3358"/>
                    <a:pt x="8567" y="3354"/>
                    <a:pt x="8558" y="3350"/>
                  </a:cubicBezTo>
                  <a:cubicBezTo>
                    <a:pt x="8515" y="3328"/>
                    <a:pt x="8470" y="3307"/>
                    <a:pt x="8427" y="3286"/>
                  </a:cubicBezTo>
                  <a:cubicBezTo>
                    <a:pt x="8416" y="3282"/>
                    <a:pt x="8406" y="3278"/>
                    <a:pt x="8394" y="3272"/>
                  </a:cubicBezTo>
                  <a:cubicBezTo>
                    <a:pt x="8350" y="3253"/>
                    <a:pt x="8306" y="3233"/>
                    <a:pt x="8262" y="3215"/>
                  </a:cubicBezTo>
                  <a:cubicBezTo>
                    <a:pt x="8252" y="3212"/>
                    <a:pt x="8245" y="3207"/>
                    <a:pt x="8236" y="3205"/>
                  </a:cubicBezTo>
                  <a:cubicBezTo>
                    <a:pt x="7983" y="3100"/>
                    <a:pt x="7725" y="3019"/>
                    <a:pt x="7472" y="2956"/>
                  </a:cubicBezTo>
                  <a:cubicBezTo>
                    <a:pt x="7466" y="2956"/>
                    <a:pt x="7460" y="2954"/>
                    <a:pt x="7454" y="2953"/>
                  </a:cubicBezTo>
                  <a:cubicBezTo>
                    <a:pt x="7407" y="2940"/>
                    <a:pt x="7358" y="2930"/>
                    <a:pt x="7309" y="2919"/>
                  </a:cubicBezTo>
                  <a:cubicBezTo>
                    <a:pt x="7306" y="2919"/>
                    <a:pt x="7301" y="2917"/>
                    <a:pt x="7296" y="2917"/>
                  </a:cubicBezTo>
                  <a:cubicBezTo>
                    <a:pt x="7042" y="2860"/>
                    <a:pt x="6796" y="2821"/>
                    <a:pt x="6568" y="2795"/>
                  </a:cubicBezTo>
                  <a:cubicBezTo>
                    <a:pt x="6563" y="2795"/>
                    <a:pt x="6559" y="2792"/>
                    <a:pt x="6555" y="2792"/>
                  </a:cubicBezTo>
                  <a:cubicBezTo>
                    <a:pt x="6513" y="2788"/>
                    <a:pt x="6470" y="2782"/>
                    <a:pt x="6430" y="2778"/>
                  </a:cubicBezTo>
                  <a:cubicBezTo>
                    <a:pt x="6424" y="2776"/>
                    <a:pt x="6420" y="2776"/>
                    <a:pt x="6415" y="2776"/>
                  </a:cubicBezTo>
                  <a:cubicBezTo>
                    <a:pt x="6197" y="2755"/>
                    <a:pt x="6000" y="2745"/>
                    <a:pt x="5833" y="2740"/>
                  </a:cubicBezTo>
                  <a:lnTo>
                    <a:pt x="5815" y="2740"/>
                  </a:lnTo>
                  <a:cubicBezTo>
                    <a:pt x="5786" y="2739"/>
                    <a:pt x="5759" y="2739"/>
                    <a:pt x="5733" y="2739"/>
                  </a:cubicBezTo>
                  <a:lnTo>
                    <a:pt x="5614" y="2739"/>
                  </a:lnTo>
                  <a:cubicBezTo>
                    <a:pt x="5542" y="2739"/>
                    <a:pt x="5480" y="2739"/>
                    <a:pt x="5431" y="2740"/>
                  </a:cubicBezTo>
                  <a:lnTo>
                    <a:pt x="5407" y="2740"/>
                  </a:lnTo>
                  <a:cubicBezTo>
                    <a:pt x="5395" y="2742"/>
                    <a:pt x="5384" y="2742"/>
                    <a:pt x="5372" y="2742"/>
                  </a:cubicBezTo>
                  <a:cubicBezTo>
                    <a:pt x="5366" y="2745"/>
                    <a:pt x="5356" y="2745"/>
                    <a:pt x="5349" y="2745"/>
                  </a:cubicBezTo>
                  <a:cubicBezTo>
                    <a:pt x="5341" y="2746"/>
                    <a:pt x="5333" y="2746"/>
                    <a:pt x="5326" y="2746"/>
                  </a:cubicBezTo>
                  <a:cubicBezTo>
                    <a:pt x="5318" y="2748"/>
                    <a:pt x="5312" y="2748"/>
                    <a:pt x="5305" y="2748"/>
                  </a:cubicBezTo>
                  <a:lnTo>
                    <a:pt x="5290" y="2748"/>
                  </a:lnTo>
                  <a:cubicBezTo>
                    <a:pt x="5270" y="2750"/>
                    <a:pt x="5260" y="2750"/>
                    <a:pt x="5260" y="2750"/>
                  </a:cubicBezTo>
                  <a:cubicBezTo>
                    <a:pt x="5260" y="2782"/>
                    <a:pt x="5262" y="2815"/>
                    <a:pt x="5262" y="2847"/>
                  </a:cubicBezTo>
                  <a:cubicBezTo>
                    <a:pt x="5198" y="2835"/>
                    <a:pt x="5162" y="2832"/>
                    <a:pt x="5162" y="2832"/>
                  </a:cubicBezTo>
                  <a:cubicBezTo>
                    <a:pt x="5161" y="2834"/>
                    <a:pt x="5161" y="2838"/>
                    <a:pt x="5161" y="2841"/>
                  </a:cubicBezTo>
                  <a:cubicBezTo>
                    <a:pt x="5157" y="2840"/>
                    <a:pt x="5155" y="2840"/>
                    <a:pt x="5154" y="2840"/>
                  </a:cubicBezTo>
                  <a:cubicBezTo>
                    <a:pt x="5019" y="2020"/>
                    <a:pt x="4772" y="13"/>
                    <a:pt x="4772" y="13"/>
                  </a:cubicBezTo>
                  <a:lnTo>
                    <a:pt x="167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2"/>
            <p:cNvSpPr/>
            <p:nvPr/>
          </p:nvSpPr>
          <p:spPr>
            <a:xfrm>
              <a:off x="861575" y="3282100"/>
              <a:ext cx="18850" cy="29475"/>
            </a:xfrm>
            <a:custGeom>
              <a:avLst/>
              <a:gdLst/>
              <a:ahLst/>
              <a:cxnLst/>
              <a:rect l="l" t="t" r="r" b="b"/>
              <a:pathLst>
                <a:path w="754" h="1179" extrusionOk="0">
                  <a:moveTo>
                    <a:pt x="534" y="1"/>
                  </a:moveTo>
                  <a:cubicBezTo>
                    <a:pt x="534" y="1"/>
                    <a:pt x="1" y="552"/>
                    <a:pt x="129" y="764"/>
                  </a:cubicBezTo>
                  <a:cubicBezTo>
                    <a:pt x="258" y="976"/>
                    <a:pt x="754" y="1179"/>
                    <a:pt x="754" y="1179"/>
                  </a:cubicBezTo>
                  <a:cubicBezTo>
                    <a:pt x="754" y="1179"/>
                    <a:pt x="463" y="692"/>
                    <a:pt x="534"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2"/>
            <p:cNvSpPr/>
            <p:nvPr/>
          </p:nvSpPr>
          <p:spPr>
            <a:xfrm>
              <a:off x="704950" y="3240575"/>
              <a:ext cx="80275" cy="112575"/>
            </a:xfrm>
            <a:custGeom>
              <a:avLst/>
              <a:gdLst/>
              <a:ahLst/>
              <a:cxnLst/>
              <a:rect l="l" t="t" r="r" b="b"/>
              <a:pathLst>
                <a:path w="3211" h="4503" extrusionOk="0">
                  <a:moveTo>
                    <a:pt x="1351" y="0"/>
                  </a:moveTo>
                  <a:lnTo>
                    <a:pt x="1351" y="0"/>
                  </a:lnTo>
                  <a:cubicBezTo>
                    <a:pt x="1366" y="2630"/>
                    <a:pt x="1" y="4178"/>
                    <a:pt x="2" y="4178"/>
                  </a:cubicBezTo>
                  <a:lnTo>
                    <a:pt x="274" y="4502"/>
                  </a:lnTo>
                  <a:lnTo>
                    <a:pt x="1774" y="4363"/>
                  </a:lnTo>
                  <a:cubicBezTo>
                    <a:pt x="1774" y="4363"/>
                    <a:pt x="3211" y="2989"/>
                    <a:pt x="3104" y="354"/>
                  </a:cubicBezTo>
                  <a:lnTo>
                    <a:pt x="13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2"/>
            <p:cNvSpPr/>
            <p:nvPr/>
          </p:nvSpPr>
          <p:spPr>
            <a:xfrm>
              <a:off x="709775" y="3240000"/>
              <a:ext cx="80275" cy="112600"/>
            </a:xfrm>
            <a:custGeom>
              <a:avLst/>
              <a:gdLst/>
              <a:ahLst/>
              <a:cxnLst/>
              <a:rect l="l" t="t" r="r" b="b"/>
              <a:pathLst>
                <a:path w="3211" h="4504" extrusionOk="0">
                  <a:moveTo>
                    <a:pt x="1351" y="0"/>
                  </a:moveTo>
                  <a:lnTo>
                    <a:pt x="1351" y="0"/>
                  </a:lnTo>
                  <a:cubicBezTo>
                    <a:pt x="1365" y="2632"/>
                    <a:pt x="0" y="4179"/>
                    <a:pt x="2" y="4179"/>
                  </a:cubicBezTo>
                  <a:lnTo>
                    <a:pt x="273" y="4504"/>
                  </a:lnTo>
                  <a:lnTo>
                    <a:pt x="1773" y="4365"/>
                  </a:lnTo>
                  <a:cubicBezTo>
                    <a:pt x="1773" y="4365"/>
                    <a:pt x="3210" y="2989"/>
                    <a:pt x="3104" y="355"/>
                  </a:cubicBezTo>
                  <a:lnTo>
                    <a:pt x="135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52"/>
            <p:cNvSpPr/>
            <p:nvPr/>
          </p:nvSpPr>
          <p:spPr>
            <a:xfrm>
              <a:off x="722525" y="3238275"/>
              <a:ext cx="28000" cy="29425"/>
            </a:xfrm>
            <a:custGeom>
              <a:avLst/>
              <a:gdLst/>
              <a:ahLst/>
              <a:cxnLst/>
              <a:rect l="l" t="t" r="r" b="b"/>
              <a:pathLst>
                <a:path w="1120" h="1177" extrusionOk="0">
                  <a:moveTo>
                    <a:pt x="367" y="0"/>
                  </a:moveTo>
                  <a:cubicBezTo>
                    <a:pt x="477" y="748"/>
                    <a:pt x="0" y="1052"/>
                    <a:pt x="0" y="1052"/>
                  </a:cubicBezTo>
                  <a:cubicBezTo>
                    <a:pt x="0" y="1052"/>
                    <a:pt x="212" y="1176"/>
                    <a:pt x="452" y="1176"/>
                  </a:cubicBezTo>
                  <a:cubicBezTo>
                    <a:pt x="642" y="1176"/>
                    <a:pt x="850" y="1099"/>
                    <a:pt x="986" y="821"/>
                  </a:cubicBezTo>
                  <a:cubicBezTo>
                    <a:pt x="1120" y="554"/>
                    <a:pt x="367" y="0"/>
                    <a:pt x="367" y="0"/>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52"/>
            <p:cNvSpPr/>
            <p:nvPr/>
          </p:nvSpPr>
          <p:spPr>
            <a:xfrm>
              <a:off x="712250" y="3228100"/>
              <a:ext cx="30625" cy="29075"/>
            </a:xfrm>
            <a:custGeom>
              <a:avLst/>
              <a:gdLst/>
              <a:ahLst/>
              <a:cxnLst/>
              <a:rect l="l" t="t" r="r" b="b"/>
              <a:pathLst>
                <a:path w="1225" h="1163" extrusionOk="0">
                  <a:moveTo>
                    <a:pt x="773" y="1"/>
                  </a:moveTo>
                  <a:cubicBezTo>
                    <a:pt x="562" y="726"/>
                    <a:pt x="0" y="804"/>
                    <a:pt x="0" y="804"/>
                  </a:cubicBezTo>
                  <a:cubicBezTo>
                    <a:pt x="0" y="804"/>
                    <a:pt x="249" y="1162"/>
                    <a:pt x="601" y="1162"/>
                  </a:cubicBezTo>
                  <a:cubicBezTo>
                    <a:pt x="721" y="1162"/>
                    <a:pt x="853" y="1120"/>
                    <a:pt x="992" y="1008"/>
                  </a:cubicBezTo>
                  <a:cubicBezTo>
                    <a:pt x="1225" y="818"/>
                    <a:pt x="773" y="1"/>
                    <a:pt x="773"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2"/>
            <p:cNvSpPr/>
            <p:nvPr/>
          </p:nvSpPr>
          <p:spPr>
            <a:xfrm>
              <a:off x="724100" y="3232300"/>
              <a:ext cx="107750" cy="124075"/>
            </a:xfrm>
            <a:custGeom>
              <a:avLst/>
              <a:gdLst/>
              <a:ahLst/>
              <a:cxnLst/>
              <a:rect l="l" t="t" r="r" b="b"/>
              <a:pathLst>
                <a:path w="4310" h="4963" extrusionOk="0">
                  <a:moveTo>
                    <a:pt x="833" y="0"/>
                  </a:moveTo>
                  <a:cubicBezTo>
                    <a:pt x="686" y="0"/>
                    <a:pt x="595" y="27"/>
                    <a:pt x="587" y="90"/>
                  </a:cubicBezTo>
                  <a:cubicBezTo>
                    <a:pt x="532" y="485"/>
                    <a:pt x="0" y="3490"/>
                    <a:pt x="772" y="4963"/>
                  </a:cubicBezTo>
                  <a:cubicBezTo>
                    <a:pt x="1371" y="4963"/>
                    <a:pt x="2509" y="4958"/>
                    <a:pt x="2951" y="4664"/>
                  </a:cubicBezTo>
                  <a:cubicBezTo>
                    <a:pt x="4310" y="3757"/>
                    <a:pt x="4142" y="2175"/>
                    <a:pt x="3922" y="737"/>
                  </a:cubicBezTo>
                  <a:cubicBezTo>
                    <a:pt x="3922" y="737"/>
                    <a:pt x="1606" y="0"/>
                    <a:pt x="833"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2"/>
            <p:cNvSpPr/>
            <p:nvPr/>
          </p:nvSpPr>
          <p:spPr>
            <a:xfrm>
              <a:off x="722875" y="3267975"/>
              <a:ext cx="16275" cy="12900"/>
            </a:xfrm>
            <a:custGeom>
              <a:avLst/>
              <a:gdLst/>
              <a:ahLst/>
              <a:cxnLst/>
              <a:rect l="l" t="t" r="r" b="b"/>
              <a:pathLst>
                <a:path w="651" h="516" extrusionOk="0">
                  <a:moveTo>
                    <a:pt x="35" y="1"/>
                  </a:moveTo>
                  <a:lnTo>
                    <a:pt x="1" y="445"/>
                  </a:lnTo>
                  <a:lnTo>
                    <a:pt x="626" y="515"/>
                  </a:lnTo>
                  <a:lnTo>
                    <a:pt x="650" y="137"/>
                  </a:lnTo>
                  <a:lnTo>
                    <a:pt x="35" y="1"/>
                  </a:ln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2"/>
            <p:cNvSpPr/>
            <p:nvPr/>
          </p:nvSpPr>
          <p:spPr>
            <a:xfrm>
              <a:off x="718100" y="3267700"/>
              <a:ext cx="25275" cy="47200"/>
            </a:xfrm>
            <a:custGeom>
              <a:avLst/>
              <a:gdLst/>
              <a:ahLst/>
              <a:cxnLst/>
              <a:rect l="l" t="t" r="r" b="b"/>
              <a:pathLst>
                <a:path w="1011" h="1888" extrusionOk="0">
                  <a:moveTo>
                    <a:pt x="874" y="0"/>
                  </a:moveTo>
                  <a:cubicBezTo>
                    <a:pt x="874" y="0"/>
                    <a:pt x="123" y="1496"/>
                    <a:pt x="62" y="1682"/>
                  </a:cubicBezTo>
                  <a:cubicBezTo>
                    <a:pt x="0" y="1866"/>
                    <a:pt x="1011" y="1887"/>
                    <a:pt x="1011" y="1887"/>
                  </a:cubicBezTo>
                  <a:lnTo>
                    <a:pt x="874" y="0"/>
                  </a:ln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2"/>
            <p:cNvSpPr/>
            <p:nvPr/>
          </p:nvSpPr>
          <p:spPr>
            <a:xfrm>
              <a:off x="723225" y="3266325"/>
              <a:ext cx="25250" cy="47225"/>
            </a:xfrm>
            <a:custGeom>
              <a:avLst/>
              <a:gdLst/>
              <a:ahLst/>
              <a:cxnLst/>
              <a:rect l="l" t="t" r="r" b="b"/>
              <a:pathLst>
                <a:path w="1010" h="1889" extrusionOk="0">
                  <a:moveTo>
                    <a:pt x="873" y="1"/>
                  </a:moveTo>
                  <a:cubicBezTo>
                    <a:pt x="873" y="1"/>
                    <a:pt x="125" y="1497"/>
                    <a:pt x="61" y="1682"/>
                  </a:cubicBezTo>
                  <a:cubicBezTo>
                    <a:pt x="1" y="1867"/>
                    <a:pt x="1010" y="1889"/>
                    <a:pt x="1010" y="1889"/>
                  </a:cubicBezTo>
                  <a:lnTo>
                    <a:pt x="873"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52"/>
            <p:cNvSpPr/>
            <p:nvPr/>
          </p:nvSpPr>
          <p:spPr>
            <a:xfrm>
              <a:off x="753450" y="3269900"/>
              <a:ext cx="12175" cy="17525"/>
            </a:xfrm>
            <a:custGeom>
              <a:avLst/>
              <a:gdLst/>
              <a:ahLst/>
              <a:cxnLst/>
              <a:rect l="l" t="t" r="r" b="b"/>
              <a:pathLst>
                <a:path w="487" h="701" extrusionOk="0">
                  <a:moveTo>
                    <a:pt x="221" y="1"/>
                  </a:moveTo>
                  <a:cubicBezTo>
                    <a:pt x="216" y="1"/>
                    <a:pt x="211" y="1"/>
                    <a:pt x="206" y="1"/>
                  </a:cubicBezTo>
                  <a:cubicBezTo>
                    <a:pt x="84" y="14"/>
                    <a:pt x="0" y="181"/>
                    <a:pt x="22" y="375"/>
                  </a:cubicBezTo>
                  <a:cubicBezTo>
                    <a:pt x="43" y="560"/>
                    <a:pt x="148" y="701"/>
                    <a:pt x="264" y="701"/>
                  </a:cubicBezTo>
                  <a:cubicBezTo>
                    <a:pt x="269" y="701"/>
                    <a:pt x="275" y="700"/>
                    <a:pt x="281" y="700"/>
                  </a:cubicBezTo>
                  <a:cubicBezTo>
                    <a:pt x="403" y="688"/>
                    <a:pt x="486" y="520"/>
                    <a:pt x="465" y="326"/>
                  </a:cubicBezTo>
                  <a:cubicBezTo>
                    <a:pt x="444" y="142"/>
                    <a:pt x="337" y="1"/>
                    <a:pt x="221" y="1"/>
                  </a:cubicBezTo>
                  <a:close/>
                </a:path>
              </a:pathLst>
            </a:custGeom>
            <a:solidFill>
              <a:srgbClr val="3D23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52"/>
            <p:cNvSpPr/>
            <p:nvPr/>
          </p:nvSpPr>
          <p:spPr>
            <a:xfrm>
              <a:off x="742350" y="3261775"/>
              <a:ext cx="39000" cy="17625"/>
            </a:xfrm>
            <a:custGeom>
              <a:avLst/>
              <a:gdLst/>
              <a:ahLst/>
              <a:cxnLst/>
              <a:rect l="l" t="t" r="r" b="b"/>
              <a:pathLst>
                <a:path w="1560" h="705" extrusionOk="0">
                  <a:moveTo>
                    <a:pt x="1548" y="0"/>
                  </a:moveTo>
                  <a:lnTo>
                    <a:pt x="0" y="341"/>
                  </a:lnTo>
                  <a:lnTo>
                    <a:pt x="0" y="704"/>
                  </a:lnTo>
                  <a:lnTo>
                    <a:pt x="1560" y="553"/>
                  </a:lnTo>
                  <a:lnTo>
                    <a:pt x="1548" y="0"/>
                  </a:ln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52"/>
            <p:cNvSpPr/>
            <p:nvPr/>
          </p:nvSpPr>
          <p:spPr>
            <a:xfrm>
              <a:off x="721625" y="3314725"/>
              <a:ext cx="58600" cy="24700"/>
            </a:xfrm>
            <a:custGeom>
              <a:avLst/>
              <a:gdLst/>
              <a:ahLst/>
              <a:cxnLst/>
              <a:rect l="l" t="t" r="r" b="b"/>
              <a:pathLst>
                <a:path w="2344" h="988" extrusionOk="0">
                  <a:moveTo>
                    <a:pt x="977" y="1"/>
                  </a:moveTo>
                  <a:cubicBezTo>
                    <a:pt x="939" y="1"/>
                    <a:pt x="904" y="3"/>
                    <a:pt x="871" y="6"/>
                  </a:cubicBezTo>
                  <a:cubicBezTo>
                    <a:pt x="469" y="49"/>
                    <a:pt x="13" y="496"/>
                    <a:pt x="0" y="988"/>
                  </a:cubicBezTo>
                  <a:cubicBezTo>
                    <a:pt x="398" y="736"/>
                    <a:pt x="778" y="628"/>
                    <a:pt x="1183" y="628"/>
                  </a:cubicBezTo>
                  <a:cubicBezTo>
                    <a:pt x="1540" y="628"/>
                    <a:pt x="1917" y="711"/>
                    <a:pt x="2344" y="855"/>
                  </a:cubicBezTo>
                  <a:cubicBezTo>
                    <a:pt x="2120" y="231"/>
                    <a:pt x="1403" y="1"/>
                    <a:pt x="977"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52"/>
            <p:cNvSpPr/>
            <p:nvPr/>
          </p:nvSpPr>
          <p:spPr>
            <a:xfrm>
              <a:off x="742775" y="3334000"/>
              <a:ext cx="16975" cy="5200"/>
            </a:xfrm>
            <a:custGeom>
              <a:avLst/>
              <a:gdLst/>
              <a:ahLst/>
              <a:cxnLst/>
              <a:rect l="l" t="t" r="r" b="b"/>
              <a:pathLst>
                <a:path w="679" h="208" extrusionOk="0">
                  <a:moveTo>
                    <a:pt x="351" y="1"/>
                  </a:moveTo>
                  <a:cubicBezTo>
                    <a:pt x="332" y="1"/>
                    <a:pt x="313" y="2"/>
                    <a:pt x="294" y="4"/>
                  </a:cubicBezTo>
                  <a:cubicBezTo>
                    <a:pt x="110" y="24"/>
                    <a:pt x="1" y="140"/>
                    <a:pt x="5" y="189"/>
                  </a:cubicBezTo>
                  <a:cubicBezTo>
                    <a:pt x="7" y="203"/>
                    <a:pt x="16" y="208"/>
                    <a:pt x="32" y="208"/>
                  </a:cubicBezTo>
                  <a:cubicBezTo>
                    <a:pt x="75" y="208"/>
                    <a:pt x="169" y="171"/>
                    <a:pt x="304" y="156"/>
                  </a:cubicBezTo>
                  <a:cubicBezTo>
                    <a:pt x="488" y="138"/>
                    <a:pt x="679" y="166"/>
                    <a:pt x="673" y="117"/>
                  </a:cubicBezTo>
                  <a:cubicBezTo>
                    <a:pt x="668" y="74"/>
                    <a:pt x="516" y="1"/>
                    <a:pt x="351"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2"/>
            <p:cNvSpPr/>
            <p:nvPr/>
          </p:nvSpPr>
          <p:spPr>
            <a:xfrm>
              <a:off x="788375" y="3241500"/>
              <a:ext cx="30525" cy="29400"/>
            </a:xfrm>
            <a:custGeom>
              <a:avLst/>
              <a:gdLst/>
              <a:ahLst/>
              <a:cxnLst/>
              <a:rect l="l" t="t" r="r" b="b"/>
              <a:pathLst>
                <a:path w="1221" h="1176" extrusionOk="0">
                  <a:moveTo>
                    <a:pt x="691" y="1"/>
                  </a:moveTo>
                  <a:cubicBezTo>
                    <a:pt x="552" y="744"/>
                    <a:pt x="0" y="877"/>
                    <a:pt x="0" y="877"/>
                  </a:cubicBezTo>
                  <a:cubicBezTo>
                    <a:pt x="0" y="877"/>
                    <a:pt x="257" y="1175"/>
                    <a:pt x="582" y="1175"/>
                  </a:cubicBezTo>
                  <a:cubicBezTo>
                    <a:pt x="717" y="1175"/>
                    <a:pt x="864" y="1124"/>
                    <a:pt x="1009" y="979"/>
                  </a:cubicBezTo>
                  <a:cubicBezTo>
                    <a:pt x="1220" y="770"/>
                    <a:pt x="691" y="1"/>
                    <a:pt x="691"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2"/>
            <p:cNvSpPr/>
            <p:nvPr/>
          </p:nvSpPr>
          <p:spPr>
            <a:xfrm>
              <a:off x="803925" y="3271350"/>
              <a:ext cx="27175" cy="29375"/>
            </a:xfrm>
            <a:custGeom>
              <a:avLst/>
              <a:gdLst/>
              <a:ahLst/>
              <a:cxnLst/>
              <a:rect l="l" t="t" r="r" b="b"/>
              <a:pathLst>
                <a:path w="1087" h="1175" extrusionOk="0">
                  <a:moveTo>
                    <a:pt x="304" y="1"/>
                  </a:moveTo>
                  <a:cubicBezTo>
                    <a:pt x="460" y="741"/>
                    <a:pt x="0" y="1076"/>
                    <a:pt x="0" y="1076"/>
                  </a:cubicBezTo>
                  <a:cubicBezTo>
                    <a:pt x="0" y="1076"/>
                    <a:pt x="194" y="1174"/>
                    <a:pt x="417" y="1174"/>
                  </a:cubicBezTo>
                  <a:cubicBezTo>
                    <a:pt x="618" y="1174"/>
                    <a:pt x="844" y="1094"/>
                    <a:pt x="972" y="788"/>
                  </a:cubicBezTo>
                  <a:cubicBezTo>
                    <a:pt x="1087" y="510"/>
                    <a:pt x="304" y="1"/>
                    <a:pt x="304" y="1"/>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2"/>
            <p:cNvSpPr/>
            <p:nvPr/>
          </p:nvSpPr>
          <p:spPr>
            <a:xfrm>
              <a:off x="795875" y="3254625"/>
              <a:ext cx="30625" cy="29050"/>
            </a:xfrm>
            <a:custGeom>
              <a:avLst/>
              <a:gdLst/>
              <a:ahLst/>
              <a:cxnLst/>
              <a:rect l="l" t="t" r="r" b="b"/>
              <a:pathLst>
                <a:path w="1225" h="1162" extrusionOk="0">
                  <a:moveTo>
                    <a:pt x="775" y="0"/>
                  </a:moveTo>
                  <a:cubicBezTo>
                    <a:pt x="564" y="726"/>
                    <a:pt x="1" y="802"/>
                    <a:pt x="1" y="802"/>
                  </a:cubicBezTo>
                  <a:cubicBezTo>
                    <a:pt x="1" y="802"/>
                    <a:pt x="251" y="1161"/>
                    <a:pt x="603" y="1161"/>
                  </a:cubicBezTo>
                  <a:cubicBezTo>
                    <a:pt x="723" y="1161"/>
                    <a:pt x="854" y="1119"/>
                    <a:pt x="992" y="1008"/>
                  </a:cubicBezTo>
                  <a:cubicBezTo>
                    <a:pt x="1225" y="816"/>
                    <a:pt x="775" y="0"/>
                    <a:pt x="775" y="0"/>
                  </a:cubicBezTo>
                  <a:close/>
                </a:path>
              </a:pathLst>
            </a:custGeom>
            <a:solidFill>
              <a:srgbClr val="593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52"/>
            <p:cNvSpPr/>
            <p:nvPr/>
          </p:nvSpPr>
          <p:spPr>
            <a:xfrm>
              <a:off x="712175" y="3228100"/>
              <a:ext cx="143000" cy="127775"/>
            </a:xfrm>
            <a:custGeom>
              <a:avLst/>
              <a:gdLst/>
              <a:ahLst/>
              <a:cxnLst/>
              <a:rect l="l" t="t" r="r" b="b"/>
              <a:pathLst>
                <a:path w="5720" h="5111" extrusionOk="0">
                  <a:moveTo>
                    <a:pt x="775" y="1"/>
                  </a:moveTo>
                  <a:cubicBezTo>
                    <a:pt x="736" y="132"/>
                    <a:pt x="686" y="244"/>
                    <a:pt x="630" y="336"/>
                  </a:cubicBezTo>
                  <a:cubicBezTo>
                    <a:pt x="515" y="326"/>
                    <a:pt x="407" y="321"/>
                    <a:pt x="314" y="321"/>
                  </a:cubicBezTo>
                  <a:cubicBezTo>
                    <a:pt x="272" y="544"/>
                    <a:pt x="262" y="685"/>
                    <a:pt x="259" y="705"/>
                  </a:cubicBezTo>
                  <a:cubicBezTo>
                    <a:pt x="115" y="788"/>
                    <a:pt x="0" y="804"/>
                    <a:pt x="0" y="804"/>
                  </a:cubicBezTo>
                  <a:cubicBezTo>
                    <a:pt x="0" y="804"/>
                    <a:pt x="249" y="1160"/>
                    <a:pt x="602" y="1160"/>
                  </a:cubicBezTo>
                  <a:cubicBezTo>
                    <a:pt x="623" y="1160"/>
                    <a:pt x="645" y="1159"/>
                    <a:pt x="667" y="1156"/>
                  </a:cubicBezTo>
                  <a:lnTo>
                    <a:pt x="667" y="1156"/>
                  </a:lnTo>
                  <a:cubicBezTo>
                    <a:pt x="556" y="1364"/>
                    <a:pt x="413" y="1461"/>
                    <a:pt x="413" y="1461"/>
                  </a:cubicBezTo>
                  <a:cubicBezTo>
                    <a:pt x="413" y="1461"/>
                    <a:pt x="624" y="1584"/>
                    <a:pt x="863" y="1584"/>
                  </a:cubicBezTo>
                  <a:cubicBezTo>
                    <a:pt x="873" y="1584"/>
                    <a:pt x="884" y="1583"/>
                    <a:pt x="894" y="1583"/>
                  </a:cubicBezTo>
                  <a:lnTo>
                    <a:pt x="894" y="1583"/>
                  </a:lnTo>
                  <a:cubicBezTo>
                    <a:pt x="890" y="1616"/>
                    <a:pt x="888" y="1652"/>
                    <a:pt x="884" y="1686"/>
                  </a:cubicBezTo>
                  <a:lnTo>
                    <a:pt x="3570" y="2630"/>
                  </a:lnTo>
                  <a:cubicBezTo>
                    <a:pt x="3570" y="2630"/>
                    <a:pt x="3369" y="3789"/>
                    <a:pt x="2162" y="5111"/>
                  </a:cubicBezTo>
                  <a:cubicBezTo>
                    <a:pt x="4129" y="5038"/>
                    <a:pt x="5196" y="3644"/>
                    <a:pt x="5199" y="3641"/>
                  </a:cubicBezTo>
                  <a:lnTo>
                    <a:pt x="5199" y="3641"/>
                  </a:lnTo>
                  <a:cubicBezTo>
                    <a:pt x="5199" y="3641"/>
                    <a:pt x="5199" y="3641"/>
                    <a:pt x="5199" y="3641"/>
                  </a:cubicBezTo>
                  <a:cubicBezTo>
                    <a:pt x="5199" y="3641"/>
                    <a:pt x="5199" y="3641"/>
                    <a:pt x="5199" y="3641"/>
                  </a:cubicBezTo>
                  <a:lnTo>
                    <a:pt x="5199" y="3641"/>
                  </a:lnTo>
                  <a:cubicBezTo>
                    <a:pt x="5199" y="3641"/>
                    <a:pt x="5199" y="3641"/>
                    <a:pt x="5199" y="3641"/>
                  </a:cubicBezTo>
                  <a:lnTo>
                    <a:pt x="5199" y="3641"/>
                  </a:lnTo>
                  <a:cubicBezTo>
                    <a:pt x="5178" y="3419"/>
                    <a:pt x="5163" y="3247"/>
                    <a:pt x="5156" y="3162"/>
                  </a:cubicBezTo>
                  <a:cubicBezTo>
                    <a:pt x="5152" y="3126"/>
                    <a:pt x="5150" y="3103"/>
                    <a:pt x="5150" y="3103"/>
                  </a:cubicBezTo>
                  <a:lnTo>
                    <a:pt x="4495" y="3099"/>
                  </a:lnTo>
                  <a:cubicBezTo>
                    <a:pt x="4560" y="2678"/>
                    <a:pt x="4551" y="2230"/>
                    <a:pt x="4508" y="1781"/>
                  </a:cubicBezTo>
                  <a:lnTo>
                    <a:pt x="4508" y="1781"/>
                  </a:lnTo>
                  <a:cubicBezTo>
                    <a:pt x="4867" y="1926"/>
                    <a:pt x="5234" y="2086"/>
                    <a:pt x="5607" y="2261"/>
                  </a:cubicBezTo>
                  <a:lnTo>
                    <a:pt x="5720" y="1880"/>
                  </a:lnTo>
                  <a:cubicBezTo>
                    <a:pt x="5291" y="1683"/>
                    <a:pt x="4869" y="1508"/>
                    <a:pt x="4459" y="1350"/>
                  </a:cubicBezTo>
                  <a:cubicBezTo>
                    <a:pt x="4439" y="1201"/>
                    <a:pt x="4418" y="1054"/>
                    <a:pt x="4396" y="906"/>
                  </a:cubicBezTo>
                  <a:cubicBezTo>
                    <a:pt x="4396" y="906"/>
                    <a:pt x="2080" y="168"/>
                    <a:pt x="1307" y="168"/>
                  </a:cubicBezTo>
                  <a:cubicBezTo>
                    <a:pt x="1161" y="168"/>
                    <a:pt x="1070" y="195"/>
                    <a:pt x="1061" y="258"/>
                  </a:cubicBezTo>
                  <a:cubicBezTo>
                    <a:pt x="1057" y="287"/>
                    <a:pt x="1052" y="330"/>
                    <a:pt x="1042" y="383"/>
                  </a:cubicBezTo>
                  <a:cubicBezTo>
                    <a:pt x="1009" y="379"/>
                    <a:pt x="980" y="374"/>
                    <a:pt x="947" y="372"/>
                  </a:cubicBezTo>
                  <a:cubicBezTo>
                    <a:pt x="867" y="170"/>
                    <a:pt x="775" y="1"/>
                    <a:pt x="77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52"/>
            <p:cNvSpPr/>
            <p:nvPr/>
          </p:nvSpPr>
          <p:spPr>
            <a:xfrm>
              <a:off x="772625" y="3247750"/>
              <a:ext cx="90950" cy="113950"/>
            </a:xfrm>
            <a:custGeom>
              <a:avLst/>
              <a:gdLst/>
              <a:ahLst/>
              <a:cxnLst/>
              <a:rect l="l" t="t" r="r" b="b"/>
              <a:pathLst>
                <a:path w="3638" h="4558" extrusionOk="0">
                  <a:moveTo>
                    <a:pt x="1925" y="305"/>
                  </a:moveTo>
                  <a:lnTo>
                    <a:pt x="3372" y="577"/>
                  </a:lnTo>
                  <a:cubicBezTo>
                    <a:pt x="3257" y="2731"/>
                    <a:pt x="2048" y="3963"/>
                    <a:pt x="1847" y="4154"/>
                  </a:cubicBezTo>
                  <a:lnTo>
                    <a:pt x="475" y="4287"/>
                  </a:lnTo>
                  <a:lnTo>
                    <a:pt x="346" y="4126"/>
                  </a:lnTo>
                  <a:cubicBezTo>
                    <a:pt x="647" y="3787"/>
                    <a:pt x="1732" y="2431"/>
                    <a:pt x="1925" y="305"/>
                  </a:cubicBezTo>
                  <a:close/>
                  <a:moveTo>
                    <a:pt x="1685" y="1"/>
                  </a:moveTo>
                  <a:lnTo>
                    <a:pt x="1675" y="140"/>
                  </a:lnTo>
                  <a:cubicBezTo>
                    <a:pt x="1504" y="2547"/>
                    <a:pt x="93" y="4011"/>
                    <a:pt x="78" y="4026"/>
                  </a:cubicBezTo>
                  <a:lnTo>
                    <a:pt x="1" y="4105"/>
                  </a:lnTo>
                  <a:lnTo>
                    <a:pt x="361" y="4557"/>
                  </a:lnTo>
                  <a:lnTo>
                    <a:pt x="1961" y="4399"/>
                  </a:lnTo>
                  <a:lnTo>
                    <a:pt x="1991" y="4372"/>
                  </a:lnTo>
                  <a:cubicBezTo>
                    <a:pt x="2054" y="4316"/>
                    <a:pt x="3546" y="2994"/>
                    <a:pt x="3635" y="478"/>
                  </a:cubicBezTo>
                  <a:lnTo>
                    <a:pt x="3638" y="364"/>
                  </a:lnTo>
                  <a:lnTo>
                    <a:pt x="16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52"/>
            <p:cNvSpPr/>
            <p:nvPr/>
          </p:nvSpPr>
          <p:spPr>
            <a:xfrm>
              <a:off x="781575" y="3251075"/>
              <a:ext cx="83300" cy="106750"/>
            </a:xfrm>
            <a:custGeom>
              <a:avLst/>
              <a:gdLst/>
              <a:ahLst/>
              <a:cxnLst/>
              <a:rect l="l" t="t" r="r" b="b"/>
              <a:pathLst>
                <a:path w="3332" h="4270" extrusionOk="0">
                  <a:moveTo>
                    <a:pt x="1633" y="0"/>
                  </a:moveTo>
                  <a:cubicBezTo>
                    <a:pt x="1456" y="2486"/>
                    <a:pt x="1" y="3965"/>
                    <a:pt x="1" y="3965"/>
                  </a:cubicBezTo>
                  <a:lnTo>
                    <a:pt x="245" y="4269"/>
                  </a:lnTo>
                  <a:lnTo>
                    <a:pt x="1731" y="4123"/>
                  </a:lnTo>
                  <a:cubicBezTo>
                    <a:pt x="1731" y="4123"/>
                    <a:pt x="3245" y="2809"/>
                    <a:pt x="3331" y="318"/>
                  </a:cubicBezTo>
                  <a:lnTo>
                    <a:pt x="16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52"/>
            <p:cNvSpPr/>
            <p:nvPr/>
          </p:nvSpPr>
          <p:spPr>
            <a:xfrm>
              <a:off x="777275" y="3247225"/>
              <a:ext cx="90950" cy="113925"/>
            </a:xfrm>
            <a:custGeom>
              <a:avLst/>
              <a:gdLst/>
              <a:ahLst/>
              <a:cxnLst/>
              <a:rect l="l" t="t" r="r" b="b"/>
              <a:pathLst>
                <a:path w="3638" h="4557" extrusionOk="0">
                  <a:moveTo>
                    <a:pt x="1923" y="305"/>
                  </a:moveTo>
                  <a:lnTo>
                    <a:pt x="3371" y="576"/>
                  </a:lnTo>
                  <a:cubicBezTo>
                    <a:pt x="3256" y="2729"/>
                    <a:pt x="2048" y="3962"/>
                    <a:pt x="1847" y="4152"/>
                  </a:cubicBezTo>
                  <a:lnTo>
                    <a:pt x="474" y="4287"/>
                  </a:lnTo>
                  <a:lnTo>
                    <a:pt x="345" y="4126"/>
                  </a:lnTo>
                  <a:cubicBezTo>
                    <a:pt x="647" y="3787"/>
                    <a:pt x="1732" y="2430"/>
                    <a:pt x="1923" y="305"/>
                  </a:cubicBezTo>
                  <a:close/>
                  <a:moveTo>
                    <a:pt x="1684" y="0"/>
                  </a:moveTo>
                  <a:lnTo>
                    <a:pt x="1674" y="140"/>
                  </a:lnTo>
                  <a:cubicBezTo>
                    <a:pt x="1503" y="2547"/>
                    <a:pt x="91" y="4011"/>
                    <a:pt x="76" y="4025"/>
                  </a:cubicBezTo>
                  <a:lnTo>
                    <a:pt x="0" y="4104"/>
                  </a:lnTo>
                  <a:lnTo>
                    <a:pt x="361" y="4557"/>
                  </a:lnTo>
                  <a:lnTo>
                    <a:pt x="1959" y="4399"/>
                  </a:lnTo>
                  <a:lnTo>
                    <a:pt x="1990" y="4372"/>
                  </a:lnTo>
                  <a:cubicBezTo>
                    <a:pt x="2052" y="4316"/>
                    <a:pt x="3545" y="2993"/>
                    <a:pt x="3633" y="477"/>
                  </a:cubicBezTo>
                  <a:lnTo>
                    <a:pt x="3637" y="364"/>
                  </a:lnTo>
                  <a:lnTo>
                    <a:pt x="16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52"/>
            <p:cNvSpPr/>
            <p:nvPr/>
          </p:nvSpPr>
          <p:spPr>
            <a:xfrm>
              <a:off x="720725" y="3157650"/>
              <a:ext cx="199975" cy="137800"/>
            </a:xfrm>
            <a:custGeom>
              <a:avLst/>
              <a:gdLst/>
              <a:ahLst/>
              <a:cxnLst/>
              <a:rect l="l" t="t" r="r" b="b"/>
              <a:pathLst>
                <a:path w="7999" h="5512" extrusionOk="0">
                  <a:moveTo>
                    <a:pt x="3218" y="0"/>
                  </a:moveTo>
                  <a:cubicBezTo>
                    <a:pt x="248" y="0"/>
                    <a:pt x="0" y="3483"/>
                    <a:pt x="0" y="3483"/>
                  </a:cubicBezTo>
                  <a:cubicBezTo>
                    <a:pt x="38" y="3481"/>
                    <a:pt x="78" y="3479"/>
                    <a:pt x="120" y="3479"/>
                  </a:cubicBezTo>
                  <a:cubicBezTo>
                    <a:pt x="1154" y="3479"/>
                    <a:pt x="3672" y="4119"/>
                    <a:pt x="6261" y="5512"/>
                  </a:cubicBezTo>
                  <a:cubicBezTo>
                    <a:pt x="6261" y="5512"/>
                    <a:pt x="7999" y="1005"/>
                    <a:pt x="4294" y="135"/>
                  </a:cubicBezTo>
                  <a:cubicBezTo>
                    <a:pt x="3900" y="42"/>
                    <a:pt x="3543" y="0"/>
                    <a:pt x="3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52"/>
            <p:cNvSpPr/>
            <p:nvPr/>
          </p:nvSpPr>
          <p:spPr>
            <a:xfrm>
              <a:off x="720750" y="3164350"/>
              <a:ext cx="196225" cy="131075"/>
            </a:xfrm>
            <a:custGeom>
              <a:avLst/>
              <a:gdLst/>
              <a:ahLst/>
              <a:cxnLst/>
              <a:rect l="l" t="t" r="r" b="b"/>
              <a:pathLst>
                <a:path w="7849" h="5243" extrusionOk="0">
                  <a:moveTo>
                    <a:pt x="4741" y="0"/>
                  </a:moveTo>
                  <a:cubicBezTo>
                    <a:pt x="4822" y="983"/>
                    <a:pt x="3886" y="2021"/>
                    <a:pt x="2507" y="2407"/>
                  </a:cubicBezTo>
                  <a:cubicBezTo>
                    <a:pt x="2149" y="2507"/>
                    <a:pt x="1795" y="2555"/>
                    <a:pt x="1458" y="2555"/>
                  </a:cubicBezTo>
                  <a:cubicBezTo>
                    <a:pt x="984" y="2555"/>
                    <a:pt x="545" y="2461"/>
                    <a:pt x="182" y="2288"/>
                  </a:cubicBezTo>
                  <a:cubicBezTo>
                    <a:pt x="30" y="2814"/>
                    <a:pt x="1" y="3212"/>
                    <a:pt x="1" y="3212"/>
                  </a:cubicBezTo>
                  <a:cubicBezTo>
                    <a:pt x="37" y="3210"/>
                    <a:pt x="76" y="3209"/>
                    <a:pt x="118" y="3209"/>
                  </a:cubicBezTo>
                  <a:cubicBezTo>
                    <a:pt x="1150" y="3209"/>
                    <a:pt x="3670" y="3848"/>
                    <a:pt x="6263" y="5242"/>
                  </a:cubicBezTo>
                  <a:cubicBezTo>
                    <a:pt x="6263" y="5242"/>
                    <a:pt x="7848" y="1120"/>
                    <a:pt x="4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2"/>
            <p:cNvSpPr/>
            <p:nvPr/>
          </p:nvSpPr>
          <p:spPr>
            <a:xfrm>
              <a:off x="736425" y="3160775"/>
              <a:ext cx="87275" cy="45475"/>
            </a:xfrm>
            <a:custGeom>
              <a:avLst/>
              <a:gdLst/>
              <a:ahLst/>
              <a:cxnLst/>
              <a:rect l="l" t="t" r="r" b="b"/>
              <a:pathLst>
                <a:path w="3491" h="1819" extrusionOk="0">
                  <a:moveTo>
                    <a:pt x="2551" y="0"/>
                  </a:moveTo>
                  <a:cubicBezTo>
                    <a:pt x="1094" y="0"/>
                    <a:pt x="366" y="859"/>
                    <a:pt x="0" y="1699"/>
                  </a:cubicBezTo>
                  <a:cubicBezTo>
                    <a:pt x="261" y="1777"/>
                    <a:pt x="551" y="1819"/>
                    <a:pt x="859" y="1819"/>
                  </a:cubicBezTo>
                  <a:cubicBezTo>
                    <a:pt x="1038" y="1819"/>
                    <a:pt x="1223" y="1804"/>
                    <a:pt x="1411" y="1774"/>
                  </a:cubicBezTo>
                  <a:cubicBezTo>
                    <a:pt x="2580" y="1587"/>
                    <a:pt x="3455" y="867"/>
                    <a:pt x="3491" y="110"/>
                  </a:cubicBezTo>
                  <a:cubicBezTo>
                    <a:pt x="3442" y="99"/>
                    <a:pt x="3397" y="86"/>
                    <a:pt x="3347" y="77"/>
                  </a:cubicBezTo>
                  <a:cubicBezTo>
                    <a:pt x="3060" y="25"/>
                    <a:pt x="2795" y="0"/>
                    <a:pt x="2551"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2"/>
            <p:cNvSpPr/>
            <p:nvPr/>
          </p:nvSpPr>
          <p:spPr>
            <a:xfrm>
              <a:off x="718700" y="3236050"/>
              <a:ext cx="163300" cy="61700"/>
            </a:xfrm>
            <a:custGeom>
              <a:avLst/>
              <a:gdLst/>
              <a:ahLst/>
              <a:cxnLst/>
              <a:rect l="l" t="t" r="r" b="b"/>
              <a:pathLst>
                <a:path w="6532" h="2468" extrusionOk="0">
                  <a:moveTo>
                    <a:pt x="61" y="0"/>
                  </a:moveTo>
                  <a:cubicBezTo>
                    <a:pt x="59" y="0"/>
                    <a:pt x="56" y="0"/>
                    <a:pt x="54" y="0"/>
                  </a:cubicBezTo>
                  <a:cubicBezTo>
                    <a:pt x="11" y="242"/>
                    <a:pt x="1" y="393"/>
                    <a:pt x="1" y="393"/>
                  </a:cubicBezTo>
                  <a:cubicBezTo>
                    <a:pt x="39" y="390"/>
                    <a:pt x="80" y="389"/>
                    <a:pt x="124" y="389"/>
                  </a:cubicBezTo>
                  <a:cubicBezTo>
                    <a:pt x="1183" y="389"/>
                    <a:pt x="3757" y="1043"/>
                    <a:pt x="6404" y="2468"/>
                  </a:cubicBezTo>
                  <a:cubicBezTo>
                    <a:pt x="6404" y="2468"/>
                    <a:pt x="6460" y="2320"/>
                    <a:pt x="6532" y="2074"/>
                  </a:cubicBezTo>
                  <a:cubicBezTo>
                    <a:pt x="3779" y="654"/>
                    <a:pt x="1162" y="0"/>
                    <a:pt x="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2"/>
            <p:cNvSpPr/>
            <p:nvPr/>
          </p:nvSpPr>
          <p:spPr>
            <a:xfrm>
              <a:off x="735450" y="3160200"/>
              <a:ext cx="101950" cy="80225"/>
            </a:xfrm>
            <a:custGeom>
              <a:avLst/>
              <a:gdLst/>
              <a:ahLst/>
              <a:cxnLst/>
              <a:rect l="l" t="t" r="r" b="b"/>
              <a:pathLst>
                <a:path w="4078" h="3209" extrusionOk="0">
                  <a:moveTo>
                    <a:pt x="3023" y="0"/>
                  </a:moveTo>
                  <a:cubicBezTo>
                    <a:pt x="254" y="0"/>
                    <a:pt x="1" y="3169"/>
                    <a:pt x="1" y="3169"/>
                  </a:cubicBezTo>
                  <a:cubicBezTo>
                    <a:pt x="100" y="3174"/>
                    <a:pt x="222" y="3188"/>
                    <a:pt x="354" y="3208"/>
                  </a:cubicBezTo>
                  <a:cubicBezTo>
                    <a:pt x="461" y="2597"/>
                    <a:pt x="1048" y="97"/>
                    <a:pt x="3532" y="97"/>
                  </a:cubicBezTo>
                  <a:cubicBezTo>
                    <a:pt x="3704" y="97"/>
                    <a:pt x="3886" y="109"/>
                    <a:pt x="4077" y="135"/>
                  </a:cubicBezTo>
                  <a:cubicBezTo>
                    <a:pt x="3690" y="42"/>
                    <a:pt x="3340" y="0"/>
                    <a:pt x="30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2"/>
            <p:cNvSpPr/>
            <p:nvPr/>
          </p:nvSpPr>
          <p:spPr>
            <a:xfrm>
              <a:off x="824975" y="3288600"/>
              <a:ext cx="20800" cy="22125"/>
            </a:xfrm>
            <a:custGeom>
              <a:avLst/>
              <a:gdLst/>
              <a:ahLst/>
              <a:cxnLst/>
              <a:rect l="l" t="t" r="r" b="b"/>
              <a:pathLst>
                <a:path w="832" h="885" extrusionOk="0">
                  <a:moveTo>
                    <a:pt x="455" y="0"/>
                  </a:moveTo>
                  <a:cubicBezTo>
                    <a:pt x="286" y="0"/>
                    <a:pt x="122" y="140"/>
                    <a:pt x="65" y="347"/>
                  </a:cubicBezTo>
                  <a:cubicBezTo>
                    <a:pt x="0" y="586"/>
                    <a:pt x="105" y="821"/>
                    <a:pt x="298" y="874"/>
                  </a:cubicBezTo>
                  <a:cubicBezTo>
                    <a:pt x="324" y="882"/>
                    <a:pt x="351" y="885"/>
                    <a:pt x="377" y="885"/>
                  </a:cubicBezTo>
                  <a:cubicBezTo>
                    <a:pt x="546" y="885"/>
                    <a:pt x="709" y="744"/>
                    <a:pt x="766" y="538"/>
                  </a:cubicBezTo>
                  <a:cubicBezTo>
                    <a:pt x="831" y="300"/>
                    <a:pt x="726" y="64"/>
                    <a:pt x="534" y="11"/>
                  </a:cubicBezTo>
                  <a:cubicBezTo>
                    <a:pt x="508" y="4"/>
                    <a:pt x="482" y="0"/>
                    <a:pt x="455"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52"/>
            <p:cNvSpPr/>
            <p:nvPr/>
          </p:nvSpPr>
          <p:spPr>
            <a:xfrm>
              <a:off x="817725" y="3318175"/>
              <a:ext cx="9575" cy="11325"/>
            </a:xfrm>
            <a:custGeom>
              <a:avLst/>
              <a:gdLst/>
              <a:ahLst/>
              <a:cxnLst/>
              <a:rect l="l" t="t" r="r" b="b"/>
              <a:pathLst>
                <a:path w="383" h="453" extrusionOk="0">
                  <a:moveTo>
                    <a:pt x="212" y="1"/>
                  </a:moveTo>
                  <a:cubicBezTo>
                    <a:pt x="206" y="1"/>
                    <a:pt x="200" y="1"/>
                    <a:pt x="194" y="2"/>
                  </a:cubicBezTo>
                  <a:cubicBezTo>
                    <a:pt x="89" y="12"/>
                    <a:pt x="3" y="124"/>
                    <a:pt x="2" y="247"/>
                  </a:cubicBezTo>
                  <a:cubicBezTo>
                    <a:pt x="0" y="366"/>
                    <a:pt x="74" y="453"/>
                    <a:pt x="169" y="453"/>
                  </a:cubicBezTo>
                  <a:cubicBezTo>
                    <a:pt x="175" y="453"/>
                    <a:pt x="182" y="452"/>
                    <a:pt x="188" y="451"/>
                  </a:cubicBezTo>
                  <a:cubicBezTo>
                    <a:pt x="293" y="441"/>
                    <a:pt x="380" y="329"/>
                    <a:pt x="381" y="206"/>
                  </a:cubicBezTo>
                  <a:cubicBezTo>
                    <a:pt x="382" y="89"/>
                    <a:pt x="307" y="1"/>
                    <a:pt x="212" y="1"/>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52"/>
            <p:cNvSpPr/>
            <p:nvPr/>
          </p:nvSpPr>
          <p:spPr>
            <a:xfrm>
              <a:off x="797200" y="3253075"/>
              <a:ext cx="84750" cy="44675"/>
            </a:xfrm>
            <a:custGeom>
              <a:avLst/>
              <a:gdLst/>
              <a:ahLst/>
              <a:cxnLst/>
              <a:rect l="l" t="t" r="r" b="b"/>
              <a:pathLst>
                <a:path w="3390" h="1787" extrusionOk="0">
                  <a:moveTo>
                    <a:pt x="91" y="0"/>
                  </a:moveTo>
                  <a:cubicBezTo>
                    <a:pt x="73" y="127"/>
                    <a:pt x="44" y="251"/>
                    <a:pt x="1" y="370"/>
                  </a:cubicBezTo>
                  <a:cubicBezTo>
                    <a:pt x="998" y="705"/>
                    <a:pt x="2123" y="1173"/>
                    <a:pt x="3263" y="1787"/>
                  </a:cubicBezTo>
                  <a:cubicBezTo>
                    <a:pt x="3263" y="1787"/>
                    <a:pt x="3317" y="1639"/>
                    <a:pt x="3389" y="1393"/>
                  </a:cubicBezTo>
                  <a:cubicBezTo>
                    <a:pt x="2231" y="795"/>
                    <a:pt x="1099" y="335"/>
                    <a:pt x="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2"/>
            <p:cNvSpPr/>
            <p:nvPr/>
          </p:nvSpPr>
          <p:spPr>
            <a:xfrm>
              <a:off x="861500" y="3184075"/>
              <a:ext cx="37825" cy="97150"/>
            </a:xfrm>
            <a:custGeom>
              <a:avLst/>
              <a:gdLst/>
              <a:ahLst/>
              <a:cxnLst/>
              <a:rect l="l" t="t" r="r" b="b"/>
              <a:pathLst>
                <a:path w="1513" h="3886" extrusionOk="0">
                  <a:moveTo>
                    <a:pt x="61" y="0"/>
                  </a:moveTo>
                  <a:lnTo>
                    <a:pt x="61" y="0"/>
                  </a:lnTo>
                  <a:cubicBezTo>
                    <a:pt x="267" y="404"/>
                    <a:pt x="406" y="859"/>
                    <a:pt x="458" y="1348"/>
                  </a:cubicBezTo>
                  <a:cubicBezTo>
                    <a:pt x="548" y="2189"/>
                    <a:pt x="369" y="2983"/>
                    <a:pt x="1" y="3621"/>
                  </a:cubicBezTo>
                  <a:cubicBezTo>
                    <a:pt x="169" y="3706"/>
                    <a:pt x="340" y="3794"/>
                    <a:pt x="512" y="3886"/>
                  </a:cubicBezTo>
                  <a:cubicBezTo>
                    <a:pt x="512" y="3886"/>
                    <a:pt x="1513" y="1285"/>
                    <a:pt x="61" y="0"/>
                  </a:cubicBez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265"/>
        <p:cNvGrpSpPr/>
        <p:nvPr/>
      </p:nvGrpSpPr>
      <p:grpSpPr>
        <a:xfrm>
          <a:off x="0" y="0"/>
          <a:ext cx="0" cy="0"/>
          <a:chOff x="0" y="0"/>
          <a:chExt cx="0" cy="0"/>
        </a:xfrm>
      </p:grpSpPr>
      <p:sp>
        <p:nvSpPr>
          <p:cNvPr id="11266" name="Google Shape;11266;p59"/>
          <p:cNvSpPr txBox="1">
            <a:spLocks noGrp="1"/>
          </p:cNvSpPr>
          <p:nvPr>
            <p:ph type="title"/>
          </p:nvPr>
        </p:nvSpPr>
        <p:spPr>
          <a:xfrm>
            <a:off x="1468126" y="1240202"/>
            <a:ext cx="6190598" cy="235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a:latin typeface="Times New Roman" panose="02020603050405020304" pitchFamily="18" charset="0"/>
                <a:cs typeface="Times New Roman" panose="02020603050405020304" pitchFamily="18" charset="0"/>
              </a:rPr>
              <a:t>THANK YOU </a:t>
            </a:r>
            <a:endParaRPr>
              <a:latin typeface="Times New Roman" panose="02020603050405020304" pitchFamily="18" charset="0"/>
              <a:cs typeface="Times New Roman" panose="02020603050405020304" pitchFamily="18" charset="0"/>
            </a:endParaRPr>
          </a:p>
        </p:txBody>
      </p:sp>
      <p:grpSp>
        <p:nvGrpSpPr>
          <p:cNvPr id="11267" name="Google Shape;11267;p59"/>
          <p:cNvGrpSpPr/>
          <p:nvPr/>
        </p:nvGrpSpPr>
        <p:grpSpPr>
          <a:xfrm>
            <a:off x="6798636" y="2677926"/>
            <a:ext cx="1254226" cy="2000393"/>
            <a:chOff x="355800" y="1418750"/>
            <a:chExt cx="812375" cy="1295675"/>
          </a:xfrm>
        </p:grpSpPr>
        <p:sp>
          <p:nvSpPr>
            <p:cNvPr id="11268" name="Google Shape;11268;p59"/>
            <p:cNvSpPr/>
            <p:nvPr/>
          </p:nvSpPr>
          <p:spPr>
            <a:xfrm>
              <a:off x="355800" y="1418750"/>
              <a:ext cx="812375" cy="1295675"/>
            </a:xfrm>
            <a:custGeom>
              <a:avLst/>
              <a:gdLst/>
              <a:ahLst/>
              <a:cxnLst/>
              <a:rect l="l" t="t" r="r" b="b"/>
              <a:pathLst>
                <a:path w="32495" h="51827" extrusionOk="0">
                  <a:moveTo>
                    <a:pt x="6470" y="1"/>
                  </a:moveTo>
                  <a:cubicBezTo>
                    <a:pt x="6018" y="1"/>
                    <a:pt x="5562" y="205"/>
                    <a:pt x="5260" y="654"/>
                  </a:cubicBezTo>
                  <a:lnTo>
                    <a:pt x="735" y="7395"/>
                  </a:lnTo>
                  <a:cubicBezTo>
                    <a:pt x="1" y="8487"/>
                    <a:pt x="829" y="9881"/>
                    <a:pt x="2040" y="9881"/>
                  </a:cubicBezTo>
                  <a:cubicBezTo>
                    <a:pt x="2168" y="9881"/>
                    <a:pt x="2301" y="9865"/>
                    <a:pt x="2436" y="9832"/>
                  </a:cubicBezTo>
                  <a:lnTo>
                    <a:pt x="3821" y="9493"/>
                  </a:lnTo>
                  <a:cubicBezTo>
                    <a:pt x="5063" y="9846"/>
                    <a:pt x="7579" y="10658"/>
                    <a:pt x="11009" y="12239"/>
                  </a:cubicBezTo>
                  <a:cubicBezTo>
                    <a:pt x="11094" y="12430"/>
                    <a:pt x="10683" y="13252"/>
                    <a:pt x="10620" y="13444"/>
                  </a:cubicBezTo>
                  <a:cubicBezTo>
                    <a:pt x="10434" y="14013"/>
                    <a:pt x="10233" y="14578"/>
                    <a:pt x="10064" y="15153"/>
                  </a:cubicBezTo>
                  <a:cubicBezTo>
                    <a:pt x="9643" y="16557"/>
                    <a:pt x="9025" y="18641"/>
                    <a:pt x="10317" y="19760"/>
                  </a:cubicBezTo>
                  <a:cubicBezTo>
                    <a:pt x="11121" y="20457"/>
                    <a:pt x="14788" y="21115"/>
                    <a:pt x="14547" y="22492"/>
                  </a:cubicBezTo>
                  <a:cubicBezTo>
                    <a:pt x="14142" y="24791"/>
                    <a:pt x="13208" y="26860"/>
                    <a:pt x="12574" y="29080"/>
                  </a:cubicBezTo>
                  <a:cubicBezTo>
                    <a:pt x="11926" y="31351"/>
                    <a:pt x="11710" y="33710"/>
                    <a:pt x="11379" y="36038"/>
                  </a:cubicBezTo>
                  <a:cubicBezTo>
                    <a:pt x="10952" y="39023"/>
                    <a:pt x="10317" y="42016"/>
                    <a:pt x="9529" y="44898"/>
                  </a:cubicBezTo>
                  <a:cubicBezTo>
                    <a:pt x="9391" y="45407"/>
                    <a:pt x="9291" y="45919"/>
                    <a:pt x="9242" y="46445"/>
                  </a:cubicBezTo>
                  <a:cubicBezTo>
                    <a:pt x="9206" y="46817"/>
                    <a:pt x="9227" y="47278"/>
                    <a:pt x="8851" y="47492"/>
                  </a:cubicBezTo>
                  <a:cubicBezTo>
                    <a:pt x="8729" y="47560"/>
                    <a:pt x="8585" y="47577"/>
                    <a:pt x="8444" y="47594"/>
                  </a:cubicBezTo>
                  <a:cubicBezTo>
                    <a:pt x="7693" y="47690"/>
                    <a:pt x="6921" y="47896"/>
                    <a:pt x="6346" y="48390"/>
                  </a:cubicBezTo>
                  <a:cubicBezTo>
                    <a:pt x="5268" y="49316"/>
                    <a:pt x="5439" y="51205"/>
                    <a:pt x="6888" y="51656"/>
                  </a:cubicBezTo>
                  <a:cubicBezTo>
                    <a:pt x="7234" y="51764"/>
                    <a:pt x="7596" y="51789"/>
                    <a:pt x="7959" y="51789"/>
                  </a:cubicBezTo>
                  <a:cubicBezTo>
                    <a:pt x="8171" y="51789"/>
                    <a:pt x="8384" y="51780"/>
                    <a:pt x="8595" y="51774"/>
                  </a:cubicBezTo>
                  <a:cubicBezTo>
                    <a:pt x="8822" y="51768"/>
                    <a:pt x="9049" y="51765"/>
                    <a:pt x="9276" y="51765"/>
                  </a:cubicBezTo>
                  <a:cubicBezTo>
                    <a:pt x="9758" y="51765"/>
                    <a:pt x="10239" y="51779"/>
                    <a:pt x="10719" y="51807"/>
                  </a:cubicBezTo>
                  <a:cubicBezTo>
                    <a:pt x="10875" y="51816"/>
                    <a:pt x="11032" y="51826"/>
                    <a:pt x="11188" y="51826"/>
                  </a:cubicBezTo>
                  <a:cubicBezTo>
                    <a:pt x="11366" y="51826"/>
                    <a:pt x="11542" y="51813"/>
                    <a:pt x="11715" y="51769"/>
                  </a:cubicBezTo>
                  <a:cubicBezTo>
                    <a:pt x="12154" y="51656"/>
                    <a:pt x="12390" y="51337"/>
                    <a:pt x="12567" y="50942"/>
                  </a:cubicBezTo>
                  <a:cubicBezTo>
                    <a:pt x="13370" y="49158"/>
                    <a:pt x="14283" y="47390"/>
                    <a:pt x="14977" y="45558"/>
                  </a:cubicBezTo>
                  <a:cubicBezTo>
                    <a:pt x="15337" y="44598"/>
                    <a:pt x="15700" y="43640"/>
                    <a:pt x="16063" y="42680"/>
                  </a:cubicBezTo>
                  <a:lnTo>
                    <a:pt x="15984" y="42141"/>
                  </a:lnTo>
                  <a:cubicBezTo>
                    <a:pt x="15980" y="42118"/>
                    <a:pt x="15922" y="41737"/>
                    <a:pt x="15826" y="41228"/>
                  </a:cubicBezTo>
                  <a:lnTo>
                    <a:pt x="17164" y="38007"/>
                  </a:lnTo>
                  <a:cubicBezTo>
                    <a:pt x="17730" y="38206"/>
                    <a:pt x="18312" y="38386"/>
                    <a:pt x="18910" y="38547"/>
                  </a:cubicBezTo>
                  <a:cubicBezTo>
                    <a:pt x="19114" y="39024"/>
                    <a:pt x="19318" y="39504"/>
                    <a:pt x="19522" y="39982"/>
                  </a:cubicBezTo>
                  <a:cubicBezTo>
                    <a:pt x="19651" y="40286"/>
                    <a:pt x="19815" y="40592"/>
                    <a:pt x="19916" y="40905"/>
                  </a:cubicBezTo>
                  <a:cubicBezTo>
                    <a:pt x="20066" y="41379"/>
                    <a:pt x="19855" y="41655"/>
                    <a:pt x="19824" y="42134"/>
                  </a:cubicBezTo>
                  <a:cubicBezTo>
                    <a:pt x="19812" y="42348"/>
                    <a:pt x="19880" y="42558"/>
                    <a:pt x="19946" y="42762"/>
                  </a:cubicBezTo>
                  <a:cubicBezTo>
                    <a:pt x="20636" y="44848"/>
                    <a:pt x="21445" y="46867"/>
                    <a:pt x="21673" y="49079"/>
                  </a:cubicBezTo>
                  <a:cubicBezTo>
                    <a:pt x="21712" y="49462"/>
                    <a:pt x="21728" y="49853"/>
                    <a:pt x="21812" y="50230"/>
                  </a:cubicBezTo>
                  <a:cubicBezTo>
                    <a:pt x="22050" y="51284"/>
                    <a:pt x="22558" y="51771"/>
                    <a:pt x="23623" y="51780"/>
                  </a:cubicBezTo>
                  <a:cubicBezTo>
                    <a:pt x="24211" y="51783"/>
                    <a:pt x="24796" y="51789"/>
                    <a:pt x="25382" y="51794"/>
                  </a:cubicBezTo>
                  <a:cubicBezTo>
                    <a:pt x="25454" y="51795"/>
                    <a:pt x="25527" y="51795"/>
                    <a:pt x="25600" y="51795"/>
                  </a:cubicBezTo>
                  <a:cubicBezTo>
                    <a:pt x="26028" y="51795"/>
                    <a:pt x="26460" y="51780"/>
                    <a:pt x="26869" y="51652"/>
                  </a:cubicBezTo>
                  <a:cubicBezTo>
                    <a:pt x="28172" y="51247"/>
                    <a:pt x="28575" y="49583"/>
                    <a:pt x="27662" y="48589"/>
                  </a:cubicBezTo>
                  <a:cubicBezTo>
                    <a:pt x="27294" y="48183"/>
                    <a:pt x="26779" y="47981"/>
                    <a:pt x="26302" y="47726"/>
                  </a:cubicBezTo>
                  <a:cubicBezTo>
                    <a:pt x="26261" y="47705"/>
                    <a:pt x="26221" y="47679"/>
                    <a:pt x="26199" y="47640"/>
                  </a:cubicBezTo>
                  <a:cubicBezTo>
                    <a:pt x="26179" y="47600"/>
                    <a:pt x="26185" y="47554"/>
                    <a:pt x="26188" y="47511"/>
                  </a:cubicBezTo>
                  <a:cubicBezTo>
                    <a:pt x="26304" y="46361"/>
                    <a:pt x="26129" y="45219"/>
                    <a:pt x="25949" y="44086"/>
                  </a:cubicBezTo>
                  <a:cubicBezTo>
                    <a:pt x="25801" y="43164"/>
                    <a:pt x="25855" y="42086"/>
                    <a:pt x="25570" y="41205"/>
                  </a:cubicBezTo>
                  <a:cubicBezTo>
                    <a:pt x="25411" y="40708"/>
                    <a:pt x="25153" y="40300"/>
                    <a:pt x="25086" y="39773"/>
                  </a:cubicBezTo>
                  <a:cubicBezTo>
                    <a:pt x="25007" y="39176"/>
                    <a:pt x="25046" y="38574"/>
                    <a:pt x="25064" y="37976"/>
                  </a:cubicBezTo>
                  <a:cubicBezTo>
                    <a:pt x="25097" y="36870"/>
                    <a:pt x="25059" y="35764"/>
                    <a:pt x="24944" y="34664"/>
                  </a:cubicBezTo>
                  <a:cubicBezTo>
                    <a:pt x="24918" y="34424"/>
                    <a:pt x="24444" y="31740"/>
                    <a:pt x="24669" y="31677"/>
                  </a:cubicBezTo>
                  <a:cubicBezTo>
                    <a:pt x="26014" y="31299"/>
                    <a:pt x="27451" y="30879"/>
                    <a:pt x="28733" y="30297"/>
                  </a:cubicBezTo>
                  <a:cubicBezTo>
                    <a:pt x="29782" y="29822"/>
                    <a:pt x="31038" y="29010"/>
                    <a:pt x="31726" y="28001"/>
                  </a:cubicBezTo>
                  <a:cubicBezTo>
                    <a:pt x="32328" y="27116"/>
                    <a:pt x="32495" y="26080"/>
                    <a:pt x="31700" y="24983"/>
                  </a:cubicBezTo>
                  <a:cubicBezTo>
                    <a:pt x="31347" y="24493"/>
                    <a:pt x="30942" y="24023"/>
                    <a:pt x="30623" y="23510"/>
                  </a:cubicBezTo>
                  <a:cubicBezTo>
                    <a:pt x="30239" y="22895"/>
                    <a:pt x="30002" y="22200"/>
                    <a:pt x="29664" y="21560"/>
                  </a:cubicBezTo>
                  <a:cubicBezTo>
                    <a:pt x="28980" y="20266"/>
                    <a:pt x="27938" y="19066"/>
                    <a:pt x="26843" y="18096"/>
                  </a:cubicBezTo>
                  <a:cubicBezTo>
                    <a:pt x="27680" y="17482"/>
                    <a:pt x="27684" y="16804"/>
                    <a:pt x="27976" y="15894"/>
                  </a:cubicBezTo>
                  <a:cubicBezTo>
                    <a:pt x="28046" y="15675"/>
                    <a:pt x="28154" y="15469"/>
                    <a:pt x="28244" y="15255"/>
                  </a:cubicBezTo>
                  <a:cubicBezTo>
                    <a:pt x="28930" y="13651"/>
                    <a:pt x="28553" y="11688"/>
                    <a:pt x="27181" y="10582"/>
                  </a:cubicBezTo>
                  <a:cubicBezTo>
                    <a:pt x="26800" y="10274"/>
                    <a:pt x="26376" y="10032"/>
                    <a:pt x="25935" y="9826"/>
                  </a:cubicBezTo>
                  <a:cubicBezTo>
                    <a:pt x="25829" y="9776"/>
                    <a:pt x="24829" y="9470"/>
                    <a:pt x="24806" y="9385"/>
                  </a:cubicBezTo>
                  <a:cubicBezTo>
                    <a:pt x="24774" y="9270"/>
                    <a:pt x="24734" y="9159"/>
                    <a:pt x="24685" y="9050"/>
                  </a:cubicBezTo>
                  <a:cubicBezTo>
                    <a:pt x="24284" y="8145"/>
                    <a:pt x="23363" y="7560"/>
                    <a:pt x="22337" y="7560"/>
                  </a:cubicBezTo>
                  <a:cubicBezTo>
                    <a:pt x="21805" y="7560"/>
                    <a:pt x="21274" y="7709"/>
                    <a:pt x="20762" y="8005"/>
                  </a:cubicBezTo>
                  <a:cubicBezTo>
                    <a:pt x="20056" y="8414"/>
                    <a:pt x="19572" y="9059"/>
                    <a:pt x="19397" y="9820"/>
                  </a:cubicBezTo>
                  <a:cubicBezTo>
                    <a:pt x="19303" y="10228"/>
                    <a:pt x="19303" y="10654"/>
                    <a:pt x="19391" y="11066"/>
                  </a:cubicBezTo>
                  <a:cubicBezTo>
                    <a:pt x="19319" y="11378"/>
                    <a:pt x="19303" y="11688"/>
                    <a:pt x="19342" y="11990"/>
                  </a:cubicBezTo>
                  <a:cubicBezTo>
                    <a:pt x="19306" y="11724"/>
                    <a:pt x="18615" y="11450"/>
                    <a:pt x="18417" y="11342"/>
                  </a:cubicBezTo>
                  <a:cubicBezTo>
                    <a:pt x="17927" y="11072"/>
                    <a:pt x="17473" y="10797"/>
                    <a:pt x="17019" y="10461"/>
                  </a:cubicBezTo>
                  <a:cubicBezTo>
                    <a:pt x="16008" y="9715"/>
                    <a:pt x="15044" y="8896"/>
                    <a:pt x="13946" y="8278"/>
                  </a:cubicBezTo>
                  <a:cubicBezTo>
                    <a:pt x="12919" y="7702"/>
                    <a:pt x="12027" y="6955"/>
                    <a:pt x="11130" y="6195"/>
                  </a:cubicBezTo>
                  <a:cubicBezTo>
                    <a:pt x="10541" y="5698"/>
                    <a:pt x="9966" y="5185"/>
                    <a:pt x="9414" y="4647"/>
                  </a:cubicBezTo>
                  <a:cubicBezTo>
                    <a:pt x="9160" y="4397"/>
                    <a:pt x="8157" y="3644"/>
                    <a:pt x="8125" y="3289"/>
                  </a:cubicBezTo>
                  <a:lnTo>
                    <a:pt x="7948" y="1342"/>
                  </a:lnTo>
                  <a:cubicBezTo>
                    <a:pt x="7872" y="500"/>
                    <a:pt x="7177" y="1"/>
                    <a:pt x="6470"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9"/>
            <p:cNvSpPr/>
            <p:nvPr/>
          </p:nvSpPr>
          <p:spPr>
            <a:xfrm>
              <a:off x="688000" y="2191475"/>
              <a:ext cx="248475" cy="163075"/>
            </a:xfrm>
            <a:custGeom>
              <a:avLst/>
              <a:gdLst/>
              <a:ahLst/>
              <a:cxnLst/>
              <a:rect l="l" t="t" r="r" b="b"/>
              <a:pathLst>
                <a:path w="9939" h="6523" extrusionOk="0">
                  <a:moveTo>
                    <a:pt x="5782" y="0"/>
                  </a:moveTo>
                  <a:cubicBezTo>
                    <a:pt x="5406" y="0"/>
                    <a:pt x="1919" y="82"/>
                    <a:pt x="0" y="3077"/>
                  </a:cubicBezTo>
                  <a:cubicBezTo>
                    <a:pt x="4400" y="6092"/>
                    <a:pt x="9938" y="6523"/>
                    <a:pt x="9938" y="6523"/>
                  </a:cubicBezTo>
                  <a:lnTo>
                    <a:pt x="5816" y="0"/>
                  </a:lnTo>
                  <a:cubicBezTo>
                    <a:pt x="5816" y="0"/>
                    <a:pt x="5804" y="0"/>
                    <a:pt x="57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9"/>
            <p:cNvSpPr/>
            <p:nvPr/>
          </p:nvSpPr>
          <p:spPr>
            <a:xfrm>
              <a:off x="652475" y="1858100"/>
              <a:ext cx="185950" cy="67950"/>
            </a:xfrm>
            <a:custGeom>
              <a:avLst/>
              <a:gdLst/>
              <a:ahLst/>
              <a:cxnLst/>
              <a:rect l="l" t="t" r="r" b="b"/>
              <a:pathLst>
                <a:path w="7438" h="2718" extrusionOk="0">
                  <a:moveTo>
                    <a:pt x="167" y="0"/>
                  </a:moveTo>
                  <a:lnTo>
                    <a:pt x="0" y="1663"/>
                  </a:lnTo>
                  <a:lnTo>
                    <a:pt x="5599" y="2718"/>
                  </a:lnTo>
                  <a:lnTo>
                    <a:pt x="7438" y="42"/>
                  </a:ln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9"/>
            <p:cNvSpPr/>
            <p:nvPr/>
          </p:nvSpPr>
          <p:spPr>
            <a:xfrm>
              <a:off x="652475" y="1858100"/>
              <a:ext cx="186000" cy="68025"/>
            </a:xfrm>
            <a:custGeom>
              <a:avLst/>
              <a:gdLst/>
              <a:ahLst/>
              <a:cxnLst/>
              <a:rect l="l" t="t" r="r" b="b"/>
              <a:pathLst>
                <a:path w="7440" h="2721" extrusionOk="0">
                  <a:moveTo>
                    <a:pt x="167" y="0"/>
                  </a:moveTo>
                  <a:lnTo>
                    <a:pt x="0" y="1666"/>
                  </a:lnTo>
                  <a:lnTo>
                    <a:pt x="5600" y="2720"/>
                  </a:lnTo>
                  <a:lnTo>
                    <a:pt x="7439" y="43"/>
                  </a:lnTo>
                  <a:lnTo>
                    <a:pt x="4084" y="23"/>
                  </a:lnTo>
                  <a:cubicBezTo>
                    <a:pt x="3889" y="529"/>
                    <a:pt x="3814" y="1276"/>
                    <a:pt x="2854" y="1276"/>
                  </a:cubicBezTo>
                  <a:cubicBezTo>
                    <a:pt x="1759" y="1276"/>
                    <a:pt x="869" y="890"/>
                    <a:pt x="869" y="414"/>
                  </a:cubicBezTo>
                  <a:cubicBezTo>
                    <a:pt x="869" y="266"/>
                    <a:pt x="954" y="127"/>
                    <a:pt x="1105" y="6"/>
                  </a:cubicBezTo>
                  <a:lnTo>
                    <a:pt x="167" y="0"/>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9"/>
            <p:cNvSpPr/>
            <p:nvPr/>
          </p:nvSpPr>
          <p:spPr>
            <a:xfrm>
              <a:off x="970600" y="1918625"/>
              <a:ext cx="146425" cy="175800"/>
            </a:xfrm>
            <a:custGeom>
              <a:avLst/>
              <a:gdLst/>
              <a:ahLst/>
              <a:cxnLst/>
              <a:rect l="l" t="t" r="r" b="b"/>
              <a:pathLst>
                <a:path w="5857" h="7032" extrusionOk="0">
                  <a:moveTo>
                    <a:pt x="1159" y="1"/>
                  </a:moveTo>
                  <a:lnTo>
                    <a:pt x="1" y="3041"/>
                  </a:lnTo>
                  <a:lnTo>
                    <a:pt x="4129" y="7032"/>
                  </a:lnTo>
                  <a:lnTo>
                    <a:pt x="5857" y="6489"/>
                  </a:lnTo>
                  <a:lnTo>
                    <a:pt x="1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9"/>
            <p:cNvSpPr/>
            <p:nvPr/>
          </p:nvSpPr>
          <p:spPr>
            <a:xfrm>
              <a:off x="970650" y="1918550"/>
              <a:ext cx="116550" cy="175925"/>
            </a:xfrm>
            <a:custGeom>
              <a:avLst/>
              <a:gdLst/>
              <a:ahLst/>
              <a:cxnLst/>
              <a:rect l="l" t="t" r="r" b="b"/>
              <a:pathLst>
                <a:path w="4662" h="7037" extrusionOk="0">
                  <a:moveTo>
                    <a:pt x="1164" y="1"/>
                  </a:moveTo>
                  <a:lnTo>
                    <a:pt x="0" y="3038"/>
                  </a:lnTo>
                  <a:lnTo>
                    <a:pt x="4122" y="7036"/>
                  </a:lnTo>
                  <a:lnTo>
                    <a:pt x="4662" y="6878"/>
                  </a:lnTo>
                  <a:cubicBezTo>
                    <a:pt x="4232" y="6552"/>
                    <a:pt x="3783" y="6083"/>
                    <a:pt x="3382" y="5509"/>
                  </a:cubicBezTo>
                  <a:cubicBezTo>
                    <a:pt x="2376" y="4066"/>
                    <a:pt x="2364" y="2928"/>
                    <a:pt x="3068" y="2642"/>
                  </a:cubicBezTo>
                  <a:lnTo>
                    <a:pt x="1164"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9"/>
            <p:cNvSpPr/>
            <p:nvPr/>
          </p:nvSpPr>
          <p:spPr>
            <a:xfrm>
              <a:off x="966775" y="1931700"/>
              <a:ext cx="80775" cy="96350"/>
            </a:xfrm>
            <a:custGeom>
              <a:avLst/>
              <a:gdLst/>
              <a:ahLst/>
              <a:cxnLst/>
              <a:rect l="l" t="t" r="r" b="b"/>
              <a:pathLst>
                <a:path w="3231" h="3854" extrusionOk="0">
                  <a:moveTo>
                    <a:pt x="1684" y="1"/>
                  </a:moveTo>
                  <a:lnTo>
                    <a:pt x="0" y="3219"/>
                  </a:lnTo>
                  <a:lnTo>
                    <a:pt x="957" y="3853"/>
                  </a:lnTo>
                  <a:lnTo>
                    <a:pt x="1327" y="3380"/>
                  </a:lnTo>
                  <a:lnTo>
                    <a:pt x="1118" y="3126"/>
                  </a:lnTo>
                  <a:lnTo>
                    <a:pt x="1351" y="2734"/>
                  </a:lnTo>
                  <a:lnTo>
                    <a:pt x="1556" y="3046"/>
                  </a:lnTo>
                  <a:lnTo>
                    <a:pt x="2157" y="2400"/>
                  </a:lnTo>
                  <a:lnTo>
                    <a:pt x="1870" y="2192"/>
                  </a:lnTo>
                  <a:lnTo>
                    <a:pt x="2272" y="1755"/>
                  </a:lnTo>
                  <a:lnTo>
                    <a:pt x="2584" y="2043"/>
                  </a:lnTo>
                  <a:lnTo>
                    <a:pt x="3231" y="1777"/>
                  </a:lnTo>
                  <a:lnTo>
                    <a:pt x="16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9"/>
            <p:cNvSpPr/>
            <p:nvPr/>
          </p:nvSpPr>
          <p:spPr>
            <a:xfrm>
              <a:off x="757800" y="1855950"/>
              <a:ext cx="53200" cy="85475"/>
            </a:xfrm>
            <a:custGeom>
              <a:avLst/>
              <a:gdLst/>
              <a:ahLst/>
              <a:cxnLst/>
              <a:rect l="l" t="t" r="r" b="b"/>
              <a:pathLst>
                <a:path w="2128" h="3419" extrusionOk="0">
                  <a:moveTo>
                    <a:pt x="2127" y="0"/>
                  </a:moveTo>
                  <a:lnTo>
                    <a:pt x="55" y="22"/>
                  </a:lnTo>
                  <a:lnTo>
                    <a:pt x="134" y="788"/>
                  </a:lnTo>
                  <a:lnTo>
                    <a:pt x="506" y="805"/>
                  </a:lnTo>
                  <a:lnTo>
                    <a:pt x="493" y="1390"/>
                  </a:lnTo>
                  <a:lnTo>
                    <a:pt x="144" y="1334"/>
                  </a:lnTo>
                  <a:lnTo>
                    <a:pt x="128" y="2203"/>
                  </a:lnTo>
                  <a:lnTo>
                    <a:pt x="489" y="2133"/>
                  </a:lnTo>
                  <a:lnTo>
                    <a:pt x="385" y="2566"/>
                  </a:lnTo>
                  <a:lnTo>
                    <a:pt x="62" y="2598"/>
                  </a:lnTo>
                  <a:lnTo>
                    <a:pt x="0" y="3184"/>
                  </a:lnTo>
                  <a:lnTo>
                    <a:pt x="1117" y="3419"/>
                  </a:lnTo>
                  <a:lnTo>
                    <a:pt x="21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59"/>
            <p:cNvSpPr/>
            <p:nvPr/>
          </p:nvSpPr>
          <p:spPr>
            <a:xfrm>
              <a:off x="899850" y="2411500"/>
              <a:ext cx="62850" cy="245250"/>
            </a:xfrm>
            <a:custGeom>
              <a:avLst/>
              <a:gdLst/>
              <a:ahLst/>
              <a:cxnLst/>
              <a:rect l="l" t="t" r="r" b="b"/>
              <a:pathLst>
                <a:path w="2514" h="9810" extrusionOk="0">
                  <a:moveTo>
                    <a:pt x="763" y="1"/>
                  </a:moveTo>
                  <a:cubicBezTo>
                    <a:pt x="596" y="1"/>
                    <a:pt x="0" y="2471"/>
                    <a:pt x="2" y="2471"/>
                  </a:cubicBezTo>
                  <a:lnTo>
                    <a:pt x="2406" y="9810"/>
                  </a:lnTo>
                  <a:lnTo>
                    <a:pt x="2513" y="9446"/>
                  </a:lnTo>
                  <a:lnTo>
                    <a:pt x="1999" y="2013"/>
                  </a:lnTo>
                  <a:cubicBezTo>
                    <a:pt x="1999" y="2013"/>
                    <a:pt x="931" y="1"/>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59"/>
            <p:cNvSpPr/>
            <p:nvPr/>
          </p:nvSpPr>
          <p:spPr>
            <a:xfrm>
              <a:off x="618325" y="2397350"/>
              <a:ext cx="90175" cy="267450"/>
            </a:xfrm>
            <a:custGeom>
              <a:avLst/>
              <a:gdLst/>
              <a:ahLst/>
              <a:cxnLst/>
              <a:rect l="l" t="t" r="r" b="b"/>
              <a:pathLst>
                <a:path w="3607" h="10698" extrusionOk="0">
                  <a:moveTo>
                    <a:pt x="2540" y="1"/>
                  </a:moveTo>
                  <a:cubicBezTo>
                    <a:pt x="2411" y="1"/>
                    <a:pt x="2278" y="157"/>
                    <a:pt x="2143" y="538"/>
                  </a:cubicBezTo>
                  <a:cubicBezTo>
                    <a:pt x="2087" y="696"/>
                    <a:pt x="2020" y="2492"/>
                    <a:pt x="2020" y="2492"/>
                  </a:cubicBezTo>
                  <a:cubicBezTo>
                    <a:pt x="2020" y="2492"/>
                    <a:pt x="2020" y="2492"/>
                    <a:pt x="2020" y="2492"/>
                  </a:cubicBezTo>
                  <a:lnTo>
                    <a:pt x="1" y="10511"/>
                  </a:lnTo>
                  <a:lnTo>
                    <a:pt x="342" y="10698"/>
                  </a:lnTo>
                  <a:lnTo>
                    <a:pt x="3606" y="3263"/>
                  </a:lnTo>
                  <a:cubicBezTo>
                    <a:pt x="3606" y="3263"/>
                    <a:pt x="3126" y="1"/>
                    <a:pt x="2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9"/>
            <p:cNvSpPr/>
            <p:nvPr/>
          </p:nvSpPr>
          <p:spPr>
            <a:xfrm>
              <a:off x="827025" y="2203675"/>
              <a:ext cx="110300" cy="253975"/>
            </a:xfrm>
            <a:custGeom>
              <a:avLst/>
              <a:gdLst/>
              <a:ahLst/>
              <a:cxnLst/>
              <a:rect l="l" t="t" r="r" b="b"/>
              <a:pathLst>
                <a:path w="4412" h="10159" extrusionOk="0">
                  <a:moveTo>
                    <a:pt x="3787" y="1"/>
                  </a:moveTo>
                  <a:lnTo>
                    <a:pt x="0" y="2165"/>
                  </a:lnTo>
                  <a:lnTo>
                    <a:pt x="3413" y="10159"/>
                  </a:lnTo>
                  <a:lnTo>
                    <a:pt x="4412" y="10076"/>
                  </a:lnTo>
                  <a:lnTo>
                    <a:pt x="37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9"/>
            <p:cNvSpPr/>
            <p:nvPr/>
          </p:nvSpPr>
          <p:spPr>
            <a:xfrm>
              <a:off x="826950" y="2203675"/>
              <a:ext cx="106725" cy="196900"/>
            </a:xfrm>
            <a:custGeom>
              <a:avLst/>
              <a:gdLst/>
              <a:ahLst/>
              <a:cxnLst/>
              <a:rect l="l" t="t" r="r" b="b"/>
              <a:pathLst>
                <a:path w="4269" h="7876" extrusionOk="0">
                  <a:moveTo>
                    <a:pt x="3790" y="1"/>
                  </a:moveTo>
                  <a:lnTo>
                    <a:pt x="0" y="2165"/>
                  </a:lnTo>
                  <a:lnTo>
                    <a:pt x="2440" y="7876"/>
                  </a:lnTo>
                  <a:cubicBezTo>
                    <a:pt x="2571" y="7403"/>
                    <a:pt x="2810" y="7080"/>
                    <a:pt x="3132" y="7013"/>
                  </a:cubicBezTo>
                  <a:cubicBezTo>
                    <a:pt x="3173" y="7005"/>
                    <a:pt x="3214" y="7001"/>
                    <a:pt x="3256" y="7001"/>
                  </a:cubicBezTo>
                  <a:cubicBezTo>
                    <a:pt x="3600" y="7001"/>
                    <a:pt x="3963" y="7284"/>
                    <a:pt x="4268" y="7748"/>
                  </a:cubicBezTo>
                  <a:lnTo>
                    <a:pt x="3790"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9"/>
            <p:cNvSpPr/>
            <p:nvPr/>
          </p:nvSpPr>
          <p:spPr>
            <a:xfrm>
              <a:off x="671100" y="2201925"/>
              <a:ext cx="116350" cy="253825"/>
            </a:xfrm>
            <a:custGeom>
              <a:avLst/>
              <a:gdLst/>
              <a:ahLst/>
              <a:cxnLst/>
              <a:rect l="l" t="t" r="r" b="b"/>
              <a:pathLst>
                <a:path w="4654" h="10153" extrusionOk="0">
                  <a:moveTo>
                    <a:pt x="1533" y="1"/>
                  </a:moveTo>
                  <a:lnTo>
                    <a:pt x="1" y="8607"/>
                  </a:lnTo>
                  <a:lnTo>
                    <a:pt x="1053" y="10153"/>
                  </a:lnTo>
                  <a:lnTo>
                    <a:pt x="4654" y="1486"/>
                  </a:lnTo>
                  <a:lnTo>
                    <a:pt x="15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9"/>
            <p:cNvSpPr/>
            <p:nvPr/>
          </p:nvSpPr>
          <p:spPr>
            <a:xfrm>
              <a:off x="689150" y="2202000"/>
              <a:ext cx="98300" cy="207375"/>
            </a:xfrm>
            <a:custGeom>
              <a:avLst/>
              <a:gdLst/>
              <a:ahLst/>
              <a:cxnLst/>
              <a:rect l="l" t="t" r="r" b="b"/>
              <a:pathLst>
                <a:path w="3932" h="8295" extrusionOk="0">
                  <a:moveTo>
                    <a:pt x="811" y="0"/>
                  </a:moveTo>
                  <a:lnTo>
                    <a:pt x="0" y="4548"/>
                  </a:lnTo>
                  <a:cubicBezTo>
                    <a:pt x="117" y="4452"/>
                    <a:pt x="236" y="4395"/>
                    <a:pt x="353" y="4395"/>
                  </a:cubicBezTo>
                  <a:cubicBezTo>
                    <a:pt x="367" y="4395"/>
                    <a:pt x="381" y="4396"/>
                    <a:pt x="395" y="4398"/>
                  </a:cubicBezTo>
                  <a:cubicBezTo>
                    <a:pt x="1013" y="4459"/>
                    <a:pt x="1364" y="5951"/>
                    <a:pt x="1180" y="7726"/>
                  </a:cubicBezTo>
                  <a:cubicBezTo>
                    <a:pt x="1158" y="7920"/>
                    <a:pt x="1134" y="8109"/>
                    <a:pt x="1102" y="8295"/>
                  </a:cubicBezTo>
                  <a:lnTo>
                    <a:pt x="3932" y="1485"/>
                  </a:lnTo>
                  <a:lnTo>
                    <a:pt x="811" y="0"/>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59"/>
            <p:cNvSpPr/>
            <p:nvPr/>
          </p:nvSpPr>
          <p:spPr>
            <a:xfrm>
              <a:off x="692725" y="2099225"/>
              <a:ext cx="243575" cy="252275"/>
            </a:xfrm>
            <a:custGeom>
              <a:avLst/>
              <a:gdLst/>
              <a:ahLst/>
              <a:cxnLst/>
              <a:rect l="l" t="t" r="r" b="b"/>
              <a:pathLst>
                <a:path w="9743" h="10091" extrusionOk="0">
                  <a:moveTo>
                    <a:pt x="1911" y="0"/>
                  </a:moveTo>
                  <a:cubicBezTo>
                    <a:pt x="918" y="1140"/>
                    <a:pt x="1" y="6551"/>
                    <a:pt x="1" y="6551"/>
                  </a:cubicBezTo>
                  <a:lnTo>
                    <a:pt x="4047" y="8021"/>
                  </a:lnTo>
                  <a:cubicBezTo>
                    <a:pt x="4207" y="7194"/>
                    <a:pt x="4450" y="6148"/>
                    <a:pt x="4652" y="6148"/>
                  </a:cubicBezTo>
                  <a:cubicBezTo>
                    <a:pt x="4659" y="6148"/>
                    <a:pt x="4666" y="6149"/>
                    <a:pt x="4673" y="6152"/>
                  </a:cubicBezTo>
                  <a:cubicBezTo>
                    <a:pt x="4901" y="6235"/>
                    <a:pt x="5088" y="7503"/>
                    <a:pt x="5186" y="8434"/>
                  </a:cubicBezTo>
                  <a:lnTo>
                    <a:pt x="9742" y="10091"/>
                  </a:lnTo>
                  <a:cubicBezTo>
                    <a:pt x="9742" y="10091"/>
                    <a:pt x="9160" y="2182"/>
                    <a:pt x="8952" y="2057"/>
                  </a:cubicBezTo>
                  <a:cubicBezTo>
                    <a:pt x="8744" y="1930"/>
                    <a:pt x="1911" y="0"/>
                    <a:pt x="1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59"/>
            <p:cNvSpPr/>
            <p:nvPr/>
          </p:nvSpPr>
          <p:spPr>
            <a:xfrm>
              <a:off x="739175" y="2099900"/>
              <a:ext cx="150600" cy="85050"/>
            </a:xfrm>
            <a:custGeom>
              <a:avLst/>
              <a:gdLst/>
              <a:ahLst/>
              <a:cxnLst/>
              <a:rect l="l" t="t" r="r" b="b"/>
              <a:pathLst>
                <a:path w="6024" h="3402" extrusionOk="0">
                  <a:moveTo>
                    <a:pt x="199" y="1"/>
                  </a:moveTo>
                  <a:lnTo>
                    <a:pt x="1" y="610"/>
                  </a:lnTo>
                  <a:cubicBezTo>
                    <a:pt x="1339" y="1025"/>
                    <a:pt x="6023" y="3402"/>
                    <a:pt x="6023" y="3402"/>
                  </a:cubicBezTo>
                  <a:lnTo>
                    <a:pt x="5700" y="2132"/>
                  </a:lnTo>
                  <a:lnTo>
                    <a:pt x="199"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9"/>
            <p:cNvSpPr/>
            <p:nvPr/>
          </p:nvSpPr>
          <p:spPr>
            <a:xfrm>
              <a:off x="692725" y="2099225"/>
              <a:ext cx="55750" cy="168000"/>
            </a:xfrm>
            <a:custGeom>
              <a:avLst/>
              <a:gdLst/>
              <a:ahLst/>
              <a:cxnLst/>
              <a:rect l="l" t="t" r="r" b="b"/>
              <a:pathLst>
                <a:path w="2230" h="6720" extrusionOk="0">
                  <a:moveTo>
                    <a:pt x="1911" y="0"/>
                  </a:moveTo>
                  <a:cubicBezTo>
                    <a:pt x="918" y="1140"/>
                    <a:pt x="1" y="6551"/>
                    <a:pt x="1" y="6551"/>
                  </a:cubicBezTo>
                  <a:lnTo>
                    <a:pt x="462" y="6720"/>
                  </a:lnTo>
                  <a:cubicBezTo>
                    <a:pt x="472" y="6156"/>
                    <a:pt x="515" y="5571"/>
                    <a:pt x="594" y="4974"/>
                  </a:cubicBezTo>
                  <a:cubicBezTo>
                    <a:pt x="856" y="3002"/>
                    <a:pt x="1465" y="1275"/>
                    <a:pt x="2230" y="91"/>
                  </a:cubicBezTo>
                  <a:cubicBezTo>
                    <a:pt x="2029" y="35"/>
                    <a:pt x="1911" y="0"/>
                    <a:pt x="1911"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9"/>
            <p:cNvSpPr/>
            <p:nvPr/>
          </p:nvSpPr>
          <p:spPr>
            <a:xfrm>
              <a:off x="865000" y="2134900"/>
              <a:ext cx="71250" cy="216600"/>
            </a:xfrm>
            <a:custGeom>
              <a:avLst/>
              <a:gdLst/>
              <a:ahLst/>
              <a:cxnLst/>
              <a:rect l="l" t="t" r="r" b="b"/>
              <a:pathLst>
                <a:path w="2850" h="8664" extrusionOk="0">
                  <a:moveTo>
                    <a:pt x="0" y="0"/>
                  </a:moveTo>
                  <a:lnTo>
                    <a:pt x="0" y="0"/>
                  </a:lnTo>
                  <a:cubicBezTo>
                    <a:pt x="979" y="2344"/>
                    <a:pt x="1680" y="5576"/>
                    <a:pt x="1381" y="7817"/>
                  </a:cubicBezTo>
                  <a:cubicBezTo>
                    <a:pt x="1370" y="7919"/>
                    <a:pt x="1352" y="8017"/>
                    <a:pt x="1332" y="8112"/>
                  </a:cubicBezTo>
                  <a:lnTo>
                    <a:pt x="2850" y="8664"/>
                  </a:lnTo>
                  <a:cubicBezTo>
                    <a:pt x="2850" y="8664"/>
                    <a:pt x="2266" y="755"/>
                    <a:pt x="2059" y="630"/>
                  </a:cubicBezTo>
                  <a:cubicBezTo>
                    <a:pt x="1988" y="585"/>
                    <a:pt x="1111" y="323"/>
                    <a:pt x="0"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9"/>
            <p:cNvSpPr/>
            <p:nvPr/>
          </p:nvSpPr>
          <p:spPr>
            <a:xfrm>
              <a:off x="688000" y="2212225"/>
              <a:ext cx="248425" cy="142375"/>
            </a:xfrm>
            <a:custGeom>
              <a:avLst/>
              <a:gdLst/>
              <a:ahLst/>
              <a:cxnLst/>
              <a:rect l="l" t="t" r="r" b="b"/>
              <a:pathLst>
                <a:path w="9937" h="5695" extrusionOk="0">
                  <a:moveTo>
                    <a:pt x="4942" y="1"/>
                  </a:moveTo>
                  <a:cubicBezTo>
                    <a:pt x="4708" y="1"/>
                    <a:pt x="4001" y="2166"/>
                    <a:pt x="3827" y="3009"/>
                  </a:cubicBezTo>
                  <a:lnTo>
                    <a:pt x="232" y="1786"/>
                  </a:lnTo>
                  <a:cubicBezTo>
                    <a:pt x="204" y="1944"/>
                    <a:pt x="0" y="2250"/>
                    <a:pt x="0" y="2250"/>
                  </a:cubicBezTo>
                  <a:lnTo>
                    <a:pt x="4337" y="3695"/>
                  </a:lnTo>
                  <a:cubicBezTo>
                    <a:pt x="4498" y="2863"/>
                    <a:pt x="4645" y="1630"/>
                    <a:pt x="4843" y="1630"/>
                  </a:cubicBezTo>
                  <a:cubicBezTo>
                    <a:pt x="4848" y="1630"/>
                    <a:pt x="4854" y="1631"/>
                    <a:pt x="4860" y="1633"/>
                  </a:cubicBezTo>
                  <a:cubicBezTo>
                    <a:pt x="5089" y="1715"/>
                    <a:pt x="5225" y="3101"/>
                    <a:pt x="5321" y="4033"/>
                  </a:cubicBezTo>
                  <a:lnTo>
                    <a:pt x="9937" y="5694"/>
                  </a:lnTo>
                  <a:cubicBezTo>
                    <a:pt x="9937" y="5694"/>
                    <a:pt x="9915" y="5387"/>
                    <a:pt x="9891" y="5075"/>
                  </a:cubicBezTo>
                  <a:lnTo>
                    <a:pt x="5724" y="3655"/>
                  </a:lnTo>
                  <a:cubicBezTo>
                    <a:pt x="5622" y="2723"/>
                    <a:pt x="5196" y="84"/>
                    <a:pt x="4954" y="2"/>
                  </a:cubicBezTo>
                  <a:cubicBezTo>
                    <a:pt x="4950" y="1"/>
                    <a:pt x="4946" y="1"/>
                    <a:pt x="4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9"/>
            <p:cNvSpPr/>
            <p:nvPr/>
          </p:nvSpPr>
          <p:spPr>
            <a:xfrm>
              <a:off x="735800" y="1863950"/>
              <a:ext cx="300350" cy="296475"/>
            </a:xfrm>
            <a:custGeom>
              <a:avLst/>
              <a:gdLst/>
              <a:ahLst/>
              <a:cxnLst/>
              <a:rect l="l" t="t" r="r" b="b"/>
              <a:pathLst>
                <a:path w="12014" h="11859" extrusionOk="0">
                  <a:moveTo>
                    <a:pt x="2689" y="0"/>
                  </a:moveTo>
                  <a:cubicBezTo>
                    <a:pt x="2689" y="0"/>
                    <a:pt x="1" y="8983"/>
                    <a:pt x="334" y="9441"/>
                  </a:cubicBezTo>
                  <a:cubicBezTo>
                    <a:pt x="642" y="9861"/>
                    <a:pt x="5798" y="11859"/>
                    <a:pt x="6958" y="11859"/>
                  </a:cubicBezTo>
                  <a:cubicBezTo>
                    <a:pt x="7060" y="11859"/>
                    <a:pt x="7132" y="11843"/>
                    <a:pt x="7166" y="11810"/>
                  </a:cubicBezTo>
                  <a:cubicBezTo>
                    <a:pt x="7548" y="11427"/>
                    <a:pt x="9435" y="5182"/>
                    <a:pt x="10724" y="3227"/>
                  </a:cubicBezTo>
                  <a:cubicBezTo>
                    <a:pt x="12014" y="1269"/>
                    <a:pt x="2689" y="0"/>
                    <a:pt x="2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9"/>
            <p:cNvSpPr/>
            <p:nvPr/>
          </p:nvSpPr>
          <p:spPr>
            <a:xfrm>
              <a:off x="788650" y="1863875"/>
              <a:ext cx="220575" cy="130400"/>
            </a:xfrm>
            <a:custGeom>
              <a:avLst/>
              <a:gdLst/>
              <a:ahLst/>
              <a:cxnLst/>
              <a:rect l="l" t="t" r="r" b="b"/>
              <a:pathLst>
                <a:path w="8823" h="5216" extrusionOk="0">
                  <a:moveTo>
                    <a:pt x="575" y="1"/>
                  </a:moveTo>
                  <a:cubicBezTo>
                    <a:pt x="575" y="1"/>
                    <a:pt x="333" y="817"/>
                    <a:pt x="1" y="1968"/>
                  </a:cubicBezTo>
                  <a:cubicBezTo>
                    <a:pt x="725" y="3392"/>
                    <a:pt x="1988" y="3944"/>
                    <a:pt x="1988" y="3944"/>
                  </a:cubicBezTo>
                  <a:lnTo>
                    <a:pt x="3320" y="2987"/>
                  </a:lnTo>
                  <a:lnTo>
                    <a:pt x="3444" y="4901"/>
                  </a:lnTo>
                  <a:cubicBezTo>
                    <a:pt x="4463" y="5127"/>
                    <a:pt x="5350" y="5216"/>
                    <a:pt x="6115" y="5216"/>
                  </a:cubicBezTo>
                  <a:cubicBezTo>
                    <a:pt x="6706" y="5216"/>
                    <a:pt x="7224" y="5163"/>
                    <a:pt x="7674" y="5079"/>
                  </a:cubicBezTo>
                  <a:cubicBezTo>
                    <a:pt x="7999" y="4323"/>
                    <a:pt x="8321" y="3665"/>
                    <a:pt x="8610" y="3225"/>
                  </a:cubicBezTo>
                  <a:cubicBezTo>
                    <a:pt x="8822" y="2903"/>
                    <a:pt x="8745" y="2600"/>
                    <a:pt x="8470" y="2317"/>
                  </a:cubicBezTo>
                  <a:cubicBezTo>
                    <a:pt x="8394" y="2249"/>
                    <a:pt x="8318" y="2183"/>
                    <a:pt x="8236" y="2116"/>
                  </a:cubicBezTo>
                  <a:cubicBezTo>
                    <a:pt x="6467" y="804"/>
                    <a:pt x="575" y="1"/>
                    <a:pt x="575"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9"/>
            <p:cNvSpPr/>
            <p:nvPr/>
          </p:nvSpPr>
          <p:spPr>
            <a:xfrm>
              <a:off x="766750" y="1861900"/>
              <a:ext cx="72750" cy="129600"/>
            </a:xfrm>
            <a:custGeom>
              <a:avLst/>
              <a:gdLst/>
              <a:ahLst/>
              <a:cxnLst/>
              <a:rect l="l" t="t" r="r" b="b"/>
              <a:pathLst>
                <a:path w="2910" h="5184" extrusionOk="0">
                  <a:moveTo>
                    <a:pt x="1358" y="1"/>
                  </a:moveTo>
                  <a:cubicBezTo>
                    <a:pt x="1358" y="1"/>
                    <a:pt x="668" y="2701"/>
                    <a:pt x="0" y="5184"/>
                  </a:cubicBezTo>
                  <a:cubicBezTo>
                    <a:pt x="569" y="4475"/>
                    <a:pt x="1157" y="3527"/>
                    <a:pt x="1621" y="2139"/>
                  </a:cubicBezTo>
                  <a:cubicBezTo>
                    <a:pt x="1875" y="1373"/>
                    <a:pt x="2337" y="769"/>
                    <a:pt x="2910" y="315"/>
                  </a:cubicBezTo>
                  <a:cubicBezTo>
                    <a:pt x="2045" y="164"/>
                    <a:pt x="1358" y="1"/>
                    <a:pt x="1358"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9"/>
            <p:cNvSpPr/>
            <p:nvPr/>
          </p:nvSpPr>
          <p:spPr>
            <a:xfrm>
              <a:off x="743250" y="1909500"/>
              <a:ext cx="270450" cy="250950"/>
            </a:xfrm>
            <a:custGeom>
              <a:avLst/>
              <a:gdLst/>
              <a:ahLst/>
              <a:cxnLst/>
              <a:rect l="l" t="t" r="r" b="b"/>
              <a:pathLst>
                <a:path w="10818" h="10038" extrusionOk="0">
                  <a:moveTo>
                    <a:pt x="9582" y="1"/>
                  </a:moveTo>
                  <a:cubicBezTo>
                    <a:pt x="8841" y="2339"/>
                    <a:pt x="6613" y="8533"/>
                    <a:pt x="5422" y="8730"/>
                  </a:cubicBezTo>
                  <a:cubicBezTo>
                    <a:pt x="5341" y="8744"/>
                    <a:pt x="5243" y="8750"/>
                    <a:pt x="5131" y="8750"/>
                  </a:cubicBezTo>
                  <a:cubicBezTo>
                    <a:pt x="3999" y="8750"/>
                    <a:pt x="1402" y="8086"/>
                    <a:pt x="31" y="7174"/>
                  </a:cubicBezTo>
                  <a:lnTo>
                    <a:pt x="31" y="7174"/>
                  </a:lnTo>
                  <a:cubicBezTo>
                    <a:pt x="3" y="7411"/>
                    <a:pt x="0" y="7569"/>
                    <a:pt x="39" y="7619"/>
                  </a:cubicBezTo>
                  <a:cubicBezTo>
                    <a:pt x="345" y="8039"/>
                    <a:pt x="5499" y="10037"/>
                    <a:pt x="6661" y="10037"/>
                  </a:cubicBezTo>
                  <a:cubicBezTo>
                    <a:pt x="6764" y="10037"/>
                    <a:pt x="6835" y="10022"/>
                    <a:pt x="6869" y="9988"/>
                  </a:cubicBezTo>
                  <a:cubicBezTo>
                    <a:pt x="7253" y="9605"/>
                    <a:pt x="9187" y="3398"/>
                    <a:pt x="10476" y="1442"/>
                  </a:cubicBezTo>
                  <a:cubicBezTo>
                    <a:pt x="10818" y="923"/>
                    <a:pt x="10364" y="413"/>
                    <a:pt x="9582"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9"/>
            <p:cNvSpPr/>
            <p:nvPr/>
          </p:nvSpPr>
          <p:spPr>
            <a:xfrm>
              <a:off x="777475" y="1852950"/>
              <a:ext cx="263925" cy="133875"/>
            </a:xfrm>
            <a:custGeom>
              <a:avLst/>
              <a:gdLst/>
              <a:ahLst/>
              <a:cxnLst/>
              <a:rect l="l" t="t" r="r" b="b"/>
              <a:pathLst>
                <a:path w="10557" h="5355" extrusionOk="0">
                  <a:moveTo>
                    <a:pt x="994" y="0"/>
                  </a:moveTo>
                  <a:cubicBezTo>
                    <a:pt x="392" y="0"/>
                    <a:pt x="1" y="19"/>
                    <a:pt x="1" y="19"/>
                  </a:cubicBezTo>
                  <a:cubicBezTo>
                    <a:pt x="41" y="3016"/>
                    <a:pt x="2481" y="4080"/>
                    <a:pt x="2481" y="4080"/>
                  </a:cubicBezTo>
                  <a:lnTo>
                    <a:pt x="3815" y="3123"/>
                  </a:lnTo>
                  <a:lnTo>
                    <a:pt x="3938" y="5039"/>
                  </a:lnTo>
                  <a:cubicBezTo>
                    <a:pt x="4961" y="5265"/>
                    <a:pt x="5853" y="5354"/>
                    <a:pt x="6621" y="5354"/>
                  </a:cubicBezTo>
                  <a:cubicBezTo>
                    <a:pt x="9385" y="5354"/>
                    <a:pt x="10557" y="4207"/>
                    <a:pt x="10557" y="4207"/>
                  </a:cubicBezTo>
                  <a:cubicBezTo>
                    <a:pt x="10557" y="4207"/>
                    <a:pt x="8725" y="1501"/>
                    <a:pt x="5729" y="544"/>
                  </a:cubicBezTo>
                  <a:cubicBezTo>
                    <a:pt x="4268" y="78"/>
                    <a:pt x="2205" y="0"/>
                    <a:pt x="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9"/>
            <p:cNvSpPr/>
            <p:nvPr/>
          </p:nvSpPr>
          <p:spPr>
            <a:xfrm>
              <a:off x="834675" y="1853975"/>
              <a:ext cx="203075" cy="99175"/>
            </a:xfrm>
            <a:custGeom>
              <a:avLst/>
              <a:gdLst/>
              <a:ahLst/>
              <a:cxnLst/>
              <a:rect l="l" t="t" r="r" b="b"/>
              <a:pathLst>
                <a:path w="8123" h="3967" extrusionOk="0">
                  <a:moveTo>
                    <a:pt x="287" y="1"/>
                  </a:moveTo>
                  <a:cubicBezTo>
                    <a:pt x="124" y="1"/>
                    <a:pt x="25" y="13"/>
                    <a:pt x="25" y="40"/>
                  </a:cubicBezTo>
                  <a:cubicBezTo>
                    <a:pt x="0" y="1158"/>
                    <a:pt x="2986" y="2835"/>
                    <a:pt x="5760" y="3575"/>
                  </a:cubicBezTo>
                  <a:cubicBezTo>
                    <a:pt x="6611" y="3801"/>
                    <a:pt x="7415" y="3930"/>
                    <a:pt x="8122" y="3966"/>
                  </a:cubicBezTo>
                  <a:cubicBezTo>
                    <a:pt x="7635" y="3324"/>
                    <a:pt x="5993" y="1163"/>
                    <a:pt x="3485" y="364"/>
                  </a:cubicBezTo>
                  <a:cubicBezTo>
                    <a:pt x="3118" y="246"/>
                    <a:pt x="1030" y="1"/>
                    <a:pt x="2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9"/>
            <p:cNvSpPr/>
            <p:nvPr/>
          </p:nvSpPr>
          <p:spPr>
            <a:xfrm>
              <a:off x="614400" y="1705200"/>
              <a:ext cx="88425" cy="194050"/>
            </a:xfrm>
            <a:custGeom>
              <a:avLst/>
              <a:gdLst/>
              <a:ahLst/>
              <a:cxnLst/>
              <a:rect l="l" t="t" r="r" b="b"/>
              <a:pathLst>
                <a:path w="3537" h="7762" extrusionOk="0">
                  <a:moveTo>
                    <a:pt x="3449" y="0"/>
                  </a:moveTo>
                  <a:lnTo>
                    <a:pt x="3449" y="0"/>
                  </a:lnTo>
                  <a:lnTo>
                    <a:pt x="3449" y="0"/>
                  </a:lnTo>
                  <a:cubicBezTo>
                    <a:pt x="3449" y="0"/>
                    <a:pt x="3449" y="0"/>
                    <a:pt x="3449" y="0"/>
                  </a:cubicBezTo>
                  <a:close/>
                  <a:moveTo>
                    <a:pt x="3449" y="0"/>
                  </a:moveTo>
                  <a:cubicBezTo>
                    <a:pt x="3449" y="4"/>
                    <a:pt x="0" y="5836"/>
                    <a:pt x="1533" y="7762"/>
                  </a:cubicBezTo>
                  <a:cubicBezTo>
                    <a:pt x="1533" y="7762"/>
                    <a:pt x="3207" y="7109"/>
                    <a:pt x="3105" y="6638"/>
                  </a:cubicBezTo>
                  <a:cubicBezTo>
                    <a:pt x="3003" y="6167"/>
                    <a:pt x="3536" y="266"/>
                    <a:pt x="3536" y="266"/>
                  </a:cubicBezTo>
                  <a:lnTo>
                    <a:pt x="34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9"/>
            <p:cNvSpPr/>
            <p:nvPr/>
          </p:nvSpPr>
          <p:spPr>
            <a:xfrm>
              <a:off x="626750" y="1742525"/>
              <a:ext cx="63975" cy="156725"/>
            </a:xfrm>
            <a:custGeom>
              <a:avLst/>
              <a:gdLst/>
              <a:ahLst/>
              <a:cxnLst/>
              <a:rect l="l" t="t" r="r" b="b"/>
              <a:pathLst>
                <a:path w="2559" h="6269" extrusionOk="0">
                  <a:moveTo>
                    <a:pt x="2164" y="1"/>
                  </a:moveTo>
                  <a:lnTo>
                    <a:pt x="2164" y="1"/>
                  </a:lnTo>
                  <a:cubicBezTo>
                    <a:pt x="1252" y="1863"/>
                    <a:pt x="0" y="4962"/>
                    <a:pt x="1039" y="6269"/>
                  </a:cubicBezTo>
                  <a:cubicBezTo>
                    <a:pt x="1039" y="6269"/>
                    <a:pt x="2115" y="6159"/>
                    <a:pt x="2558" y="5789"/>
                  </a:cubicBezTo>
                  <a:cubicBezTo>
                    <a:pt x="2446" y="5623"/>
                    <a:pt x="2279" y="5554"/>
                    <a:pt x="2235" y="5544"/>
                  </a:cubicBezTo>
                  <a:cubicBezTo>
                    <a:pt x="1538" y="5401"/>
                    <a:pt x="1337" y="3544"/>
                    <a:pt x="1782" y="1397"/>
                  </a:cubicBezTo>
                  <a:cubicBezTo>
                    <a:pt x="1886" y="899"/>
                    <a:pt x="2016" y="427"/>
                    <a:pt x="2164"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9"/>
            <p:cNvSpPr/>
            <p:nvPr/>
          </p:nvSpPr>
          <p:spPr>
            <a:xfrm>
              <a:off x="929950" y="2067325"/>
              <a:ext cx="186925" cy="97625"/>
            </a:xfrm>
            <a:custGeom>
              <a:avLst/>
              <a:gdLst/>
              <a:ahLst/>
              <a:cxnLst/>
              <a:rect l="l" t="t" r="r" b="b"/>
              <a:pathLst>
                <a:path w="7477" h="3905" extrusionOk="0">
                  <a:moveTo>
                    <a:pt x="5797" y="0"/>
                  </a:moveTo>
                  <a:cubicBezTo>
                    <a:pt x="5671" y="0"/>
                    <a:pt x="5573" y="27"/>
                    <a:pt x="5520" y="94"/>
                  </a:cubicBezTo>
                  <a:cubicBezTo>
                    <a:pt x="5228" y="456"/>
                    <a:pt x="0" y="3450"/>
                    <a:pt x="0" y="3450"/>
                  </a:cubicBezTo>
                  <a:lnTo>
                    <a:pt x="174" y="3904"/>
                  </a:lnTo>
                  <a:cubicBezTo>
                    <a:pt x="174" y="3904"/>
                    <a:pt x="174" y="3904"/>
                    <a:pt x="174" y="3904"/>
                  </a:cubicBezTo>
                  <a:cubicBezTo>
                    <a:pt x="193" y="3904"/>
                    <a:pt x="7064" y="2835"/>
                    <a:pt x="7477" y="546"/>
                  </a:cubicBezTo>
                  <a:cubicBezTo>
                    <a:pt x="7477" y="546"/>
                    <a:pt x="6362" y="0"/>
                    <a:pt x="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9"/>
            <p:cNvSpPr/>
            <p:nvPr/>
          </p:nvSpPr>
          <p:spPr>
            <a:xfrm>
              <a:off x="929975" y="2084100"/>
              <a:ext cx="186075" cy="80850"/>
            </a:xfrm>
            <a:custGeom>
              <a:avLst/>
              <a:gdLst/>
              <a:ahLst/>
              <a:cxnLst/>
              <a:rect l="l" t="t" r="r" b="b"/>
              <a:pathLst>
                <a:path w="7443" h="3234" extrusionOk="0">
                  <a:moveTo>
                    <a:pt x="7443" y="0"/>
                  </a:moveTo>
                  <a:cubicBezTo>
                    <a:pt x="7033" y="515"/>
                    <a:pt x="6065" y="1157"/>
                    <a:pt x="4853" y="1677"/>
                  </a:cubicBezTo>
                  <a:cubicBezTo>
                    <a:pt x="3755" y="2148"/>
                    <a:pt x="2719" y="2403"/>
                    <a:pt x="2049" y="2403"/>
                  </a:cubicBezTo>
                  <a:cubicBezTo>
                    <a:pt x="1654" y="2403"/>
                    <a:pt x="1386" y="2314"/>
                    <a:pt x="1307" y="2130"/>
                  </a:cubicBezTo>
                  <a:cubicBezTo>
                    <a:pt x="1294" y="2101"/>
                    <a:pt x="1288" y="2070"/>
                    <a:pt x="1285" y="2038"/>
                  </a:cubicBezTo>
                  <a:cubicBezTo>
                    <a:pt x="543" y="2469"/>
                    <a:pt x="3" y="2779"/>
                    <a:pt x="1" y="2779"/>
                  </a:cubicBezTo>
                  <a:lnTo>
                    <a:pt x="1" y="2779"/>
                  </a:lnTo>
                  <a:lnTo>
                    <a:pt x="1" y="2779"/>
                  </a:lnTo>
                  <a:cubicBezTo>
                    <a:pt x="1" y="2779"/>
                    <a:pt x="1" y="2779"/>
                    <a:pt x="1" y="2779"/>
                  </a:cubicBezTo>
                  <a:cubicBezTo>
                    <a:pt x="1" y="2779"/>
                    <a:pt x="1" y="2779"/>
                    <a:pt x="1" y="2779"/>
                  </a:cubicBezTo>
                  <a:lnTo>
                    <a:pt x="1" y="2779"/>
                  </a:lnTo>
                  <a:lnTo>
                    <a:pt x="175" y="3233"/>
                  </a:lnTo>
                  <a:cubicBezTo>
                    <a:pt x="175" y="3233"/>
                    <a:pt x="6801" y="2203"/>
                    <a:pt x="7443"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9"/>
            <p:cNvSpPr/>
            <p:nvPr/>
          </p:nvSpPr>
          <p:spPr>
            <a:xfrm>
              <a:off x="847675" y="1696050"/>
              <a:ext cx="184500" cy="162350"/>
            </a:xfrm>
            <a:custGeom>
              <a:avLst/>
              <a:gdLst/>
              <a:ahLst/>
              <a:cxnLst/>
              <a:rect l="l" t="t" r="r" b="b"/>
              <a:pathLst>
                <a:path w="7380" h="6494" extrusionOk="0">
                  <a:moveTo>
                    <a:pt x="3899" y="1"/>
                  </a:moveTo>
                  <a:cubicBezTo>
                    <a:pt x="2833" y="1"/>
                    <a:pt x="2213" y="960"/>
                    <a:pt x="1547" y="2838"/>
                  </a:cubicBezTo>
                  <a:cubicBezTo>
                    <a:pt x="1179" y="3876"/>
                    <a:pt x="347" y="4748"/>
                    <a:pt x="736" y="5425"/>
                  </a:cubicBezTo>
                  <a:cubicBezTo>
                    <a:pt x="1321" y="6439"/>
                    <a:pt x="162" y="6471"/>
                    <a:pt x="16" y="6471"/>
                  </a:cubicBezTo>
                  <a:cubicBezTo>
                    <a:pt x="6" y="6471"/>
                    <a:pt x="1" y="6471"/>
                    <a:pt x="1" y="6471"/>
                  </a:cubicBezTo>
                  <a:lnTo>
                    <a:pt x="1" y="6471"/>
                  </a:lnTo>
                  <a:cubicBezTo>
                    <a:pt x="1" y="6471"/>
                    <a:pt x="759" y="6494"/>
                    <a:pt x="1645" y="6494"/>
                  </a:cubicBezTo>
                  <a:cubicBezTo>
                    <a:pt x="2834" y="6494"/>
                    <a:pt x="4251" y="6452"/>
                    <a:pt x="4376" y="6258"/>
                  </a:cubicBezTo>
                  <a:cubicBezTo>
                    <a:pt x="4975" y="5320"/>
                    <a:pt x="7379" y="4212"/>
                    <a:pt x="6957" y="1888"/>
                  </a:cubicBezTo>
                  <a:cubicBezTo>
                    <a:pt x="6764" y="828"/>
                    <a:pt x="4980" y="180"/>
                    <a:pt x="4314" y="45"/>
                  </a:cubicBezTo>
                  <a:cubicBezTo>
                    <a:pt x="4169" y="15"/>
                    <a:pt x="4031" y="1"/>
                    <a:pt x="38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9"/>
            <p:cNvSpPr/>
            <p:nvPr/>
          </p:nvSpPr>
          <p:spPr>
            <a:xfrm>
              <a:off x="847675" y="1723025"/>
              <a:ext cx="184525" cy="178450"/>
            </a:xfrm>
            <a:custGeom>
              <a:avLst/>
              <a:gdLst/>
              <a:ahLst/>
              <a:cxnLst/>
              <a:rect l="l" t="t" r="r" b="b"/>
              <a:pathLst>
                <a:path w="7381" h="7138" extrusionOk="0">
                  <a:moveTo>
                    <a:pt x="6461" y="0"/>
                  </a:moveTo>
                  <a:cubicBezTo>
                    <a:pt x="6361" y="898"/>
                    <a:pt x="5214" y="1674"/>
                    <a:pt x="4800" y="2939"/>
                  </a:cubicBezTo>
                  <a:cubicBezTo>
                    <a:pt x="4211" y="4733"/>
                    <a:pt x="3327" y="5263"/>
                    <a:pt x="2530" y="5263"/>
                  </a:cubicBezTo>
                  <a:cubicBezTo>
                    <a:pt x="1680" y="5263"/>
                    <a:pt x="928" y="4660"/>
                    <a:pt x="736" y="4346"/>
                  </a:cubicBezTo>
                  <a:lnTo>
                    <a:pt x="736" y="4346"/>
                  </a:lnTo>
                  <a:cubicBezTo>
                    <a:pt x="1323" y="5364"/>
                    <a:pt x="156" y="5395"/>
                    <a:pt x="15" y="5395"/>
                  </a:cubicBezTo>
                  <a:cubicBezTo>
                    <a:pt x="5" y="5395"/>
                    <a:pt x="1" y="5395"/>
                    <a:pt x="1" y="5395"/>
                  </a:cubicBezTo>
                  <a:lnTo>
                    <a:pt x="1" y="5395"/>
                  </a:lnTo>
                  <a:lnTo>
                    <a:pt x="4323" y="7138"/>
                  </a:lnTo>
                  <a:cubicBezTo>
                    <a:pt x="4235" y="6622"/>
                    <a:pt x="4258" y="5570"/>
                    <a:pt x="4477" y="5231"/>
                  </a:cubicBezTo>
                  <a:cubicBezTo>
                    <a:pt x="5076" y="4292"/>
                    <a:pt x="7381" y="3129"/>
                    <a:pt x="6957" y="805"/>
                  </a:cubicBezTo>
                  <a:cubicBezTo>
                    <a:pt x="6901" y="503"/>
                    <a:pt x="6714" y="234"/>
                    <a:pt x="6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9"/>
            <p:cNvSpPr/>
            <p:nvPr/>
          </p:nvSpPr>
          <p:spPr>
            <a:xfrm>
              <a:off x="870625" y="1690975"/>
              <a:ext cx="54200" cy="32075"/>
            </a:xfrm>
            <a:custGeom>
              <a:avLst/>
              <a:gdLst/>
              <a:ahLst/>
              <a:cxnLst/>
              <a:rect l="l" t="t" r="r" b="b"/>
              <a:pathLst>
                <a:path w="2168" h="1283" extrusionOk="0">
                  <a:moveTo>
                    <a:pt x="1047" y="0"/>
                  </a:moveTo>
                  <a:cubicBezTo>
                    <a:pt x="900" y="0"/>
                    <a:pt x="1" y="1255"/>
                    <a:pt x="1389" y="1282"/>
                  </a:cubicBezTo>
                  <a:lnTo>
                    <a:pt x="2168" y="817"/>
                  </a:lnTo>
                  <a:cubicBezTo>
                    <a:pt x="1692" y="709"/>
                    <a:pt x="1034" y="331"/>
                    <a:pt x="1066" y="38"/>
                  </a:cubicBezTo>
                  <a:cubicBezTo>
                    <a:pt x="1068" y="12"/>
                    <a:pt x="1061" y="0"/>
                    <a:pt x="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59"/>
            <p:cNvSpPr/>
            <p:nvPr/>
          </p:nvSpPr>
          <p:spPr>
            <a:xfrm>
              <a:off x="863600" y="1707075"/>
              <a:ext cx="139700" cy="136800"/>
            </a:xfrm>
            <a:custGeom>
              <a:avLst/>
              <a:gdLst/>
              <a:ahLst/>
              <a:cxnLst/>
              <a:rect l="l" t="t" r="r" b="b"/>
              <a:pathLst>
                <a:path w="5588" h="5472" extrusionOk="0">
                  <a:moveTo>
                    <a:pt x="2647" y="1"/>
                  </a:moveTo>
                  <a:cubicBezTo>
                    <a:pt x="2126" y="1"/>
                    <a:pt x="1134" y="1121"/>
                    <a:pt x="1167" y="1383"/>
                  </a:cubicBezTo>
                  <a:cubicBezTo>
                    <a:pt x="1203" y="1657"/>
                    <a:pt x="299" y="3387"/>
                    <a:pt x="94" y="3952"/>
                  </a:cubicBezTo>
                  <a:cubicBezTo>
                    <a:pt x="0" y="4213"/>
                    <a:pt x="161" y="4994"/>
                    <a:pt x="643" y="5281"/>
                  </a:cubicBezTo>
                  <a:cubicBezTo>
                    <a:pt x="877" y="5422"/>
                    <a:pt x="1181" y="5471"/>
                    <a:pt x="1486" y="5471"/>
                  </a:cubicBezTo>
                  <a:cubicBezTo>
                    <a:pt x="2043" y="5471"/>
                    <a:pt x="2599" y="5306"/>
                    <a:pt x="2719" y="5229"/>
                  </a:cubicBezTo>
                  <a:cubicBezTo>
                    <a:pt x="2903" y="5112"/>
                    <a:pt x="3583" y="3524"/>
                    <a:pt x="3892" y="3104"/>
                  </a:cubicBezTo>
                  <a:cubicBezTo>
                    <a:pt x="5587" y="808"/>
                    <a:pt x="3219" y="151"/>
                    <a:pt x="2729" y="12"/>
                  </a:cubicBezTo>
                  <a:cubicBezTo>
                    <a:pt x="2703" y="4"/>
                    <a:pt x="2676" y="1"/>
                    <a:pt x="2647"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59"/>
            <p:cNvSpPr/>
            <p:nvPr/>
          </p:nvSpPr>
          <p:spPr>
            <a:xfrm>
              <a:off x="543575" y="2635525"/>
              <a:ext cx="94375" cy="29925"/>
            </a:xfrm>
            <a:custGeom>
              <a:avLst/>
              <a:gdLst/>
              <a:ahLst/>
              <a:cxnLst/>
              <a:rect l="l" t="t" r="r" b="b"/>
              <a:pathLst>
                <a:path w="3775" h="1197" extrusionOk="0">
                  <a:moveTo>
                    <a:pt x="3221" y="1"/>
                  </a:moveTo>
                  <a:cubicBezTo>
                    <a:pt x="3221" y="1"/>
                    <a:pt x="1805" y="780"/>
                    <a:pt x="1333" y="780"/>
                  </a:cubicBezTo>
                  <a:cubicBezTo>
                    <a:pt x="555" y="780"/>
                    <a:pt x="1" y="1196"/>
                    <a:pt x="1" y="1196"/>
                  </a:cubicBezTo>
                  <a:lnTo>
                    <a:pt x="3497" y="1196"/>
                  </a:lnTo>
                  <a:cubicBezTo>
                    <a:pt x="3774" y="808"/>
                    <a:pt x="3221" y="1"/>
                    <a:pt x="32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9"/>
            <p:cNvSpPr/>
            <p:nvPr/>
          </p:nvSpPr>
          <p:spPr>
            <a:xfrm>
              <a:off x="941125" y="2635525"/>
              <a:ext cx="71475" cy="29925"/>
            </a:xfrm>
            <a:custGeom>
              <a:avLst/>
              <a:gdLst/>
              <a:ahLst/>
              <a:cxnLst/>
              <a:rect l="l" t="t" r="r" b="b"/>
              <a:pathLst>
                <a:path w="2859" h="1197" extrusionOk="0">
                  <a:moveTo>
                    <a:pt x="553" y="1"/>
                  </a:moveTo>
                  <a:cubicBezTo>
                    <a:pt x="553" y="1"/>
                    <a:pt x="0" y="808"/>
                    <a:pt x="276" y="1196"/>
                  </a:cubicBezTo>
                  <a:lnTo>
                    <a:pt x="2858" y="1196"/>
                  </a:lnTo>
                  <a:cubicBezTo>
                    <a:pt x="2858" y="1196"/>
                    <a:pt x="2549" y="860"/>
                    <a:pt x="1775" y="780"/>
                  </a:cubicBezTo>
                  <a:cubicBezTo>
                    <a:pt x="1246" y="724"/>
                    <a:pt x="553"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9"/>
            <p:cNvSpPr/>
            <p:nvPr/>
          </p:nvSpPr>
          <p:spPr>
            <a:xfrm>
              <a:off x="686525" y="1693925"/>
              <a:ext cx="27325" cy="36100"/>
            </a:xfrm>
            <a:custGeom>
              <a:avLst/>
              <a:gdLst/>
              <a:ahLst/>
              <a:cxnLst/>
              <a:rect l="l" t="t" r="r" b="b"/>
              <a:pathLst>
                <a:path w="1093" h="1444" extrusionOk="0">
                  <a:moveTo>
                    <a:pt x="528" y="0"/>
                  </a:moveTo>
                  <a:cubicBezTo>
                    <a:pt x="331" y="0"/>
                    <a:pt x="152" y="18"/>
                    <a:pt x="134" y="42"/>
                  </a:cubicBezTo>
                  <a:cubicBezTo>
                    <a:pt x="0" y="206"/>
                    <a:pt x="122" y="824"/>
                    <a:pt x="51" y="1443"/>
                  </a:cubicBezTo>
                  <a:lnTo>
                    <a:pt x="594" y="1437"/>
                  </a:lnTo>
                  <a:cubicBezTo>
                    <a:pt x="730" y="983"/>
                    <a:pt x="1082" y="588"/>
                    <a:pt x="1091" y="122"/>
                  </a:cubicBezTo>
                  <a:cubicBezTo>
                    <a:pt x="1093" y="32"/>
                    <a:pt x="793" y="0"/>
                    <a:pt x="528"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9"/>
            <p:cNvSpPr/>
            <p:nvPr/>
          </p:nvSpPr>
          <p:spPr>
            <a:xfrm>
              <a:off x="684425" y="1680275"/>
              <a:ext cx="11625" cy="23150"/>
            </a:xfrm>
            <a:custGeom>
              <a:avLst/>
              <a:gdLst/>
              <a:ahLst/>
              <a:cxnLst/>
              <a:rect l="l" t="t" r="r" b="b"/>
              <a:pathLst>
                <a:path w="465" h="926" extrusionOk="0">
                  <a:moveTo>
                    <a:pt x="116" y="0"/>
                  </a:moveTo>
                  <a:cubicBezTo>
                    <a:pt x="115" y="0"/>
                    <a:pt x="113" y="0"/>
                    <a:pt x="112" y="0"/>
                  </a:cubicBezTo>
                  <a:cubicBezTo>
                    <a:pt x="1" y="7"/>
                    <a:pt x="186" y="620"/>
                    <a:pt x="186" y="841"/>
                  </a:cubicBezTo>
                  <a:cubicBezTo>
                    <a:pt x="186" y="841"/>
                    <a:pt x="296" y="925"/>
                    <a:pt x="372" y="925"/>
                  </a:cubicBezTo>
                  <a:cubicBezTo>
                    <a:pt x="427" y="925"/>
                    <a:pt x="464" y="882"/>
                    <a:pt x="432" y="733"/>
                  </a:cubicBezTo>
                  <a:cubicBezTo>
                    <a:pt x="374" y="464"/>
                    <a:pt x="289" y="0"/>
                    <a:pt x="11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9"/>
            <p:cNvSpPr/>
            <p:nvPr/>
          </p:nvSpPr>
          <p:spPr>
            <a:xfrm>
              <a:off x="707075" y="1685625"/>
              <a:ext cx="9425" cy="17750"/>
            </a:xfrm>
            <a:custGeom>
              <a:avLst/>
              <a:gdLst/>
              <a:ahLst/>
              <a:cxnLst/>
              <a:rect l="l" t="t" r="r" b="b"/>
              <a:pathLst>
                <a:path w="377" h="710" extrusionOk="0">
                  <a:moveTo>
                    <a:pt x="169" y="0"/>
                  </a:moveTo>
                  <a:cubicBezTo>
                    <a:pt x="58" y="0"/>
                    <a:pt x="38" y="304"/>
                    <a:pt x="0" y="509"/>
                  </a:cubicBezTo>
                  <a:cubicBezTo>
                    <a:pt x="0" y="509"/>
                    <a:pt x="89" y="710"/>
                    <a:pt x="172" y="710"/>
                  </a:cubicBezTo>
                  <a:cubicBezTo>
                    <a:pt x="205" y="710"/>
                    <a:pt x="237" y="677"/>
                    <a:pt x="262" y="585"/>
                  </a:cubicBezTo>
                  <a:cubicBezTo>
                    <a:pt x="319" y="377"/>
                    <a:pt x="377" y="18"/>
                    <a:pt x="176" y="0"/>
                  </a:cubicBezTo>
                  <a:cubicBezTo>
                    <a:pt x="174" y="0"/>
                    <a:pt x="171" y="0"/>
                    <a:pt x="16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59"/>
            <p:cNvSpPr/>
            <p:nvPr/>
          </p:nvSpPr>
          <p:spPr>
            <a:xfrm>
              <a:off x="699425" y="1704550"/>
              <a:ext cx="32825" cy="20125"/>
            </a:xfrm>
            <a:custGeom>
              <a:avLst/>
              <a:gdLst/>
              <a:ahLst/>
              <a:cxnLst/>
              <a:rect l="l" t="t" r="r" b="b"/>
              <a:pathLst>
                <a:path w="1313" h="805" extrusionOk="0">
                  <a:moveTo>
                    <a:pt x="437" y="1"/>
                  </a:moveTo>
                  <a:cubicBezTo>
                    <a:pt x="437" y="1"/>
                    <a:pt x="0" y="804"/>
                    <a:pt x="111" y="804"/>
                  </a:cubicBezTo>
                  <a:cubicBezTo>
                    <a:pt x="122" y="804"/>
                    <a:pt x="140" y="795"/>
                    <a:pt x="165" y="775"/>
                  </a:cubicBezTo>
                  <a:cubicBezTo>
                    <a:pt x="480" y="531"/>
                    <a:pt x="1312" y="248"/>
                    <a:pt x="1025" y="85"/>
                  </a:cubicBezTo>
                  <a:cubicBezTo>
                    <a:pt x="997" y="70"/>
                    <a:pt x="970" y="63"/>
                    <a:pt x="945" y="63"/>
                  </a:cubicBezTo>
                  <a:cubicBezTo>
                    <a:pt x="846" y="63"/>
                    <a:pt x="764" y="160"/>
                    <a:pt x="662" y="160"/>
                  </a:cubicBezTo>
                  <a:cubicBezTo>
                    <a:pt x="598" y="160"/>
                    <a:pt x="526" y="122"/>
                    <a:pt x="437"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59"/>
            <p:cNvSpPr/>
            <p:nvPr/>
          </p:nvSpPr>
          <p:spPr>
            <a:xfrm>
              <a:off x="698350" y="1680200"/>
              <a:ext cx="8025" cy="20325"/>
            </a:xfrm>
            <a:custGeom>
              <a:avLst/>
              <a:gdLst/>
              <a:ahLst/>
              <a:cxnLst/>
              <a:rect l="l" t="t" r="r" b="b"/>
              <a:pathLst>
                <a:path w="321" h="813" extrusionOk="0">
                  <a:moveTo>
                    <a:pt x="150" y="0"/>
                  </a:moveTo>
                  <a:cubicBezTo>
                    <a:pt x="148" y="0"/>
                    <a:pt x="146" y="0"/>
                    <a:pt x="144" y="0"/>
                  </a:cubicBezTo>
                  <a:cubicBezTo>
                    <a:pt x="33" y="3"/>
                    <a:pt x="6" y="444"/>
                    <a:pt x="0" y="664"/>
                  </a:cubicBezTo>
                  <a:cubicBezTo>
                    <a:pt x="0" y="664"/>
                    <a:pt x="129" y="813"/>
                    <a:pt x="211" y="813"/>
                  </a:cubicBezTo>
                  <a:cubicBezTo>
                    <a:pt x="253" y="813"/>
                    <a:pt x="283" y="774"/>
                    <a:pt x="277" y="657"/>
                  </a:cubicBezTo>
                  <a:cubicBezTo>
                    <a:pt x="266" y="431"/>
                    <a:pt x="321" y="0"/>
                    <a:pt x="150"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9"/>
            <p:cNvSpPr/>
            <p:nvPr/>
          </p:nvSpPr>
          <p:spPr>
            <a:xfrm>
              <a:off x="440375" y="1511350"/>
              <a:ext cx="424750" cy="282975"/>
            </a:xfrm>
            <a:custGeom>
              <a:avLst/>
              <a:gdLst/>
              <a:ahLst/>
              <a:cxnLst/>
              <a:rect l="l" t="t" r="r" b="b"/>
              <a:pathLst>
                <a:path w="16990" h="11319" extrusionOk="0">
                  <a:moveTo>
                    <a:pt x="2634" y="1"/>
                  </a:moveTo>
                  <a:lnTo>
                    <a:pt x="0" y="3702"/>
                  </a:lnTo>
                  <a:cubicBezTo>
                    <a:pt x="0" y="3702"/>
                    <a:pt x="6867" y="5200"/>
                    <a:pt x="16817" y="11318"/>
                  </a:cubicBezTo>
                  <a:lnTo>
                    <a:pt x="16990" y="11090"/>
                  </a:lnTo>
                  <a:cubicBezTo>
                    <a:pt x="16990" y="11090"/>
                    <a:pt x="6816" y="5468"/>
                    <a:pt x="2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9"/>
            <p:cNvSpPr/>
            <p:nvPr/>
          </p:nvSpPr>
          <p:spPr>
            <a:xfrm>
              <a:off x="874125" y="1655250"/>
              <a:ext cx="107075" cy="90075"/>
            </a:xfrm>
            <a:custGeom>
              <a:avLst/>
              <a:gdLst/>
              <a:ahLst/>
              <a:cxnLst/>
              <a:rect l="l" t="t" r="r" b="b"/>
              <a:pathLst>
                <a:path w="4283" h="3603" extrusionOk="0">
                  <a:moveTo>
                    <a:pt x="1605" y="0"/>
                  </a:moveTo>
                  <a:cubicBezTo>
                    <a:pt x="1425" y="0"/>
                    <a:pt x="1213" y="56"/>
                    <a:pt x="979" y="191"/>
                  </a:cubicBezTo>
                  <a:cubicBezTo>
                    <a:pt x="0" y="756"/>
                    <a:pt x="608" y="2148"/>
                    <a:pt x="1696" y="2213"/>
                  </a:cubicBezTo>
                  <a:cubicBezTo>
                    <a:pt x="2782" y="2277"/>
                    <a:pt x="3847" y="2797"/>
                    <a:pt x="4065" y="3602"/>
                  </a:cubicBezTo>
                  <a:cubicBezTo>
                    <a:pt x="4065" y="3602"/>
                    <a:pt x="4282" y="2625"/>
                    <a:pt x="3238" y="2191"/>
                  </a:cubicBezTo>
                  <a:cubicBezTo>
                    <a:pt x="2195" y="1756"/>
                    <a:pt x="1717" y="1365"/>
                    <a:pt x="2130" y="908"/>
                  </a:cubicBezTo>
                  <a:cubicBezTo>
                    <a:pt x="2445" y="561"/>
                    <a:pt x="2181" y="0"/>
                    <a:pt x="1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9"/>
            <p:cNvSpPr/>
            <p:nvPr/>
          </p:nvSpPr>
          <p:spPr>
            <a:xfrm>
              <a:off x="737250" y="2091450"/>
              <a:ext cx="184625" cy="72350"/>
            </a:xfrm>
            <a:custGeom>
              <a:avLst/>
              <a:gdLst/>
              <a:ahLst/>
              <a:cxnLst/>
              <a:rect l="l" t="t" r="r" b="b"/>
              <a:pathLst>
                <a:path w="7385" h="2894" extrusionOk="0">
                  <a:moveTo>
                    <a:pt x="154" y="1"/>
                  </a:moveTo>
                  <a:lnTo>
                    <a:pt x="0" y="339"/>
                  </a:lnTo>
                  <a:cubicBezTo>
                    <a:pt x="0" y="339"/>
                    <a:pt x="2777" y="2307"/>
                    <a:pt x="7353" y="2893"/>
                  </a:cubicBezTo>
                  <a:lnTo>
                    <a:pt x="7385" y="2556"/>
                  </a:lnTo>
                  <a:cubicBezTo>
                    <a:pt x="7385" y="2556"/>
                    <a:pt x="3292" y="1754"/>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59"/>
            <p:cNvSpPr/>
            <p:nvPr/>
          </p:nvSpPr>
          <p:spPr>
            <a:xfrm>
              <a:off x="615675" y="2564550"/>
              <a:ext cx="43900" cy="93075"/>
            </a:xfrm>
            <a:custGeom>
              <a:avLst/>
              <a:gdLst/>
              <a:ahLst/>
              <a:cxnLst/>
              <a:rect l="l" t="t" r="r" b="b"/>
              <a:pathLst>
                <a:path w="1756" h="3723" extrusionOk="0">
                  <a:moveTo>
                    <a:pt x="771" y="0"/>
                  </a:moveTo>
                  <a:cubicBezTo>
                    <a:pt x="771" y="0"/>
                    <a:pt x="525" y="2677"/>
                    <a:pt x="1" y="3231"/>
                  </a:cubicBezTo>
                  <a:lnTo>
                    <a:pt x="617" y="3722"/>
                  </a:lnTo>
                  <a:lnTo>
                    <a:pt x="1755" y="1508"/>
                  </a:lnTo>
                  <a:lnTo>
                    <a:pt x="7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59"/>
            <p:cNvSpPr/>
            <p:nvPr/>
          </p:nvSpPr>
          <p:spPr>
            <a:xfrm>
              <a:off x="935700" y="2569150"/>
              <a:ext cx="30625" cy="84800"/>
            </a:xfrm>
            <a:custGeom>
              <a:avLst/>
              <a:gdLst/>
              <a:ahLst/>
              <a:cxnLst/>
              <a:rect l="l" t="t" r="r" b="b"/>
              <a:pathLst>
                <a:path w="1225" h="3392" extrusionOk="0">
                  <a:moveTo>
                    <a:pt x="1200" y="0"/>
                  </a:moveTo>
                  <a:lnTo>
                    <a:pt x="0" y="1202"/>
                  </a:lnTo>
                  <a:lnTo>
                    <a:pt x="555" y="3392"/>
                  </a:lnTo>
                  <a:lnTo>
                    <a:pt x="1225" y="3068"/>
                  </a:lnTo>
                  <a:cubicBezTo>
                    <a:pt x="920" y="2407"/>
                    <a:pt x="1200" y="0"/>
                    <a:pt x="1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9"/>
            <p:cNvSpPr/>
            <p:nvPr/>
          </p:nvSpPr>
          <p:spPr>
            <a:xfrm>
              <a:off x="737250" y="2091525"/>
              <a:ext cx="9625" cy="13750"/>
            </a:xfrm>
            <a:custGeom>
              <a:avLst/>
              <a:gdLst/>
              <a:ahLst/>
              <a:cxnLst/>
              <a:rect l="l" t="t" r="r" b="b"/>
              <a:pathLst>
                <a:path w="385" h="550" extrusionOk="0">
                  <a:moveTo>
                    <a:pt x="154" y="1"/>
                  </a:moveTo>
                  <a:lnTo>
                    <a:pt x="0" y="338"/>
                  </a:lnTo>
                  <a:cubicBezTo>
                    <a:pt x="0" y="338"/>
                    <a:pt x="115" y="419"/>
                    <a:pt x="331" y="550"/>
                  </a:cubicBezTo>
                  <a:cubicBezTo>
                    <a:pt x="342" y="405"/>
                    <a:pt x="361" y="262"/>
                    <a:pt x="384" y="126"/>
                  </a:cubicBezTo>
                  <a:cubicBezTo>
                    <a:pt x="306" y="84"/>
                    <a:pt x="230" y="44"/>
                    <a:pt x="154"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9"/>
            <p:cNvSpPr/>
            <p:nvPr/>
          </p:nvSpPr>
          <p:spPr>
            <a:xfrm>
              <a:off x="881450" y="2146125"/>
              <a:ext cx="40425" cy="17675"/>
            </a:xfrm>
            <a:custGeom>
              <a:avLst/>
              <a:gdLst/>
              <a:ahLst/>
              <a:cxnLst/>
              <a:rect l="l" t="t" r="r" b="b"/>
              <a:pathLst>
                <a:path w="1617" h="707" extrusionOk="0">
                  <a:moveTo>
                    <a:pt x="75" y="1"/>
                  </a:moveTo>
                  <a:cubicBezTo>
                    <a:pt x="55" y="149"/>
                    <a:pt x="31" y="297"/>
                    <a:pt x="0" y="436"/>
                  </a:cubicBezTo>
                  <a:cubicBezTo>
                    <a:pt x="500" y="543"/>
                    <a:pt x="1029" y="635"/>
                    <a:pt x="1585" y="706"/>
                  </a:cubicBezTo>
                  <a:lnTo>
                    <a:pt x="1617" y="369"/>
                  </a:lnTo>
                  <a:cubicBezTo>
                    <a:pt x="1617" y="369"/>
                    <a:pt x="1006" y="248"/>
                    <a:pt x="75"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9"/>
            <p:cNvSpPr/>
            <p:nvPr/>
          </p:nvSpPr>
          <p:spPr>
            <a:xfrm>
              <a:off x="816500" y="2135350"/>
              <a:ext cx="13850" cy="51950"/>
            </a:xfrm>
            <a:custGeom>
              <a:avLst/>
              <a:gdLst/>
              <a:ahLst/>
              <a:cxnLst/>
              <a:rect l="l" t="t" r="r" b="b"/>
              <a:pathLst>
                <a:path w="554" h="2078" extrusionOk="0">
                  <a:moveTo>
                    <a:pt x="69" y="1"/>
                  </a:moveTo>
                  <a:cubicBezTo>
                    <a:pt x="69" y="1"/>
                    <a:pt x="322" y="830"/>
                    <a:pt x="0" y="1962"/>
                  </a:cubicBezTo>
                  <a:lnTo>
                    <a:pt x="368" y="2077"/>
                  </a:lnTo>
                  <a:cubicBezTo>
                    <a:pt x="368" y="2077"/>
                    <a:pt x="554" y="324"/>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59"/>
            <p:cNvSpPr/>
            <p:nvPr/>
          </p:nvSpPr>
          <p:spPr>
            <a:xfrm>
              <a:off x="794725" y="2133850"/>
              <a:ext cx="21225" cy="53875"/>
            </a:xfrm>
            <a:custGeom>
              <a:avLst/>
              <a:gdLst/>
              <a:ahLst/>
              <a:cxnLst/>
              <a:rect l="l" t="t" r="r" b="b"/>
              <a:pathLst>
                <a:path w="849" h="2155" extrusionOk="0">
                  <a:moveTo>
                    <a:pt x="848" y="0"/>
                  </a:moveTo>
                  <a:cubicBezTo>
                    <a:pt x="236" y="252"/>
                    <a:pt x="1" y="2155"/>
                    <a:pt x="1" y="2155"/>
                  </a:cubicBezTo>
                  <a:lnTo>
                    <a:pt x="433" y="2103"/>
                  </a:lnTo>
                  <a:cubicBezTo>
                    <a:pt x="363" y="837"/>
                    <a:pt x="848" y="1"/>
                    <a:pt x="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59"/>
            <p:cNvSpPr/>
            <p:nvPr/>
          </p:nvSpPr>
          <p:spPr>
            <a:xfrm>
              <a:off x="788750" y="1981850"/>
              <a:ext cx="110800" cy="105600"/>
            </a:xfrm>
            <a:custGeom>
              <a:avLst/>
              <a:gdLst/>
              <a:ahLst/>
              <a:cxnLst/>
              <a:rect l="l" t="t" r="r" b="b"/>
              <a:pathLst>
                <a:path w="4432" h="4224" extrusionOk="0">
                  <a:moveTo>
                    <a:pt x="1201" y="1"/>
                  </a:moveTo>
                  <a:lnTo>
                    <a:pt x="1201" y="1"/>
                  </a:lnTo>
                  <a:cubicBezTo>
                    <a:pt x="1" y="2954"/>
                    <a:pt x="1570" y="4224"/>
                    <a:pt x="1570" y="4224"/>
                  </a:cubicBezTo>
                  <a:cubicBezTo>
                    <a:pt x="4017" y="3741"/>
                    <a:pt x="4431" y="948"/>
                    <a:pt x="4431" y="948"/>
                  </a:cubicBezTo>
                  <a:lnTo>
                    <a:pt x="1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9"/>
            <p:cNvSpPr/>
            <p:nvPr/>
          </p:nvSpPr>
          <p:spPr>
            <a:xfrm>
              <a:off x="446025" y="1572450"/>
              <a:ext cx="421500" cy="225175"/>
            </a:xfrm>
            <a:custGeom>
              <a:avLst/>
              <a:gdLst/>
              <a:ahLst/>
              <a:cxnLst/>
              <a:rect l="l" t="t" r="r" b="b"/>
              <a:pathLst>
                <a:path w="16860" h="9007" extrusionOk="0">
                  <a:moveTo>
                    <a:pt x="975" y="1"/>
                  </a:moveTo>
                  <a:lnTo>
                    <a:pt x="0" y="1366"/>
                  </a:lnTo>
                  <a:cubicBezTo>
                    <a:pt x="0" y="1366"/>
                    <a:pt x="6865" y="2875"/>
                    <a:pt x="16806" y="9006"/>
                  </a:cubicBezTo>
                  <a:lnTo>
                    <a:pt x="16859" y="8934"/>
                  </a:lnTo>
                  <a:cubicBezTo>
                    <a:pt x="8900" y="3688"/>
                    <a:pt x="3278" y="749"/>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9"/>
            <p:cNvSpPr/>
            <p:nvPr/>
          </p:nvSpPr>
          <p:spPr>
            <a:xfrm>
              <a:off x="424500" y="1486250"/>
              <a:ext cx="88600" cy="127250"/>
            </a:xfrm>
            <a:custGeom>
              <a:avLst/>
              <a:gdLst/>
              <a:ahLst/>
              <a:cxnLst/>
              <a:rect l="l" t="t" r="r" b="b"/>
              <a:pathLst>
                <a:path w="3544" h="5090" extrusionOk="0">
                  <a:moveTo>
                    <a:pt x="3421" y="0"/>
                  </a:moveTo>
                  <a:lnTo>
                    <a:pt x="0" y="5090"/>
                  </a:lnTo>
                  <a:lnTo>
                    <a:pt x="1128" y="4815"/>
                  </a:lnTo>
                  <a:lnTo>
                    <a:pt x="3544" y="1352"/>
                  </a:lnTo>
                  <a:lnTo>
                    <a:pt x="34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9"/>
            <p:cNvSpPr/>
            <p:nvPr/>
          </p:nvSpPr>
          <p:spPr>
            <a:xfrm>
              <a:off x="901400" y="2149075"/>
              <a:ext cx="44975" cy="31925"/>
            </a:xfrm>
            <a:custGeom>
              <a:avLst/>
              <a:gdLst/>
              <a:ahLst/>
              <a:cxnLst/>
              <a:rect l="l" t="t" r="r" b="b"/>
              <a:pathLst>
                <a:path w="1799" h="1277" extrusionOk="0">
                  <a:moveTo>
                    <a:pt x="1433" y="1"/>
                  </a:moveTo>
                  <a:cubicBezTo>
                    <a:pt x="1001" y="202"/>
                    <a:pt x="474" y="202"/>
                    <a:pt x="119" y="505"/>
                  </a:cubicBezTo>
                  <a:cubicBezTo>
                    <a:pt x="0" y="610"/>
                    <a:pt x="625" y="1277"/>
                    <a:pt x="699" y="1277"/>
                  </a:cubicBezTo>
                  <a:cubicBezTo>
                    <a:pt x="700" y="1277"/>
                    <a:pt x="700" y="1277"/>
                    <a:pt x="700" y="1277"/>
                  </a:cubicBezTo>
                  <a:cubicBezTo>
                    <a:pt x="910" y="1265"/>
                    <a:pt x="1289" y="762"/>
                    <a:pt x="1799" y="403"/>
                  </a:cubicBezTo>
                  <a:lnTo>
                    <a:pt x="1433" y="1"/>
                  </a:ln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59"/>
            <p:cNvSpPr/>
            <p:nvPr/>
          </p:nvSpPr>
          <p:spPr>
            <a:xfrm>
              <a:off x="906600" y="2171800"/>
              <a:ext cx="17525" cy="21075"/>
            </a:xfrm>
            <a:custGeom>
              <a:avLst/>
              <a:gdLst/>
              <a:ahLst/>
              <a:cxnLst/>
              <a:rect l="l" t="t" r="r" b="b"/>
              <a:pathLst>
                <a:path w="701" h="843" extrusionOk="0">
                  <a:moveTo>
                    <a:pt x="589" y="1"/>
                  </a:moveTo>
                  <a:cubicBezTo>
                    <a:pt x="556" y="1"/>
                    <a:pt x="512" y="29"/>
                    <a:pt x="456" y="106"/>
                  </a:cubicBezTo>
                  <a:cubicBezTo>
                    <a:pt x="292" y="332"/>
                    <a:pt x="0" y="713"/>
                    <a:pt x="122" y="835"/>
                  </a:cubicBezTo>
                  <a:cubicBezTo>
                    <a:pt x="128" y="840"/>
                    <a:pt x="134" y="843"/>
                    <a:pt x="142" y="843"/>
                  </a:cubicBezTo>
                  <a:cubicBezTo>
                    <a:pt x="247" y="843"/>
                    <a:pt x="547" y="358"/>
                    <a:pt x="700" y="220"/>
                  </a:cubicBezTo>
                  <a:cubicBezTo>
                    <a:pt x="700" y="220"/>
                    <a:pt x="683" y="1"/>
                    <a:pt x="589"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59"/>
            <p:cNvSpPr/>
            <p:nvPr/>
          </p:nvSpPr>
          <p:spPr>
            <a:xfrm>
              <a:off x="886900" y="2158800"/>
              <a:ext cx="26150" cy="18175"/>
            </a:xfrm>
            <a:custGeom>
              <a:avLst/>
              <a:gdLst/>
              <a:ahLst/>
              <a:cxnLst/>
              <a:rect l="l" t="t" r="r" b="b"/>
              <a:pathLst>
                <a:path w="1046" h="727" extrusionOk="0">
                  <a:moveTo>
                    <a:pt x="909" y="0"/>
                  </a:moveTo>
                  <a:cubicBezTo>
                    <a:pt x="883" y="0"/>
                    <a:pt x="849" y="10"/>
                    <a:pt x="803" y="33"/>
                  </a:cubicBezTo>
                  <a:cubicBezTo>
                    <a:pt x="609" y="129"/>
                    <a:pt x="1" y="552"/>
                    <a:pt x="123" y="712"/>
                  </a:cubicBezTo>
                  <a:cubicBezTo>
                    <a:pt x="130" y="722"/>
                    <a:pt x="142" y="727"/>
                    <a:pt x="158" y="727"/>
                  </a:cubicBezTo>
                  <a:cubicBezTo>
                    <a:pt x="300" y="727"/>
                    <a:pt x="756" y="378"/>
                    <a:pt x="919" y="280"/>
                  </a:cubicBezTo>
                  <a:cubicBezTo>
                    <a:pt x="919" y="280"/>
                    <a:pt x="1046" y="0"/>
                    <a:pt x="90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9"/>
            <p:cNvSpPr/>
            <p:nvPr/>
          </p:nvSpPr>
          <p:spPr>
            <a:xfrm>
              <a:off x="898675" y="2143025"/>
              <a:ext cx="40875" cy="16250"/>
            </a:xfrm>
            <a:custGeom>
              <a:avLst/>
              <a:gdLst/>
              <a:ahLst/>
              <a:cxnLst/>
              <a:rect l="l" t="t" r="r" b="b"/>
              <a:pathLst>
                <a:path w="1635" h="650" extrusionOk="0">
                  <a:moveTo>
                    <a:pt x="134" y="0"/>
                  </a:moveTo>
                  <a:cubicBezTo>
                    <a:pt x="48" y="0"/>
                    <a:pt x="1" y="31"/>
                    <a:pt x="18" y="112"/>
                  </a:cubicBezTo>
                  <a:cubicBezTo>
                    <a:pt x="69" y="345"/>
                    <a:pt x="641" y="204"/>
                    <a:pt x="547" y="649"/>
                  </a:cubicBezTo>
                  <a:cubicBezTo>
                    <a:pt x="547" y="649"/>
                    <a:pt x="1635" y="392"/>
                    <a:pt x="1304" y="332"/>
                  </a:cubicBezTo>
                  <a:cubicBezTo>
                    <a:pt x="1009" y="280"/>
                    <a:pt x="393" y="0"/>
                    <a:pt x="134"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9"/>
            <p:cNvSpPr/>
            <p:nvPr/>
          </p:nvSpPr>
          <p:spPr>
            <a:xfrm>
              <a:off x="891750" y="2166475"/>
              <a:ext cx="23725" cy="21750"/>
            </a:xfrm>
            <a:custGeom>
              <a:avLst/>
              <a:gdLst/>
              <a:ahLst/>
              <a:cxnLst/>
              <a:rect l="l" t="t" r="r" b="b"/>
              <a:pathLst>
                <a:path w="949" h="870" extrusionOk="0">
                  <a:moveTo>
                    <a:pt x="843" y="1"/>
                  </a:moveTo>
                  <a:cubicBezTo>
                    <a:pt x="814" y="1"/>
                    <a:pt x="774" y="21"/>
                    <a:pt x="721" y="74"/>
                  </a:cubicBezTo>
                  <a:cubicBezTo>
                    <a:pt x="558" y="233"/>
                    <a:pt x="1" y="733"/>
                    <a:pt x="127" y="861"/>
                  </a:cubicBezTo>
                  <a:cubicBezTo>
                    <a:pt x="133" y="867"/>
                    <a:pt x="141" y="869"/>
                    <a:pt x="151" y="869"/>
                  </a:cubicBezTo>
                  <a:cubicBezTo>
                    <a:pt x="280" y="869"/>
                    <a:pt x="757" y="407"/>
                    <a:pt x="912" y="275"/>
                  </a:cubicBezTo>
                  <a:cubicBezTo>
                    <a:pt x="912" y="275"/>
                    <a:pt x="948" y="1"/>
                    <a:pt x="843"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9"/>
            <p:cNvSpPr/>
            <p:nvPr/>
          </p:nvSpPr>
          <p:spPr>
            <a:xfrm>
              <a:off x="794575" y="1986525"/>
              <a:ext cx="62550" cy="95175"/>
            </a:xfrm>
            <a:custGeom>
              <a:avLst/>
              <a:gdLst/>
              <a:ahLst/>
              <a:cxnLst/>
              <a:rect l="l" t="t" r="r" b="b"/>
              <a:pathLst>
                <a:path w="2502" h="3807" extrusionOk="0">
                  <a:moveTo>
                    <a:pt x="1084" y="0"/>
                  </a:moveTo>
                  <a:lnTo>
                    <a:pt x="1084" y="0"/>
                  </a:lnTo>
                  <a:cubicBezTo>
                    <a:pt x="1" y="2663"/>
                    <a:pt x="1416" y="3807"/>
                    <a:pt x="1416" y="3807"/>
                  </a:cubicBezTo>
                  <a:cubicBezTo>
                    <a:pt x="2236" y="1340"/>
                    <a:pt x="2500" y="417"/>
                    <a:pt x="2501" y="416"/>
                  </a:cubicBezTo>
                  <a:lnTo>
                    <a:pt x="2501" y="416"/>
                  </a:lnTo>
                  <a:lnTo>
                    <a:pt x="2501" y="416"/>
                  </a:lnTo>
                  <a:cubicBezTo>
                    <a:pt x="2501" y="416"/>
                    <a:pt x="2501" y="416"/>
                    <a:pt x="2501" y="416"/>
                  </a:cubicBezTo>
                  <a:cubicBezTo>
                    <a:pt x="2501" y="416"/>
                    <a:pt x="2501" y="416"/>
                    <a:pt x="2501" y="416"/>
                  </a:cubicBezTo>
                  <a:lnTo>
                    <a:pt x="2501" y="416"/>
                  </a:lnTo>
                  <a:lnTo>
                    <a:pt x="10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9"/>
            <p:cNvSpPr/>
            <p:nvPr/>
          </p:nvSpPr>
          <p:spPr>
            <a:xfrm>
              <a:off x="889250" y="1748250"/>
              <a:ext cx="15275" cy="12975"/>
            </a:xfrm>
            <a:custGeom>
              <a:avLst/>
              <a:gdLst/>
              <a:ahLst/>
              <a:cxnLst/>
              <a:rect l="l" t="t" r="r" b="b"/>
              <a:pathLst>
                <a:path w="611" h="519" extrusionOk="0">
                  <a:moveTo>
                    <a:pt x="254" y="0"/>
                  </a:moveTo>
                  <a:cubicBezTo>
                    <a:pt x="250" y="0"/>
                    <a:pt x="246" y="1"/>
                    <a:pt x="242" y="1"/>
                  </a:cubicBezTo>
                  <a:cubicBezTo>
                    <a:pt x="329" y="103"/>
                    <a:pt x="472" y="293"/>
                    <a:pt x="390" y="379"/>
                  </a:cubicBezTo>
                  <a:cubicBezTo>
                    <a:pt x="366" y="405"/>
                    <a:pt x="325" y="416"/>
                    <a:pt x="279" y="416"/>
                  </a:cubicBezTo>
                  <a:cubicBezTo>
                    <a:pt x="178" y="416"/>
                    <a:pt x="49" y="367"/>
                    <a:pt x="0" y="319"/>
                  </a:cubicBezTo>
                  <a:lnTo>
                    <a:pt x="0" y="319"/>
                  </a:lnTo>
                  <a:cubicBezTo>
                    <a:pt x="15" y="341"/>
                    <a:pt x="30" y="365"/>
                    <a:pt x="50" y="391"/>
                  </a:cubicBezTo>
                  <a:cubicBezTo>
                    <a:pt x="116" y="463"/>
                    <a:pt x="218" y="518"/>
                    <a:pt x="314" y="518"/>
                  </a:cubicBezTo>
                  <a:cubicBezTo>
                    <a:pt x="352" y="518"/>
                    <a:pt x="388" y="510"/>
                    <a:pt x="421" y="491"/>
                  </a:cubicBezTo>
                  <a:cubicBezTo>
                    <a:pt x="611" y="379"/>
                    <a:pt x="525" y="102"/>
                    <a:pt x="279" y="3"/>
                  </a:cubicBezTo>
                  <a:cubicBezTo>
                    <a:pt x="271" y="2"/>
                    <a:pt x="263" y="0"/>
                    <a:pt x="254" y="0"/>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9"/>
            <p:cNvSpPr/>
            <p:nvPr/>
          </p:nvSpPr>
          <p:spPr>
            <a:xfrm>
              <a:off x="911650" y="1762750"/>
              <a:ext cx="28225" cy="20400"/>
            </a:xfrm>
            <a:custGeom>
              <a:avLst/>
              <a:gdLst/>
              <a:ahLst/>
              <a:cxnLst/>
              <a:rect l="l" t="t" r="r" b="b"/>
              <a:pathLst>
                <a:path w="1129" h="816" extrusionOk="0">
                  <a:moveTo>
                    <a:pt x="490" y="0"/>
                  </a:moveTo>
                  <a:cubicBezTo>
                    <a:pt x="435" y="0"/>
                    <a:pt x="385" y="8"/>
                    <a:pt x="341" y="25"/>
                  </a:cubicBezTo>
                  <a:cubicBezTo>
                    <a:pt x="1" y="166"/>
                    <a:pt x="556" y="719"/>
                    <a:pt x="908" y="815"/>
                  </a:cubicBezTo>
                  <a:cubicBezTo>
                    <a:pt x="719" y="690"/>
                    <a:pt x="254" y="230"/>
                    <a:pt x="356" y="137"/>
                  </a:cubicBezTo>
                  <a:cubicBezTo>
                    <a:pt x="380" y="115"/>
                    <a:pt x="430" y="106"/>
                    <a:pt x="494" y="106"/>
                  </a:cubicBezTo>
                  <a:cubicBezTo>
                    <a:pt x="688" y="106"/>
                    <a:pt x="1012" y="189"/>
                    <a:pt x="1129" y="252"/>
                  </a:cubicBezTo>
                  <a:cubicBezTo>
                    <a:pt x="1094" y="228"/>
                    <a:pt x="1057" y="195"/>
                    <a:pt x="1013" y="166"/>
                  </a:cubicBezTo>
                  <a:cubicBezTo>
                    <a:pt x="868" y="73"/>
                    <a:pt x="660" y="0"/>
                    <a:pt x="490" y="0"/>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9"/>
            <p:cNvSpPr/>
            <p:nvPr/>
          </p:nvSpPr>
          <p:spPr>
            <a:xfrm>
              <a:off x="870775" y="1750025"/>
              <a:ext cx="48775" cy="41875"/>
            </a:xfrm>
            <a:custGeom>
              <a:avLst/>
              <a:gdLst/>
              <a:ahLst/>
              <a:cxnLst/>
              <a:rect l="l" t="t" r="r" b="b"/>
              <a:pathLst>
                <a:path w="1951" h="1675" extrusionOk="0">
                  <a:moveTo>
                    <a:pt x="1849" y="1"/>
                  </a:moveTo>
                  <a:cubicBezTo>
                    <a:pt x="1465" y="1"/>
                    <a:pt x="5" y="1069"/>
                    <a:pt x="3" y="1307"/>
                  </a:cubicBezTo>
                  <a:cubicBezTo>
                    <a:pt x="1" y="1428"/>
                    <a:pt x="989" y="1675"/>
                    <a:pt x="989" y="1675"/>
                  </a:cubicBezTo>
                  <a:cubicBezTo>
                    <a:pt x="989" y="1675"/>
                    <a:pt x="1951" y="117"/>
                    <a:pt x="1939" y="60"/>
                  </a:cubicBezTo>
                  <a:cubicBezTo>
                    <a:pt x="1931" y="19"/>
                    <a:pt x="1899" y="1"/>
                    <a:pt x="1849"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9"/>
            <p:cNvSpPr/>
            <p:nvPr/>
          </p:nvSpPr>
          <p:spPr>
            <a:xfrm>
              <a:off x="868475" y="1749900"/>
              <a:ext cx="48300" cy="42000"/>
            </a:xfrm>
            <a:custGeom>
              <a:avLst/>
              <a:gdLst/>
              <a:ahLst/>
              <a:cxnLst/>
              <a:rect l="l" t="t" r="r" b="b"/>
              <a:pathLst>
                <a:path w="1932" h="1680" extrusionOk="0">
                  <a:moveTo>
                    <a:pt x="1863" y="1"/>
                  </a:moveTo>
                  <a:cubicBezTo>
                    <a:pt x="1477" y="1"/>
                    <a:pt x="5" y="1076"/>
                    <a:pt x="4" y="1312"/>
                  </a:cubicBezTo>
                  <a:cubicBezTo>
                    <a:pt x="1" y="1433"/>
                    <a:pt x="998" y="1680"/>
                    <a:pt x="998" y="1680"/>
                  </a:cubicBezTo>
                  <a:cubicBezTo>
                    <a:pt x="998" y="1680"/>
                    <a:pt x="1007" y="1667"/>
                    <a:pt x="1024" y="1640"/>
                  </a:cubicBezTo>
                  <a:cubicBezTo>
                    <a:pt x="759" y="1568"/>
                    <a:pt x="186" y="1403"/>
                    <a:pt x="186" y="1311"/>
                  </a:cubicBezTo>
                  <a:cubicBezTo>
                    <a:pt x="189" y="1092"/>
                    <a:pt x="1463" y="139"/>
                    <a:pt x="1932" y="22"/>
                  </a:cubicBezTo>
                  <a:cubicBezTo>
                    <a:pt x="1916" y="8"/>
                    <a:pt x="1893" y="1"/>
                    <a:pt x="1863" y="1"/>
                  </a:cubicBezTo>
                  <a:close/>
                </a:path>
              </a:pathLst>
            </a:custGeom>
            <a:solidFill>
              <a:srgbClr val="F9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9"/>
            <p:cNvSpPr/>
            <p:nvPr/>
          </p:nvSpPr>
          <p:spPr>
            <a:xfrm>
              <a:off x="917725" y="1766075"/>
              <a:ext cx="16200" cy="8125"/>
            </a:xfrm>
            <a:custGeom>
              <a:avLst/>
              <a:gdLst/>
              <a:ahLst/>
              <a:cxnLst/>
              <a:rect l="l" t="t" r="r" b="b"/>
              <a:pathLst>
                <a:path w="648" h="325" extrusionOk="0">
                  <a:moveTo>
                    <a:pt x="134" y="1"/>
                  </a:moveTo>
                  <a:cubicBezTo>
                    <a:pt x="119" y="1"/>
                    <a:pt x="106" y="5"/>
                    <a:pt x="94" y="14"/>
                  </a:cubicBezTo>
                  <a:cubicBezTo>
                    <a:pt x="1" y="82"/>
                    <a:pt x="647" y="324"/>
                    <a:pt x="647" y="324"/>
                  </a:cubicBezTo>
                  <a:cubicBezTo>
                    <a:pt x="422" y="192"/>
                    <a:pt x="238" y="1"/>
                    <a:pt x="134"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9"/>
            <p:cNvSpPr/>
            <p:nvPr/>
          </p:nvSpPr>
          <p:spPr>
            <a:xfrm>
              <a:off x="869975" y="1784800"/>
              <a:ext cx="32575" cy="39000"/>
            </a:xfrm>
            <a:custGeom>
              <a:avLst/>
              <a:gdLst/>
              <a:ahLst/>
              <a:cxnLst/>
              <a:rect l="l" t="t" r="r" b="b"/>
              <a:pathLst>
                <a:path w="1303" h="1560" extrusionOk="0">
                  <a:moveTo>
                    <a:pt x="1303" y="1"/>
                  </a:moveTo>
                  <a:lnTo>
                    <a:pt x="1303" y="1"/>
                  </a:lnTo>
                  <a:cubicBezTo>
                    <a:pt x="1" y="333"/>
                    <a:pt x="521" y="1560"/>
                    <a:pt x="521" y="1560"/>
                  </a:cubicBezTo>
                  <a:cubicBezTo>
                    <a:pt x="388" y="320"/>
                    <a:pt x="1303" y="2"/>
                    <a:pt x="1303"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9"/>
            <p:cNvSpPr/>
            <p:nvPr/>
          </p:nvSpPr>
          <p:spPr>
            <a:xfrm>
              <a:off x="859600" y="1786350"/>
              <a:ext cx="19175" cy="23375"/>
            </a:xfrm>
            <a:custGeom>
              <a:avLst/>
              <a:gdLst/>
              <a:ahLst/>
              <a:cxnLst/>
              <a:rect l="l" t="t" r="r" b="b"/>
              <a:pathLst>
                <a:path w="767" h="935" extrusionOk="0">
                  <a:moveTo>
                    <a:pt x="235" y="1"/>
                  </a:moveTo>
                  <a:lnTo>
                    <a:pt x="1" y="420"/>
                  </a:lnTo>
                  <a:cubicBezTo>
                    <a:pt x="1" y="420"/>
                    <a:pt x="336" y="528"/>
                    <a:pt x="488" y="935"/>
                  </a:cubicBezTo>
                  <a:lnTo>
                    <a:pt x="767" y="176"/>
                  </a:lnTo>
                  <a:lnTo>
                    <a:pt x="767" y="176"/>
                  </a:lnTo>
                  <a:cubicBezTo>
                    <a:pt x="767" y="176"/>
                    <a:pt x="735" y="180"/>
                    <a:pt x="686" y="180"/>
                  </a:cubicBezTo>
                  <a:cubicBezTo>
                    <a:pt x="570" y="180"/>
                    <a:pt x="358" y="157"/>
                    <a:pt x="235"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9"/>
            <p:cNvSpPr/>
            <p:nvPr/>
          </p:nvSpPr>
          <p:spPr>
            <a:xfrm>
              <a:off x="500325" y="1527875"/>
              <a:ext cx="94650" cy="82500"/>
            </a:xfrm>
            <a:custGeom>
              <a:avLst/>
              <a:gdLst/>
              <a:ahLst/>
              <a:cxnLst/>
              <a:rect l="l" t="t" r="r" b="b"/>
              <a:pathLst>
                <a:path w="3786" h="3300" extrusionOk="0">
                  <a:moveTo>
                    <a:pt x="462" y="1"/>
                  </a:moveTo>
                  <a:lnTo>
                    <a:pt x="0" y="738"/>
                  </a:lnTo>
                  <a:lnTo>
                    <a:pt x="3785" y="3300"/>
                  </a:lnTo>
                  <a:lnTo>
                    <a:pt x="462" y="1"/>
                  </a:lnTo>
                  <a:close/>
                </a:path>
              </a:pathLst>
            </a:custGeom>
            <a:solidFill>
              <a:srgbClr val="FFFFFF">
                <a:alpha val="26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9"/>
            <p:cNvSpPr/>
            <p:nvPr/>
          </p:nvSpPr>
          <p:spPr>
            <a:xfrm>
              <a:off x="967600" y="1808875"/>
              <a:ext cx="53450" cy="34025"/>
            </a:xfrm>
            <a:custGeom>
              <a:avLst/>
              <a:gdLst/>
              <a:ahLst/>
              <a:cxnLst/>
              <a:rect l="l" t="t" r="r" b="b"/>
              <a:pathLst>
                <a:path w="2138" h="1361" extrusionOk="0">
                  <a:moveTo>
                    <a:pt x="878" y="0"/>
                  </a:moveTo>
                  <a:cubicBezTo>
                    <a:pt x="235" y="0"/>
                    <a:pt x="0" y="1359"/>
                    <a:pt x="0" y="1359"/>
                  </a:cubicBezTo>
                  <a:cubicBezTo>
                    <a:pt x="20" y="1360"/>
                    <a:pt x="42" y="1361"/>
                    <a:pt x="64" y="1361"/>
                  </a:cubicBezTo>
                  <a:cubicBezTo>
                    <a:pt x="686" y="1361"/>
                    <a:pt x="2138" y="760"/>
                    <a:pt x="1248" y="136"/>
                  </a:cubicBezTo>
                  <a:cubicBezTo>
                    <a:pt x="1111" y="41"/>
                    <a:pt x="988"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9"/>
            <p:cNvSpPr/>
            <p:nvPr/>
          </p:nvSpPr>
          <p:spPr>
            <a:xfrm>
              <a:off x="919475" y="1744350"/>
              <a:ext cx="49100" cy="17825"/>
            </a:xfrm>
            <a:custGeom>
              <a:avLst/>
              <a:gdLst/>
              <a:ahLst/>
              <a:cxnLst/>
              <a:rect l="l" t="t" r="r" b="b"/>
              <a:pathLst>
                <a:path w="1964" h="713" extrusionOk="0">
                  <a:moveTo>
                    <a:pt x="262" y="0"/>
                  </a:moveTo>
                  <a:cubicBezTo>
                    <a:pt x="127" y="0"/>
                    <a:pt x="1" y="90"/>
                    <a:pt x="155" y="290"/>
                  </a:cubicBezTo>
                  <a:cubicBezTo>
                    <a:pt x="211" y="365"/>
                    <a:pt x="783" y="712"/>
                    <a:pt x="1232" y="712"/>
                  </a:cubicBezTo>
                  <a:cubicBezTo>
                    <a:pt x="1366" y="712"/>
                    <a:pt x="1488" y="681"/>
                    <a:pt x="1583" y="603"/>
                  </a:cubicBezTo>
                  <a:cubicBezTo>
                    <a:pt x="1964" y="287"/>
                    <a:pt x="1711" y="129"/>
                    <a:pt x="1539" y="129"/>
                  </a:cubicBezTo>
                  <a:cubicBezTo>
                    <a:pt x="1525" y="129"/>
                    <a:pt x="1512" y="130"/>
                    <a:pt x="1500" y="132"/>
                  </a:cubicBezTo>
                  <a:cubicBezTo>
                    <a:pt x="1435" y="142"/>
                    <a:pt x="1277" y="151"/>
                    <a:pt x="1101" y="151"/>
                  </a:cubicBezTo>
                  <a:cubicBezTo>
                    <a:pt x="825" y="151"/>
                    <a:pt x="505" y="129"/>
                    <a:pt x="431" y="58"/>
                  </a:cubicBezTo>
                  <a:cubicBezTo>
                    <a:pt x="392" y="20"/>
                    <a:pt x="326"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9"/>
            <p:cNvSpPr/>
            <p:nvPr/>
          </p:nvSpPr>
          <p:spPr>
            <a:xfrm>
              <a:off x="889550" y="1722950"/>
              <a:ext cx="31075" cy="22900"/>
            </a:xfrm>
            <a:custGeom>
              <a:avLst/>
              <a:gdLst/>
              <a:ahLst/>
              <a:cxnLst/>
              <a:rect l="l" t="t" r="r" b="b"/>
              <a:pathLst>
                <a:path w="1243" h="916" extrusionOk="0">
                  <a:moveTo>
                    <a:pt x="372" y="1"/>
                  </a:moveTo>
                  <a:cubicBezTo>
                    <a:pt x="280" y="1"/>
                    <a:pt x="169" y="77"/>
                    <a:pt x="105" y="327"/>
                  </a:cubicBezTo>
                  <a:cubicBezTo>
                    <a:pt x="0" y="737"/>
                    <a:pt x="745" y="915"/>
                    <a:pt x="904" y="915"/>
                  </a:cubicBezTo>
                  <a:cubicBezTo>
                    <a:pt x="911" y="915"/>
                    <a:pt x="918" y="915"/>
                    <a:pt x="922" y="914"/>
                  </a:cubicBezTo>
                  <a:cubicBezTo>
                    <a:pt x="1243" y="860"/>
                    <a:pt x="1144" y="623"/>
                    <a:pt x="1004" y="623"/>
                  </a:cubicBezTo>
                  <a:cubicBezTo>
                    <a:pt x="1002" y="623"/>
                    <a:pt x="1001" y="623"/>
                    <a:pt x="1000" y="623"/>
                  </a:cubicBezTo>
                  <a:cubicBezTo>
                    <a:pt x="999" y="623"/>
                    <a:pt x="998" y="623"/>
                    <a:pt x="997" y="623"/>
                  </a:cubicBezTo>
                  <a:cubicBezTo>
                    <a:pt x="852" y="623"/>
                    <a:pt x="560" y="194"/>
                    <a:pt x="514" y="87"/>
                  </a:cubicBezTo>
                  <a:cubicBezTo>
                    <a:pt x="495" y="42"/>
                    <a:pt x="439" y="1"/>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9"/>
            <p:cNvSpPr/>
            <p:nvPr/>
          </p:nvSpPr>
          <p:spPr>
            <a:xfrm>
              <a:off x="932650" y="2137225"/>
              <a:ext cx="24625" cy="30025"/>
            </a:xfrm>
            <a:custGeom>
              <a:avLst/>
              <a:gdLst/>
              <a:ahLst/>
              <a:cxnLst/>
              <a:rect l="l" t="t" r="r" b="b"/>
              <a:pathLst>
                <a:path w="985" h="1201" extrusionOk="0">
                  <a:moveTo>
                    <a:pt x="506" y="1"/>
                  </a:moveTo>
                  <a:lnTo>
                    <a:pt x="0" y="495"/>
                  </a:lnTo>
                  <a:lnTo>
                    <a:pt x="230" y="1200"/>
                  </a:lnTo>
                  <a:lnTo>
                    <a:pt x="984" y="1108"/>
                  </a:lnTo>
                  <a:lnTo>
                    <a:pt x="5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9"/>
            <p:cNvSpPr/>
            <p:nvPr/>
          </p:nvSpPr>
          <p:spPr>
            <a:xfrm>
              <a:off x="707650" y="1685100"/>
              <a:ext cx="7375" cy="14375"/>
            </a:xfrm>
            <a:custGeom>
              <a:avLst/>
              <a:gdLst/>
              <a:ahLst/>
              <a:cxnLst/>
              <a:rect l="l" t="t" r="r" b="b"/>
              <a:pathLst>
                <a:path w="295" h="575" extrusionOk="0">
                  <a:moveTo>
                    <a:pt x="170" y="1"/>
                  </a:moveTo>
                  <a:cubicBezTo>
                    <a:pt x="101" y="1"/>
                    <a:pt x="33" y="121"/>
                    <a:pt x="16" y="274"/>
                  </a:cubicBezTo>
                  <a:cubicBezTo>
                    <a:pt x="0" y="432"/>
                    <a:pt x="48" y="567"/>
                    <a:pt x="121" y="575"/>
                  </a:cubicBezTo>
                  <a:cubicBezTo>
                    <a:pt x="123" y="575"/>
                    <a:pt x="126" y="575"/>
                    <a:pt x="128" y="575"/>
                  </a:cubicBezTo>
                  <a:cubicBezTo>
                    <a:pt x="198" y="575"/>
                    <a:pt x="265" y="454"/>
                    <a:pt x="280" y="302"/>
                  </a:cubicBezTo>
                  <a:cubicBezTo>
                    <a:pt x="295" y="143"/>
                    <a:pt x="250" y="8"/>
                    <a:pt x="177" y="1"/>
                  </a:cubicBezTo>
                  <a:cubicBezTo>
                    <a:pt x="175" y="1"/>
                    <a:pt x="172" y="1"/>
                    <a:pt x="1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59"/>
            <p:cNvSpPr/>
            <p:nvPr/>
          </p:nvSpPr>
          <p:spPr>
            <a:xfrm>
              <a:off x="697800" y="1678450"/>
              <a:ext cx="7475" cy="14400"/>
            </a:xfrm>
            <a:custGeom>
              <a:avLst/>
              <a:gdLst/>
              <a:ahLst/>
              <a:cxnLst/>
              <a:rect l="l" t="t" r="r" b="b"/>
              <a:pathLst>
                <a:path w="299" h="576" extrusionOk="0">
                  <a:moveTo>
                    <a:pt x="170" y="1"/>
                  </a:moveTo>
                  <a:cubicBezTo>
                    <a:pt x="101" y="1"/>
                    <a:pt x="33" y="122"/>
                    <a:pt x="16" y="274"/>
                  </a:cubicBezTo>
                  <a:cubicBezTo>
                    <a:pt x="1" y="432"/>
                    <a:pt x="48" y="568"/>
                    <a:pt x="121" y="575"/>
                  </a:cubicBezTo>
                  <a:cubicBezTo>
                    <a:pt x="124" y="575"/>
                    <a:pt x="126" y="575"/>
                    <a:pt x="128" y="575"/>
                  </a:cubicBezTo>
                  <a:cubicBezTo>
                    <a:pt x="198" y="575"/>
                    <a:pt x="265" y="455"/>
                    <a:pt x="281" y="302"/>
                  </a:cubicBezTo>
                  <a:cubicBezTo>
                    <a:pt x="298" y="144"/>
                    <a:pt x="251" y="9"/>
                    <a:pt x="177" y="1"/>
                  </a:cubicBezTo>
                  <a:cubicBezTo>
                    <a:pt x="175" y="1"/>
                    <a:pt x="173" y="1"/>
                    <a:pt x="1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59"/>
            <p:cNvSpPr/>
            <p:nvPr/>
          </p:nvSpPr>
          <p:spPr>
            <a:xfrm>
              <a:off x="687825" y="1674125"/>
              <a:ext cx="7300" cy="12250"/>
            </a:xfrm>
            <a:custGeom>
              <a:avLst/>
              <a:gdLst/>
              <a:ahLst/>
              <a:cxnLst/>
              <a:rect l="l" t="t" r="r" b="b"/>
              <a:pathLst>
                <a:path w="292" h="490" extrusionOk="0">
                  <a:moveTo>
                    <a:pt x="166" y="0"/>
                  </a:moveTo>
                  <a:cubicBezTo>
                    <a:pt x="97" y="0"/>
                    <a:pt x="30" y="101"/>
                    <a:pt x="16" y="230"/>
                  </a:cubicBezTo>
                  <a:cubicBezTo>
                    <a:pt x="0" y="367"/>
                    <a:pt x="46" y="482"/>
                    <a:pt x="119" y="489"/>
                  </a:cubicBezTo>
                  <a:cubicBezTo>
                    <a:pt x="122" y="489"/>
                    <a:pt x="125" y="490"/>
                    <a:pt x="128" y="490"/>
                  </a:cubicBezTo>
                  <a:cubicBezTo>
                    <a:pt x="197" y="490"/>
                    <a:pt x="264" y="389"/>
                    <a:pt x="277" y="259"/>
                  </a:cubicBezTo>
                  <a:cubicBezTo>
                    <a:pt x="292" y="123"/>
                    <a:pt x="246" y="8"/>
                    <a:pt x="174" y="1"/>
                  </a:cubicBezTo>
                  <a:cubicBezTo>
                    <a:pt x="171" y="0"/>
                    <a:pt x="168" y="0"/>
                    <a:pt x="16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9"/>
            <p:cNvSpPr/>
            <p:nvPr/>
          </p:nvSpPr>
          <p:spPr>
            <a:xfrm>
              <a:off x="671100" y="1723125"/>
              <a:ext cx="33200" cy="26850"/>
            </a:xfrm>
            <a:custGeom>
              <a:avLst/>
              <a:gdLst/>
              <a:ahLst/>
              <a:cxnLst/>
              <a:rect l="l" t="t" r="r" b="b"/>
              <a:pathLst>
                <a:path w="1328" h="1074" extrusionOk="0">
                  <a:moveTo>
                    <a:pt x="600" y="1"/>
                  </a:moveTo>
                  <a:lnTo>
                    <a:pt x="1" y="1074"/>
                  </a:lnTo>
                  <a:lnTo>
                    <a:pt x="1327" y="1004"/>
                  </a:lnTo>
                  <a:cubicBezTo>
                    <a:pt x="1316" y="958"/>
                    <a:pt x="1281" y="161"/>
                    <a:pt x="1281" y="161"/>
                  </a:cubicBezTo>
                  <a:lnTo>
                    <a:pt x="60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59"/>
          <p:cNvGrpSpPr/>
          <p:nvPr/>
        </p:nvGrpSpPr>
        <p:grpSpPr>
          <a:xfrm flipH="1">
            <a:off x="907061" y="2677926"/>
            <a:ext cx="1254226" cy="2000393"/>
            <a:chOff x="355800" y="1418750"/>
            <a:chExt cx="812375" cy="1295675"/>
          </a:xfrm>
        </p:grpSpPr>
        <p:sp>
          <p:nvSpPr>
            <p:cNvPr id="11343" name="Google Shape;11343;p59"/>
            <p:cNvSpPr/>
            <p:nvPr/>
          </p:nvSpPr>
          <p:spPr>
            <a:xfrm>
              <a:off x="355800" y="1418750"/>
              <a:ext cx="812375" cy="1295675"/>
            </a:xfrm>
            <a:custGeom>
              <a:avLst/>
              <a:gdLst/>
              <a:ahLst/>
              <a:cxnLst/>
              <a:rect l="l" t="t" r="r" b="b"/>
              <a:pathLst>
                <a:path w="32495" h="51827" extrusionOk="0">
                  <a:moveTo>
                    <a:pt x="6470" y="1"/>
                  </a:moveTo>
                  <a:cubicBezTo>
                    <a:pt x="6018" y="1"/>
                    <a:pt x="5562" y="205"/>
                    <a:pt x="5260" y="654"/>
                  </a:cubicBezTo>
                  <a:lnTo>
                    <a:pt x="735" y="7395"/>
                  </a:lnTo>
                  <a:cubicBezTo>
                    <a:pt x="1" y="8487"/>
                    <a:pt x="829" y="9881"/>
                    <a:pt x="2040" y="9881"/>
                  </a:cubicBezTo>
                  <a:cubicBezTo>
                    <a:pt x="2168" y="9881"/>
                    <a:pt x="2301" y="9865"/>
                    <a:pt x="2436" y="9832"/>
                  </a:cubicBezTo>
                  <a:lnTo>
                    <a:pt x="3821" y="9493"/>
                  </a:lnTo>
                  <a:cubicBezTo>
                    <a:pt x="5063" y="9846"/>
                    <a:pt x="7579" y="10658"/>
                    <a:pt x="11009" y="12239"/>
                  </a:cubicBezTo>
                  <a:cubicBezTo>
                    <a:pt x="11094" y="12430"/>
                    <a:pt x="10683" y="13252"/>
                    <a:pt x="10620" y="13444"/>
                  </a:cubicBezTo>
                  <a:cubicBezTo>
                    <a:pt x="10434" y="14013"/>
                    <a:pt x="10233" y="14578"/>
                    <a:pt x="10064" y="15153"/>
                  </a:cubicBezTo>
                  <a:cubicBezTo>
                    <a:pt x="9643" y="16557"/>
                    <a:pt x="9025" y="18641"/>
                    <a:pt x="10317" y="19760"/>
                  </a:cubicBezTo>
                  <a:cubicBezTo>
                    <a:pt x="11121" y="20457"/>
                    <a:pt x="14788" y="21115"/>
                    <a:pt x="14547" y="22492"/>
                  </a:cubicBezTo>
                  <a:cubicBezTo>
                    <a:pt x="14142" y="24791"/>
                    <a:pt x="13208" y="26860"/>
                    <a:pt x="12574" y="29080"/>
                  </a:cubicBezTo>
                  <a:cubicBezTo>
                    <a:pt x="11926" y="31351"/>
                    <a:pt x="11710" y="33710"/>
                    <a:pt x="11379" y="36038"/>
                  </a:cubicBezTo>
                  <a:cubicBezTo>
                    <a:pt x="10952" y="39023"/>
                    <a:pt x="10317" y="42016"/>
                    <a:pt x="9529" y="44898"/>
                  </a:cubicBezTo>
                  <a:cubicBezTo>
                    <a:pt x="9391" y="45407"/>
                    <a:pt x="9291" y="45919"/>
                    <a:pt x="9242" y="46445"/>
                  </a:cubicBezTo>
                  <a:cubicBezTo>
                    <a:pt x="9206" y="46817"/>
                    <a:pt x="9227" y="47278"/>
                    <a:pt x="8851" y="47492"/>
                  </a:cubicBezTo>
                  <a:cubicBezTo>
                    <a:pt x="8729" y="47560"/>
                    <a:pt x="8585" y="47577"/>
                    <a:pt x="8444" y="47594"/>
                  </a:cubicBezTo>
                  <a:cubicBezTo>
                    <a:pt x="7693" y="47690"/>
                    <a:pt x="6921" y="47896"/>
                    <a:pt x="6346" y="48390"/>
                  </a:cubicBezTo>
                  <a:cubicBezTo>
                    <a:pt x="5268" y="49316"/>
                    <a:pt x="5439" y="51205"/>
                    <a:pt x="6888" y="51656"/>
                  </a:cubicBezTo>
                  <a:cubicBezTo>
                    <a:pt x="7234" y="51764"/>
                    <a:pt x="7596" y="51789"/>
                    <a:pt x="7959" y="51789"/>
                  </a:cubicBezTo>
                  <a:cubicBezTo>
                    <a:pt x="8171" y="51789"/>
                    <a:pt x="8384" y="51780"/>
                    <a:pt x="8595" y="51774"/>
                  </a:cubicBezTo>
                  <a:cubicBezTo>
                    <a:pt x="8822" y="51768"/>
                    <a:pt x="9049" y="51765"/>
                    <a:pt x="9276" y="51765"/>
                  </a:cubicBezTo>
                  <a:cubicBezTo>
                    <a:pt x="9758" y="51765"/>
                    <a:pt x="10239" y="51779"/>
                    <a:pt x="10719" y="51807"/>
                  </a:cubicBezTo>
                  <a:cubicBezTo>
                    <a:pt x="10875" y="51816"/>
                    <a:pt x="11032" y="51826"/>
                    <a:pt x="11188" y="51826"/>
                  </a:cubicBezTo>
                  <a:cubicBezTo>
                    <a:pt x="11366" y="51826"/>
                    <a:pt x="11542" y="51813"/>
                    <a:pt x="11715" y="51769"/>
                  </a:cubicBezTo>
                  <a:cubicBezTo>
                    <a:pt x="12154" y="51656"/>
                    <a:pt x="12390" y="51337"/>
                    <a:pt x="12567" y="50942"/>
                  </a:cubicBezTo>
                  <a:cubicBezTo>
                    <a:pt x="13370" y="49158"/>
                    <a:pt x="14283" y="47390"/>
                    <a:pt x="14977" y="45558"/>
                  </a:cubicBezTo>
                  <a:cubicBezTo>
                    <a:pt x="15337" y="44598"/>
                    <a:pt x="15700" y="43640"/>
                    <a:pt x="16063" y="42680"/>
                  </a:cubicBezTo>
                  <a:lnTo>
                    <a:pt x="15984" y="42141"/>
                  </a:lnTo>
                  <a:cubicBezTo>
                    <a:pt x="15980" y="42118"/>
                    <a:pt x="15922" y="41737"/>
                    <a:pt x="15826" y="41228"/>
                  </a:cubicBezTo>
                  <a:lnTo>
                    <a:pt x="17164" y="38007"/>
                  </a:lnTo>
                  <a:cubicBezTo>
                    <a:pt x="17730" y="38206"/>
                    <a:pt x="18312" y="38386"/>
                    <a:pt x="18910" y="38547"/>
                  </a:cubicBezTo>
                  <a:cubicBezTo>
                    <a:pt x="19114" y="39024"/>
                    <a:pt x="19318" y="39504"/>
                    <a:pt x="19522" y="39982"/>
                  </a:cubicBezTo>
                  <a:cubicBezTo>
                    <a:pt x="19651" y="40286"/>
                    <a:pt x="19815" y="40592"/>
                    <a:pt x="19916" y="40905"/>
                  </a:cubicBezTo>
                  <a:cubicBezTo>
                    <a:pt x="20066" y="41379"/>
                    <a:pt x="19855" y="41655"/>
                    <a:pt x="19824" y="42134"/>
                  </a:cubicBezTo>
                  <a:cubicBezTo>
                    <a:pt x="19812" y="42348"/>
                    <a:pt x="19880" y="42558"/>
                    <a:pt x="19946" y="42762"/>
                  </a:cubicBezTo>
                  <a:cubicBezTo>
                    <a:pt x="20636" y="44848"/>
                    <a:pt x="21445" y="46867"/>
                    <a:pt x="21673" y="49079"/>
                  </a:cubicBezTo>
                  <a:cubicBezTo>
                    <a:pt x="21712" y="49462"/>
                    <a:pt x="21728" y="49853"/>
                    <a:pt x="21812" y="50230"/>
                  </a:cubicBezTo>
                  <a:cubicBezTo>
                    <a:pt x="22050" y="51284"/>
                    <a:pt x="22558" y="51771"/>
                    <a:pt x="23623" y="51780"/>
                  </a:cubicBezTo>
                  <a:cubicBezTo>
                    <a:pt x="24211" y="51783"/>
                    <a:pt x="24796" y="51789"/>
                    <a:pt x="25382" y="51794"/>
                  </a:cubicBezTo>
                  <a:cubicBezTo>
                    <a:pt x="25454" y="51795"/>
                    <a:pt x="25527" y="51795"/>
                    <a:pt x="25600" y="51795"/>
                  </a:cubicBezTo>
                  <a:cubicBezTo>
                    <a:pt x="26028" y="51795"/>
                    <a:pt x="26460" y="51780"/>
                    <a:pt x="26869" y="51652"/>
                  </a:cubicBezTo>
                  <a:cubicBezTo>
                    <a:pt x="28172" y="51247"/>
                    <a:pt x="28575" y="49583"/>
                    <a:pt x="27662" y="48589"/>
                  </a:cubicBezTo>
                  <a:cubicBezTo>
                    <a:pt x="27294" y="48183"/>
                    <a:pt x="26779" y="47981"/>
                    <a:pt x="26302" y="47726"/>
                  </a:cubicBezTo>
                  <a:cubicBezTo>
                    <a:pt x="26261" y="47705"/>
                    <a:pt x="26221" y="47679"/>
                    <a:pt x="26199" y="47640"/>
                  </a:cubicBezTo>
                  <a:cubicBezTo>
                    <a:pt x="26179" y="47600"/>
                    <a:pt x="26185" y="47554"/>
                    <a:pt x="26188" y="47511"/>
                  </a:cubicBezTo>
                  <a:cubicBezTo>
                    <a:pt x="26304" y="46361"/>
                    <a:pt x="26129" y="45219"/>
                    <a:pt x="25949" y="44086"/>
                  </a:cubicBezTo>
                  <a:cubicBezTo>
                    <a:pt x="25801" y="43164"/>
                    <a:pt x="25855" y="42086"/>
                    <a:pt x="25570" y="41205"/>
                  </a:cubicBezTo>
                  <a:cubicBezTo>
                    <a:pt x="25411" y="40708"/>
                    <a:pt x="25153" y="40300"/>
                    <a:pt x="25086" y="39773"/>
                  </a:cubicBezTo>
                  <a:cubicBezTo>
                    <a:pt x="25007" y="39176"/>
                    <a:pt x="25046" y="38574"/>
                    <a:pt x="25064" y="37976"/>
                  </a:cubicBezTo>
                  <a:cubicBezTo>
                    <a:pt x="25097" y="36870"/>
                    <a:pt x="25059" y="35764"/>
                    <a:pt x="24944" y="34664"/>
                  </a:cubicBezTo>
                  <a:cubicBezTo>
                    <a:pt x="24918" y="34424"/>
                    <a:pt x="24444" y="31740"/>
                    <a:pt x="24669" y="31677"/>
                  </a:cubicBezTo>
                  <a:cubicBezTo>
                    <a:pt x="26014" y="31299"/>
                    <a:pt x="27451" y="30879"/>
                    <a:pt x="28733" y="30297"/>
                  </a:cubicBezTo>
                  <a:cubicBezTo>
                    <a:pt x="29782" y="29822"/>
                    <a:pt x="31038" y="29010"/>
                    <a:pt x="31726" y="28001"/>
                  </a:cubicBezTo>
                  <a:cubicBezTo>
                    <a:pt x="32328" y="27116"/>
                    <a:pt x="32495" y="26080"/>
                    <a:pt x="31700" y="24983"/>
                  </a:cubicBezTo>
                  <a:cubicBezTo>
                    <a:pt x="31347" y="24493"/>
                    <a:pt x="30942" y="24023"/>
                    <a:pt x="30623" y="23510"/>
                  </a:cubicBezTo>
                  <a:cubicBezTo>
                    <a:pt x="30239" y="22895"/>
                    <a:pt x="30002" y="22200"/>
                    <a:pt x="29664" y="21560"/>
                  </a:cubicBezTo>
                  <a:cubicBezTo>
                    <a:pt x="28980" y="20266"/>
                    <a:pt x="27938" y="19066"/>
                    <a:pt x="26843" y="18096"/>
                  </a:cubicBezTo>
                  <a:cubicBezTo>
                    <a:pt x="27680" y="17482"/>
                    <a:pt x="27684" y="16804"/>
                    <a:pt x="27976" y="15894"/>
                  </a:cubicBezTo>
                  <a:cubicBezTo>
                    <a:pt x="28046" y="15675"/>
                    <a:pt x="28154" y="15469"/>
                    <a:pt x="28244" y="15255"/>
                  </a:cubicBezTo>
                  <a:cubicBezTo>
                    <a:pt x="28930" y="13651"/>
                    <a:pt x="28553" y="11688"/>
                    <a:pt x="27181" y="10582"/>
                  </a:cubicBezTo>
                  <a:cubicBezTo>
                    <a:pt x="26800" y="10274"/>
                    <a:pt x="26376" y="10032"/>
                    <a:pt x="25935" y="9826"/>
                  </a:cubicBezTo>
                  <a:cubicBezTo>
                    <a:pt x="25829" y="9776"/>
                    <a:pt x="24829" y="9470"/>
                    <a:pt x="24806" y="9385"/>
                  </a:cubicBezTo>
                  <a:cubicBezTo>
                    <a:pt x="24774" y="9270"/>
                    <a:pt x="24734" y="9159"/>
                    <a:pt x="24685" y="9050"/>
                  </a:cubicBezTo>
                  <a:cubicBezTo>
                    <a:pt x="24284" y="8145"/>
                    <a:pt x="23363" y="7560"/>
                    <a:pt x="22337" y="7560"/>
                  </a:cubicBezTo>
                  <a:cubicBezTo>
                    <a:pt x="21805" y="7560"/>
                    <a:pt x="21274" y="7709"/>
                    <a:pt x="20762" y="8005"/>
                  </a:cubicBezTo>
                  <a:cubicBezTo>
                    <a:pt x="20056" y="8414"/>
                    <a:pt x="19572" y="9059"/>
                    <a:pt x="19397" y="9820"/>
                  </a:cubicBezTo>
                  <a:cubicBezTo>
                    <a:pt x="19303" y="10228"/>
                    <a:pt x="19303" y="10654"/>
                    <a:pt x="19391" y="11066"/>
                  </a:cubicBezTo>
                  <a:cubicBezTo>
                    <a:pt x="19319" y="11378"/>
                    <a:pt x="19303" y="11688"/>
                    <a:pt x="19342" y="11990"/>
                  </a:cubicBezTo>
                  <a:cubicBezTo>
                    <a:pt x="19306" y="11724"/>
                    <a:pt x="18615" y="11450"/>
                    <a:pt x="18417" y="11342"/>
                  </a:cubicBezTo>
                  <a:cubicBezTo>
                    <a:pt x="17927" y="11072"/>
                    <a:pt x="17473" y="10797"/>
                    <a:pt x="17019" y="10461"/>
                  </a:cubicBezTo>
                  <a:cubicBezTo>
                    <a:pt x="16008" y="9715"/>
                    <a:pt x="15044" y="8896"/>
                    <a:pt x="13946" y="8278"/>
                  </a:cubicBezTo>
                  <a:cubicBezTo>
                    <a:pt x="12919" y="7702"/>
                    <a:pt x="12027" y="6955"/>
                    <a:pt x="11130" y="6195"/>
                  </a:cubicBezTo>
                  <a:cubicBezTo>
                    <a:pt x="10541" y="5698"/>
                    <a:pt x="9966" y="5185"/>
                    <a:pt x="9414" y="4647"/>
                  </a:cubicBezTo>
                  <a:cubicBezTo>
                    <a:pt x="9160" y="4397"/>
                    <a:pt x="8157" y="3644"/>
                    <a:pt x="8125" y="3289"/>
                  </a:cubicBezTo>
                  <a:lnTo>
                    <a:pt x="7948" y="1342"/>
                  </a:lnTo>
                  <a:cubicBezTo>
                    <a:pt x="7872" y="500"/>
                    <a:pt x="7177" y="1"/>
                    <a:pt x="6470"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59"/>
            <p:cNvSpPr/>
            <p:nvPr/>
          </p:nvSpPr>
          <p:spPr>
            <a:xfrm>
              <a:off x="688000" y="2191475"/>
              <a:ext cx="248475" cy="163075"/>
            </a:xfrm>
            <a:custGeom>
              <a:avLst/>
              <a:gdLst/>
              <a:ahLst/>
              <a:cxnLst/>
              <a:rect l="l" t="t" r="r" b="b"/>
              <a:pathLst>
                <a:path w="9939" h="6523" extrusionOk="0">
                  <a:moveTo>
                    <a:pt x="5782" y="0"/>
                  </a:moveTo>
                  <a:cubicBezTo>
                    <a:pt x="5406" y="0"/>
                    <a:pt x="1919" y="82"/>
                    <a:pt x="0" y="3077"/>
                  </a:cubicBezTo>
                  <a:cubicBezTo>
                    <a:pt x="4400" y="6092"/>
                    <a:pt x="9938" y="6523"/>
                    <a:pt x="9938" y="6523"/>
                  </a:cubicBezTo>
                  <a:lnTo>
                    <a:pt x="5816" y="0"/>
                  </a:lnTo>
                  <a:cubicBezTo>
                    <a:pt x="5816" y="0"/>
                    <a:pt x="5804" y="0"/>
                    <a:pt x="57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9"/>
            <p:cNvSpPr/>
            <p:nvPr/>
          </p:nvSpPr>
          <p:spPr>
            <a:xfrm>
              <a:off x="652475" y="1858100"/>
              <a:ext cx="185950" cy="67950"/>
            </a:xfrm>
            <a:custGeom>
              <a:avLst/>
              <a:gdLst/>
              <a:ahLst/>
              <a:cxnLst/>
              <a:rect l="l" t="t" r="r" b="b"/>
              <a:pathLst>
                <a:path w="7438" h="2718" extrusionOk="0">
                  <a:moveTo>
                    <a:pt x="167" y="0"/>
                  </a:moveTo>
                  <a:lnTo>
                    <a:pt x="0" y="1663"/>
                  </a:lnTo>
                  <a:lnTo>
                    <a:pt x="5599" y="2718"/>
                  </a:lnTo>
                  <a:lnTo>
                    <a:pt x="7438" y="42"/>
                  </a:ln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9"/>
            <p:cNvSpPr/>
            <p:nvPr/>
          </p:nvSpPr>
          <p:spPr>
            <a:xfrm>
              <a:off x="652475" y="1858100"/>
              <a:ext cx="186000" cy="68025"/>
            </a:xfrm>
            <a:custGeom>
              <a:avLst/>
              <a:gdLst/>
              <a:ahLst/>
              <a:cxnLst/>
              <a:rect l="l" t="t" r="r" b="b"/>
              <a:pathLst>
                <a:path w="7440" h="2721" extrusionOk="0">
                  <a:moveTo>
                    <a:pt x="167" y="0"/>
                  </a:moveTo>
                  <a:lnTo>
                    <a:pt x="0" y="1666"/>
                  </a:lnTo>
                  <a:lnTo>
                    <a:pt x="5600" y="2720"/>
                  </a:lnTo>
                  <a:lnTo>
                    <a:pt x="7439" y="43"/>
                  </a:lnTo>
                  <a:lnTo>
                    <a:pt x="4084" y="23"/>
                  </a:lnTo>
                  <a:cubicBezTo>
                    <a:pt x="3889" y="529"/>
                    <a:pt x="3814" y="1276"/>
                    <a:pt x="2854" y="1276"/>
                  </a:cubicBezTo>
                  <a:cubicBezTo>
                    <a:pt x="1759" y="1276"/>
                    <a:pt x="869" y="890"/>
                    <a:pt x="869" y="414"/>
                  </a:cubicBezTo>
                  <a:cubicBezTo>
                    <a:pt x="869" y="266"/>
                    <a:pt x="954" y="127"/>
                    <a:pt x="1105" y="6"/>
                  </a:cubicBezTo>
                  <a:lnTo>
                    <a:pt x="167" y="0"/>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9"/>
            <p:cNvSpPr/>
            <p:nvPr/>
          </p:nvSpPr>
          <p:spPr>
            <a:xfrm>
              <a:off x="970600" y="1918625"/>
              <a:ext cx="146425" cy="175800"/>
            </a:xfrm>
            <a:custGeom>
              <a:avLst/>
              <a:gdLst/>
              <a:ahLst/>
              <a:cxnLst/>
              <a:rect l="l" t="t" r="r" b="b"/>
              <a:pathLst>
                <a:path w="5857" h="7032" extrusionOk="0">
                  <a:moveTo>
                    <a:pt x="1159" y="1"/>
                  </a:moveTo>
                  <a:lnTo>
                    <a:pt x="1" y="3041"/>
                  </a:lnTo>
                  <a:lnTo>
                    <a:pt x="4129" y="7032"/>
                  </a:lnTo>
                  <a:lnTo>
                    <a:pt x="5857" y="6489"/>
                  </a:lnTo>
                  <a:lnTo>
                    <a:pt x="115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59"/>
            <p:cNvSpPr/>
            <p:nvPr/>
          </p:nvSpPr>
          <p:spPr>
            <a:xfrm>
              <a:off x="970650" y="1918550"/>
              <a:ext cx="116550" cy="175925"/>
            </a:xfrm>
            <a:custGeom>
              <a:avLst/>
              <a:gdLst/>
              <a:ahLst/>
              <a:cxnLst/>
              <a:rect l="l" t="t" r="r" b="b"/>
              <a:pathLst>
                <a:path w="4662" h="7037" extrusionOk="0">
                  <a:moveTo>
                    <a:pt x="1164" y="1"/>
                  </a:moveTo>
                  <a:lnTo>
                    <a:pt x="0" y="3038"/>
                  </a:lnTo>
                  <a:lnTo>
                    <a:pt x="4122" y="7036"/>
                  </a:lnTo>
                  <a:lnTo>
                    <a:pt x="4662" y="6878"/>
                  </a:lnTo>
                  <a:cubicBezTo>
                    <a:pt x="4232" y="6552"/>
                    <a:pt x="3783" y="6083"/>
                    <a:pt x="3382" y="5509"/>
                  </a:cubicBezTo>
                  <a:cubicBezTo>
                    <a:pt x="2376" y="4066"/>
                    <a:pt x="2364" y="2928"/>
                    <a:pt x="3068" y="2642"/>
                  </a:cubicBezTo>
                  <a:lnTo>
                    <a:pt x="1164"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59"/>
            <p:cNvSpPr/>
            <p:nvPr/>
          </p:nvSpPr>
          <p:spPr>
            <a:xfrm>
              <a:off x="966775" y="1931700"/>
              <a:ext cx="80775" cy="96350"/>
            </a:xfrm>
            <a:custGeom>
              <a:avLst/>
              <a:gdLst/>
              <a:ahLst/>
              <a:cxnLst/>
              <a:rect l="l" t="t" r="r" b="b"/>
              <a:pathLst>
                <a:path w="3231" h="3854" extrusionOk="0">
                  <a:moveTo>
                    <a:pt x="1684" y="1"/>
                  </a:moveTo>
                  <a:lnTo>
                    <a:pt x="0" y="3219"/>
                  </a:lnTo>
                  <a:lnTo>
                    <a:pt x="957" y="3853"/>
                  </a:lnTo>
                  <a:lnTo>
                    <a:pt x="1327" y="3380"/>
                  </a:lnTo>
                  <a:lnTo>
                    <a:pt x="1118" y="3126"/>
                  </a:lnTo>
                  <a:lnTo>
                    <a:pt x="1351" y="2734"/>
                  </a:lnTo>
                  <a:lnTo>
                    <a:pt x="1556" y="3046"/>
                  </a:lnTo>
                  <a:lnTo>
                    <a:pt x="2157" y="2400"/>
                  </a:lnTo>
                  <a:lnTo>
                    <a:pt x="1870" y="2192"/>
                  </a:lnTo>
                  <a:lnTo>
                    <a:pt x="2272" y="1755"/>
                  </a:lnTo>
                  <a:lnTo>
                    <a:pt x="2584" y="2043"/>
                  </a:lnTo>
                  <a:lnTo>
                    <a:pt x="3231" y="1777"/>
                  </a:lnTo>
                  <a:lnTo>
                    <a:pt x="168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9"/>
            <p:cNvSpPr/>
            <p:nvPr/>
          </p:nvSpPr>
          <p:spPr>
            <a:xfrm>
              <a:off x="757800" y="1855950"/>
              <a:ext cx="53200" cy="85475"/>
            </a:xfrm>
            <a:custGeom>
              <a:avLst/>
              <a:gdLst/>
              <a:ahLst/>
              <a:cxnLst/>
              <a:rect l="l" t="t" r="r" b="b"/>
              <a:pathLst>
                <a:path w="2128" h="3419" extrusionOk="0">
                  <a:moveTo>
                    <a:pt x="2127" y="0"/>
                  </a:moveTo>
                  <a:lnTo>
                    <a:pt x="55" y="22"/>
                  </a:lnTo>
                  <a:lnTo>
                    <a:pt x="134" y="788"/>
                  </a:lnTo>
                  <a:lnTo>
                    <a:pt x="506" y="805"/>
                  </a:lnTo>
                  <a:lnTo>
                    <a:pt x="493" y="1390"/>
                  </a:lnTo>
                  <a:lnTo>
                    <a:pt x="144" y="1334"/>
                  </a:lnTo>
                  <a:lnTo>
                    <a:pt x="128" y="2203"/>
                  </a:lnTo>
                  <a:lnTo>
                    <a:pt x="489" y="2133"/>
                  </a:lnTo>
                  <a:lnTo>
                    <a:pt x="385" y="2566"/>
                  </a:lnTo>
                  <a:lnTo>
                    <a:pt x="62" y="2598"/>
                  </a:lnTo>
                  <a:lnTo>
                    <a:pt x="0" y="3184"/>
                  </a:lnTo>
                  <a:lnTo>
                    <a:pt x="1117" y="3419"/>
                  </a:lnTo>
                  <a:lnTo>
                    <a:pt x="212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9"/>
            <p:cNvSpPr/>
            <p:nvPr/>
          </p:nvSpPr>
          <p:spPr>
            <a:xfrm>
              <a:off x="899850" y="2411500"/>
              <a:ext cx="62850" cy="245250"/>
            </a:xfrm>
            <a:custGeom>
              <a:avLst/>
              <a:gdLst/>
              <a:ahLst/>
              <a:cxnLst/>
              <a:rect l="l" t="t" r="r" b="b"/>
              <a:pathLst>
                <a:path w="2514" h="9810" extrusionOk="0">
                  <a:moveTo>
                    <a:pt x="763" y="1"/>
                  </a:moveTo>
                  <a:cubicBezTo>
                    <a:pt x="596" y="1"/>
                    <a:pt x="0" y="2471"/>
                    <a:pt x="2" y="2471"/>
                  </a:cubicBezTo>
                  <a:lnTo>
                    <a:pt x="2406" y="9810"/>
                  </a:lnTo>
                  <a:lnTo>
                    <a:pt x="2513" y="9446"/>
                  </a:lnTo>
                  <a:lnTo>
                    <a:pt x="1999" y="2013"/>
                  </a:lnTo>
                  <a:cubicBezTo>
                    <a:pt x="1999" y="2013"/>
                    <a:pt x="931" y="1"/>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9"/>
            <p:cNvSpPr/>
            <p:nvPr/>
          </p:nvSpPr>
          <p:spPr>
            <a:xfrm>
              <a:off x="618325" y="2397350"/>
              <a:ext cx="90175" cy="267450"/>
            </a:xfrm>
            <a:custGeom>
              <a:avLst/>
              <a:gdLst/>
              <a:ahLst/>
              <a:cxnLst/>
              <a:rect l="l" t="t" r="r" b="b"/>
              <a:pathLst>
                <a:path w="3607" h="10698" extrusionOk="0">
                  <a:moveTo>
                    <a:pt x="2540" y="1"/>
                  </a:moveTo>
                  <a:cubicBezTo>
                    <a:pt x="2411" y="1"/>
                    <a:pt x="2278" y="157"/>
                    <a:pt x="2143" y="538"/>
                  </a:cubicBezTo>
                  <a:cubicBezTo>
                    <a:pt x="2087" y="696"/>
                    <a:pt x="2020" y="2492"/>
                    <a:pt x="2020" y="2492"/>
                  </a:cubicBezTo>
                  <a:cubicBezTo>
                    <a:pt x="2020" y="2492"/>
                    <a:pt x="2020" y="2492"/>
                    <a:pt x="2020" y="2492"/>
                  </a:cubicBezTo>
                  <a:lnTo>
                    <a:pt x="1" y="10511"/>
                  </a:lnTo>
                  <a:lnTo>
                    <a:pt x="342" y="10698"/>
                  </a:lnTo>
                  <a:lnTo>
                    <a:pt x="3606" y="3263"/>
                  </a:lnTo>
                  <a:cubicBezTo>
                    <a:pt x="3606" y="3263"/>
                    <a:pt x="3126" y="1"/>
                    <a:pt x="2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9"/>
            <p:cNvSpPr/>
            <p:nvPr/>
          </p:nvSpPr>
          <p:spPr>
            <a:xfrm>
              <a:off x="827025" y="2203675"/>
              <a:ext cx="110300" cy="253975"/>
            </a:xfrm>
            <a:custGeom>
              <a:avLst/>
              <a:gdLst/>
              <a:ahLst/>
              <a:cxnLst/>
              <a:rect l="l" t="t" r="r" b="b"/>
              <a:pathLst>
                <a:path w="4412" h="10159" extrusionOk="0">
                  <a:moveTo>
                    <a:pt x="3787" y="1"/>
                  </a:moveTo>
                  <a:lnTo>
                    <a:pt x="0" y="2165"/>
                  </a:lnTo>
                  <a:lnTo>
                    <a:pt x="3413" y="10159"/>
                  </a:lnTo>
                  <a:lnTo>
                    <a:pt x="4412" y="10076"/>
                  </a:lnTo>
                  <a:lnTo>
                    <a:pt x="37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9"/>
            <p:cNvSpPr/>
            <p:nvPr/>
          </p:nvSpPr>
          <p:spPr>
            <a:xfrm>
              <a:off x="826950" y="2203675"/>
              <a:ext cx="106725" cy="196900"/>
            </a:xfrm>
            <a:custGeom>
              <a:avLst/>
              <a:gdLst/>
              <a:ahLst/>
              <a:cxnLst/>
              <a:rect l="l" t="t" r="r" b="b"/>
              <a:pathLst>
                <a:path w="4269" h="7876" extrusionOk="0">
                  <a:moveTo>
                    <a:pt x="3790" y="1"/>
                  </a:moveTo>
                  <a:lnTo>
                    <a:pt x="0" y="2165"/>
                  </a:lnTo>
                  <a:lnTo>
                    <a:pt x="2440" y="7876"/>
                  </a:lnTo>
                  <a:cubicBezTo>
                    <a:pt x="2571" y="7403"/>
                    <a:pt x="2810" y="7080"/>
                    <a:pt x="3132" y="7013"/>
                  </a:cubicBezTo>
                  <a:cubicBezTo>
                    <a:pt x="3173" y="7005"/>
                    <a:pt x="3214" y="7001"/>
                    <a:pt x="3256" y="7001"/>
                  </a:cubicBezTo>
                  <a:cubicBezTo>
                    <a:pt x="3600" y="7001"/>
                    <a:pt x="3963" y="7284"/>
                    <a:pt x="4268" y="7748"/>
                  </a:cubicBezTo>
                  <a:lnTo>
                    <a:pt x="3790"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9"/>
            <p:cNvSpPr/>
            <p:nvPr/>
          </p:nvSpPr>
          <p:spPr>
            <a:xfrm>
              <a:off x="671100" y="2201925"/>
              <a:ext cx="116350" cy="253825"/>
            </a:xfrm>
            <a:custGeom>
              <a:avLst/>
              <a:gdLst/>
              <a:ahLst/>
              <a:cxnLst/>
              <a:rect l="l" t="t" r="r" b="b"/>
              <a:pathLst>
                <a:path w="4654" h="10153" extrusionOk="0">
                  <a:moveTo>
                    <a:pt x="1533" y="1"/>
                  </a:moveTo>
                  <a:lnTo>
                    <a:pt x="1" y="8607"/>
                  </a:lnTo>
                  <a:lnTo>
                    <a:pt x="1053" y="10153"/>
                  </a:lnTo>
                  <a:lnTo>
                    <a:pt x="4654" y="1486"/>
                  </a:lnTo>
                  <a:lnTo>
                    <a:pt x="153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9"/>
            <p:cNvSpPr/>
            <p:nvPr/>
          </p:nvSpPr>
          <p:spPr>
            <a:xfrm>
              <a:off x="689150" y="2202000"/>
              <a:ext cx="98300" cy="207375"/>
            </a:xfrm>
            <a:custGeom>
              <a:avLst/>
              <a:gdLst/>
              <a:ahLst/>
              <a:cxnLst/>
              <a:rect l="l" t="t" r="r" b="b"/>
              <a:pathLst>
                <a:path w="3932" h="8295" extrusionOk="0">
                  <a:moveTo>
                    <a:pt x="811" y="0"/>
                  </a:moveTo>
                  <a:lnTo>
                    <a:pt x="0" y="4548"/>
                  </a:lnTo>
                  <a:cubicBezTo>
                    <a:pt x="117" y="4452"/>
                    <a:pt x="236" y="4395"/>
                    <a:pt x="353" y="4395"/>
                  </a:cubicBezTo>
                  <a:cubicBezTo>
                    <a:pt x="367" y="4395"/>
                    <a:pt x="381" y="4396"/>
                    <a:pt x="395" y="4398"/>
                  </a:cubicBezTo>
                  <a:cubicBezTo>
                    <a:pt x="1013" y="4459"/>
                    <a:pt x="1364" y="5951"/>
                    <a:pt x="1180" y="7726"/>
                  </a:cubicBezTo>
                  <a:cubicBezTo>
                    <a:pt x="1158" y="7920"/>
                    <a:pt x="1134" y="8109"/>
                    <a:pt x="1102" y="8295"/>
                  </a:cubicBezTo>
                  <a:lnTo>
                    <a:pt x="3932" y="1485"/>
                  </a:lnTo>
                  <a:lnTo>
                    <a:pt x="811" y="0"/>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9"/>
            <p:cNvSpPr/>
            <p:nvPr/>
          </p:nvSpPr>
          <p:spPr>
            <a:xfrm>
              <a:off x="692725" y="2099225"/>
              <a:ext cx="243575" cy="252275"/>
            </a:xfrm>
            <a:custGeom>
              <a:avLst/>
              <a:gdLst/>
              <a:ahLst/>
              <a:cxnLst/>
              <a:rect l="l" t="t" r="r" b="b"/>
              <a:pathLst>
                <a:path w="9743" h="10091" extrusionOk="0">
                  <a:moveTo>
                    <a:pt x="1911" y="0"/>
                  </a:moveTo>
                  <a:cubicBezTo>
                    <a:pt x="918" y="1140"/>
                    <a:pt x="1" y="6551"/>
                    <a:pt x="1" y="6551"/>
                  </a:cubicBezTo>
                  <a:lnTo>
                    <a:pt x="4047" y="8021"/>
                  </a:lnTo>
                  <a:cubicBezTo>
                    <a:pt x="4207" y="7194"/>
                    <a:pt x="4450" y="6148"/>
                    <a:pt x="4652" y="6148"/>
                  </a:cubicBezTo>
                  <a:cubicBezTo>
                    <a:pt x="4659" y="6148"/>
                    <a:pt x="4666" y="6149"/>
                    <a:pt x="4673" y="6152"/>
                  </a:cubicBezTo>
                  <a:cubicBezTo>
                    <a:pt x="4901" y="6235"/>
                    <a:pt x="5088" y="7503"/>
                    <a:pt x="5186" y="8434"/>
                  </a:cubicBezTo>
                  <a:lnTo>
                    <a:pt x="9742" y="10091"/>
                  </a:lnTo>
                  <a:cubicBezTo>
                    <a:pt x="9742" y="10091"/>
                    <a:pt x="9160" y="2182"/>
                    <a:pt x="8952" y="2057"/>
                  </a:cubicBezTo>
                  <a:cubicBezTo>
                    <a:pt x="8744" y="1930"/>
                    <a:pt x="1911" y="0"/>
                    <a:pt x="19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9"/>
            <p:cNvSpPr/>
            <p:nvPr/>
          </p:nvSpPr>
          <p:spPr>
            <a:xfrm>
              <a:off x="739175" y="2099900"/>
              <a:ext cx="150600" cy="85050"/>
            </a:xfrm>
            <a:custGeom>
              <a:avLst/>
              <a:gdLst/>
              <a:ahLst/>
              <a:cxnLst/>
              <a:rect l="l" t="t" r="r" b="b"/>
              <a:pathLst>
                <a:path w="6024" h="3402" extrusionOk="0">
                  <a:moveTo>
                    <a:pt x="199" y="1"/>
                  </a:moveTo>
                  <a:lnTo>
                    <a:pt x="1" y="610"/>
                  </a:lnTo>
                  <a:cubicBezTo>
                    <a:pt x="1339" y="1025"/>
                    <a:pt x="6023" y="3402"/>
                    <a:pt x="6023" y="3402"/>
                  </a:cubicBezTo>
                  <a:lnTo>
                    <a:pt x="5700" y="2132"/>
                  </a:lnTo>
                  <a:lnTo>
                    <a:pt x="199" y="1"/>
                  </a:ln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9"/>
            <p:cNvSpPr/>
            <p:nvPr/>
          </p:nvSpPr>
          <p:spPr>
            <a:xfrm>
              <a:off x="692725" y="2099225"/>
              <a:ext cx="55750" cy="168000"/>
            </a:xfrm>
            <a:custGeom>
              <a:avLst/>
              <a:gdLst/>
              <a:ahLst/>
              <a:cxnLst/>
              <a:rect l="l" t="t" r="r" b="b"/>
              <a:pathLst>
                <a:path w="2230" h="6720" extrusionOk="0">
                  <a:moveTo>
                    <a:pt x="1911" y="0"/>
                  </a:moveTo>
                  <a:cubicBezTo>
                    <a:pt x="918" y="1140"/>
                    <a:pt x="1" y="6551"/>
                    <a:pt x="1" y="6551"/>
                  </a:cubicBezTo>
                  <a:lnTo>
                    <a:pt x="462" y="6720"/>
                  </a:lnTo>
                  <a:cubicBezTo>
                    <a:pt x="472" y="6156"/>
                    <a:pt x="515" y="5571"/>
                    <a:pt x="594" y="4974"/>
                  </a:cubicBezTo>
                  <a:cubicBezTo>
                    <a:pt x="856" y="3002"/>
                    <a:pt x="1465" y="1275"/>
                    <a:pt x="2230" y="91"/>
                  </a:cubicBezTo>
                  <a:cubicBezTo>
                    <a:pt x="2029" y="35"/>
                    <a:pt x="1911" y="0"/>
                    <a:pt x="1911"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9"/>
            <p:cNvSpPr/>
            <p:nvPr/>
          </p:nvSpPr>
          <p:spPr>
            <a:xfrm>
              <a:off x="865000" y="2134900"/>
              <a:ext cx="71250" cy="216600"/>
            </a:xfrm>
            <a:custGeom>
              <a:avLst/>
              <a:gdLst/>
              <a:ahLst/>
              <a:cxnLst/>
              <a:rect l="l" t="t" r="r" b="b"/>
              <a:pathLst>
                <a:path w="2850" h="8664" extrusionOk="0">
                  <a:moveTo>
                    <a:pt x="0" y="0"/>
                  </a:moveTo>
                  <a:lnTo>
                    <a:pt x="0" y="0"/>
                  </a:lnTo>
                  <a:cubicBezTo>
                    <a:pt x="979" y="2344"/>
                    <a:pt x="1680" y="5576"/>
                    <a:pt x="1381" y="7817"/>
                  </a:cubicBezTo>
                  <a:cubicBezTo>
                    <a:pt x="1370" y="7919"/>
                    <a:pt x="1352" y="8017"/>
                    <a:pt x="1332" y="8112"/>
                  </a:cubicBezTo>
                  <a:lnTo>
                    <a:pt x="2850" y="8664"/>
                  </a:lnTo>
                  <a:cubicBezTo>
                    <a:pt x="2850" y="8664"/>
                    <a:pt x="2266" y="755"/>
                    <a:pt x="2059" y="630"/>
                  </a:cubicBezTo>
                  <a:cubicBezTo>
                    <a:pt x="1988" y="585"/>
                    <a:pt x="1111" y="323"/>
                    <a:pt x="0"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9"/>
            <p:cNvSpPr/>
            <p:nvPr/>
          </p:nvSpPr>
          <p:spPr>
            <a:xfrm>
              <a:off x="688000" y="2212225"/>
              <a:ext cx="248425" cy="142375"/>
            </a:xfrm>
            <a:custGeom>
              <a:avLst/>
              <a:gdLst/>
              <a:ahLst/>
              <a:cxnLst/>
              <a:rect l="l" t="t" r="r" b="b"/>
              <a:pathLst>
                <a:path w="9937" h="5695" extrusionOk="0">
                  <a:moveTo>
                    <a:pt x="4942" y="1"/>
                  </a:moveTo>
                  <a:cubicBezTo>
                    <a:pt x="4708" y="1"/>
                    <a:pt x="4001" y="2166"/>
                    <a:pt x="3827" y="3009"/>
                  </a:cubicBezTo>
                  <a:lnTo>
                    <a:pt x="232" y="1786"/>
                  </a:lnTo>
                  <a:cubicBezTo>
                    <a:pt x="204" y="1944"/>
                    <a:pt x="0" y="2250"/>
                    <a:pt x="0" y="2250"/>
                  </a:cubicBezTo>
                  <a:lnTo>
                    <a:pt x="4337" y="3695"/>
                  </a:lnTo>
                  <a:cubicBezTo>
                    <a:pt x="4498" y="2863"/>
                    <a:pt x="4645" y="1630"/>
                    <a:pt x="4843" y="1630"/>
                  </a:cubicBezTo>
                  <a:cubicBezTo>
                    <a:pt x="4848" y="1630"/>
                    <a:pt x="4854" y="1631"/>
                    <a:pt x="4860" y="1633"/>
                  </a:cubicBezTo>
                  <a:cubicBezTo>
                    <a:pt x="5089" y="1715"/>
                    <a:pt x="5225" y="3101"/>
                    <a:pt x="5321" y="4033"/>
                  </a:cubicBezTo>
                  <a:lnTo>
                    <a:pt x="9937" y="5694"/>
                  </a:lnTo>
                  <a:cubicBezTo>
                    <a:pt x="9937" y="5694"/>
                    <a:pt x="9915" y="5387"/>
                    <a:pt x="9891" y="5075"/>
                  </a:cubicBezTo>
                  <a:lnTo>
                    <a:pt x="5724" y="3655"/>
                  </a:lnTo>
                  <a:cubicBezTo>
                    <a:pt x="5622" y="2723"/>
                    <a:pt x="5196" y="84"/>
                    <a:pt x="4954" y="2"/>
                  </a:cubicBezTo>
                  <a:cubicBezTo>
                    <a:pt x="4950" y="1"/>
                    <a:pt x="4946" y="1"/>
                    <a:pt x="49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59"/>
            <p:cNvSpPr/>
            <p:nvPr/>
          </p:nvSpPr>
          <p:spPr>
            <a:xfrm>
              <a:off x="735800" y="1863950"/>
              <a:ext cx="300350" cy="296475"/>
            </a:xfrm>
            <a:custGeom>
              <a:avLst/>
              <a:gdLst/>
              <a:ahLst/>
              <a:cxnLst/>
              <a:rect l="l" t="t" r="r" b="b"/>
              <a:pathLst>
                <a:path w="12014" h="11859" extrusionOk="0">
                  <a:moveTo>
                    <a:pt x="2689" y="0"/>
                  </a:moveTo>
                  <a:cubicBezTo>
                    <a:pt x="2689" y="0"/>
                    <a:pt x="1" y="8983"/>
                    <a:pt x="334" y="9441"/>
                  </a:cubicBezTo>
                  <a:cubicBezTo>
                    <a:pt x="642" y="9861"/>
                    <a:pt x="5798" y="11859"/>
                    <a:pt x="6958" y="11859"/>
                  </a:cubicBezTo>
                  <a:cubicBezTo>
                    <a:pt x="7060" y="11859"/>
                    <a:pt x="7132" y="11843"/>
                    <a:pt x="7166" y="11810"/>
                  </a:cubicBezTo>
                  <a:cubicBezTo>
                    <a:pt x="7548" y="11427"/>
                    <a:pt x="9435" y="5182"/>
                    <a:pt x="10724" y="3227"/>
                  </a:cubicBezTo>
                  <a:cubicBezTo>
                    <a:pt x="12014" y="1269"/>
                    <a:pt x="2689" y="0"/>
                    <a:pt x="26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59"/>
            <p:cNvSpPr/>
            <p:nvPr/>
          </p:nvSpPr>
          <p:spPr>
            <a:xfrm>
              <a:off x="788650" y="1863875"/>
              <a:ext cx="220575" cy="130400"/>
            </a:xfrm>
            <a:custGeom>
              <a:avLst/>
              <a:gdLst/>
              <a:ahLst/>
              <a:cxnLst/>
              <a:rect l="l" t="t" r="r" b="b"/>
              <a:pathLst>
                <a:path w="8823" h="5216" extrusionOk="0">
                  <a:moveTo>
                    <a:pt x="575" y="1"/>
                  </a:moveTo>
                  <a:cubicBezTo>
                    <a:pt x="575" y="1"/>
                    <a:pt x="333" y="817"/>
                    <a:pt x="1" y="1968"/>
                  </a:cubicBezTo>
                  <a:cubicBezTo>
                    <a:pt x="725" y="3392"/>
                    <a:pt x="1988" y="3944"/>
                    <a:pt x="1988" y="3944"/>
                  </a:cubicBezTo>
                  <a:lnTo>
                    <a:pt x="3320" y="2987"/>
                  </a:lnTo>
                  <a:lnTo>
                    <a:pt x="3444" y="4901"/>
                  </a:lnTo>
                  <a:cubicBezTo>
                    <a:pt x="4463" y="5127"/>
                    <a:pt x="5350" y="5216"/>
                    <a:pt x="6115" y="5216"/>
                  </a:cubicBezTo>
                  <a:cubicBezTo>
                    <a:pt x="6706" y="5216"/>
                    <a:pt x="7224" y="5163"/>
                    <a:pt x="7674" y="5079"/>
                  </a:cubicBezTo>
                  <a:cubicBezTo>
                    <a:pt x="7999" y="4323"/>
                    <a:pt x="8321" y="3665"/>
                    <a:pt x="8610" y="3225"/>
                  </a:cubicBezTo>
                  <a:cubicBezTo>
                    <a:pt x="8822" y="2903"/>
                    <a:pt x="8745" y="2600"/>
                    <a:pt x="8470" y="2317"/>
                  </a:cubicBezTo>
                  <a:cubicBezTo>
                    <a:pt x="8394" y="2249"/>
                    <a:pt x="8318" y="2183"/>
                    <a:pt x="8236" y="2116"/>
                  </a:cubicBezTo>
                  <a:cubicBezTo>
                    <a:pt x="6467" y="804"/>
                    <a:pt x="575" y="1"/>
                    <a:pt x="575"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59"/>
            <p:cNvSpPr/>
            <p:nvPr/>
          </p:nvSpPr>
          <p:spPr>
            <a:xfrm>
              <a:off x="766750" y="1861900"/>
              <a:ext cx="72750" cy="129600"/>
            </a:xfrm>
            <a:custGeom>
              <a:avLst/>
              <a:gdLst/>
              <a:ahLst/>
              <a:cxnLst/>
              <a:rect l="l" t="t" r="r" b="b"/>
              <a:pathLst>
                <a:path w="2910" h="5184" extrusionOk="0">
                  <a:moveTo>
                    <a:pt x="1358" y="1"/>
                  </a:moveTo>
                  <a:cubicBezTo>
                    <a:pt x="1358" y="1"/>
                    <a:pt x="668" y="2701"/>
                    <a:pt x="0" y="5184"/>
                  </a:cubicBezTo>
                  <a:cubicBezTo>
                    <a:pt x="569" y="4475"/>
                    <a:pt x="1157" y="3527"/>
                    <a:pt x="1621" y="2139"/>
                  </a:cubicBezTo>
                  <a:cubicBezTo>
                    <a:pt x="1875" y="1373"/>
                    <a:pt x="2337" y="769"/>
                    <a:pt x="2910" y="315"/>
                  </a:cubicBezTo>
                  <a:cubicBezTo>
                    <a:pt x="2045" y="164"/>
                    <a:pt x="1358" y="1"/>
                    <a:pt x="1358"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9"/>
            <p:cNvSpPr/>
            <p:nvPr/>
          </p:nvSpPr>
          <p:spPr>
            <a:xfrm>
              <a:off x="743250" y="1909500"/>
              <a:ext cx="270450" cy="250950"/>
            </a:xfrm>
            <a:custGeom>
              <a:avLst/>
              <a:gdLst/>
              <a:ahLst/>
              <a:cxnLst/>
              <a:rect l="l" t="t" r="r" b="b"/>
              <a:pathLst>
                <a:path w="10818" h="10038" extrusionOk="0">
                  <a:moveTo>
                    <a:pt x="9582" y="1"/>
                  </a:moveTo>
                  <a:cubicBezTo>
                    <a:pt x="8841" y="2339"/>
                    <a:pt x="6613" y="8533"/>
                    <a:pt x="5422" y="8730"/>
                  </a:cubicBezTo>
                  <a:cubicBezTo>
                    <a:pt x="5341" y="8744"/>
                    <a:pt x="5243" y="8750"/>
                    <a:pt x="5131" y="8750"/>
                  </a:cubicBezTo>
                  <a:cubicBezTo>
                    <a:pt x="3999" y="8750"/>
                    <a:pt x="1402" y="8086"/>
                    <a:pt x="31" y="7174"/>
                  </a:cubicBezTo>
                  <a:lnTo>
                    <a:pt x="31" y="7174"/>
                  </a:lnTo>
                  <a:cubicBezTo>
                    <a:pt x="3" y="7411"/>
                    <a:pt x="0" y="7569"/>
                    <a:pt x="39" y="7619"/>
                  </a:cubicBezTo>
                  <a:cubicBezTo>
                    <a:pt x="345" y="8039"/>
                    <a:pt x="5499" y="10037"/>
                    <a:pt x="6661" y="10037"/>
                  </a:cubicBezTo>
                  <a:cubicBezTo>
                    <a:pt x="6764" y="10037"/>
                    <a:pt x="6835" y="10022"/>
                    <a:pt x="6869" y="9988"/>
                  </a:cubicBezTo>
                  <a:cubicBezTo>
                    <a:pt x="7253" y="9605"/>
                    <a:pt x="9187" y="3398"/>
                    <a:pt x="10476" y="1442"/>
                  </a:cubicBezTo>
                  <a:cubicBezTo>
                    <a:pt x="10818" y="923"/>
                    <a:pt x="10364" y="413"/>
                    <a:pt x="9582"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9"/>
            <p:cNvSpPr/>
            <p:nvPr/>
          </p:nvSpPr>
          <p:spPr>
            <a:xfrm>
              <a:off x="777475" y="1852950"/>
              <a:ext cx="263925" cy="133875"/>
            </a:xfrm>
            <a:custGeom>
              <a:avLst/>
              <a:gdLst/>
              <a:ahLst/>
              <a:cxnLst/>
              <a:rect l="l" t="t" r="r" b="b"/>
              <a:pathLst>
                <a:path w="10557" h="5355" extrusionOk="0">
                  <a:moveTo>
                    <a:pt x="994" y="0"/>
                  </a:moveTo>
                  <a:cubicBezTo>
                    <a:pt x="392" y="0"/>
                    <a:pt x="1" y="19"/>
                    <a:pt x="1" y="19"/>
                  </a:cubicBezTo>
                  <a:cubicBezTo>
                    <a:pt x="41" y="3016"/>
                    <a:pt x="2481" y="4080"/>
                    <a:pt x="2481" y="4080"/>
                  </a:cubicBezTo>
                  <a:lnTo>
                    <a:pt x="3815" y="3123"/>
                  </a:lnTo>
                  <a:lnTo>
                    <a:pt x="3938" y="5039"/>
                  </a:lnTo>
                  <a:cubicBezTo>
                    <a:pt x="4961" y="5265"/>
                    <a:pt x="5853" y="5354"/>
                    <a:pt x="6621" y="5354"/>
                  </a:cubicBezTo>
                  <a:cubicBezTo>
                    <a:pt x="9385" y="5354"/>
                    <a:pt x="10557" y="4207"/>
                    <a:pt x="10557" y="4207"/>
                  </a:cubicBezTo>
                  <a:cubicBezTo>
                    <a:pt x="10557" y="4207"/>
                    <a:pt x="8725" y="1501"/>
                    <a:pt x="5729" y="544"/>
                  </a:cubicBezTo>
                  <a:cubicBezTo>
                    <a:pt x="4268" y="78"/>
                    <a:pt x="2205" y="0"/>
                    <a:pt x="9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9"/>
            <p:cNvSpPr/>
            <p:nvPr/>
          </p:nvSpPr>
          <p:spPr>
            <a:xfrm>
              <a:off x="834675" y="1853975"/>
              <a:ext cx="203075" cy="99175"/>
            </a:xfrm>
            <a:custGeom>
              <a:avLst/>
              <a:gdLst/>
              <a:ahLst/>
              <a:cxnLst/>
              <a:rect l="l" t="t" r="r" b="b"/>
              <a:pathLst>
                <a:path w="8123" h="3967" extrusionOk="0">
                  <a:moveTo>
                    <a:pt x="287" y="1"/>
                  </a:moveTo>
                  <a:cubicBezTo>
                    <a:pt x="124" y="1"/>
                    <a:pt x="25" y="13"/>
                    <a:pt x="25" y="40"/>
                  </a:cubicBezTo>
                  <a:cubicBezTo>
                    <a:pt x="0" y="1158"/>
                    <a:pt x="2986" y="2835"/>
                    <a:pt x="5760" y="3575"/>
                  </a:cubicBezTo>
                  <a:cubicBezTo>
                    <a:pt x="6611" y="3801"/>
                    <a:pt x="7415" y="3930"/>
                    <a:pt x="8122" y="3966"/>
                  </a:cubicBezTo>
                  <a:cubicBezTo>
                    <a:pt x="7635" y="3324"/>
                    <a:pt x="5993" y="1163"/>
                    <a:pt x="3485" y="364"/>
                  </a:cubicBezTo>
                  <a:cubicBezTo>
                    <a:pt x="3118" y="246"/>
                    <a:pt x="1030" y="1"/>
                    <a:pt x="2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9"/>
            <p:cNvSpPr/>
            <p:nvPr/>
          </p:nvSpPr>
          <p:spPr>
            <a:xfrm>
              <a:off x="614400" y="1705200"/>
              <a:ext cx="88425" cy="194050"/>
            </a:xfrm>
            <a:custGeom>
              <a:avLst/>
              <a:gdLst/>
              <a:ahLst/>
              <a:cxnLst/>
              <a:rect l="l" t="t" r="r" b="b"/>
              <a:pathLst>
                <a:path w="3537" h="7762" extrusionOk="0">
                  <a:moveTo>
                    <a:pt x="3449" y="0"/>
                  </a:moveTo>
                  <a:lnTo>
                    <a:pt x="3449" y="0"/>
                  </a:lnTo>
                  <a:lnTo>
                    <a:pt x="3449" y="0"/>
                  </a:lnTo>
                  <a:cubicBezTo>
                    <a:pt x="3449" y="0"/>
                    <a:pt x="3449" y="0"/>
                    <a:pt x="3449" y="0"/>
                  </a:cubicBezTo>
                  <a:close/>
                  <a:moveTo>
                    <a:pt x="3449" y="0"/>
                  </a:moveTo>
                  <a:cubicBezTo>
                    <a:pt x="3449" y="4"/>
                    <a:pt x="0" y="5836"/>
                    <a:pt x="1533" y="7762"/>
                  </a:cubicBezTo>
                  <a:cubicBezTo>
                    <a:pt x="1533" y="7762"/>
                    <a:pt x="3207" y="7109"/>
                    <a:pt x="3105" y="6638"/>
                  </a:cubicBezTo>
                  <a:cubicBezTo>
                    <a:pt x="3003" y="6167"/>
                    <a:pt x="3536" y="266"/>
                    <a:pt x="3536" y="266"/>
                  </a:cubicBezTo>
                  <a:lnTo>
                    <a:pt x="34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9"/>
            <p:cNvSpPr/>
            <p:nvPr/>
          </p:nvSpPr>
          <p:spPr>
            <a:xfrm>
              <a:off x="626750" y="1742525"/>
              <a:ext cx="63975" cy="156725"/>
            </a:xfrm>
            <a:custGeom>
              <a:avLst/>
              <a:gdLst/>
              <a:ahLst/>
              <a:cxnLst/>
              <a:rect l="l" t="t" r="r" b="b"/>
              <a:pathLst>
                <a:path w="2559" h="6269" extrusionOk="0">
                  <a:moveTo>
                    <a:pt x="2164" y="1"/>
                  </a:moveTo>
                  <a:lnTo>
                    <a:pt x="2164" y="1"/>
                  </a:lnTo>
                  <a:cubicBezTo>
                    <a:pt x="1252" y="1863"/>
                    <a:pt x="0" y="4962"/>
                    <a:pt x="1039" y="6269"/>
                  </a:cubicBezTo>
                  <a:cubicBezTo>
                    <a:pt x="1039" y="6269"/>
                    <a:pt x="2115" y="6159"/>
                    <a:pt x="2558" y="5789"/>
                  </a:cubicBezTo>
                  <a:cubicBezTo>
                    <a:pt x="2446" y="5623"/>
                    <a:pt x="2279" y="5554"/>
                    <a:pt x="2235" y="5544"/>
                  </a:cubicBezTo>
                  <a:cubicBezTo>
                    <a:pt x="1538" y="5401"/>
                    <a:pt x="1337" y="3544"/>
                    <a:pt x="1782" y="1397"/>
                  </a:cubicBezTo>
                  <a:cubicBezTo>
                    <a:pt x="1886" y="899"/>
                    <a:pt x="2016" y="427"/>
                    <a:pt x="2164"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9"/>
            <p:cNvSpPr/>
            <p:nvPr/>
          </p:nvSpPr>
          <p:spPr>
            <a:xfrm>
              <a:off x="929950" y="2067325"/>
              <a:ext cx="186925" cy="97625"/>
            </a:xfrm>
            <a:custGeom>
              <a:avLst/>
              <a:gdLst/>
              <a:ahLst/>
              <a:cxnLst/>
              <a:rect l="l" t="t" r="r" b="b"/>
              <a:pathLst>
                <a:path w="7477" h="3905" extrusionOk="0">
                  <a:moveTo>
                    <a:pt x="5797" y="0"/>
                  </a:moveTo>
                  <a:cubicBezTo>
                    <a:pt x="5671" y="0"/>
                    <a:pt x="5573" y="27"/>
                    <a:pt x="5520" y="94"/>
                  </a:cubicBezTo>
                  <a:cubicBezTo>
                    <a:pt x="5228" y="456"/>
                    <a:pt x="0" y="3450"/>
                    <a:pt x="0" y="3450"/>
                  </a:cubicBezTo>
                  <a:lnTo>
                    <a:pt x="174" y="3904"/>
                  </a:lnTo>
                  <a:cubicBezTo>
                    <a:pt x="174" y="3904"/>
                    <a:pt x="174" y="3904"/>
                    <a:pt x="174" y="3904"/>
                  </a:cubicBezTo>
                  <a:cubicBezTo>
                    <a:pt x="193" y="3904"/>
                    <a:pt x="7064" y="2835"/>
                    <a:pt x="7477" y="546"/>
                  </a:cubicBezTo>
                  <a:cubicBezTo>
                    <a:pt x="7477" y="546"/>
                    <a:pt x="6362" y="0"/>
                    <a:pt x="5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9"/>
            <p:cNvSpPr/>
            <p:nvPr/>
          </p:nvSpPr>
          <p:spPr>
            <a:xfrm>
              <a:off x="929975" y="2084100"/>
              <a:ext cx="186075" cy="80850"/>
            </a:xfrm>
            <a:custGeom>
              <a:avLst/>
              <a:gdLst/>
              <a:ahLst/>
              <a:cxnLst/>
              <a:rect l="l" t="t" r="r" b="b"/>
              <a:pathLst>
                <a:path w="7443" h="3234" extrusionOk="0">
                  <a:moveTo>
                    <a:pt x="7443" y="0"/>
                  </a:moveTo>
                  <a:cubicBezTo>
                    <a:pt x="7033" y="515"/>
                    <a:pt x="6065" y="1157"/>
                    <a:pt x="4853" y="1677"/>
                  </a:cubicBezTo>
                  <a:cubicBezTo>
                    <a:pt x="3755" y="2148"/>
                    <a:pt x="2719" y="2403"/>
                    <a:pt x="2049" y="2403"/>
                  </a:cubicBezTo>
                  <a:cubicBezTo>
                    <a:pt x="1654" y="2403"/>
                    <a:pt x="1386" y="2314"/>
                    <a:pt x="1307" y="2130"/>
                  </a:cubicBezTo>
                  <a:cubicBezTo>
                    <a:pt x="1294" y="2101"/>
                    <a:pt x="1288" y="2070"/>
                    <a:pt x="1285" y="2038"/>
                  </a:cubicBezTo>
                  <a:cubicBezTo>
                    <a:pt x="543" y="2469"/>
                    <a:pt x="3" y="2779"/>
                    <a:pt x="1" y="2779"/>
                  </a:cubicBezTo>
                  <a:lnTo>
                    <a:pt x="1" y="2779"/>
                  </a:lnTo>
                  <a:lnTo>
                    <a:pt x="1" y="2779"/>
                  </a:lnTo>
                  <a:cubicBezTo>
                    <a:pt x="1" y="2779"/>
                    <a:pt x="1" y="2779"/>
                    <a:pt x="1" y="2779"/>
                  </a:cubicBezTo>
                  <a:cubicBezTo>
                    <a:pt x="1" y="2779"/>
                    <a:pt x="1" y="2779"/>
                    <a:pt x="1" y="2779"/>
                  </a:cubicBezTo>
                  <a:lnTo>
                    <a:pt x="1" y="2779"/>
                  </a:lnTo>
                  <a:lnTo>
                    <a:pt x="175" y="3233"/>
                  </a:lnTo>
                  <a:cubicBezTo>
                    <a:pt x="175" y="3233"/>
                    <a:pt x="6801" y="2203"/>
                    <a:pt x="7443" y="0"/>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9"/>
            <p:cNvSpPr/>
            <p:nvPr/>
          </p:nvSpPr>
          <p:spPr>
            <a:xfrm>
              <a:off x="847675" y="1696050"/>
              <a:ext cx="184500" cy="162350"/>
            </a:xfrm>
            <a:custGeom>
              <a:avLst/>
              <a:gdLst/>
              <a:ahLst/>
              <a:cxnLst/>
              <a:rect l="l" t="t" r="r" b="b"/>
              <a:pathLst>
                <a:path w="7380" h="6494" extrusionOk="0">
                  <a:moveTo>
                    <a:pt x="3899" y="1"/>
                  </a:moveTo>
                  <a:cubicBezTo>
                    <a:pt x="2833" y="1"/>
                    <a:pt x="2213" y="960"/>
                    <a:pt x="1547" y="2838"/>
                  </a:cubicBezTo>
                  <a:cubicBezTo>
                    <a:pt x="1179" y="3876"/>
                    <a:pt x="347" y="4748"/>
                    <a:pt x="736" y="5425"/>
                  </a:cubicBezTo>
                  <a:cubicBezTo>
                    <a:pt x="1321" y="6439"/>
                    <a:pt x="162" y="6471"/>
                    <a:pt x="16" y="6471"/>
                  </a:cubicBezTo>
                  <a:cubicBezTo>
                    <a:pt x="6" y="6471"/>
                    <a:pt x="1" y="6471"/>
                    <a:pt x="1" y="6471"/>
                  </a:cubicBezTo>
                  <a:lnTo>
                    <a:pt x="1" y="6471"/>
                  </a:lnTo>
                  <a:cubicBezTo>
                    <a:pt x="1" y="6471"/>
                    <a:pt x="759" y="6494"/>
                    <a:pt x="1645" y="6494"/>
                  </a:cubicBezTo>
                  <a:cubicBezTo>
                    <a:pt x="2834" y="6494"/>
                    <a:pt x="4251" y="6452"/>
                    <a:pt x="4376" y="6258"/>
                  </a:cubicBezTo>
                  <a:cubicBezTo>
                    <a:pt x="4975" y="5320"/>
                    <a:pt x="7379" y="4212"/>
                    <a:pt x="6957" y="1888"/>
                  </a:cubicBezTo>
                  <a:cubicBezTo>
                    <a:pt x="6764" y="828"/>
                    <a:pt x="4980" y="180"/>
                    <a:pt x="4314" y="45"/>
                  </a:cubicBezTo>
                  <a:cubicBezTo>
                    <a:pt x="4169" y="15"/>
                    <a:pt x="4031" y="1"/>
                    <a:pt x="38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9"/>
            <p:cNvSpPr/>
            <p:nvPr/>
          </p:nvSpPr>
          <p:spPr>
            <a:xfrm>
              <a:off x="847675" y="1723025"/>
              <a:ext cx="184525" cy="178450"/>
            </a:xfrm>
            <a:custGeom>
              <a:avLst/>
              <a:gdLst/>
              <a:ahLst/>
              <a:cxnLst/>
              <a:rect l="l" t="t" r="r" b="b"/>
              <a:pathLst>
                <a:path w="7381" h="7138" extrusionOk="0">
                  <a:moveTo>
                    <a:pt x="6461" y="0"/>
                  </a:moveTo>
                  <a:cubicBezTo>
                    <a:pt x="6361" y="898"/>
                    <a:pt x="5214" y="1674"/>
                    <a:pt x="4800" y="2939"/>
                  </a:cubicBezTo>
                  <a:cubicBezTo>
                    <a:pt x="4211" y="4733"/>
                    <a:pt x="3327" y="5263"/>
                    <a:pt x="2530" y="5263"/>
                  </a:cubicBezTo>
                  <a:cubicBezTo>
                    <a:pt x="1680" y="5263"/>
                    <a:pt x="928" y="4660"/>
                    <a:pt x="736" y="4346"/>
                  </a:cubicBezTo>
                  <a:lnTo>
                    <a:pt x="736" y="4346"/>
                  </a:lnTo>
                  <a:cubicBezTo>
                    <a:pt x="1323" y="5364"/>
                    <a:pt x="156" y="5395"/>
                    <a:pt x="15" y="5395"/>
                  </a:cubicBezTo>
                  <a:cubicBezTo>
                    <a:pt x="5" y="5395"/>
                    <a:pt x="1" y="5395"/>
                    <a:pt x="1" y="5395"/>
                  </a:cubicBezTo>
                  <a:lnTo>
                    <a:pt x="1" y="5395"/>
                  </a:lnTo>
                  <a:lnTo>
                    <a:pt x="4323" y="7138"/>
                  </a:lnTo>
                  <a:cubicBezTo>
                    <a:pt x="4235" y="6622"/>
                    <a:pt x="4258" y="5570"/>
                    <a:pt x="4477" y="5231"/>
                  </a:cubicBezTo>
                  <a:cubicBezTo>
                    <a:pt x="5076" y="4292"/>
                    <a:pt x="7381" y="3129"/>
                    <a:pt x="6957" y="805"/>
                  </a:cubicBezTo>
                  <a:cubicBezTo>
                    <a:pt x="6901" y="503"/>
                    <a:pt x="6714" y="234"/>
                    <a:pt x="64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9"/>
            <p:cNvSpPr/>
            <p:nvPr/>
          </p:nvSpPr>
          <p:spPr>
            <a:xfrm>
              <a:off x="870625" y="1690975"/>
              <a:ext cx="54200" cy="32075"/>
            </a:xfrm>
            <a:custGeom>
              <a:avLst/>
              <a:gdLst/>
              <a:ahLst/>
              <a:cxnLst/>
              <a:rect l="l" t="t" r="r" b="b"/>
              <a:pathLst>
                <a:path w="2168" h="1283" extrusionOk="0">
                  <a:moveTo>
                    <a:pt x="1047" y="0"/>
                  </a:moveTo>
                  <a:cubicBezTo>
                    <a:pt x="900" y="0"/>
                    <a:pt x="1" y="1255"/>
                    <a:pt x="1389" y="1282"/>
                  </a:cubicBezTo>
                  <a:lnTo>
                    <a:pt x="2168" y="817"/>
                  </a:lnTo>
                  <a:cubicBezTo>
                    <a:pt x="1692" y="709"/>
                    <a:pt x="1034" y="331"/>
                    <a:pt x="1066" y="38"/>
                  </a:cubicBezTo>
                  <a:cubicBezTo>
                    <a:pt x="1068" y="12"/>
                    <a:pt x="1061" y="0"/>
                    <a:pt x="10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9"/>
            <p:cNvSpPr/>
            <p:nvPr/>
          </p:nvSpPr>
          <p:spPr>
            <a:xfrm>
              <a:off x="863600" y="1707075"/>
              <a:ext cx="139700" cy="136800"/>
            </a:xfrm>
            <a:custGeom>
              <a:avLst/>
              <a:gdLst/>
              <a:ahLst/>
              <a:cxnLst/>
              <a:rect l="l" t="t" r="r" b="b"/>
              <a:pathLst>
                <a:path w="5588" h="5472" extrusionOk="0">
                  <a:moveTo>
                    <a:pt x="2647" y="1"/>
                  </a:moveTo>
                  <a:cubicBezTo>
                    <a:pt x="2126" y="1"/>
                    <a:pt x="1134" y="1121"/>
                    <a:pt x="1167" y="1383"/>
                  </a:cubicBezTo>
                  <a:cubicBezTo>
                    <a:pt x="1203" y="1657"/>
                    <a:pt x="299" y="3387"/>
                    <a:pt x="94" y="3952"/>
                  </a:cubicBezTo>
                  <a:cubicBezTo>
                    <a:pt x="0" y="4213"/>
                    <a:pt x="161" y="4994"/>
                    <a:pt x="643" y="5281"/>
                  </a:cubicBezTo>
                  <a:cubicBezTo>
                    <a:pt x="877" y="5422"/>
                    <a:pt x="1181" y="5471"/>
                    <a:pt x="1486" y="5471"/>
                  </a:cubicBezTo>
                  <a:cubicBezTo>
                    <a:pt x="2043" y="5471"/>
                    <a:pt x="2599" y="5306"/>
                    <a:pt x="2719" y="5229"/>
                  </a:cubicBezTo>
                  <a:cubicBezTo>
                    <a:pt x="2903" y="5112"/>
                    <a:pt x="3583" y="3524"/>
                    <a:pt x="3892" y="3104"/>
                  </a:cubicBezTo>
                  <a:cubicBezTo>
                    <a:pt x="5587" y="808"/>
                    <a:pt x="3219" y="151"/>
                    <a:pt x="2729" y="12"/>
                  </a:cubicBezTo>
                  <a:cubicBezTo>
                    <a:pt x="2703" y="4"/>
                    <a:pt x="2676" y="1"/>
                    <a:pt x="2647"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9"/>
            <p:cNvSpPr/>
            <p:nvPr/>
          </p:nvSpPr>
          <p:spPr>
            <a:xfrm>
              <a:off x="543575" y="2635525"/>
              <a:ext cx="94375" cy="29925"/>
            </a:xfrm>
            <a:custGeom>
              <a:avLst/>
              <a:gdLst/>
              <a:ahLst/>
              <a:cxnLst/>
              <a:rect l="l" t="t" r="r" b="b"/>
              <a:pathLst>
                <a:path w="3775" h="1197" extrusionOk="0">
                  <a:moveTo>
                    <a:pt x="3221" y="1"/>
                  </a:moveTo>
                  <a:cubicBezTo>
                    <a:pt x="3221" y="1"/>
                    <a:pt x="1805" y="780"/>
                    <a:pt x="1333" y="780"/>
                  </a:cubicBezTo>
                  <a:cubicBezTo>
                    <a:pt x="555" y="780"/>
                    <a:pt x="1" y="1196"/>
                    <a:pt x="1" y="1196"/>
                  </a:cubicBezTo>
                  <a:lnTo>
                    <a:pt x="3497" y="1196"/>
                  </a:lnTo>
                  <a:cubicBezTo>
                    <a:pt x="3774" y="808"/>
                    <a:pt x="3221" y="1"/>
                    <a:pt x="32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9"/>
            <p:cNvSpPr/>
            <p:nvPr/>
          </p:nvSpPr>
          <p:spPr>
            <a:xfrm>
              <a:off x="941125" y="2635525"/>
              <a:ext cx="71475" cy="29925"/>
            </a:xfrm>
            <a:custGeom>
              <a:avLst/>
              <a:gdLst/>
              <a:ahLst/>
              <a:cxnLst/>
              <a:rect l="l" t="t" r="r" b="b"/>
              <a:pathLst>
                <a:path w="2859" h="1197" extrusionOk="0">
                  <a:moveTo>
                    <a:pt x="553" y="1"/>
                  </a:moveTo>
                  <a:cubicBezTo>
                    <a:pt x="553" y="1"/>
                    <a:pt x="0" y="808"/>
                    <a:pt x="276" y="1196"/>
                  </a:cubicBezTo>
                  <a:lnTo>
                    <a:pt x="2858" y="1196"/>
                  </a:lnTo>
                  <a:cubicBezTo>
                    <a:pt x="2858" y="1196"/>
                    <a:pt x="2549" y="860"/>
                    <a:pt x="1775" y="780"/>
                  </a:cubicBezTo>
                  <a:cubicBezTo>
                    <a:pt x="1246" y="724"/>
                    <a:pt x="553" y="1"/>
                    <a:pt x="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9"/>
            <p:cNvSpPr/>
            <p:nvPr/>
          </p:nvSpPr>
          <p:spPr>
            <a:xfrm>
              <a:off x="686525" y="1693925"/>
              <a:ext cx="27325" cy="36100"/>
            </a:xfrm>
            <a:custGeom>
              <a:avLst/>
              <a:gdLst/>
              <a:ahLst/>
              <a:cxnLst/>
              <a:rect l="l" t="t" r="r" b="b"/>
              <a:pathLst>
                <a:path w="1093" h="1444" extrusionOk="0">
                  <a:moveTo>
                    <a:pt x="528" y="0"/>
                  </a:moveTo>
                  <a:cubicBezTo>
                    <a:pt x="331" y="0"/>
                    <a:pt x="152" y="18"/>
                    <a:pt x="134" y="42"/>
                  </a:cubicBezTo>
                  <a:cubicBezTo>
                    <a:pt x="0" y="206"/>
                    <a:pt x="122" y="824"/>
                    <a:pt x="51" y="1443"/>
                  </a:cubicBezTo>
                  <a:lnTo>
                    <a:pt x="594" y="1437"/>
                  </a:lnTo>
                  <a:cubicBezTo>
                    <a:pt x="730" y="983"/>
                    <a:pt x="1082" y="588"/>
                    <a:pt x="1091" y="122"/>
                  </a:cubicBezTo>
                  <a:cubicBezTo>
                    <a:pt x="1093" y="32"/>
                    <a:pt x="793" y="0"/>
                    <a:pt x="528"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9"/>
            <p:cNvSpPr/>
            <p:nvPr/>
          </p:nvSpPr>
          <p:spPr>
            <a:xfrm>
              <a:off x="684425" y="1680275"/>
              <a:ext cx="11625" cy="23150"/>
            </a:xfrm>
            <a:custGeom>
              <a:avLst/>
              <a:gdLst/>
              <a:ahLst/>
              <a:cxnLst/>
              <a:rect l="l" t="t" r="r" b="b"/>
              <a:pathLst>
                <a:path w="465" h="926" extrusionOk="0">
                  <a:moveTo>
                    <a:pt x="116" y="0"/>
                  </a:moveTo>
                  <a:cubicBezTo>
                    <a:pt x="115" y="0"/>
                    <a:pt x="113" y="0"/>
                    <a:pt x="112" y="0"/>
                  </a:cubicBezTo>
                  <a:cubicBezTo>
                    <a:pt x="1" y="7"/>
                    <a:pt x="186" y="620"/>
                    <a:pt x="186" y="841"/>
                  </a:cubicBezTo>
                  <a:cubicBezTo>
                    <a:pt x="186" y="841"/>
                    <a:pt x="296" y="925"/>
                    <a:pt x="372" y="925"/>
                  </a:cubicBezTo>
                  <a:cubicBezTo>
                    <a:pt x="427" y="925"/>
                    <a:pt x="464" y="882"/>
                    <a:pt x="432" y="733"/>
                  </a:cubicBezTo>
                  <a:cubicBezTo>
                    <a:pt x="374" y="464"/>
                    <a:pt x="289" y="0"/>
                    <a:pt x="11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9"/>
            <p:cNvSpPr/>
            <p:nvPr/>
          </p:nvSpPr>
          <p:spPr>
            <a:xfrm>
              <a:off x="707075" y="1685625"/>
              <a:ext cx="9425" cy="17750"/>
            </a:xfrm>
            <a:custGeom>
              <a:avLst/>
              <a:gdLst/>
              <a:ahLst/>
              <a:cxnLst/>
              <a:rect l="l" t="t" r="r" b="b"/>
              <a:pathLst>
                <a:path w="377" h="710" extrusionOk="0">
                  <a:moveTo>
                    <a:pt x="169" y="0"/>
                  </a:moveTo>
                  <a:cubicBezTo>
                    <a:pt x="58" y="0"/>
                    <a:pt x="38" y="304"/>
                    <a:pt x="0" y="509"/>
                  </a:cubicBezTo>
                  <a:cubicBezTo>
                    <a:pt x="0" y="509"/>
                    <a:pt x="89" y="710"/>
                    <a:pt x="172" y="710"/>
                  </a:cubicBezTo>
                  <a:cubicBezTo>
                    <a:pt x="205" y="710"/>
                    <a:pt x="237" y="677"/>
                    <a:pt x="262" y="585"/>
                  </a:cubicBezTo>
                  <a:cubicBezTo>
                    <a:pt x="319" y="377"/>
                    <a:pt x="377" y="18"/>
                    <a:pt x="176" y="0"/>
                  </a:cubicBezTo>
                  <a:cubicBezTo>
                    <a:pt x="174" y="0"/>
                    <a:pt x="171" y="0"/>
                    <a:pt x="16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59"/>
            <p:cNvSpPr/>
            <p:nvPr/>
          </p:nvSpPr>
          <p:spPr>
            <a:xfrm>
              <a:off x="699425" y="1704550"/>
              <a:ext cx="32825" cy="20125"/>
            </a:xfrm>
            <a:custGeom>
              <a:avLst/>
              <a:gdLst/>
              <a:ahLst/>
              <a:cxnLst/>
              <a:rect l="l" t="t" r="r" b="b"/>
              <a:pathLst>
                <a:path w="1313" h="805" extrusionOk="0">
                  <a:moveTo>
                    <a:pt x="437" y="1"/>
                  </a:moveTo>
                  <a:cubicBezTo>
                    <a:pt x="437" y="1"/>
                    <a:pt x="0" y="804"/>
                    <a:pt x="111" y="804"/>
                  </a:cubicBezTo>
                  <a:cubicBezTo>
                    <a:pt x="122" y="804"/>
                    <a:pt x="140" y="795"/>
                    <a:pt x="165" y="775"/>
                  </a:cubicBezTo>
                  <a:cubicBezTo>
                    <a:pt x="480" y="531"/>
                    <a:pt x="1312" y="248"/>
                    <a:pt x="1025" y="85"/>
                  </a:cubicBezTo>
                  <a:cubicBezTo>
                    <a:pt x="997" y="70"/>
                    <a:pt x="970" y="63"/>
                    <a:pt x="945" y="63"/>
                  </a:cubicBezTo>
                  <a:cubicBezTo>
                    <a:pt x="846" y="63"/>
                    <a:pt x="764" y="160"/>
                    <a:pt x="662" y="160"/>
                  </a:cubicBezTo>
                  <a:cubicBezTo>
                    <a:pt x="598" y="160"/>
                    <a:pt x="526" y="122"/>
                    <a:pt x="437"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59"/>
            <p:cNvSpPr/>
            <p:nvPr/>
          </p:nvSpPr>
          <p:spPr>
            <a:xfrm>
              <a:off x="698350" y="1680200"/>
              <a:ext cx="8025" cy="20325"/>
            </a:xfrm>
            <a:custGeom>
              <a:avLst/>
              <a:gdLst/>
              <a:ahLst/>
              <a:cxnLst/>
              <a:rect l="l" t="t" r="r" b="b"/>
              <a:pathLst>
                <a:path w="321" h="813" extrusionOk="0">
                  <a:moveTo>
                    <a:pt x="150" y="0"/>
                  </a:moveTo>
                  <a:cubicBezTo>
                    <a:pt x="148" y="0"/>
                    <a:pt x="146" y="0"/>
                    <a:pt x="144" y="0"/>
                  </a:cubicBezTo>
                  <a:cubicBezTo>
                    <a:pt x="33" y="3"/>
                    <a:pt x="6" y="444"/>
                    <a:pt x="0" y="664"/>
                  </a:cubicBezTo>
                  <a:cubicBezTo>
                    <a:pt x="0" y="664"/>
                    <a:pt x="129" y="813"/>
                    <a:pt x="211" y="813"/>
                  </a:cubicBezTo>
                  <a:cubicBezTo>
                    <a:pt x="253" y="813"/>
                    <a:pt x="283" y="774"/>
                    <a:pt x="277" y="657"/>
                  </a:cubicBezTo>
                  <a:cubicBezTo>
                    <a:pt x="266" y="431"/>
                    <a:pt x="321" y="0"/>
                    <a:pt x="150"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9"/>
            <p:cNvSpPr/>
            <p:nvPr/>
          </p:nvSpPr>
          <p:spPr>
            <a:xfrm>
              <a:off x="440375" y="1511350"/>
              <a:ext cx="424750" cy="282975"/>
            </a:xfrm>
            <a:custGeom>
              <a:avLst/>
              <a:gdLst/>
              <a:ahLst/>
              <a:cxnLst/>
              <a:rect l="l" t="t" r="r" b="b"/>
              <a:pathLst>
                <a:path w="16990" h="11319" extrusionOk="0">
                  <a:moveTo>
                    <a:pt x="2634" y="1"/>
                  </a:moveTo>
                  <a:lnTo>
                    <a:pt x="0" y="3702"/>
                  </a:lnTo>
                  <a:cubicBezTo>
                    <a:pt x="0" y="3702"/>
                    <a:pt x="6867" y="5200"/>
                    <a:pt x="16817" y="11318"/>
                  </a:cubicBezTo>
                  <a:lnTo>
                    <a:pt x="16990" y="11090"/>
                  </a:lnTo>
                  <a:cubicBezTo>
                    <a:pt x="16990" y="11090"/>
                    <a:pt x="6816" y="5468"/>
                    <a:pt x="26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9"/>
            <p:cNvSpPr/>
            <p:nvPr/>
          </p:nvSpPr>
          <p:spPr>
            <a:xfrm>
              <a:off x="874125" y="1655250"/>
              <a:ext cx="107075" cy="90075"/>
            </a:xfrm>
            <a:custGeom>
              <a:avLst/>
              <a:gdLst/>
              <a:ahLst/>
              <a:cxnLst/>
              <a:rect l="l" t="t" r="r" b="b"/>
              <a:pathLst>
                <a:path w="4283" h="3603" extrusionOk="0">
                  <a:moveTo>
                    <a:pt x="1605" y="0"/>
                  </a:moveTo>
                  <a:cubicBezTo>
                    <a:pt x="1425" y="0"/>
                    <a:pt x="1213" y="56"/>
                    <a:pt x="979" y="191"/>
                  </a:cubicBezTo>
                  <a:cubicBezTo>
                    <a:pt x="0" y="756"/>
                    <a:pt x="608" y="2148"/>
                    <a:pt x="1696" y="2213"/>
                  </a:cubicBezTo>
                  <a:cubicBezTo>
                    <a:pt x="2782" y="2277"/>
                    <a:pt x="3847" y="2797"/>
                    <a:pt x="4065" y="3602"/>
                  </a:cubicBezTo>
                  <a:cubicBezTo>
                    <a:pt x="4065" y="3602"/>
                    <a:pt x="4282" y="2625"/>
                    <a:pt x="3238" y="2191"/>
                  </a:cubicBezTo>
                  <a:cubicBezTo>
                    <a:pt x="2195" y="1756"/>
                    <a:pt x="1717" y="1365"/>
                    <a:pt x="2130" y="908"/>
                  </a:cubicBezTo>
                  <a:cubicBezTo>
                    <a:pt x="2445" y="561"/>
                    <a:pt x="2181" y="0"/>
                    <a:pt x="16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9"/>
            <p:cNvSpPr/>
            <p:nvPr/>
          </p:nvSpPr>
          <p:spPr>
            <a:xfrm>
              <a:off x="737250" y="2091450"/>
              <a:ext cx="184625" cy="72350"/>
            </a:xfrm>
            <a:custGeom>
              <a:avLst/>
              <a:gdLst/>
              <a:ahLst/>
              <a:cxnLst/>
              <a:rect l="l" t="t" r="r" b="b"/>
              <a:pathLst>
                <a:path w="7385" h="2894" extrusionOk="0">
                  <a:moveTo>
                    <a:pt x="154" y="1"/>
                  </a:moveTo>
                  <a:lnTo>
                    <a:pt x="0" y="339"/>
                  </a:lnTo>
                  <a:cubicBezTo>
                    <a:pt x="0" y="339"/>
                    <a:pt x="2777" y="2307"/>
                    <a:pt x="7353" y="2893"/>
                  </a:cubicBezTo>
                  <a:lnTo>
                    <a:pt x="7385" y="2556"/>
                  </a:lnTo>
                  <a:cubicBezTo>
                    <a:pt x="7385" y="2556"/>
                    <a:pt x="3292" y="1754"/>
                    <a:pt x="1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9"/>
            <p:cNvSpPr/>
            <p:nvPr/>
          </p:nvSpPr>
          <p:spPr>
            <a:xfrm>
              <a:off x="615675" y="2564550"/>
              <a:ext cx="43900" cy="93075"/>
            </a:xfrm>
            <a:custGeom>
              <a:avLst/>
              <a:gdLst/>
              <a:ahLst/>
              <a:cxnLst/>
              <a:rect l="l" t="t" r="r" b="b"/>
              <a:pathLst>
                <a:path w="1756" h="3723" extrusionOk="0">
                  <a:moveTo>
                    <a:pt x="771" y="0"/>
                  </a:moveTo>
                  <a:cubicBezTo>
                    <a:pt x="771" y="0"/>
                    <a:pt x="525" y="2677"/>
                    <a:pt x="1" y="3231"/>
                  </a:cubicBezTo>
                  <a:lnTo>
                    <a:pt x="617" y="3722"/>
                  </a:lnTo>
                  <a:lnTo>
                    <a:pt x="1755" y="1508"/>
                  </a:lnTo>
                  <a:lnTo>
                    <a:pt x="77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9"/>
            <p:cNvSpPr/>
            <p:nvPr/>
          </p:nvSpPr>
          <p:spPr>
            <a:xfrm>
              <a:off x="935700" y="2569150"/>
              <a:ext cx="30625" cy="84800"/>
            </a:xfrm>
            <a:custGeom>
              <a:avLst/>
              <a:gdLst/>
              <a:ahLst/>
              <a:cxnLst/>
              <a:rect l="l" t="t" r="r" b="b"/>
              <a:pathLst>
                <a:path w="1225" h="3392" extrusionOk="0">
                  <a:moveTo>
                    <a:pt x="1200" y="0"/>
                  </a:moveTo>
                  <a:lnTo>
                    <a:pt x="0" y="1202"/>
                  </a:lnTo>
                  <a:lnTo>
                    <a:pt x="555" y="3392"/>
                  </a:lnTo>
                  <a:lnTo>
                    <a:pt x="1225" y="3068"/>
                  </a:lnTo>
                  <a:cubicBezTo>
                    <a:pt x="920" y="2407"/>
                    <a:pt x="1200" y="0"/>
                    <a:pt x="1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9"/>
            <p:cNvSpPr/>
            <p:nvPr/>
          </p:nvSpPr>
          <p:spPr>
            <a:xfrm>
              <a:off x="737250" y="2091525"/>
              <a:ext cx="9625" cy="13750"/>
            </a:xfrm>
            <a:custGeom>
              <a:avLst/>
              <a:gdLst/>
              <a:ahLst/>
              <a:cxnLst/>
              <a:rect l="l" t="t" r="r" b="b"/>
              <a:pathLst>
                <a:path w="385" h="550" extrusionOk="0">
                  <a:moveTo>
                    <a:pt x="154" y="1"/>
                  </a:moveTo>
                  <a:lnTo>
                    <a:pt x="0" y="338"/>
                  </a:lnTo>
                  <a:cubicBezTo>
                    <a:pt x="0" y="338"/>
                    <a:pt x="115" y="419"/>
                    <a:pt x="331" y="550"/>
                  </a:cubicBezTo>
                  <a:cubicBezTo>
                    <a:pt x="342" y="405"/>
                    <a:pt x="361" y="262"/>
                    <a:pt x="384" y="126"/>
                  </a:cubicBezTo>
                  <a:cubicBezTo>
                    <a:pt x="306" y="84"/>
                    <a:pt x="230" y="44"/>
                    <a:pt x="154"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9"/>
            <p:cNvSpPr/>
            <p:nvPr/>
          </p:nvSpPr>
          <p:spPr>
            <a:xfrm>
              <a:off x="881450" y="2146125"/>
              <a:ext cx="40425" cy="17675"/>
            </a:xfrm>
            <a:custGeom>
              <a:avLst/>
              <a:gdLst/>
              <a:ahLst/>
              <a:cxnLst/>
              <a:rect l="l" t="t" r="r" b="b"/>
              <a:pathLst>
                <a:path w="1617" h="707" extrusionOk="0">
                  <a:moveTo>
                    <a:pt x="75" y="1"/>
                  </a:moveTo>
                  <a:cubicBezTo>
                    <a:pt x="55" y="149"/>
                    <a:pt x="31" y="297"/>
                    <a:pt x="0" y="436"/>
                  </a:cubicBezTo>
                  <a:cubicBezTo>
                    <a:pt x="500" y="543"/>
                    <a:pt x="1029" y="635"/>
                    <a:pt x="1585" y="706"/>
                  </a:cubicBezTo>
                  <a:lnTo>
                    <a:pt x="1617" y="369"/>
                  </a:lnTo>
                  <a:cubicBezTo>
                    <a:pt x="1617" y="369"/>
                    <a:pt x="1006" y="248"/>
                    <a:pt x="75" y="1"/>
                  </a:cubicBezTo>
                  <a:close/>
                </a:path>
              </a:pathLst>
            </a:custGeom>
            <a:solidFill>
              <a:srgbClr val="000000">
                <a:alpha val="18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9"/>
            <p:cNvSpPr/>
            <p:nvPr/>
          </p:nvSpPr>
          <p:spPr>
            <a:xfrm>
              <a:off x="816500" y="2135350"/>
              <a:ext cx="13850" cy="51950"/>
            </a:xfrm>
            <a:custGeom>
              <a:avLst/>
              <a:gdLst/>
              <a:ahLst/>
              <a:cxnLst/>
              <a:rect l="l" t="t" r="r" b="b"/>
              <a:pathLst>
                <a:path w="554" h="2078" extrusionOk="0">
                  <a:moveTo>
                    <a:pt x="69" y="1"/>
                  </a:moveTo>
                  <a:cubicBezTo>
                    <a:pt x="69" y="1"/>
                    <a:pt x="322" y="830"/>
                    <a:pt x="0" y="1962"/>
                  </a:cubicBezTo>
                  <a:lnTo>
                    <a:pt x="368" y="2077"/>
                  </a:lnTo>
                  <a:cubicBezTo>
                    <a:pt x="368" y="2077"/>
                    <a:pt x="554" y="324"/>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9"/>
            <p:cNvSpPr/>
            <p:nvPr/>
          </p:nvSpPr>
          <p:spPr>
            <a:xfrm>
              <a:off x="794725" y="2133850"/>
              <a:ext cx="21225" cy="53875"/>
            </a:xfrm>
            <a:custGeom>
              <a:avLst/>
              <a:gdLst/>
              <a:ahLst/>
              <a:cxnLst/>
              <a:rect l="l" t="t" r="r" b="b"/>
              <a:pathLst>
                <a:path w="849" h="2155" extrusionOk="0">
                  <a:moveTo>
                    <a:pt x="848" y="0"/>
                  </a:moveTo>
                  <a:cubicBezTo>
                    <a:pt x="236" y="252"/>
                    <a:pt x="1" y="2155"/>
                    <a:pt x="1" y="2155"/>
                  </a:cubicBezTo>
                  <a:lnTo>
                    <a:pt x="433" y="2103"/>
                  </a:lnTo>
                  <a:cubicBezTo>
                    <a:pt x="363" y="837"/>
                    <a:pt x="848" y="1"/>
                    <a:pt x="8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9"/>
            <p:cNvSpPr/>
            <p:nvPr/>
          </p:nvSpPr>
          <p:spPr>
            <a:xfrm>
              <a:off x="788750" y="1981850"/>
              <a:ext cx="110800" cy="105600"/>
            </a:xfrm>
            <a:custGeom>
              <a:avLst/>
              <a:gdLst/>
              <a:ahLst/>
              <a:cxnLst/>
              <a:rect l="l" t="t" r="r" b="b"/>
              <a:pathLst>
                <a:path w="4432" h="4224" extrusionOk="0">
                  <a:moveTo>
                    <a:pt x="1201" y="1"/>
                  </a:moveTo>
                  <a:lnTo>
                    <a:pt x="1201" y="1"/>
                  </a:lnTo>
                  <a:cubicBezTo>
                    <a:pt x="1" y="2954"/>
                    <a:pt x="1570" y="4224"/>
                    <a:pt x="1570" y="4224"/>
                  </a:cubicBezTo>
                  <a:cubicBezTo>
                    <a:pt x="4017" y="3741"/>
                    <a:pt x="4431" y="948"/>
                    <a:pt x="4431" y="948"/>
                  </a:cubicBezTo>
                  <a:lnTo>
                    <a:pt x="120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9"/>
            <p:cNvSpPr/>
            <p:nvPr/>
          </p:nvSpPr>
          <p:spPr>
            <a:xfrm>
              <a:off x="446025" y="1572450"/>
              <a:ext cx="421500" cy="225175"/>
            </a:xfrm>
            <a:custGeom>
              <a:avLst/>
              <a:gdLst/>
              <a:ahLst/>
              <a:cxnLst/>
              <a:rect l="l" t="t" r="r" b="b"/>
              <a:pathLst>
                <a:path w="16860" h="9007" extrusionOk="0">
                  <a:moveTo>
                    <a:pt x="975" y="1"/>
                  </a:moveTo>
                  <a:lnTo>
                    <a:pt x="0" y="1366"/>
                  </a:lnTo>
                  <a:cubicBezTo>
                    <a:pt x="0" y="1366"/>
                    <a:pt x="6865" y="2875"/>
                    <a:pt x="16806" y="9006"/>
                  </a:cubicBezTo>
                  <a:lnTo>
                    <a:pt x="16859" y="8934"/>
                  </a:lnTo>
                  <a:cubicBezTo>
                    <a:pt x="8900" y="3688"/>
                    <a:pt x="3278" y="749"/>
                    <a:pt x="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9"/>
            <p:cNvSpPr/>
            <p:nvPr/>
          </p:nvSpPr>
          <p:spPr>
            <a:xfrm>
              <a:off x="424500" y="1486250"/>
              <a:ext cx="88600" cy="127250"/>
            </a:xfrm>
            <a:custGeom>
              <a:avLst/>
              <a:gdLst/>
              <a:ahLst/>
              <a:cxnLst/>
              <a:rect l="l" t="t" r="r" b="b"/>
              <a:pathLst>
                <a:path w="3544" h="5090" extrusionOk="0">
                  <a:moveTo>
                    <a:pt x="3421" y="0"/>
                  </a:moveTo>
                  <a:lnTo>
                    <a:pt x="0" y="5090"/>
                  </a:lnTo>
                  <a:lnTo>
                    <a:pt x="1128" y="4815"/>
                  </a:lnTo>
                  <a:lnTo>
                    <a:pt x="3544" y="1352"/>
                  </a:lnTo>
                  <a:lnTo>
                    <a:pt x="34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59"/>
            <p:cNvSpPr/>
            <p:nvPr/>
          </p:nvSpPr>
          <p:spPr>
            <a:xfrm>
              <a:off x="901400" y="2149075"/>
              <a:ext cx="44975" cy="31925"/>
            </a:xfrm>
            <a:custGeom>
              <a:avLst/>
              <a:gdLst/>
              <a:ahLst/>
              <a:cxnLst/>
              <a:rect l="l" t="t" r="r" b="b"/>
              <a:pathLst>
                <a:path w="1799" h="1277" extrusionOk="0">
                  <a:moveTo>
                    <a:pt x="1433" y="1"/>
                  </a:moveTo>
                  <a:cubicBezTo>
                    <a:pt x="1001" y="202"/>
                    <a:pt x="474" y="202"/>
                    <a:pt x="119" y="505"/>
                  </a:cubicBezTo>
                  <a:cubicBezTo>
                    <a:pt x="0" y="610"/>
                    <a:pt x="625" y="1277"/>
                    <a:pt x="699" y="1277"/>
                  </a:cubicBezTo>
                  <a:cubicBezTo>
                    <a:pt x="700" y="1277"/>
                    <a:pt x="700" y="1277"/>
                    <a:pt x="700" y="1277"/>
                  </a:cubicBezTo>
                  <a:cubicBezTo>
                    <a:pt x="910" y="1265"/>
                    <a:pt x="1289" y="762"/>
                    <a:pt x="1799" y="403"/>
                  </a:cubicBezTo>
                  <a:lnTo>
                    <a:pt x="1433" y="1"/>
                  </a:ln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59"/>
            <p:cNvSpPr/>
            <p:nvPr/>
          </p:nvSpPr>
          <p:spPr>
            <a:xfrm>
              <a:off x="906600" y="2171800"/>
              <a:ext cx="17525" cy="21075"/>
            </a:xfrm>
            <a:custGeom>
              <a:avLst/>
              <a:gdLst/>
              <a:ahLst/>
              <a:cxnLst/>
              <a:rect l="l" t="t" r="r" b="b"/>
              <a:pathLst>
                <a:path w="701" h="843" extrusionOk="0">
                  <a:moveTo>
                    <a:pt x="589" y="1"/>
                  </a:moveTo>
                  <a:cubicBezTo>
                    <a:pt x="556" y="1"/>
                    <a:pt x="512" y="29"/>
                    <a:pt x="456" y="106"/>
                  </a:cubicBezTo>
                  <a:cubicBezTo>
                    <a:pt x="292" y="332"/>
                    <a:pt x="0" y="713"/>
                    <a:pt x="122" y="835"/>
                  </a:cubicBezTo>
                  <a:cubicBezTo>
                    <a:pt x="128" y="840"/>
                    <a:pt x="134" y="843"/>
                    <a:pt x="142" y="843"/>
                  </a:cubicBezTo>
                  <a:cubicBezTo>
                    <a:pt x="247" y="843"/>
                    <a:pt x="547" y="358"/>
                    <a:pt x="700" y="220"/>
                  </a:cubicBezTo>
                  <a:cubicBezTo>
                    <a:pt x="700" y="220"/>
                    <a:pt x="683" y="1"/>
                    <a:pt x="589"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9"/>
            <p:cNvSpPr/>
            <p:nvPr/>
          </p:nvSpPr>
          <p:spPr>
            <a:xfrm>
              <a:off x="886900" y="2158800"/>
              <a:ext cx="26150" cy="18175"/>
            </a:xfrm>
            <a:custGeom>
              <a:avLst/>
              <a:gdLst/>
              <a:ahLst/>
              <a:cxnLst/>
              <a:rect l="l" t="t" r="r" b="b"/>
              <a:pathLst>
                <a:path w="1046" h="727" extrusionOk="0">
                  <a:moveTo>
                    <a:pt x="909" y="0"/>
                  </a:moveTo>
                  <a:cubicBezTo>
                    <a:pt x="883" y="0"/>
                    <a:pt x="849" y="10"/>
                    <a:pt x="803" y="33"/>
                  </a:cubicBezTo>
                  <a:cubicBezTo>
                    <a:pt x="609" y="129"/>
                    <a:pt x="1" y="552"/>
                    <a:pt x="123" y="712"/>
                  </a:cubicBezTo>
                  <a:cubicBezTo>
                    <a:pt x="130" y="722"/>
                    <a:pt x="142" y="727"/>
                    <a:pt x="158" y="727"/>
                  </a:cubicBezTo>
                  <a:cubicBezTo>
                    <a:pt x="300" y="727"/>
                    <a:pt x="756" y="378"/>
                    <a:pt x="919" y="280"/>
                  </a:cubicBezTo>
                  <a:cubicBezTo>
                    <a:pt x="919" y="280"/>
                    <a:pt x="1046" y="0"/>
                    <a:pt x="909"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9"/>
            <p:cNvSpPr/>
            <p:nvPr/>
          </p:nvSpPr>
          <p:spPr>
            <a:xfrm>
              <a:off x="898675" y="2143025"/>
              <a:ext cx="40875" cy="16250"/>
            </a:xfrm>
            <a:custGeom>
              <a:avLst/>
              <a:gdLst/>
              <a:ahLst/>
              <a:cxnLst/>
              <a:rect l="l" t="t" r="r" b="b"/>
              <a:pathLst>
                <a:path w="1635" h="650" extrusionOk="0">
                  <a:moveTo>
                    <a:pt x="134" y="0"/>
                  </a:moveTo>
                  <a:cubicBezTo>
                    <a:pt x="48" y="0"/>
                    <a:pt x="1" y="31"/>
                    <a:pt x="18" y="112"/>
                  </a:cubicBezTo>
                  <a:cubicBezTo>
                    <a:pt x="69" y="345"/>
                    <a:pt x="641" y="204"/>
                    <a:pt x="547" y="649"/>
                  </a:cubicBezTo>
                  <a:cubicBezTo>
                    <a:pt x="547" y="649"/>
                    <a:pt x="1635" y="392"/>
                    <a:pt x="1304" y="332"/>
                  </a:cubicBezTo>
                  <a:cubicBezTo>
                    <a:pt x="1009" y="280"/>
                    <a:pt x="393" y="0"/>
                    <a:pt x="134"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59"/>
            <p:cNvSpPr/>
            <p:nvPr/>
          </p:nvSpPr>
          <p:spPr>
            <a:xfrm>
              <a:off x="891750" y="2166475"/>
              <a:ext cx="23725" cy="21750"/>
            </a:xfrm>
            <a:custGeom>
              <a:avLst/>
              <a:gdLst/>
              <a:ahLst/>
              <a:cxnLst/>
              <a:rect l="l" t="t" r="r" b="b"/>
              <a:pathLst>
                <a:path w="949" h="870" extrusionOk="0">
                  <a:moveTo>
                    <a:pt x="843" y="1"/>
                  </a:moveTo>
                  <a:cubicBezTo>
                    <a:pt x="814" y="1"/>
                    <a:pt x="774" y="21"/>
                    <a:pt x="721" y="74"/>
                  </a:cubicBezTo>
                  <a:cubicBezTo>
                    <a:pt x="558" y="233"/>
                    <a:pt x="1" y="733"/>
                    <a:pt x="127" y="861"/>
                  </a:cubicBezTo>
                  <a:cubicBezTo>
                    <a:pt x="133" y="867"/>
                    <a:pt x="141" y="869"/>
                    <a:pt x="151" y="869"/>
                  </a:cubicBezTo>
                  <a:cubicBezTo>
                    <a:pt x="280" y="869"/>
                    <a:pt x="757" y="407"/>
                    <a:pt x="912" y="275"/>
                  </a:cubicBezTo>
                  <a:cubicBezTo>
                    <a:pt x="912" y="275"/>
                    <a:pt x="948" y="1"/>
                    <a:pt x="843"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59"/>
            <p:cNvSpPr/>
            <p:nvPr/>
          </p:nvSpPr>
          <p:spPr>
            <a:xfrm>
              <a:off x="794575" y="1986525"/>
              <a:ext cx="62550" cy="95175"/>
            </a:xfrm>
            <a:custGeom>
              <a:avLst/>
              <a:gdLst/>
              <a:ahLst/>
              <a:cxnLst/>
              <a:rect l="l" t="t" r="r" b="b"/>
              <a:pathLst>
                <a:path w="2502" h="3807" extrusionOk="0">
                  <a:moveTo>
                    <a:pt x="1084" y="0"/>
                  </a:moveTo>
                  <a:lnTo>
                    <a:pt x="1084" y="0"/>
                  </a:lnTo>
                  <a:cubicBezTo>
                    <a:pt x="1" y="2663"/>
                    <a:pt x="1416" y="3807"/>
                    <a:pt x="1416" y="3807"/>
                  </a:cubicBezTo>
                  <a:cubicBezTo>
                    <a:pt x="2236" y="1340"/>
                    <a:pt x="2500" y="417"/>
                    <a:pt x="2501" y="416"/>
                  </a:cubicBezTo>
                  <a:lnTo>
                    <a:pt x="2501" y="416"/>
                  </a:lnTo>
                  <a:lnTo>
                    <a:pt x="2501" y="416"/>
                  </a:lnTo>
                  <a:cubicBezTo>
                    <a:pt x="2501" y="416"/>
                    <a:pt x="2501" y="416"/>
                    <a:pt x="2501" y="416"/>
                  </a:cubicBezTo>
                  <a:cubicBezTo>
                    <a:pt x="2501" y="416"/>
                    <a:pt x="2501" y="416"/>
                    <a:pt x="2501" y="416"/>
                  </a:cubicBezTo>
                  <a:lnTo>
                    <a:pt x="2501" y="416"/>
                  </a:lnTo>
                  <a:lnTo>
                    <a:pt x="10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9"/>
            <p:cNvSpPr/>
            <p:nvPr/>
          </p:nvSpPr>
          <p:spPr>
            <a:xfrm>
              <a:off x="889250" y="1748250"/>
              <a:ext cx="15275" cy="12975"/>
            </a:xfrm>
            <a:custGeom>
              <a:avLst/>
              <a:gdLst/>
              <a:ahLst/>
              <a:cxnLst/>
              <a:rect l="l" t="t" r="r" b="b"/>
              <a:pathLst>
                <a:path w="611" h="519" extrusionOk="0">
                  <a:moveTo>
                    <a:pt x="254" y="0"/>
                  </a:moveTo>
                  <a:cubicBezTo>
                    <a:pt x="250" y="0"/>
                    <a:pt x="246" y="1"/>
                    <a:pt x="242" y="1"/>
                  </a:cubicBezTo>
                  <a:cubicBezTo>
                    <a:pt x="329" y="103"/>
                    <a:pt x="472" y="293"/>
                    <a:pt x="390" y="379"/>
                  </a:cubicBezTo>
                  <a:cubicBezTo>
                    <a:pt x="366" y="405"/>
                    <a:pt x="325" y="416"/>
                    <a:pt x="279" y="416"/>
                  </a:cubicBezTo>
                  <a:cubicBezTo>
                    <a:pt x="178" y="416"/>
                    <a:pt x="49" y="367"/>
                    <a:pt x="0" y="319"/>
                  </a:cubicBezTo>
                  <a:lnTo>
                    <a:pt x="0" y="319"/>
                  </a:lnTo>
                  <a:cubicBezTo>
                    <a:pt x="15" y="341"/>
                    <a:pt x="30" y="365"/>
                    <a:pt x="50" y="391"/>
                  </a:cubicBezTo>
                  <a:cubicBezTo>
                    <a:pt x="116" y="463"/>
                    <a:pt x="218" y="518"/>
                    <a:pt x="314" y="518"/>
                  </a:cubicBezTo>
                  <a:cubicBezTo>
                    <a:pt x="352" y="518"/>
                    <a:pt x="388" y="510"/>
                    <a:pt x="421" y="491"/>
                  </a:cubicBezTo>
                  <a:cubicBezTo>
                    <a:pt x="611" y="379"/>
                    <a:pt x="525" y="102"/>
                    <a:pt x="279" y="3"/>
                  </a:cubicBezTo>
                  <a:cubicBezTo>
                    <a:pt x="271" y="2"/>
                    <a:pt x="263" y="0"/>
                    <a:pt x="254" y="0"/>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9"/>
            <p:cNvSpPr/>
            <p:nvPr/>
          </p:nvSpPr>
          <p:spPr>
            <a:xfrm>
              <a:off x="911650" y="1762750"/>
              <a:ext cx="28225" cy="20400"/>
            </a:xfrm>
            <a:custGeom>
              <a:avLst/>
              <a:gdLst/>
              <a:ahLst/>
              <a:cxnLst/>
              <a:rect l="l" t="t" r="r" b="b"/>
              <a:pathLst>
                <a:path w="1129" h="816" extrusionOk="0">
                  <a:moveTo>
                    <a:pt x="490" y="0"/>
                  </a:moveTo>
                  <a:cubicBezTo>
                    <a:pt x="435" y="0"/>
                    <a:pt x="385" y="8"/>
                    <a:pt x="341" y="25"/>
                  </a:cubicBezTo>
                  <a:cubicBezTo>
                    <a:pt x="1" y="166"/>
                    <a:pt x="556" y="719"/>
                    <a:pt x="908" y="815"/>
                  </a:cubicBezTo>
                  <a:cubicBezTo>
                    <a:pt x="719" y="690"/>
                    <a:pt x="254" y="230"/>
                    <a:pt x="356" y="137"/>
                  </a:cubicBezTo>
                  <a:cubicBezTo>
                    <a:pt x="380" y="115"/>
                    <a:pt x="430" y="106"/>
                    <a:pt x="494" y="106"/>
                  </a:cubicBezTo>
                  <a:cubicBezTo>
                    <a:pt x="688" y="106"/>
                    <a:pt x="1012" y="189"/>
                    <a:pt x="1129" y="252"/>
                  </a:cubicBezTo>
                  <a:cubicBezTo>
                    <a:pt x="1094" y="228"/>
                    <a:pt x="1057" y="195"/>
                    <a:pt x="1013" y="166"/>
                  </a:cubicBezTo>
                  <a:cubicBezTo>
                    <a:pt x="868" y="73"/>
                    <a:pt x="660" y="0"/>
                    <a:pt x="490" y="0"/>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59"/>
            <p:cNvSpPr/>
            <p:nvPr/>
          </p:nvSpPr>
          <p:spPr>
            <a:xfrm>
              <a:off x="870775" y="1750025"/>
              <a:ext cx="48775" cy="41875"/>
            </a:xfrm>
            <a:custGeom>
              <a:avLst/>
              <a:gdLst/>
              <a:ahLst/>
              <a:cxnLst/>
              <a:rect l="l" t="t" r="r" b="b"/>
              <a:pathLst>
                <a:path w="1951" h="1675" extrusionOk="0">
                  <a:moveTo>
                    <a:pt x="1849" y="1"/>
                  </a:moveTo>
                  <a:cubicBezTo>
                    <a:pt x="1465" y="1"/>
                    <a:pt x="5" y="1069"/>
                    <a:pt x="3" y="1307"/>
                  </a:cubicBezTo>
                  <a:cubicBezTo>
                    <a:pt x="1" y="1428"/>
                    <a:pt x="989" y="1675"/>
                    <a:pt x="989" y="1675"/>
                  </a:cubicBezTo>
                  <a:cubicBezTo>
                    <a:pt x="989" y="1675"/>
                    <a:pt x="1951" y="117"/>
                    <a:pt x="1939" y="60"/>
                  </a:cubicBezTo>
                  <a:cubicBezTo>
                    <a:pt x="1931" y="19"/>
                    <a:pt x="1899" y="1"/>
                    <a:pt x="1849"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59"/>
            <p:cNvSpPr/>
            <p:nvPr/>
          </p:nvSpPr>
          <p:spPr>
            <a:xfrm>
              <a:off x="868475" y="1749900"/>
              <a:ext cx="48300" cy="42000"/>
            </a:xfrm>
            <a:custGeom>
              <a:avLst/>
              <a:gdLst/>
              <a:ahLst/>
              <a:cxnLst/>
              <a:rect l="l" t="t" r="r" b="b"/>
              <a:pathLst>
                <a:path w="1932" h="1680" extrusionOk="0">
                  <a:moveTo>
                    <a:pt x="1863" y="1"/>
                  </a:moveTo>
                  <a:cubicBezTo>
                    <a:pt x="1477" y="1"/>
                    <a:pt x="5" y="1076"/>
                    <a:pt x="4" y="1312"/>
                  </a:cubicBezTo>
                  <a:cubicBezTo>
                    <a:pt x="1" y="1433"/>
                    <a:pt x="998" y="1680"/>
                    <a:pt x="998" y="1680"/>
                  </a:cubicBezTo>
                  <a:cubicBezTo>
                    <a:pt x="998" y="1680"/>
                    <a:pt x="1007" y="1667"/>
                    <a:pt x="1024" y="1640"/>
                  </a:cubicBezTo>
                  <a:cubicBezTo>
                    <a:pt x="759" y="1568"/>
                    <a:pt x="186" y="1403"/>
                    <a:pt x="186" y="1311"/>
                  </a:cubicBezTo>
                  <a:cubicBezTo>
                    <a:pt x="189" y="1092"/>
                    <a:pt x="1463" y="139"/>
                    <a:pt x="1932" y="22"/>
                  </a:cubicBezTo>
                  <a:cubicBezTo>
                    <a:pt x="1916" y="8"/>
                    <a:pt x="1893" y="1"/>
                    <a:pt x="1863" y="1"/>
                  </a:cubicBezTo>
                  <a:close/>
                </a:path>
              </a:pathLst>
            </a:custGeom>
            <a:solidFill>
              <a:srgbClr val="F9A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9"/>
            <p:cNvSpPr/>
            <p:nvPr/>
          </p:nvSpPr>
          <p:spPr>
            <a:xfrm>
              <a:off x="917725" y="1766075"/>
              <a:ext cx="16200" cy="8125"/>
            </a:xfrm>
            <a:custGeom>
              <a:avLst/>
              <a:gdLst/>
              <a:ahLst/>
              <a:cxnLst/>
              <a:rect l="l" t="t" r="r" b="b"/>
              <a:pathLst>
                <a:path w="648" h="325" extrusionOk="0">
                  <a:moveTo>
                    <a:pt x="134" y="1"/>
                  </a:moveTo>
                  <a:cubicBezTo>
                    <a:pt x="119" y="1"/>
                    <a:pt x="106" y="5"/>
                    <a:pt x="94" y="14"/>
                  </a:cubicBezTo>
                  <a:cubicBezTo>
                    <a:pt x="1" y="82"/>
                    <a:pt x="647" y="324"/>
                    <a:pt x="647" y="324"/>
                  </a:cubicBezTo>
                  <a:cubicBezTo>
                    <a:pt x="422" y="192"/>
                    <a:pt x="238" y="1"/>
                    <a:pt x="134"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9"/>
            <p:cNvSpPr/>
            <p:nvPr/>
          </p:nvSpPr>
          <p:spPr>
            <a:xfrm>
              <a:off x="869975" y="1784800"/>
              <a:ext cx="32575" cy="39000"/>
            </a:xfrm>
            <a:custGeom>
              <a:avLst/>
              <a:gdLst/>
              <a:ahLst/>
              <a:cxnLst/>
              <a:rect l="l" t="t" r="r" b="b"/>
              <a:pathLst>
                <a:path w="1303" h="1560" extrusionOk="0">
                  <a:moveTo>
                    <a:pt x="1303" y="1"/>
                  </a:moveTo>
                  <a:lnTo>
                    <a:pt x="1303" y="1"/>
                  </a:lnTo>
                  <a:cubicBezTo>
                    <a:pt x="1" y="333"/>
                    <a:pt x="521" y="1560"/>
                    <a:pt x="521" y="1560"/>
                  </a:cubicBezTo>
                  <a:cubicBezTo>
                    <a:pt x="388" y="320"/>
                    <a:pt x="1303" y="2"/>
                    <a:pt x="1303"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9"/>
            <p:cNvSpPr/>
            <p:nvPr/>
          </p:nvSpPr>
          <p:spPr>
            <a:xfrm>
              <a:off x="859600" y="1786350"/>
              <a:ext cx="19175" cy="23375"/>
            </a:xfrm>
            <a:custGeom>
              <a:avLst/>
              <a:gdLst/>
              <a:ahLst/>
              <a:cxnLst/>
              <a:rect l="l" t="t" r="r" b="b"/>
              <a:pathLst>
                <a:path w="767" h="935" extrusionOk="0">
                  <a:moveTo>
                    <a:pt x="235" y="1"/>
                  </a:moveTo>
                  <a:lnTo>
                    <a:pt x="1" y="420"/>
                  </a:lnTo>
                  <a:cubicBezTo>
                    <a:pt x="1" y="420"/>
                    <a:pt x="336" y="528"/>
                    <a:pt x="488" y="935"/>
                  </a:cubicBezTo>
                  <a:lnTo>
                    <a:pt x="767" y="176"/>
                  </a:lnTo>
                  <a:lnTo>
                    <a:pt x="767" y="176"/>
                  </a:lnTo>
                  <a:cubicBezTo>
                    <a:pt x="767" y="176"/>
                    <a:pt x="735" y="180"/>
                    <a:pt x="686" y="180"/>
                  </a:cubicBezTo>
                  <a:cubicBezTo>
                    <a:pt x="570" y="180"/>
                    <a:pt x="358" y="157"/>
                    <a:pt x="235"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9"/>
            <p:cNvSpPr/>
            <p:nvPr/>
          </p:nvSpPr>
          <p:spPr>
            <a:xfrm>
              <a:off x="500325" y="1527875"/>
              <a:ext cx="94650" cy="82500"/>
            </a:xfrm>
            <a:custGeom>
              <a:avLst/>
              <a:gdLst/>
              <a:ahLst/>
              <a:cxnLst/>
              <a:rect l="l" t="t" r="r" b="b"/>
              <a:pathLst>
                <a:path w="3786" h="3300" extrusionOk="0">
                  <a:moveTo>
                    <a:pt x="462" y="1"/>
                  </a:moveTo>
                  <a:lnTo>
                    <a:pt x="0" y="738"/>
                  </a:lnTo>
                  <a:lnTo>
                    <a:pt x="3785" y="3300"/>
                  </a:lnTo>
                  <a:lnTo>
                    <a:pt x="462" y="1"/>
                  </a:lnTo>
                  <a:close/>
                </a:path>
              </a:pathLst>
            </a:custGeom>
            <a:solidFill>
              <a:srgbClr val="FFFFFF">
                <a:alpha val="269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59"/>
            <p:cNvSpPr/>
            <p:nvPr/>
          </p:nvSpPr>
          <p:spPr>
            <a:xfrm>
              <a:off x="967600" y="1808875"/>
              <a:ext cx="53450" cy="34025"/>
            </a:xfrm>
            <a:custGeom>
              <a:avLst/>
              <a:gdLst/>
              <a:ahLst/>
              <a:cxnLst/>
              <a:rect l="l" t="t" r="r" b="b"/>
              <a:pathLst>
                <a:path w="2138" h="1361" extrusionOk="0">
                  <a:moveTo>
                    <a:pt x="878" y="0"/>
                  </a:moveTo>
                  <a:cubicBezTo>
                    <a:pt x="235" y="0"/>
                    <a:pt x="0" y="1359"/>
                    <a:pt x="0" y="1359"/>
                  </a:cubicBezTo>
                  <a:cubicBezTo>
                    <a:pt x="20" y="1360"/>
                    <a:pt x="42" y="1361"/>
                    <a:pt x="64" y="1361"/>
                  </a:cubicBezTo>
                  <a:cubicBezTo>
                    <a:pt x="686" y="1361"/>
                    <a:pt x="2138" y="760"/>
                    <a:pt x="1248" y="136"/>
                  </a:cubicBezTo>
                  <a:cubicBezTo>
                    <a:pt x="1111" y="41"/>
                    <a:pt x="988" y="0"/>
                    <a:pt x="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59"/>
            <p:cNvSpPr/>
            <p:nvPr/>
          </p:nvSpPr>
          <p:spPr>
            <a:xfrm>
              <a:off x="919475" y="1744350"/>
              <a:ext cx="49100" cy="17825"/>
            </a:xfrm>
            <a:custGeom>
              <a:avLst/>
              <a:gdLst/>
              <a:ahLst/>
              <a:cxnLst/>
              <a:rect l="l" t="t" r="r" b="b"/>
              <a:pathLst>
                <a:path w="1964" h="713" extrusionOk="0">
                  <a:moveTo>
                    <a:pt x="262" y="0"/>
                  </a:moveTo>
                  <a:cubicBezTo>
                    <a:pt x="127" y="0"/>
                    <a:pt x="1" y="90"/>
                    <a:pt x="155" y="290"/>
                  </a:cubicBezTo>
                  <a:cubicBezTo>
                    <a:pt x="211" y="365"/>
                    <a:pt x="783" y="712"/>
                    <a:pt x="1232" y="712"/>
                  </a:cubicBezTo>
                  <a:cubicBezTo>
                    <a:pt x="1366" y="712"/>
                    <a:pt x="1488" y="681"/>
                    <a:pt x="1583" y="603"/>
                  </a:cubicBezTo>
                  <a:cubicBezTo>
                    <a:pt x="1964" y="287"/>
                    <a:pt x="1711" y="129"/>
                    <a:pt x="1539" y="129"/>
                  </a:cubicBezTo>
                  <a:cubicBezTo>
                    <a:pt x="1525" y="129"/>
                    <a:pt x="1512" y="130"/>
                    <a:pt x="1500" y="132"/>
                  </a:cubicBezTo>
                  <a:cubicBezTo>
                    <a:pt x="1435" y="142"/>
                    <a:pt x="1277" y="151"/>
                    <a:pt x="1101" y="151"/>
                  </a:cubicBezTo>
                  <a:cubicBezTo>
                    <a:pt x="825" y="151"/>
                    <a:pt x="505" y="129"/>
                    <a:pt x="431" y="58"/>
                  </a:cubicBezTo>
                  <a:cubicBezTo>
                    <a:pt x="392" y="20"/>
                    <a:pt x="326"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9"/>
            <p:cNvSpPr/>
            <p:nvPr/>
          </p:nvSpPr>
          <p:spPr>
            <a:xfrm>
              <a:off x="889550" y="1722950"/>
              <a:ext cx="31075" cy="22900"/>
            </a:xfrm>
            <a:custGeom>
              <a:avLst/>
              <a:gdLst/>
              <a:ahLst/>
              <a:cxnLst/>
              <a:rect l="l" t="t" r="r" b="b"/>
              <a:pathLst>
                <a:path w="1243" h="916" extrusionOk="0">
                  <a:moveTo>
                    <a:pt x="372" y="1"/>
                  </a:moveTo>
                  <a:cubicBezTo>
                    <a:pt x="280" y="1"/>
                    <a:pt x="169" y="77"/>
                    <a:pt x="105" y="327"/>
                  </a:cubicBezTo>
                  <a:cubicBezTo>
                    <a:pt x="0" y="737"/>
                    <a:pt x="745" y="915"/>
                    <a:pt x="904" y="915"/>
                  </a:cubicBezTo>
                  <a:cubicBezTo>
                    <a:pt x="911" y="915"/>
                    <a:pt x="918" y="915"/>
                    <a:pt x="922" y="914"/>
                  </a:cubicBezTo>
                  <a:cubicBezTo>
                    <a:pt x="1243" y="860"/>
                    <a:pt x="1144" y="623"/>
                    <a:pt x="1004" y="623"/>
                  </a:cubicBezTo>
                  <a:cubicBezTo>
                    <a:pt x="1002" y="623"/>
                    <a:pt x="1001" y="623"/>
                    <a:pt x="1000" y="623"/>
                  </a:cubicBezTo>
                  <a:cubicBezTo>
                    <a:pt x="999" y="623"/>
                    <a:pt x="998" y="623"/>
                    <a:pt x="997" y="623"/>
                  </a:cubicBezTo>
                  <a:cubicBezTo>
                    <a:pt x="852" y="623"/>
                    <a:pt x="560" y="194"/>
                    <a:pt x="514" y="87"/>
                  </a:cubicBezTo>
                  <a:cubicBezTo>
                    <a:pt x="495" y="42"/>
                    <a:pt x="439" y="1"/>
                    <a:pt x="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59"/>
            <p:cNvSpPr/>
            <p:nvPr/>
          </p:nvSpPr>
          <p:spPr>
            <a:xfrm>
              <a:off x="932650" y="2137225"/>
              <a:ext cx="24625" cy="30025"/>
            </a:xfrm>
            <a:custGeom>
              <a:avLst/>
              <a:gdLst/>
              <a:ahLst/>
              <a:cxnLst/>
              <a:rect l="l" t="t" r="r" b="b"/>
              <a:pathLst>
                <a:path w="985" h="1201" extrusionOk="0">
                  <a:moveTo>
                    <a:pt x="506" y="1"/>
                  </a:moveTo>
                  <a:lnTo>
                    <a:pt x="0" y="495"/>
                  </a:lnTo>
                  <a:lnTo>
                    <a:pt x="230" y="1200"/>
                  </a:lnTo>
                  <a:lnTo>
                    <a:pt x="984" y="1108"/>
                  </a:lnTo>
                  <a:lnTo>
                    <a:pt x="5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59"/>
            <p:cNvSpPr/>
            <p:nvPr/>
          </p:nvSpPr>
          <p:spPr>
            <a:xfrm>
              <a:off x="707650" y="1685100"/>
              <a:ext cx="7375" cy="14375"/>
            </a:xfrm>
            <a:custGeom>
              <a:avLst/>
              <a:gdLst/>
              <a:ahLst/>
              <a:cxnLst/>
              <a:rect l="l" t="t" r="r" b="b"/>
              <a:pathLst>
                <a:path w="295" h="575" extrusionOk="0">
                  <a:moveTo>
                    <a:pt x="170" y="1"/>
                  </a:moveTo>
                  <a:cubicBezTo>
                    <a:pt x="101" y="1"/>
                    <a:pt x="33" y="121"/>
                    <a:pt x="16" y="274"/>
                  </a:cubicBezTo>
                  <a:cubicBezTo>
                    <a:pt x="0" y="432"/>
                    <a:pt x="48" y="567"/>
                    <a:pt x="121" y="575"/>
                  </a:cubicBezTo>
                  <a:cubicBezTo>
                    <a:pt x="123" y="575"/>
                    <a:pt x="126" y="575"/>
                    <a:pt x="128" y="575"/>
                  </a:cubicBezTo>
                  <a:cubicBezTo>
                    <a:pt x="198" y="575"/>
                    <a:pt x="265" y="454"/>
                    <a:pt x="280" y="302"/>
                  </a:cubicBezTo>
                  <a:cubicBezTo>
                    <a:pt x="295" y="143"/>
                    <a:pt x="250" y="8"/>
                    <a:pt x="177" y="1"/>
                  </a:cubicBezTo>
                  <a:cubicBezTo>
                    <a:pt x="175" y="1"/>
                    <a:pt x="172" y="1"/>
                    <a:pt x="1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9"/>
            <p:cNvSpPr/>
            <p:nvPr/>
          </p:nvSpPr>
          <p:spPr>
            <a:xfrm>
              <a:off x="697800" y="1678450"/>
              <a:ext cx="7475" cy="14400"/>
            </a:xfrm>
            <a:custGeom>
              <a:avLst/>
              <a:gdLst/>
              <a:ahLst/>
              <a:cxnLst/>
              <a:rect l="l" t="t" r="r" b="b"/>
              <a:pathLst>
                <a:path w="299" h="576" extrusionOk="0">
                  <a:moveTo>
                    <a:pt x="170" y="1"/>
                  </a:moveTo>
                  <a:cubicBezTo>
                    <a:pt x="101" y="1"/>
                    <a:pt x="33" y="122"/>
                    <a:pt x="16" y="274"/>
                  </a:cubicBezTo>
                  <a:cubicBezTo>
                    <a:pt x="1" y="432"/>
                    <a:pt x="48" y="568"/>
                    <a:pt x="121" y="575"/>
                  </a:cubicBezTo>
                  <a:cubicBezTo>
                    <a:pt x="124" y="575"/>
                    <a:pt x="126" y="575"/>
                    <a:pt x="128" y="575"/>
                  </a:cubicBezTo>
                  <a:cubicBezTo>
                    <a:pt x="198" y="575"/>
                    <a:pt x="265" y="455"/>
                    <a:pt x="281" y="302"/>
                  </a:cubicBezTo>
                  <a:cubicBezTo>
                    <a:pt x="298" y="144"/>
                    <a:pt x="251" y="9"/>
                    <a:pt x="177" y="1"/>
                  </a:cubicBezTo>
                  <a:cubicBezTo>
                    <a:pt x="175" y="1"/>
                    <a:pt x="173" y="1"/>
                    <a:pt x="170" y="1"/>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9"/>
            <p:cNvSpPr/>
            <p:nvPr/>
          </p:nvSpPr>
          <p:spPr>
            <a:xfrm>
              <a:off x="687825" y="1674125"/>
              <a:ext cx="7300" cy="12250"/>
            </a:xfrm>
            <a:custGeom>
              <a:avLst/>
              <a:gdLst/>
              <a:ahLst/>
              <a:cxnLst/>
              <a:rect l="l" t="t" r="r" b="b"/>
              <a:pathLst>
                <a:path w="292" h="490" extrusionOk="0">
                  <a:moveTo>
                    <a:pt x="166" y="0"/>
                  </a:moveTo>
                  <a:cubicBezTo>
                    <a:pt x="97" y="0"/>
                    <a:pt x="30" y="101"/>
                    <a:pt x="16" y="230"/>
                  </a:cubicBezTo>
                  <a:cubicBezTo>
                    <a:pt x="0" y="367"/>
                    <a:pt x="46" y="482"/>
                    <a:pt x="119" y="489"/>
                  </a:cubicBezTo>
                  <a:cubicBezTo>
                    <a:pt x="122" y="489"/>
                    <a:pt x="125" y="490"/>
                    <a:pt x="128" y="490"/>
                  </a:cubicBezTo>
                  <a:cubicBezTo>
                    <a:pt x="197" y="490"/>
                    <a:pt x="264" y="389"/>
                    <a:pt x="277" y="259"/>
                  </a:cubicBezTo>
                  <a:cubicBezTo>
                    <a:pt x="292" y="123"/>
                    <a:pt x="246" y="8"/>
                    <a:pt x="174" y="1"/>
                  </a:cubicBezTo>
                  <a:cubicBezTo>
                    <a:pt x="171" y="0"/>
                    <a:pt x="168" y="0"/>
                    <a:pt x="166" y="0"/>
                  </a:cubicBezTo>
                  <a:close/>
                </a:path>
              </a:pathLst>
            </a:custGeom>
            <a:solidFill>
              <a:srgbClr val="FFCD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9"/>
            <p:cNvSpPr/>
            <p:nvPr/>
          </p:nvSpPr>
          <p:spPr>
            <a:xfrm>
              <a:off x="671100" y="1723125"/>
              <a:ext cx="33200" cy="26850"/>
            </a:xfrm>
            <a:custGeom>
              <a:avLst/>
              <a:gdLst/>
              <a:ahLst/>
              <a:cxnLst/>
              <a:rect l="l" t="t" r="r" b="b"/>
              <a:pathLst>
                <a:path w="1328" h="1074" extrusionOk="0">
                  <a:moveTo>
                    <a:pt x="600" y="1"/>
                  </a:moveTo>
                  <a:lnTo>
                    <a:pt x="1" y="1074"/>
                  </a:lnTo>
                  <a:lnTo>
                    <a:pt x="1327" y="1004"/>
                  </a:lnTo>
                  <a:cubicBezTo>
                    <a:pt x="1316" y="958"/>
                    <a:pt x="1281" y="161"/>
                    <a:pt x="1281" y="161"/>
                  </a:cubicBezTo>
                  <a:lnTo>
                    <a:pt x="60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1417" name="Google Shape;11417;p59"/>
          <p:cNvCxnSpPr/>
          <p:nvPr/>
        </p:nvCxnSpPr>
        <p:spPr>
          <a:xfrm>
            <a:off x="4148250" y="3876739"/>
            <a:ext cx="847500" cy="0"/>
          </a:xfrm>
          <a:prstGeom prst="straightConnector1">
            <a:avLst/>
          </a:prstGeom>
          <a:noFill/>
          <a:ln w="19050" cap="flat" cmpd="sng">
            <a:solidFill>
              <a:srgbClr val="FFFFFF"/>
            </a:solidFill>
            <a:prstDash val="solid"/>
            <a:round/>
            <a:headEnd type="diamond" w="med" len="med"/>
            <a:tailEnd type="diamond" w="med" len="med"/>
          </a:ln>
        </p:spPr>
      </p:cxnSp>
      <p:cxnSp>
        <p:nvCxnSpPr>
          <p:cNvPr id="11418" name="Google Shape;11418;p59"/>
          <p:cNvCxnSpPr/>
          <p:nvPr/>
        </p:nvCxnSpPr>
        <p:spPr>
          <a:xfrm>
            <a:off x="4148250" y="961964"/>
            <a:ext cx="847500" cy="0"/>
          </a:xfrm>
          <a:prstGeom prst="straightConnector1">
            <a:avLst/>
          </a:prstGeom>
          <a:noFill/>
          <a:ln w="19050" cap="flat" cmpd="sng">
            <a:solidFill>
              <a:srgbClr val="FFFFFF"/>
            </a:solidFill>
            <a:prstDash val="solid"/>
            <a:round/>
            <a:headEnd type="diamond" w="med" len="med"/>
            <a:tailEnd type="diamond" w="med" len="med"/>
          </a:ln>
        </p:spPr>
      </p:cxn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624"/>
        <p:cNvGrpSpPr/>
        <p:nvPr/>
      </p:nvGrpSpPr>
      <p:grpSpPr>
        <a:xfrm>
          <a:off x="0" y="0"/>
          <a:ext cx="0" cy="0"/>
          <a:chOff x="0" y="0"/>
          <a:chExt cx="0" cy="0"/>
        </a:xfrm>
      </p:grpSpPr>
      <p:sp>
        <p:nvSpPr>
          <p:cNvPr id="9626" name="Google Shape;9626;p45"/>
          <p:cNvSpPr txBox="1">
            <a:spLocks noGrp="1"/>
          </p:cNvSpPr>
          <p:nvPr>
            <p:ph type="title"/>
          </p:nvPr>
        </p:nvSpPr>
        <p:spPr>
          <a:xfrm>
            <a:off x="1356175" y="1604209"/>
            <a:ext cx="6417255" cy="884422"/>
          </a:xfrm>
          <a:prstGeom prst="rect">
            <a:avLst/>
          </a:prstGeom>
        </p:spPr>
        <p:txBody>
          <a:bodyPr spcFirstLastPara="1" wrap="square" lIns="91425" tIns="91425" rIns="91425" bIns="91425" anchor="t" anchorCtr="0">
            <a:noAutofit/>
          </a:bodyPr>
          <a:lstStyle/>
          <a:p>
            <a:pPr fontAlgn="base"/>
            <a:r>
              <a:rPr lang="vi-VN" sz="3000" i="1" kern="1200">
                <a:effectLst/>
                <a:latin typeface="Times New Roman" panose="02020603050405020304" pitchFamily="18" charset="0"/>
                <a:ea typeface="Source Han Sans SC"/>
              </a:rPr>
              <a:t>Theo em, giữa hai yếu tố là </a:t>
            </a:r>
            <a:r>
              <a:rPr lang="vi-VN" sz="3000" b="1" i="1" kern="1200">
                <a:effectLst/>
                <a:latin typeface="Times New Roman" panose="02020603050405020304" pitchFamily="18" charset="0"/>
                <a:ea typeface="Source Han Sans SC"/>
              </a:rPr>
              <a:t>tiền bạc </a:t>
            </a:r>
            <a:r>
              <a:rPr lang="vi-VN" sz="3000" i="1" kern="1200">
                <a:effectLst/>
                <a:latin typeface="Times New Roman" panose="02020603050405020304" pitchFamily="18" charset="0"/>
                <a:ea typeface="Source Han Sans SC"/>
              </a:rPr>
              <a:t>và </a:t>
            </a:r>
            <a:r>
              <a:rPr lang="vi-VN" sz="3000" b="1" i="1" kern="1200">
                <a:effectLst/>
                <a:latin typeface="Times New Roman" panose="02020603050405020304" pitchFamily="18" charset="0"/>
                <a:ea typeface="Source Han Sans SC"/>
              </a:rPr>
              <a:t>tình cảm</a:t>
            </a:r>
            <a:r>
              <a:rPr lang="vi-VN" sz="3000" i="1" kern="1200">
                <a:effectLst/>
                <a:latin typeface="Times New Roman" panose="02020603050405020304" pitchFamily="18" charset="0"/>
                <a:ea typeface="Source Han Sans SC"/>
              </a:rPr>
              <a:t>, điều nào là tối quan trọng, cần thiết hơn trong cuộc sống? </a:t>
            </a:r>
            <a:endParaRPr lang="en-US" sz="3000"/>
          </a:p>
        </p:txBody>
      </p:sp>
      <p:grpSp>
        <p:nvGrpSpPr>
          <p:cNvPr id="9628" name="Google Shape;9628;p45"/>
          <p:cNvGrpSpPr/>
          <p:nvPr/>
        </p:nvGrpSpPr>
        <p:grpSpPr>
          <a:xfrm flipH="1">
            <a:off x="6781742" y="2591963"/>
            <a:ext cx="1684330" cy="1870324"/>
            <a:chOff x="2993975" y="1744075"/>
            <a:chExt cx="990025" cy="1099350"/>
          </a:xfrm>
        </p:grpSpPr>
        <p:sp>
          <p:nvSpPr>
            <p:cNvPr id="9629" name="Google Shape;9629;p45"/>
            <p:cNvSpPr/>
            <p:nvPr/>
          </p:nvSpPr>
          <p:spPr>
            <a:xfrm>
              <a:off x="2993975" y="1744075"/>
              <a:ext cx="990025" cy="1099350"/>
            </a:xfrm>
            <a:custGeom>
              <a:avLst/>
              <a:gdLst/>
              <a:ahLst/>
              <a:cxnLst/>
              <a:rect l="l" t="t" r="r" b="b"/>
              <a:pathLst>
                <a:path w="39601" h="43974" extrusionOk="0">
                  <a:moveTo>
                    <a:pt x="12351" y="1"/>
                  </a:moveTo>
                  <a:cubicBezTo>
                    <a:pt x="11363" y="1"/>
                    <a:pt x="10408" y="827"/>
                    <a:pt x="10560" y="2018"/>
                  </a:cubicBezTo>
                  <a:lnTo>
                    <a:pt x="10560" y="2018"/>
                  </a:lnTo>
                  <a:lnTo>
                    <a:pt x="10004" y="1710"/>
                  </a:lnTo>
                  <a:cubicBezTo>
                    <a:pt x="9759" y="1576"/>
                    <a:pt x="9509" y="1516"/>
                    <a:pt x="9268" y="1516"/>
                  </a:cubicBezTo>
                  <a:cubicBezTo>
                    <a:pt x="8245" y="1516"/>
                    <a:pt x="7395" y="2604"/>
                    <a:pt x="7900" y="3680"/>
                  </a:cubicBezTo>
                  <a:lnTo>
                    <a:pt x="3753" y="3680"/>
                  </a:lnTo>
                  <a:cubicBezTo>
                    <a:pt x="3123" y="3680"/>
                    <a:pt x="2613" y="4191"/>
                    <a:pt x="2613" y="4820"/>
                  </a:cubicBezTo>
                  <a:cubicBezTo>
                    <a:pt x="2613" y="9348"/>
                    <a:pt x="2942" y="13818"/>
                    <a:pt x="3349" y="18326"/>
                  </a:cubicBezTo>
                  <a:cubicBezTo>
                    <a:pt x="3758" y="22874"/>
                    <a:pt x="4168" y="27419"/>
                    <a:pt x="4578" y="31967"/>
                  </a:cubicBezTo>
                  <a:cubicBezTo>
                    <a:pt x="4659" y="32875"/>
                    <a:pt x="4740" y="33782"/>
                    <a:pt x="4823" y="34690"/>
                  </a:cubicBezTo>
                  <a:lnTo>
                    <a:pt x="2937" y="34820"/>
                  </a:lnTo>
                  <a:cubicBezTo>
                    <a:pt x="1952" y="34889"/>
                    <a:pt x="1148" y="35630"/>
                    <a:pt x="1002" y="36606"/>
                  </a:cubicBezTo>
                  <a:lnTo>
                    <a:pt x="116" y="42522"/>
                  </a:lnTo>
                  <a:cubicBezTo>
                    <a:pt x="1" y="43286"/>
                    <a:pt x="593" y="43973"/>
                    <a:pt x="1366" y="43973"/>
                  </a:cubicBezTo>
                  <a:lnTo>
                    <a:pt x="37444" y="43973"/>
                  </a:lnTo>
                  <a:cubicBezTo>
                    <a:pt x="38837" y="43973"/>
                    <a:pt x="39601" y="42357"/>
                    <a:pt x="38720" y="41282"/>
                  </a:cubicBezTo>
                  <a:lnTo>
                    <a:pt x="34546" y="36191"/>
                  </a:lnTo>
                  <a:cubicBezTo>
                    <a:pt x="33889" y="35397"/>
                    <a:pt x="32918" y="34938"/>
                    <a:pt x="31890" y="34938"/>
                  </a:cubicBezTo>
                  <a:lnTo>
                    <a:pt x="31867" y="34938"/>
                  </a:lnTo>
                  <a:lnTo>
                    <a:pt x="26277" y="28205"/>
                  </a:lnTo>
                  <a:lnTo>
                    <a:pt x="26445" y="27023"/>
                  </a:lnTo>
                  <a:cubicBezTo>
                    <a:pt x="26572" y="26145"/>
                    <a:pt x="26128" y="25282"/>
                    <a:pt x="25343" y="24873"/>
                  </a:cubicBezTo>
                  <a:lnTo>
                    <a:pt x="25302" y="24851"/>
                  </a:lnTo>
                  <a:lnTo>
                    <a:pt x="25289" y="24729"/>
                  </a:lnTo>
                  <a:cubicBezTo>
                    <a:pt x="25583" y="24348"/>
                    <a:pt x="25763" y="23874"/>
                    <a:pt x="25782" y="23348"/>
                  </a:cubicBezTo>
                  <a:cubicBezTo>
                    <a:pt x="25823" y="22217"/>
                    <a:pt x="25077" y="20960"/>
                    <a:pt x="23386" y="20441"/>
                  </a:cubicBezTo>
                  <a:cubicBezTo>
                    <a:pt x="23823" y="20010"/>
                    <a:pt x="24748" y="12094"/>
                    <a:pt x="24748" y="12094"/>
                  </a:cubicBezTo>
                  <a:cubicBezTo>
                    <a:pt x="25228" y="11687"/>
                    <a:pt x="26254" y="10703"/>
                    <a:pt x="26329" y="9693"/>
                  </a:cubicBezTo>
                  <a:cubicBezTo>
                    <a:pt x="26343" y="9493"/>
                    <a:pt x="26197" y="7520"/>
                    <a:pt x="25194" y="6760"/>
                  </a:cubicBezTo>
                  <a:cubicBezTo>
                    <a:pt x="24918" y="6550"/>
                    <a:pt x="24596" y="6415"/>
                    <a:pt x="24253" y="6360"/>
                  </a:cubicBezTo>
                  <a:cubicBezTo>
                    <a:pt x="23849" y="5548"/>
                    <a:pt x="23112" y="5027"/>
                    <a:pt x="22234" y="5027"/>
                  </a:cubicBezTo>
                  <a:cubicBezTo>
                    <a:pt x="22211" y="5027"/>
                    <a:pt x="22188" y="5027"/>
                    <a:pt x="22163" y="5028"/>
                  </a:cubicBezTo>
                  <a:cubicBezTo>
                    <a:pt x="22140" y="5028"/>
                    <a:pt x="22117" y="5027"/>
                    <a:pt x="22094" y="5027"/>
                  </a:cubicBezTo>
                  <a:cubicBezTo>
                    <a:pt x="19503" y="5027"/>
                    <a:pt x="20446" y="7812"/>
                    <a:pt x="19302" y="9173"/>
                  </a:cubicBezTo>
                  <a:cubicBezTo>
                    <a:pt x="19232" y="9139"/>
                    <a:pt x="19172" y="9032"/>
                    <a:pt x="19222" y="8945"/>
                  </a:cubicBezTo>
                  <a:cubicBezTo>
                    <a:pt x="19430" y="8591"/>
                    <a:pt x="19526" y="8198"/>
                    <a:pt x="19572" y="7873"/>
                  </a:cubicBezTo>
                  <a:cubicBezTo>
                    <a:pt x="19690" y="6991"/>
                    <a:pt x="19281" y="6579"/>
                    <a:pt x="19016" y="5827"/>
                  </a:cubicBezTo>
                  <a:cubicBezTo>
                    <a:pt x="18726" y="5002"/>
                    <a:pt x="18771" y="4275"/>
                    <a:pt x="18194" y="3525"/>
                  </a:cubicBezTo>
                  <a:cubicBezTo>
                    <a:pt x="18064" y="3353"/>
                    <a:pt x="17916" y="3190"/>
                    <a:pt x="17805" y="3005"/>
                  </a:cubicBezTo>
                  <a:cubicBezTo>
                    <a:pt x="17657" y="2758"/>
                    <a:pt x="17576" y="2473"/>
                    <a:pt x="17431" y="2225"/>
                  </a:cubicBezTo>
                  <a:cubicBezTo>
                    <a:pt x="17061" y="1588"/>
                    <a:pt x="16494" y="1421"/>
                    <a:pt x="15881" y="1421"/>
                  </a:cubicBezTo>
                  <a:cubicBezTo>
                    <a:pt x="15410" y="1421"/>
                    <a:pt x="14913" y="1520"/>
                    <a:pt x="14458" y="1580"/>
                  </a:cubicBezTo>
                  <a:lnTo>
                    <a:pt x="13714" y="666"/>
                  </a:lnTo>
                  <a:cubicBezTo>
                    <a:pt x="13339" y="204"/>
                    <a:pt x="12841" y="1"/>
                    <a:pt x="12351" y="1"/>
                  </a:cubicBezTo>
                  <a:close/>
                </a:path>
              </a:pathLst>
            </a:custGeom>
            <a:solidFill>
              <a:schemeClr val="lt1"/>
            </a:solidFill>
            <a:ln>
              <a:noFill/>
            </a:ln>
            <a:effectLst>
              <a:outerShdw blurRad="57150" dist="19050" dir="5400000" algn="bl" rotWithShape="0">
                <a:srgbClr val="000000">
                  <a:alpha val="29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45"/>
            <p:cNvSpPr/>
            <p:nvPr/>
          </p:nvSpPr>
          <p:spPr>
            <a:xfrm>
              <a:off x="3173925" y="2609225"/>
              <a:ext cx="421900" cy="31500"/>
            </a:xfrm>
            <a:custGeom>
              <a:avLst/>
              <a:gdLst/>
              <a:ahLst/>
              <a:cxnLst/>
              <a:rect l="l" t="t" r="r" b="b"/>
              <a:pathLst>
                <a:path w="16876" h="1260" extrusionOk="0">
                  <a:moveTo>
                    <a:pt x="1" y="1"/>
                  </a:moveTo>
                  <a:lnTo>
                    <a:pt x="1" y="1260"/>
                  </a:lnTo>
                  <a:lnTo>
                    <a:pt x="16875" y="1260"/>
                  </a:lnTo>
                  <a:lnTo>
                    <a:pt x="168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45"/>
            <p:cNvSpPr/>
            <p:nvPr/>
          </p:nvSpPr>
          <p:spPr>
            <a:xfrm>
              <a:off x="3341775" y="2583575"/>
              <a:ext cx="33200" cy="89175"/>
            </a:xfrm>
            <a:custGeom>
              <a:avLst/>
              <a:gdLst/>
              <a:ahLst/>
              <a:cxnLst/>
              <a:rect l="l" t="t" r="r" b="b"/>
              <a:pathLst>
                <a:path w="1328" h="3567" extrusionOk="0">
                  <a:moveTo>
                    <a:pt x="0" y="1"/>
                  </a:moveTo>
                  <a:lnTo>
                    <a:pt x="0" y="3566"/>
                  </a:lnTo>
                  <a:lnTo>
                    <a:pt x="559" y="3566"/>
                  </a:lnTo>
                  <a:lnTo>
                    <a:pt x="13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45"/>
            <p:cNvSpPr/>
            <p:nvPr/>
          </p:nvSpPr>
          <p:spPr>
            <a:xfrm>
              <a:off x="3162575" y="2583575"/>
              <a:ext cx="33250" cy="89175"/>
            </a:xfrm>
            <a:custGeom>
              <a:avLst/>
              <a:gdLst/>
              <a:ahLst/>
              <a:cxnLst/>
              <a:rect l="l" t="t" r="r" b="b"/>
              <a:pathLst>
                <a:path w="1330" h="3567" extrusionOk="0">
                  <a:moveTo>
                    <a:pt x="1" y="1"/>
                  </a:moveTo>
                  <a:lnTo>
                    <a:pt x="1" y="3566"/>
                  </a:lnTo>
                  <a:lnTo>
                    <a:pt x="560"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45"/>
            <p:cNvSpPr/>
            <p:nvPr/>
          </p:nvSpPr>
          <p:spPr>
            <a:xfrm>
              <a:off x="3106650" y="1883575"/>
              <a:ext cx="298450" cy="67475"/>
            </a:xfrm>
            <a:custGeom>
              <a:avLst/>
              <a:gdLst/>
              <a:ahLst/>
              <a:cxnLst/>
              <a:rect l="l" t="t" r="r" b="b"/>
              <a:pathLst>
                <a:path w="11938" h="2699" extrusionOk="0">
                  <a:moveTo>
                    <a:pt x="0" y="0"/>
                  </a:moveTo>
                  <a:lnTo>
                    <a:pt x="0" y="2699"/>
                  </a:lnTo>
                  <a:lnTo>
                    <a:pt x="11937" y="2699"/>
                  </a:lnTo>
                  <a:lnTo>
                    <a:pt x="119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45"/>
            <p:cNvSpPr/>
            <p:nvPr/>
          </p:nvSpPr>
          <p:spPr>
            <a:xfrm>
              <a:off x="3116675" y="1885300"/>
              <a:ext cx="327025" cy="705500"/>
            </a:xfrm>
            <a:custGeom>
              <a:avLst/>
              <a:gdLst/>
              <a:ahLst/>
              <a:cxnLst/>
              <a:rect l="l" t="t" r="r" b="b"/>
              <a:pathLst>
                <a:path w="13081" h="28220" extrusionOk="0">
                  <a:moveTo>
                    <a:pt x="0" y="0"/>
                  </a:moveTo>
                  <a:lnTo>
                    <a:pt x="2048" y="28219"/>
                  </a:lnTo>
                  <a:lnTo>
                    <a:pt x="13081" y="28219"/>
                  </a:lnTo>
                  <a:lnTo>
                    <a:pt x="110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45"/>
            <p:cNvSpPr/>
            <p:nvPr/>
          </p:nvSpPr>
          <p:spPr>
            <a:xfrm>
              <a:off x="3130350" y="1883575"/>
              <a:ext cx="326475" cy="707225"/>
            </a:xfrm>
            <a:custGeom>
              <a:avLst/>
              <a:gdLst/>
              <a:ahLst/>
              <a:cxnLst/>
              <a:rect l="l" t="t" r="r" b="b"/>
              <a:pathLst>
                <a:path w="13059" h="28289" extrusionOk="0">
                  <a:moveTo>
                    <a:pt x="11011" y="0"/>
                  </a:moveTo>
                  <a:lnTo>
                    <a:pt x="1" y="29"/>
                  </a:lnTo>
                  <a:lnTo>
                    <a:pt x="2025" y="28288"/>
                  </a:lnTo>
                  <a:lnTo>
                    <a:pt x="13058" y="28288"/>
                  </a:lnTo>
                  <a:lnTo>
                    <a:pt x="110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45"/>
            <p:cNvSpPr/>
            <p:nvPr/>
          </p:nvSpPr>
          <p:spPr>
            <a:xfrm>
              <a:off x="3144900" y="1919025"/>
              <a:ext cx="257600" cy="533675"/>
            </a:xfrm>
            <a:custGeom>
              <a:avLst/>
              <a:gdLst/>
              <a:ahLst/>
              <a:cxnLst/>
              <a:rect l="l" t="t" r="r" b="b"/>
              <a:pathLst>
                <a:path w="10304" h="21347" extrusionOk="0">
                  <a:moveTo>
                    <a:pt x="1088" y="0"/>
                  </a:moveTo>
                  <a:cubicBezTo>
                    <a:pt x="466" y="0"/>
                    <a:pt x="1" y="500"/>
                    <a:pt x="51" y="1117"/>
                  </a:cubicBezTo>
                  <a:lnTo>
                    <a:pt x="1524" y="20230"/>
                  </a:lnTo>
                  <a:cubicBezTo>
                    <a:pt x="1574" y="20845"/>
                    <a:pt x="2120" y="21345"/>
                    <a:pt x="2742" y="21345"/>
                  </a:cubicBezTo>
                  <a:lnTo>
                    <a:pt x="9214" y="21347"/>
                  </a:lnTo>
                  <a:cubicBezTo>
                    <a:pt x="9838" y="21347"/>
                    <a:pt x="10304" y="20848"/>
                    <a:pt x="10253" y="20232"/>
                  </a:cubicBezTo>
                  <a:lnTo>
                    <a:pt x="8780" y="1118"/>
                  </a:lnTo>
                  <a:cubicBezTo>
                    <a:pt x="8730" y="502"/>
                    <a:pt x="8184" y="3"/>
                    <a:pt x="7560" y="3"/>
                  </a:cubicBezTo>
                  <a:lnTo>
                    <a:pt x="1088"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45"/>
            <p:cNvSpPr/>
            <p:nvPr/>
          </p:nvSpPr>
          <p:spPr>
            <a:xfrm>
              <a:off x="3362750" y="2338900"/>
              <a:ext cx="75750" cy="146825"/>
            </a:xfrm>
            <a:custGeom>
              <a:avLst/>
              <a:gdLst/>
              <a:ahLst/>
              <a:cxnLst/>
              <a:rect l="l" t="t" r="r" b="b"/>
              <a:pathLst>
                <a:path w="3030" h="5873" extrusionOk="0">
                  <a:moveTo>
                    <a:pt x="2192" y="1"/>
                  </a:moveTo>
                  <a:lnTo>
                    <a:pt x="0" y="5872"/>
                  </a:lnTo>
                  <a:lnTo>
                    <a:pt x="3030" y="5872"/>
                  </a:lnTo>
                  <a:lnTo>
                    <a:pt x="2192" y="1"/>
                  </a:lnTo>
                  <a:close/>
                </a:path>
              </a:pathLst>
            </a:custGeom>
            <a:solidFill>
              <a:srgbClr val="6D26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45"/>
            <p:cNvSpPr/>
            <p:nvPr/>
          </p:nvSpPr>
          <p:spPr>
            <a:xfrm>
              <a:off x="3151325" y="1915525"/>
              <a:ext cx="257600" cy="533700"/>
            </a:xfrm>
            <a:custGeom>
              <a:avLst/>
              <a:gdLst/>
              <a:ahLst/>
              <a:cxnLst/>
              <a:rect l="l" t="t" r="r" b="b"/>
              <a:pathLst>
                <a:path w="10304" h="21348" extrusionOk="0">
                  <a:moveTo>
                    <a:pt x="1089" y="1"/>
                  </a:moveTo>
                  <a:cubicBezTo>
                    <a:pt x="465" y="1"/>
                    <a:pt x="1" y="500"/>
                    <a:pt x="51" y="1116"/>
                  </a:cubicBezTo>
                  <a:lnTo>
                    <a:pt x="1524" y="20229"/>
                  </a:lnTo>
                  <a:cubicBezTo>
                    <a:pt x="1574" y="20846"/>
                    <a:pt x="2120" y="21344"/>
                    <a:pt x="2743" y="21344"/>
                  </a:cubicBezTo>
                  <a:lnTo>
                    <a:pt x="9215" y="21347"/>
                  </a:lnTo>
                  <a:cubicBezTo>
                    <a:pt x="9838" y="21347"/>
                    <a:pt x="10304" y="20847"/>
                    <a:pt x="10254" y="20231"/>
                  </a:cubicBezTo>
                  <a:lnTo>
                    <a:pt x="8781" y="1118"/>
                  </a:lnTo>
                  <a:cubicBezTo>
                    <a:pt x="8730" y="502"/>
                    <a:pt x="8184" y="2"/>
                    <a:pt x="7561"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45"/>
            <p:cNvSpPr/>
            <p:nvPr/>
          </p:nvSpPr>
          <p:spPr>
            <a:xfrm>
              <a:off x="3166175" y="1915525"/>
              <a:ext cx="257600" cy="533700"/>
            </a:xfrm>
            <a:custGeom>
              <a:avLst/>
              <a:gdLst/>
              <a:ahLst/>
              <a:cxnLst/>
              <a:rect l="l" t="t" r="r" b="b"/>
              <a:pathLst>
                <a:path w="10304" h="21348" extrusionOk="0">
                  <a:moveTo>
                    <a:pt x="1089" y="1"/>
                  </a:moveTo>
                  <a:cubicBezTo>
                    <a:pt x="466" y="1"/>
                    <a:pt x="0" y="500"/>
                    <a:pt x="51" y="1116"/>
                  </a:cubicBezTo>
                  <a:lnTo>
                    <a:pt x="1523" y="20229"/>
                  </a:lnTo>
                  <a:cubicBezTo>
                    <a:pt x="1574" y="20846"/>
                    <a:pt x="2120" y="21344"/>
                    <a:pt x="2743" y="21344"/>
                  </a:cubicBezTo>
                  <a:lnTo>
                    <a:pt x="9216" y="21347"/>
                  </a:lnTo>
                  <a:cubicBezTo>
                    <a:pt x="9838" y="21347"/>
                    <a:pt x="10303" y="20847"/>
                    <a:pt x="10253" y="20231"/>
                  </a:cubicBezTo>
                  <a:lnTo>
                    <a:pt x="8780" y="1118"/>
                  </a:lnTo>
                  <a:cubicBezTo>
                    <a:pt x="8730" y="502"/>
                    <a:pt x="8184" y="2"/>
                    <a:pt x="7562" y="2"/>
                  </a:cubicBez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45"/>
            <p:cNvSpPr/>
            <p:nvPr/>
          </p:nvSpPr>
          <p:spPr>
            <a:xfrm>
              <a:off x="3166275" y="1915675"/>
              <a:ext cx="257500" cy="533550"/>
            </a:xfrm>
            <a:custGeom>
              <a:avLst/>
              <a:gdLst/>
              <a:ahLst/>
              <a:cxnLst/>
              <a:rect l="l" t="t" r="r" b="b"/>
              <a:pathLst>
                <a:path w="10300" h="21342" extrusionOk="0">
                  <a:moveTo>
                    <a:pt x="995" y="1"/>
                  </a:moveTo>
                  <a:cubicBezTo>
                    <a:pt x="419" y="45"/>
                    <a:pt x="1" y="525"/>
                    <a:pt x="47" y="1110"/>
                  </a:cubicBezTo>
                  <a:lnTo>
                    <a:pt x="1519" y="20223"/>
                  </a:lnTo>
                  <a:cubicBezTo>
                    <a:pt x="1570" y="20840"/>
                    <a:pt x="2116" y="21338"/>
                    <a:pt x="2739" y="21338"/>
                  </a:cubicBezTo>
                  <a:lnTo>
                    <a:pt x="9212" y="21341"/>
                  </a:lnTo>
                  <a:cubicBezTo>
                    <a:pt x="9834" y="21341"/>
                    <a:pt x="10299" y="20841"/>
                    <a:pt x="10249" y="20225"/>
                  </a:cubicBezTo>
                  <a:lnTo>
                    <a:pt x="9923" y="15989"/>
                  </a:lnTo>
                  <a:cubicBezTo>
                    <a:pt x="9670" y="16171"/>
                    <a:pt x="9397" y="16306"/>
                    <a:pt x="9099" y="16378"/>
                  </a:cubicBezTo>
                  <a:cubicBezTo>
                    <a:pt x="8925" y="16420"/>
                    <a:pt x="8748" y="16441"/>
                    <a:pt x="8569" y="16441"/>
                  </a:cubicBezTo>
                  <a:cubicBezTo>
                    <a:pt x="6009" y="16441"/>
                    <a:pt x="3000" y="12239"/>
                    <a:pt x="1634" y="6584"/>
                  </a:cubicBezTo>
                  <a:cubicBezTo>
                    <a:pt x="1062" y="4208"/>
                    <a:pt x="864" y="1931"/>
                    <a:pt x="9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45"/>
            <p:cNvSpPr/>
            <p:nvPr/>
          </p:nvSpPr>
          <p:spPr>
            <a:xfrm>
              <a:off x="3408725" y="2296375"/>
              <a:ext cx="193050" cy="45475"/>
            </a:xfrm>
            <a:custGeom>
              <a:avLst/>
              <a:gdLst/>
              <a:ahLst/>
              <a:cxnLst/>
              <a:rect l="l" t="t" r="r" b="b"/>
              <a:pathLst>
                <a:path w="7722" h="1819" extrusionOk="0">
                  <a:moveTo>
                    <a:pt x="836" y="0"/>
                  </a:moveTo>
                  <a:cubicBezTo>
                    <a:pt x="0" y="0"/>
                    <a:pt x="181" y="1818"/>
                    <a:pt x="492" y="1818"/>
                  </a:cubicBezTo>
                  <a:cubicBezTo>
                    <a:pt x="494" y="1818"/>
                    <a:pt x="495" y="1818"/>
                    <a:pt x="496" y="1818"/>
                  </a:cubicBezTo>
                  <a:lnTo>
                    <a:pt x="6693" y="1818"/>
                  </a:lnTo>
                  <a:lnTo>
                    <a:pt x="6693" y="1690"/>
                  </a:lnTo>
                  <a:cubicBezTo>
                    <a:pt x="7722" y="1689"/>
                    <a:pt x="7602" y="0"/>
                    <a:pt x="5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45"/>
            <p:cNvSpPr/>
            <p:nvPr/>
          </p:nvSpPr>
          <p:spPr>
            <a:xfrm>
              <a:off x="3408725" y="2296375"/>
              <a:ext cx="167325" cy="45475"/>
            </a:xfrm>
            <a:custGeom>
              <a:avLst/>
              <a:gdLst/>
              <a:ahLst/>
              <a:cxnLst/>
              <a:rect l="l" t="t" r="r" b="b"/>
              <a:pathLst>
                <a:path w="6693" h="1819" extrusionOk="0">
                  <a:moveTo>
                    <a:pt x="836" y="0"/>
                  </a:moveTo>
                  <a:cubicBezTo>
                    <a:pt x="0" y="0"/>
                    <a:pt x="181" y="1818"/>
                    <a:pt x="492" y="1818"/>
                  </a:cubicBezTo>
                  <a:cubicBezTo>
                    <a:pt x="494" y="1818"/>
                    <a:pt x="495" y="1818"/>
                    <a:pt x="496" y="1818"/>
                  </a:cubicBezTo>
                  <a:lnTo>
                    <a:pt x="6693" y="1818"/>
                  </a:lnTo>
                  <a:lnTo>
                    <a:pt x="6693" y="1703"/>
                  </a:lnTo>
                  <a:cubicBezTo>
                    <a:pt x="6627" y="1696"/>
                    <a:pt x="6560" y="1689"/>
                    <a:pt x="6492" y="1676"/>
                  </a:cubicBezTo>
                  <a:cubicBezTo>
                    <a:pt x="5671" y="1525"/>
                    <a:pt x="5085" y="960"/>
                    <a:pt x="5185" y="411"/>
                  </a:cubicBezTo>
                  <a:cubicBezTo>
                    <a:pt x="5213" y="260"/>
                    <a:pt x="5292" y="127"/>
                    <a:pt x="5407" y="15"/>
                  </a:cubicBezTo>
                  <a:cubicBezTo>
                    <a:pt x="5286" y="6"/>
                    <a:pt x="5161" y="0"/>
                    <a:pt x="5026"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45"/>
            <p:cNvSpPr/>
            <p:nvPr/>
          </p:nvSpPr>
          <p:spPr>
            <a:xfrm>
              <a:off x="3423500" y="2338900"/>
              <a:ext cx="184000" cy="293400"/>
            </a:xfrm>
            <a:custGeom>
              <a:avLst/>
              <a:gdLst/>
              <a:ahLst/>
              <a:cxnLst/>
              <a:rect l="l" t="t" r="r" b="b"/>
              <a:pathLst>
                <a:path w="7360" h="11736" extrusionOk="0">
                  <a:moveTo>
                    <a:pt x="878" y="1"/>
                  </a:moveTo>
                  <a:lnTo>
                    <a:pt x="0" y="11735"/>
                  </a:lnTo>
                  <a:lnTo>
                    <a:pt x="7359" y="11735"/>
                  </a:lnTo>
                  <a:lnTo>
                    <a:pt x="61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45"/>
            <p:cNvSpPr/>
            <p:nvPr/>
          </p:nvSpPr>
          <p:spPr>
            <a:xfrm>
              <a:off x="3568525" y="2583575"/>
              <a:ext cx="43950" cy="89175"/>
            </a:xfrm>
            <a:custGeom>
              <a:avLst/>
              <a:gdLst/>
              <a:ahLst/>
              <a:cxnLst/>
              <a:rect l="l" t="t" r="r" b="b"/>
              <a:pathLst>
                <a:path w="1758" h="3567" extrusionOk="0">
                  <a:moveTo>
                    <a:pt x="0" y="1"/>
                  </a:moveTo>
                  <a:lnTo>
                    <a:pt x="1199" y="3566"/>
                  </a:lnTo>
                  <a:lnTo>
                    <a:pt x="1758" y="3566"/>
                  </a:lnTo>
                  <a:lnTo>
                    <a:pt x="13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45"/>
            <p:cNvSpPr/>
            <p:nvPr/>
          </p:nvSpPr>
          <p:spPr>
            <a:xfrm>
              <a:off x="3417525" y="2338900"/>
              <a:ext cx="174200" cy="293400"/>
            </a:xfrm>
            <a:custGeom>
              <a:avLst/>
              <a:gdLst/>
              <a:ahLst/>
              <a:cxnLst/>
              <a:rect l="l" t="t" r="r" b="b"/>
              <a:pathLst>
                <a:path w="6968" h="11736" extrusionOk="0">
                  <a:moveTo>
                    <a:pt x="1" y="1"/>
                  </a:moveTo>
                  <a:lnTo>
                    <a:pt x="512" y="11735"/>
                  </a:lnTo>
                  <a:lnTo>
                    <a:pt x="6967" y="11735"/>
                  </a:lnTo>
                  <a:lnTo>
                    <a:pt x="5710"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45"/>
            <p:cNvSpPr/>
            <p:nvPr/>
          </p:nvSpPr>
          <p:spPr>
            <a:xfrm>
              <a:off x="3352650" y="2589875"/>
              <a:ext cx="106650" cy="42425"/>
            </a:xfrm>
            <a:custGeom>
              <a:avLst/>
              <a:gdLst/>
              <a:ahLst/>
              <a:cxnLst/>
              <a:rect l="l" t="t" r="r" b="b"/>
              <a:pathLst>
                <a:path w="4266" h="1697" extrusionOk="0">
                  <a:moveTo>
                    <a:pt x="1" y="0"/>
                  </a:moveTo>
                  <a:lnTo>
                    <a:pt x="1" y="1696"/>
                  </a:lnTo>
                  <a:lnTo>
                    <a:pt x="4266" y="1696"/>
                  </a:lnTo>
                  <a:lnTo>
                    <a:pt x="4266" y="0"/>
                  </a:lnTo>
                  <a:close/>
                </a:path>
              </a:pathLst>
            </a:custGeom>
            <a:solidFill>
              <a:srgbClr val="5122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45"/>
            <p:cNvSpPr/>
            <p:nvPr/>
          </p:nvSpPr>
          <p:spPr>
            <a:xfrm>
              <a:off x="3386625" y="2476975"/>
              <a:ext cx="214425" cy="157650"/>
            </a:xfrm>
            <a:custGeom>
              <a:avLst/>
              <a:gdLst/>
              <a:ahLst/>
              <a:cxnLst/>
              <a:rect l="l" t="t" r="r" b="b"/>
              <a:pathLst>
                <a:path w="8577" h="6306" extrusionOk="0">
                  <a:moveTo>
                    <a:pt x="1" y="0"/>
                  </a:moveTo>
                  <a:lnTo>
                    <a:pt x="606" y="6306"/>
                  </a:lnTo>
                  <a:lnTo>
                    <a:pt x="8577" y="6306"/>
                  </a:lnTo>
                  <a:lnTo>
                    <a:pt x="79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45"/>
            <p:cNvSpPr/>
            <p:nvPr/>
          </p:nvSpPr>
          <p:spPr>
            <a:xfrm>
              <a:off x="3314475" y="2465350"/>
              <a:ext cx="256875" cy="142250"/>
            </a:xfrm>
            <a:custGeom>
              <a:avLst/>
              <a:gdLst/>
              <a:ahLst/>
              <a:cxnLst/>
              <a:rect l="l" t="t" r="r" b="b"/>
              <a:pathLst>
                <a:path w="10275" h="5690" extrusionOk="0">
                  <a:moveTo>
                    <a:pt x="1242" y="1"/>
                  </a:moveTo>
                  <a:cubicBezTo>
                    <a:pt x="533" y="1"/>
                    <a:pt x="0" y="478"/>
                    <a:pt x="46" y="1067"/>
                  </a:cubicBezTo>
                  <a:lnTo>
                    <a:pt x="331" y="4622"/>
                  </a:lnTo>
                  <a:cubicBezTo>
                    <a:pt x="377" y="5211"/>
                    <a:pt x="990" y="5690"/>
                    <a:pt x="1696" y="5690"/>
                  </a:cubicBezTo>
                  <a:lnTo>
                    <a:pt x="9033" y="5690"/>
                  </a:lnTo>
                  <a:cubicBezTo>
                    <a:pt x="9741" y="5690"/>
                    <a:pt x="10274" y="5211"/>
                    <a:pt x="10227" y="4622"/>
                  </a:cubicBezTo>
                  <a:lnTo>
                    <a:pt x="9944" y="1067"/>
                  </a:lnTo>
                  <a:cubicBezTo>
                    <a:pt x="9895" y="477"/>
                    <a:pt x="9284" y="1"/>
                    <a:pt x="85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45"/>
            <p:cNvSpPr/>
            <p:nvPr/>
          </p:nvSpPr>
          <p:spPr>
            <a:xfrm>
              <a:off x="3314525" y="2465725"/>
              <a:ext cx="256800" cy="141825"/>
            </a:xfrm>
            <a:custGeom>
              <a:avLst/>
              <a:gdLst/>
              <a:ahLst/>
              <a:cxnLst/>
              <a:rect l="l" t="t" r="r" b="b"/>
              <a:pathLst>
                <a:path w="10272" h="5673" extrusionOk="0">
                  <a:moveTo>
                    <a:pt x="1024" y="0"/>
                  </a:moveTo>
                  <a:cubicBezTo>
                    <a:pt x="425" y="86"/>
                    <a:pt x="1" y="522"/>
                    <a:pt x="43" y="1051"/>
                  </a:cubicBezTo>
                  <a:lnTo>
                    <a:pt x="327" y="4606"/>
                  </a:lnTo>
                  <a:cubicBezTo>
                    <a:pt x="373" y="5195"/>
                    <a:pt x="985" y="5672"/>
                    <a:pt x="1692" y="5672"/>
                  </a:cubicBezTo>
                  <a:lnTo>
                    <a:pt x="9029" y="5672"/>
                  </a:lnTo>
                  <a:cubicBezTo>
                    <a:pt x="9736" y="5672"/>
                    <a:pt x="10271" y="5195"/>
                    <a:pt x="10224" y="4606"/>
                  </a:cubicBezTo>
                  <a:lnTo>
                    <a:pt x="10084" y="2837"/>
                  </a:lnTo>
                  <a:cubicBezTo>
                    <a:pt x="10014" y="2847"/>
                    <a:pt x="9943" y="2853"/>
                    <a:pt x="9870" y="2853"/>
                  </a:cubicBezTo>
                  <a:lnTo>
                    <a:pt x="2533" y="2853"/>
                  </a:lnTo>
                  <a:cubicBezTo>
                    <a:pt x="1824" y="2853"/>
                    <a:pt x="1214" y="2374"/>
                    <a:pt x="1168" y="1785"/>
                  </a:cubicBezTo>
                  <a:lnTo>
                    <a:pt x="10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45"/>
            <p:cNvSpPr/>
            <p:nvPr/>
          </p:nvSpPr>
          <p:spPr>
            <a:xfrm>
              <a:off x="3230650" y="2190325"/>
              <a:ext cx="10725" cy="35850"/>
            </a:xfrm>
            <a:custGeom>
              <a:avLst/>
              <a:gdLst/>
              <a:ahLst/>
              <a:cxnLst/>
              <a:rect l="l" t="t" r="r" b="b"/>
              <a:pathLst>
                <a:path w="429" h="1434" extrusionOk="0">
                  <a:moveTo>
                    <a:pt x="144" y="0"/>
                  </a:moveTo>
                  <a:cubicBezTo>
                    <a:pt x="48" y="0"/>
                    <a:pt x="1" y="321"/>
                    <a:pt x="41" y="716"/>
                  </a:cubicBezTo>
                  <a:cubicBezTo>
                    <a:pt x="78" y="1111"/>
                    <a:pt x="187" y="1433"/>
                    <a:pt x="285" y="1433"/>
                  </a:cubicBezTo>
                  <a:cubicBezTo>
                    <a:pt x="381" y="1433"/>
                    <a:pt x="429" y="1111"/>
                    <a:pt x="389" y="716"/>
                  </a:cubicBezTo>
                  <a:cubicBezTo>
                    <a:pt x="351" y="321"/>
                    <a:pt x="242" y="0"/>
                    <a:pt x="144"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45"/>
            <p:cNvSpPr/>
            <p:nvPr/>
          </p:nvSpPr>
          <p:spPr>
            <a:xfrm>
              <a:off x="3367875" y="2190325"/>
              <a:ext cx="10700" cy="35850"/>
            </a:xfrm>
            <a:custGeom>
              <a:avLst/>
              <a:gdLst/>
              <a:ahLst/>
              <a:cxnLst/>
              <a:rect l="l" t="t" r="r" b="b"/>
              <a:pathLst>
                <a:path w="428" h="1434" extrusionOk="0">
                  <a:moveTo>
                    <a:pt x="145" y="0"/>
                  </a:moveTo>
                  <a:cubicBezTo>
                    <a:pt x="48" y="0"/>
                    <a:pt x="1" y="321"/>
                    <a:pt x="41" y="716"/>
                  </a:cubicBezTo>
                  <a:cubicBezTo>
                    <a:pt x="80" y="1111"/>
                    <a:pt x="188" y="1433"/>
                    <a:pt x="285" y="1433"/>
                  </a:cubicBezTo>
                  <a:cubicBezTo>
                    <a:pt x="380" y="1433"/>
                    <a:pt x="428" y="1111"/>
                    <a:pt x="389" y="716"/>
                  </a:cubicBezTo>
                  <a:cubicBezTo>
                    <a:pt x="350" y="321"/>
                    <a:pt x="242" y="0"/>
                    <a:pt x="145" y="0"/>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45"/>
            <p:cNvSpPr/>
            <p:nvPr/>
          </p:nvSpPr>
          <p:spPr>
            <a:xfrm>
              <a:off x="3291875" y="2094150"/>
              <a:ext cx="10650" cy="35875"/>
            </a:xfrm>
            <a:custGeom>
              <a:avLst/>
              <a:gdLst/>
              <a:ahLst/>
              <a:cxnLst/>
              <a:rect l="l" t="t" r="r" b="b"/>
              <a:pathLst>
                <a:path w="426" h="1435" extrusionOk="0">
                  <a:moveTo>
                    <a:pt x="144" y="1"/>
                  </a:moveTo>
                  <a:cubicBezTo>
                    <a:pt x="48" y="1"/>
                    <a:pt x="0" y="323"/>
                    <a:pt x="40" y="718"/>
                  </a:cubicBezTo>
                  <a:cubicBezTo>
                    <a:pt x="79" y="1113"/>
                    <a:pt x="187" y="1435"/>
                    <a:pt x="285" y="1435"/>
                  </a:cubicBezTo>
                  <a:cubicBezTo>
                    <a:pt x="380" y="1435"/>
                    <a:pt x="426" y="1114"/>
                    <a:pt x="388" y="718"/>
                  </a:cubicBezTo>
                  <a:cubicBezTo>
                    <a:pt x="349" y="323"/>
                    <a:pt x="242"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45"/>
            <p:cNvSpPr/>
            <p:nvPr/>
          </p:nvSpPr>
          <p:spPr>
            <a:xfrm>
              <a:off x="3208850" y="1985800"/>
              <a:ext cx="10650" cy="35875"/>
            </a:xfrm>
            <a:custGeom>
              <a:avLst/>
              <a:gdLst/>
              <a:ahLst/>
              <a:cxnLst/>
              <a:rect l="l" t="t" r="r" b="b"/>
              <a:pathLst>
                <a:path w="426" h="1435" extrusionOk="0">
                  <a:moveTo>
                    <a:pt x="144" y="1"/>
                  </a:moveTo>
                  <a:cubicBezTo>
                    <a:pt x="46" y="1"/>
                    <a:pt x="0" y="323"/>
                    <a:pt x="39" y="718"/>
                  </a:cubicBezTo>
                  <a:cubicBezTo>
                    <a:pt x="78" y="1113"/>
                    <a:pt x="187" y="1435"/>
                    <a:pt x="283" y="1435"/>
                  </a:cubicBezTo>
                  <a:cubicBezTo>
                    <a:pt x="381" y="1435"/>
                    <a:pt x="426" y="1113"/>
                    <a:pt x="388" y="718"/>
                  </a:cubicBezTo>
                  <a:cubicBezTo>
                    <a:pt x="351" y="323"/>
                    <a:pt x="240" y="1"/>
                    <a:pt x="144"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45"/>
            <p:cNvSpPr/>
            <p:nvPr/>
          </p:nvSpPr>
          <p:spPr>
            <a:xfrm>
              <a:off x="3346050" y="1985800"/>
              <a:ext cx="10675" cy="35875"/>
            </a:xfrm>
            <a:custGeom>
              <a:avLst/>
              <a:gdLst/>
              <a:ahLst/>
              <a:cxnLst/>
              <a:rect l="l" t="t" r="r" b="b"/>
              <a:pathLst>
                <a:path w="427" h="1435" extrusionOk="0">
                  <a:moveTo>
                    <a:pt x="144" y="1"/>
                  </a:moveTo>
                  <a:cubicBezTo>
                    <a:pt x="46" y="1"/>
                    <a:pt x="0" y="323"/>
                    <a:pt x="39" y="718"/>
                  </a:cubicBezTo>
                  <a:cubicBezTo>
                    <a:pt x="76" y="1113"/>
                    <a:pt x="187" y="1435"/>
                    <a:pt x="283" y="1435"/>
                  </a:cubicBezTo>
                  <a:cubicBezTo>
                    <a:pt x="381" y="1435"/>
                    <a:pt x="427" y="1113"/>
                    <a:pt x="388" y="718"/>
                  </a:cubicBezTo>
                  <a:cubicBezTo>
                    <a:pt x="349" y="323"/>
                    <a:pt x="240" y="1"/>
                    <a:pt x="144" y="1"/>
                  </a:cubicBezTo>
                  <a:close/>
                </a:path>
              </a:pathLst>
            </a:custGeom>
            <a:solidFill>
              <a:srgbClr val="9614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45"/>
            <p:cNvSpPr/>
            <p:nvPr/>
          </p:nvSpPr>
          <p:spPr>
            <a:xfrm>
              <a:off x="3204250" y="2116975"/>
              <a:ext cx="128225" cy="288450"/>
            </a:xfrm>
            <a:custGeom>
              <a:avLst/>
              <a:gdLst/>
              <a:ahLst/>
              <a:cxnLst/>
              <a:rect l="l" t="t" r="r" b="b"/>
              <a:pathLst>
                <a:path w="5129" h="11538" extrusionOk="0">
                  <a:moveTo>
                    <a:pt x="5129" y="0"/>
                  </a:moveTo>
                  <a:cubicBezTo>
                    <a:pt x="5129" y="0"/>
                    <a:pt x="1213" y="630"/>
                    <a:pt x="1074" y="1074"/>
                  </a:cubicBezTo>
                  <a:cubicBezTo>
                    <a:pt x="933" y="1516"/>
                    <a:pt x="0" y="6084"/>
                    <a:pt x="2541" y="11538"/>
                  </a:cubicBezTo>
                  <a:lnTo>
                    <a:pt x="51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45"/>
            <p:cNvSpPr/>
            <p:nvPr/>
          </p:nvSpPr>
          <p:spPr>
            <a:xfrm>
              <a:off x="3512275" y="1951075"/>
              <a:ext cx="48600" cy="65225"/>
            </a:xfrm>
            <a:custGeom>
              <a:avLst/>
              <a:gdLst/>
              <a:ahLst/>
              <a:cxnLst/>
              <a:rect l="l" t="t" r="r" b="b"/>
              <a:pathLst>
                <a:path w="1944" h="2609" extrusionOk="0">
                  <a:moveTo>
                    <a:pt x="1045" y="0"/>
                  </a:moveTo>
                  <a:cubicBezTo>
                    <a:pt x="912" y="0"/>
                    <a:pt x="777" y="33"/>
                    <a:pt x="763" y="140"/>
                  </a:cubicBezTo>
                  <a:cubicBezTo>
                    <a:pt x="739" y="334"/>
                    <a:pt x="818" y="855"/>
                    <a:pt x="760" y="1087"/>
                  </a:cubicBezTo>
                  <a:cubicBezTo>
                    <a:pt x="730" y="1209"/>
                    <a:pt x="0" y="1893"/>
                    <a:pt x="195" y="2192"/>
                  </a:cubicBezTo>
                  <a:cubicBezTo>
                    <a:pt x="394" y="2494"/>
                    <a:pt x="679" y="2609"/>
                    <a:pt x="950" y="2609"/>
                  </a:cubicBezTo>
                  <a:cubicBezTo>
                    <a:pt x="1473" y="2609"/>
                    <a:pt x="1943" y="2181"/>
                    <a:pt x="1637" y="1842"/>
                  </a:cubicBezTo>
                  <a:cubicBezTo>
                    <a:pt x="1380" y="1561"/>
                    <a:pt x="1423" y="1085"/>
                    <a:pt x="1443" y="881"/>
                  </a:cubicBezTo>
                  <a:cubicBezTo>
                    <a:pt x="1463" y="665"/>
                    <a:pt x="1420" y="109"/>
                    <a:pt x="1299" y="43"/>
                  </a:cubicBezTo>
                  <a:cubicBezTo>
                    <a:pt x="1261" y="22"/>
                    <a:pt x="1154" y="0"/>
                    <a:pt x="1045"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45"/>
            <p:cNvSpPr/>
            <p:nvPr/>
          </p:nvSpPr>
          <p:spPr>
            <a:xfrm>
              <a:off x="3507775" y="1976825"/>
              <a:ext cx="88175" cy="83900"/>
            </a:xfrm>
            <a:custGeom>
              <a:avLst/>
              <a:gdLst/>
              <a:ahLst/>
              <a:cxnLst/>
              <a:rect l="l" t="t" r="r" b="b"/>
              <a:pathLst>
                <a:path w="3527" h="3356" extrusionOk="0">
                  <a:moveTo>
                    <a:pt x="2966" y="1"/>
                  </a:moveTo>
                  <a:cubicBezTo>
                    <a:pt x="2899" y="1"/>
                    <a:pt x="2822" y="15"/>
                    <a:pt x="2732" y="45"/>
                  </a:cubicBezTo>
                  <a:cubicBezTo>
                    <a:pt x="2374" y="167"/>
                    <a:pt x="1982" y="764"/>
                    <a:pt x="1508" y="764"/>
                  </a:cubicBezTo>
                  <a:cubicBezTo>
                    <a:pt x="1491" y="764"/>
                    <a:pt x="1474" y="764"/>
                    <a:pt x="1458" y="762"/>
                  </a:cubicBezTo>
                  <a:cubicBezTo>
                    <a:pt x="1210" y="739"/>
                    <a:pt x="1000" y="574"/>
                    <a:pt x="789" y="574"/>
                  </a:cubicBezTo>
                  <a:cubicBezTo>
                    <a:pt x="672" y="574"/>
                    <a:pt x="555" y="626"/>
                    <a:pt x="432" y="782"/>
                  </a:cubicBezTo>
                  <a:cubicBezTo>
                    <a:pt x="204" y="1071"/>
                    <a:pt x="374" y="2067"/>
                    <a:pt x="0" y="3025"/>
                  </a:cubicBezTo>
                  <a:lnTo>
                    <a:pt x="1927" y="3356"/>
                  </a:lnTo>
                  <a:cubicBezTo>
                    <a:pt x="1820" y="2961"/>
                    <a:pt x="1745" y="2517"/>
                    <a:pt x="1827" y="2350"/>
                  </a:cubicBezTo>
                  <a:cubicBezTo>
                    <a:pt x="2055" y="1887"/>
                    <a:pt x="2794" y="1574"/>
                    <a:pt x="3142" y="1172"/>
                  </a:cubicBezTo>
                  <a:cubicBezTo>
                    <a:pt x="3309" y="979"/>
                    <a:pt x="3526" y="1"/>
                    <a:pt x="296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45"/>
            <p:cNvSpPr/>
            <p:nvPr/>
          </p:nvSpPr>
          <p:spPr>
            <a:xfrm>
              <a:off x="3544425" y="1949850"/>
              <a:ext cx="60775" cy="66750"/>
            </a:xfrm>
            <a:custGeom>
              <a:avLst/>
              <a:gdLst/>
              <a:ahLst/>
              <a:cxnLst/>
              <a:rect l="l" t="t" r="r" b="b"/>
              <a:pathLst>
                <a:path w="2431" h="2670" extrusionOk="0">
                  <a:moveTo>
                    <a:pt x="1892" y="0"/>
                  </a:moveTo>
                  <a:cubicBezTo>
                    <a:pt x="1747" y="0"/>
                    <a:pt x="1565" y="94"/>
                    <a:pt x="1516" y="217"/>
                  </a:cubicBezTo>
                  <a:cubicBezTo>
                    <a:pt x="1450" y="387"/>
                    <a:pt x="1917" y="942"/>
                    <a:pt x="1723" y="1164"/>
                  </a:cubicBezTo>
                  <a:cubicBezTo>
                    <a:pt x="1529" y="1387"/>
                    <a:pt x="1167" y="1462"/>
                    <a:pt x="622" y="1601"/>
                  </a:cubicBezTo>
                  <a:cubicBezTo>
                    <a:pt x="0" y="1758"/>
                    <a:pt x="337" y="2670"/>
                    <a:pt x="944" y="2670"/>
                  </a:cubicBezTo>
                  <a:cubicBezTo>
                    <a:pt x="1035" y="2670"/>
                    <a:pt x="1130" y="2650"/>
                    <a:pt x="1230" y="2604"/>
                  </a:cubicBezTo>
                  <a:cubicBezTo>
                    <a:pt x="1689" y="2396"/>
                    <a:pt x="2406" y="1488"/>
                    <a:pt x="2419" y="1322"/>
                  </a:cubicBezTo>
                  <a:cubicBezTo>
                    <a:pt x="2430" y="1157"/>
                    <a:pt x="2163" y="143"/>
                    <a:pt x="2028" y="39"/>
                  </a:cubicBezTo>
                  <a:cubicBezTo>
                    <a:pt x="1992" y="12"/>
                    <a:pt x="1945" y="0"/>
                    <a:pt x="189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45"/>
            <p:cNvSpPr/>
            <p:nvPr/>
          </p:nvSpPr>
          <p:spPr>
            <a:xfrm>
              <a:off x="3534900" y="1917125"/>
              <a:ext cx="22750" cy="46350"/>
            </a:xfrm>
            <a:custGeom>
              <a:avLst/>
              <a:gdLst/>
              <a:ahLst/>
              <a:cxnLst/>
              <a:rect l="l" t="t" r="r" b="b"/>
              <a:pathLst>
                <a:path w="910" h="1854" extrusionOk="0">
                  <a:moveTo>
                    <a:pt x="454" y="0"/>
                  </a:moveTo>
                  <a:cubicBezTo>
                    <a:pt x="203" y="0"/>
                    <a:pt x="0" y="414"/>
                    <a:pt x="0" y="927"/>
                  </a:cubicBezTo>
                  <a:cubicBezTo>
                    <a:pt x="0" y="1439"/>
                    <a:pt x="203" y="1854"/>
                    <a:pt x="454" y="1854"/>
                  </a:cubicBezTo>
                  <a:cubicBezTo>
                    <a:pt x="706" y="1854"/>
                    <a:pt x="910" y="1439"/>
                    <a:pt x="910" y="927"/>
                  </a:cubicBezTo>
                  <a:cubicBezTo>
                    <a:pt x="910"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45"/>
            <p:cNvSpPr/>
            <p:nvPr/>
          </p:nvSpPr>
          <p:spPr>
            <a:xfrm>
              <a:off x="3538425" y="1917125"/>
              <a:ext cx="22725" cy="46350"/>
            </a:xfrm>
            <a:custGeom>
              <a:avLst/>
              <a:gdLst/>
              <a:ahLst/>
              <a:cxnLst/>
              <a:rect l="l" t="t" r="r" b="b"/>
              <a:pathLst>
                <a:path w="909" h="1854" extrusionOk="0">
                  <a:moveTo>
                    <a:pt x="454" y="0"/>
                  </a:moveTo>
                  <a:cubicBezTo>
                    <a:pt x="203" y="0"/>
                    <a:pt x="0" y="414"/>
                    <a:pt x="0" y="927"/>
                  </a:cubicBezTo>
                  <a:cubicBezTo>
                    <a:pt x="0" y="1439"/>
                    <a:pt x="203" y="1854"/>
                    <a:pt x="454" y="1854"/>
                  </a:cubicBezTo>
                  <a:cubicBezTo>
                    <a:pt x="706" y="1854"/>
                    <a:pt x="908" y="1439"/>
                    <a:pt x="908" y="927"/>
                  </a:cubicBezTo>
                  <a:cubicBezTo>
                    <a:pt x="908" y="414"/>
                    <a:pt x="706" y="0"/>
                    <a:pt x="4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45"/>
            <p:cNvSpPr/>
            <p:nvPr/>
          </p:nvSpPr>
          <p:spPr>
            <a:xfrm>
              <a:off x="3538350" y="1936950"/>
              <a:ext cx="20675" cy="27100"/>
            </a:xfrm>
            <a:custGeom>
              <a:avLst/>
              <a:gdLst/>
              <a:ahLst/>
              <a:cxnLst/>
              <a:rect l="l" t="t" r="r" b="b"/>
              <a:pathLst>
                <a:path w="827" h="1084" extrusionOk="0">
                  <a:moveTo>
                    <a:pt x="417" y="0"/>
                  </a:moveTo>
                  <a:cubicBezTo>
                    <a:pt x="233" y="0"/>
                    <a:pt x="71" y="230"/>
                    <a:pt x="0" y="561"/>
                  </a:cubicBezTo>
                  <a:cubicBezTo>
                    <a:pt x="75" y="870"/>
                    <a:pt x="229" y="1084"/>
                    <a:pt x="410" y="1084"/>
                  </a:cubicBezTo>
                  <a:cubicBezTo>
                    <a:pt x="597" y="1084"/>
                    <a:pt x="759" y="851"/>
                    <a:pt x="827" y="523"/>
                  </a:cubicBezTo>
                  <a:cubicBezTo>
                    <a:pt x="753" y="215"/>
                    <a:pt x="600" y="0"/>
                    <a:pt x="4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45"/>
            <p:cNvSpPr/>
            <p:nvPr/>
          </p:nvSpPr>
          <p:spPr>
            <a:xfrm>
              <a:off x="3544875" y="1946775"/>
              <a:ext cx="42650" cy="64975"/>
            </a:xfrm>
            <a:custGeom>
              <a:avLst/>
              <a:gdLst/>
              <a:ahLst/>
              <a:cxnLst/>
              <a:rect l="l" t="t" r="r" b="b"/>
              <a:pathLst>
                <a:path w="1706" h="2599" extrusionOk="0">
                  <a:moveTo>
                    <a:pt x="291" y="0"/>
                  </a:moveTo>
                  <a:cubicBezTo>
                    <a:pt x="286" y="0"/>
                    <a:pt x="281" y="0"/>
                    <a:pt x="277" y="1"/>
                  </a:cubicBezTo>
                  <a:cubicBezTo>
                    <a:pt x="119" y="26"/>
                    <a:pt x="1" y="319"/>
                    <a:pt x="81" y="478"/>
                  </a:cubicBezTo>
                  <a:cubicBezTo>
                    <a:pt x="162" y="642"/>
                    <a:pt x="864" y="672"/>
                    <a:pt x="909" y="964"/>
                  </a:cubicBezTo>
                  <a:cubicBezTo>
                    <a:pt x="956" y="1260"/>
                    <a:pt x="787" y="1589"/>
                    <a:pt x="540" y="2126"/>
                  </a:cubicBezTo>
                  <a:cubicBezTo>
                    <a:pt x="392" y="2446"/>
                    <a:pt x="530" y="2598"/>
                    <a:pt x="750" y="2598"/>
                  </a:cubicBezTo>
                  <a:cubicBezTo>
                    <a:pt x="1042" y="2598"/>
                    <a:pt x="1478" y="2331"/>
                    <a:pt x="1593" y="1828"/>
                  </a:cubicBezTo>
                  <a:cubicBezTo>
                    <a:pt x="1705" y="1336"/>
                    <a:pt x="1553" y="679"/>
                    <a:pt x="1439" y="564"/>
                  </a:cubicBezTo>
                  <a:cubicBezTo>
                    <a:pt x="1330" y="453"/>
                    <a:pt x="481" y="0"/>
                    <a:pt x="29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45"/>
            <p:cNvSpPr/>
            <p:nvPr/>
          </p:nvSpPr>
          <p:spPr>
            <a:xfrm>
              <a:off x="3533350" y="1972100"/>
              <a:ext cx="46125" cy="55675"/>
            </a:xfrm>
            <a:custGeom>
              <a:avLst/>
              <a:gdLst/>
              <a:ahLst/>
              <a:cxnLst/>
              <a:rect l="l" t="t" r="r" b="b"/>
              <a:pathLst>
                <a:path w="1845" h="2227" extrusionOk="0">
                  <a:moveTo>
                    <a:pt x="819" y="0"/>
                  </a:moveTo>
                  <a:cubicBezTo>
                    <a:pt x="672" y="0"/>
                    <a:pt x="508" y="151"/>
                    <a:pt x="522" y="291"/>
                  </a:cubicBezTo>
                  <a:cubicBezTo>
                    <a:pt x="541" y="452"/>
                    <a:pt x="1005" y="941"/>
                    <a:pt x="937" y="1181"/>
                  </a:cubicBezTo>
                  <a:cubicBezTo>
                    <a:pt x="869" y="1422"/>
                    <a:pt x="772" y="1445"/>
                    <a:pt x="366" y="1704"/>
                  </a:cubicBezTo>
                  <a:cubicBezTo>
                    <a:pt x="1" y="1935"/>
                    <a:pt x="396" y="2227"/>
                    <a:pt x="844" y="2227"/>
                  </a:cubicBezTo>
                  <a:cubicBezTo>
                    <a:pt x="1050" y="2227"/>
                    <a:pt x="1266" y="2165"/>
                    <a:pt x="1426" y="2009"/>
                  </a:cubicBezTo>
                  <a:cubicBezTo>
                    <a:pt x="1726" y="1714"/>
                    <a:pt x="1844" y="1152"/>
                    <a:pt x="1781" y="1009"/>
                  </a:cubicBezTo>
                  <a:cubicBezTo>
                    <a:pt x="1719" y="865"/>
                    <a:pt x="1041" y="64"/>
                    <a:pt x="881" y="10"/>
                  </a:cubicBezTo>
                  <a:cubicBezTo>
                    <a:pt x="861" y="3"/>
                    <a:pt x="841" y="0"/>
                    <a:pt x="81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45"/>
            <p:cNvSpPr/>
            <p:nvPr/>
          </p:nvSpPr>
          <p:spPr>
            <a:xfrm>
              <a:off x="3361425" y="2039475"/>
              <a:ext cx="205075" cy="190300"/>
            </a:xfrm>
            <a:custGeom>
              <a:avLst/>
              <a:gdLst/>
              <a:ahLst/>
              <a:cxnLst/>
              <a:rect l="l" t="t" r="r" b="b"/>
              <a:pathLst>
                <a:path w="8203" h="7612" extrusionOk="0">
                  <a:moveTo>
                    <a:pt x="5856" y="1"/>
                  </a:moveTo>
                  <a:lnTo>
                    <a:pt x="5090" y="3336"/>
                  </a:lnTo>
                  <a:lnTo>
                    <a:pt x="5525" y="4153"/>
                  </a:lnTo>
                  <a:lnTo>
                    <a:pt x="5109" y="3767"/>
                  </a:lnTo>
                  <a:lnTo>
                    <a:pt x="4943" y="4357"/>
                  </a:lnTo>
                  <a:lnTo>
                    <a:pt x="4853" y="3879"/>
                  </a:lnTo>
                  <a:cubicBezTo>
                    <a:pt x="4853" y="3879"/>
                    <a:pt x="1796" y="1278"/>
                    <a:pt x="0" y="505"/>
                  </a:cubicBezTo>
                  <a:lnTo>
                    <a:pt x="0" y="505"/>
                  </a:lnTo>
                  <a:lnTo>
                    <a:pt x="2314" y="7026"/>
                  </a:lnTo>
                  <a:cubicBezTo>
                    <a:pt x="2314" y="7026"/>
                    <a:pt x="4499" y="7612"/>
                    <a:pt x="6032" y="7612"/>
                  </a:cubicBezTo>
                  <a:cubicBezTo>
                    <a:pt x="6614" y="7612"/>
                    <a:pt x="7103" y="7527"/>
                    <a:pt x="7340" y="7293"/>
                  </a:cubicBezTo>
                  <a:cubicBezTo>
                    <a:pt x="8202" y="6441"/>
                    <a:pt x="7866" y="420"/>
                    <a:pt x="7866" y="420"/>
                  </a:cubicBezTo>
                  <a:lnTo>
                    <a:pt x="58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45"/>
            <p:cNvSpPr/>
            <p:nvPr/>
          </p:nvSpPr>
          <p:spPr>
            <a:xfrm>
              <a:off x="3405675" y="2046025"/>
              <a:ext cx="160825" cy="185575"/>
            </a:xfrm>
            <a:custGeom>
              <a:avLst/>
              <a:gdLst/>
              <a:ahLst/>
              <a:cxnLst/>
              <a:rect l="l" t="t" r="r" b="b"/>
              <a:pathLst>
                <a:path w="6433" h="7423" extrusionOk="0">
                  <a:moveTo>
                    <a:pt x="5501" y="0"/>
                  </a:moveTo>
                  <a:cubicBezTo>
                    <a:pt x="5348" y="1664"/>
                    <a:pt x="5178" y="4833"/>
                    <a:pt x="4613" y="5392"/>
                  </a:cubicBezTo>
                  <a:cubicBezTo>
                    <a:pt x="4376" y="5625"/>
                    <a:pt x="3889" y="5710"/>
                    <a:pt x="3307" y="5710"/>
                  </a:cubicBezTo>
                  <a:cubicBezTo>
                    <a:pt x="2184" y="5710"/>
                    <a:pt x="708" y="5394"/>
                    <a:pt x="1" y="5226"/>
                  </a:cubicBezTo>
                  <a:lnTo>
                    <a:pt x="1" y="5226"/>
                  </a:lnTo>
                  <a:lnTo>
                    <a:pt x="568" y="7086"/>
                  </a:lnTo>
                  <a:cubicBezTo>
                    <a:pt x="568" y="7086"/>
                    <a:pt x="2323" y="7423"/>
                    <a:pt x="3785" y="7423"/>
                  </a:cubicBezTo>
                  <a:cubicBezTo>
                    <a:pt x="4569" y="7423"/>
                    <a:pt x="5269" y="7326"/>
                    <a:pt x="5570" y="7028"/>
                  </a:cubicBezTo>
                  <a:cubicBezTo>
                    <a:pt x="6432" y="6179"/>
                    <a:pt x="6131" y="141"/>
                    <a:pt x="6131" y="141"/>
                  </a:cubicBezTo>
                  <a:lnTo>
                    <a:pt x="5501"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45"/>
            <p:cNvSpPr/>
            <p:nvPr/>
          </p:nvSpPr>
          <p:spPr>
            <a:xfrm>
              <a:off x="3365800" y="2316775"/>
              <a:ext cx="242900" cy="354450"/>
            </a:xfrm>
            <a:custGeom>
              <a:avLst/>
              <a:gdLst/>
              <a:ahLst/>
              <a:cxnLst/>
              <a:rect l="l" t="t" r="r" b="b"/>
              <a:pathLst>
                <a:path w="9716" h="14178" extrusionOk="0">
                  <a:moveTo>
                    <a:pt x="2596" y="1"/>
                  </a:moveTo>
                  <a:lnTo>
                    <a:pt x="1" y="3615"/>
                  </a:lnTo>
                  <a:lnTo>
                    <a:pt x="1315" y="4945"/>
                  </a:lnTo>
                  <a:lnTo>
                    <a:pt x="7388" y="5770"/>
                  </a:lnTo>
                  <a:lnTo>
                    <a:pt x="8015" y="14178"/>
                  </a:lnTo>
                  <a:lnTo>
                    <a:pt x="8229" y="14133"/>
                  </a:lnTo>
                  <a:lnTo>
                    <a:pt x="9716" y="3709"/>
                  </a:lnTo>
                  <a:lnTo>
                    <a:pt x="25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45"/>
            <p:cNvSpPr/>
            <p:nvPr/>
          </p:nvSpPr>
          <p:spPr>
            <a:xfrm>
              <a:off x="3365800" y="2369800"/>
              <a:ext cx="215825" cy="301425"/>
            </a:xfrm>
            <a:custGeom>
              <a:avLst/>
              <a:gdLst/>
              <a:ahLst/>
              <a:cxnLst/>
              <a:rect l="l" t="t" r="r" b="b"/>
              <a:pathLst>
                <a:path w="8633" h="12057" extrusionOk="0">
                  <a:moveTo>
                    <a:pt x="4153" y="1"/>
                  </a:moveTo>
                  <a:lnTo>
                    <a:pt x="893" y="251"/>
                  </a:lnTo>
                  <a:lnTo>
                    <a:pt x="1" y="1494"/>
                  </a:lnTo>
                  <a:lnTo>
                    <a:pt x="1315" y="2824"/>
                  </a:lnTo>
                  <a:lnTo>
                    <a:pt x="7388" y="3649"/>
                  </a:lnTo>
                  <a:lnTo>
                    <a:pt x="8015" y="12057"/>
                  </a:lnTo>
                  <a:lnTo>
                    <a:pt x="8229" y="12012"/>
                  </a:lnTo>
                  <a:lnTo>
                    <a:pt x="8243" y="11907"/>
                  </a:lnTo>
                  <a:lnTo>
                    <a:pt x="8632" y="1976"/>
                  </a:lnTo>
                  <a:lnTo>
                    <a:pt x="4153"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45"/>
            <p:cNvSpPr/>
            <p:nvPr/>
          </p:nvSpPr>
          <p:spPr>
            <a:xfrm>
              <a:off x="3315925" y="2320550"/>
              <a:ext cx="457450" cy="350325"/>
            </a:xfrm>
            <a:custGeom>
              <a:avLst/>
              <a:gdLst/>
              <a:ahLst/>
              <a:cxnLst/>
              <a:rect l="l" t="t" r="r" b="b"/>
              <a:pathLst>
                <a:path w="18298" h="14013" extrusionOk="0">
                  <a:moveTo>
                    <a:pt x="2974" y="0"/>
                  </a:moveTo>
                  <a:lnTo>
                    <a:pt x="1" y="3471"/>
                  </a:lnTo>
                  <a:lnTo>
                    <a:pt x="2154" y="5119"/>
                  </a:lnTo>
                  <a:lnTo>
                    <a:pt x="8804" y="6257"/>
                  </a:lnTo>
                  <a:lnTo>
                    <a:pt x="18036" y="14012"/>
                  </a:lnTo>
                  <a:lnTo>
                    <a:pt x="18298" y="14012"/>
                  </a:lnTo>
                  <a:lnTo>
                    <a:pt x="9932" y="3939"/>
                  </a:lnTo>
                  <a:lnTo>
                    <a:pt x="29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45"/>
            <p:cNvSpPr/>
            <p:nvPr/>
          </p:nvSpPr>
          <p:spPr>
            <a:xfrm>
              <a:off x="3308025" y="2312725"/>
              <a:ext cx="462350" cy="358150"/>
            </a:xfrm>
            <a:custGeom>
              <a:avLst/>
              <a:gdLst/>
              <a:ahLst/>
              <a:cxnLst/>
              <a:rect l="l" t="t" r="r" b="b"/>
              <a:pathLst>
                <a:path w="18494" h="14326" extrusionOk="0">
                  <a:moveTo>
                    <a:pt x="4785" y="0"/>
                  </a:moveTo>
                  <a:lnTo>
                    <a:pt x="1" y="3817"/>
                  </a:lnTo>
                  <a:lnTo>
                    <a:pt x="2155" y="5466"/>
                  </a:lnTo>
                  <a:lnTo>
                    <a:pt x="9111" y="6754"/>
                  </a:lnTo>
                  <a:lnTo>
                    <a:pt x="18352" y="14325"/>
                  </a:lnTo>
                  <a:lnTo>
                    <a:pt x="18493" y="14325"/>
                  </a:lnTo>
                  <a:lnTo>
                    <a:pt x="9807" y="5583"/>
                  </a:lnTo>
                  <a:lnTo>
                    <a:pt x="5901" y="4318"/>
                  </a:lnTo>
                  <a:lnTo>
                    <a:pt x="6566" y="2341"/>
                  </a:lnTo>
                  <a:lnTo>
                    <a:pt x="8197" y="3091"/>
                  </a:lnTo>
                  <a:lnTo>
                    <a:pt x="6627" y="1880"/>
                  </a:lnTo>
                  <a:lnTo>
                    <a:pt x="6709" y="1099"/>
                  </a:lnTo>
                  <a:lnTo>
                    <a:pt x="4785" y="0"/>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45"/>
            <p:cNvSpPr/>
            <p:nvPr/>
          </p:nvSpPr>
          <p:spPr>
            <a:xfrm>
              <a:off x="3444875" y="2359050"/>
              <a:ext cx="96625" cy="103775"/>
            </a:xfrm>
            <a:custGeom>
              <a:avLst/>
              <a:gdLst/>
              <a:ahLst/>
              <a:cxnLst/>
              <a:rect l="l" t="t" r="r" b="b"/>
              <a:pathLst>
                <a:path w="3865" h="4151" extrusionOk="0">
                  <a:moveTo>
                    <a:pt x="2611" y="1"/>
                  </a:moveTo>
                  <a:lnTo>
                    <a:pt x="0" y="3987"/>
                  </a:lnTo>
                  <a:lnTo>
                    <a:pt x="2913" y="4151"/>
                  </a:lnTo>
                  <a:lnTo>
                    <a:pt x="3864" y="625"/>
                  </a:lnTo>
                  <a:lnTo>
                    <a:pt x="2611"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45"/>
            <p:cNvSpPr/>
            <p:nvPr/>
          </p:nvSpPr>
          <p:spPr>
            <a:xfrm>
              <a:off x="3249125" y="2043150"/>
              <a:ext cx="287875" cy="463625"/>
            </a:xfrm>
            <a:custGeom>
              <a:avLst/>
              <a:gdLst/>
              <a:ahLst/>
              <a:cxnLst/>
              <a:rect l="l" t="t" r="r" b="b"/>
              <a:pathLst>
                <a:path w="11515" h="18545" extrusionOk="0">
                  <a:moveTo>
                    <a:pt x="2197" y="0"/>
                  </a:moveTo>
                  <a:cubicBezTo>
                    <a:pt x="2197" y="0"/>
                    <a:pt x="1190" y="870"/>
                    <a:pt x="595" y="1969"/>
                  </a:cubicBezTo>
                  <a:cubicBezTo>
                    <a:pt x="0" y="3068"/>
                    <a:pt x="551" y="4718"/>
                    <a:pt x="1054" y="5770"/>
                  </a:cubicBezTo>
                  <a:cubicBezTo>
                    <a:pt x="1556" y="6823"/>
                    <a:pt x="1144" y="11401"/>
                    <a:pt x="1373" y="13417"/>
                  </a:cubicBezTo>
                  <a:cubicBezTo>
                    <a:pt x="1601" y="15430"/>
                    <a:pt x="7622" y="18544"/>
                    <a:pt x="7622" y="18544"/>
                  </a:cubicBezTo>
                  <a:cubicBezTo>
                    <a:pt x="9865" y="16438"/>
                    <a:pt x="11515" y="12929"/>
                    <a:pt x="11515" y="12929"/>
                  </a:cubicBezTo>
                  <a:cubicBezTo>
                    <a:pt x="11515" y="12929"/>
                    <a:pt x="8391" y="11157"/>
                    <a:pt x="7320" y="10645"/>
                  </a:cubicBezTo>
                  <a:cubicBezTo>
                    <a:pt x="7198" y="10092"/>
                    <a:pt x="7416" y="7235"/>
                    <a:pt x="7416" y="6686"/>
                  </a:cubicBezTo>
                  <a:cubicBezTo>
                    <a:pt x="7416" y="6136"/>
                    <a:pt x="6959" y="4351"/>
                    <a:pt x="6227" y="2749"/>
                  </a:cubicBezTo>
                  <a:cubicBezTo>
                    <a:pt x="5494" y="1145"/>
                    <a:pt x="2197" y="0"/>
                    <a:pt x="2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45"/>
            <p:cNvSpPr/>
            <p:nvPr/>
          </p:nvSpPr>
          <p:spPr>
            <a:xfrm>
              <a:off x="3249125" y="2043100"/>
              <a:ext cx="236050" cy="463625"/>
            </a:xfrm>
            <a:custGeom>
              <a:avLst/>
              <a:gdLst/>
              <a:ahLst/>
              <a:cxnLst/>
              <a:rect l="l" t="t" r="r" b="b"/>
              <a:pathLst>
                <a:path w="9442" h="18545" extrusionOk="0">
                  <a:moveTo>
                    <a:pt x="2197" y="1"/>
                  </a:moveTo>
                  <a:cubicBezTo>
                    <a:pt x="2197" y="1"/>
                    <a:pt x="1190" y="870"/>
                    <a:pt x="595" y="1969"/>
                  </a:cubicBezTo>
                  <a:cubicBezTo>
                    <a:pt x="0" y="3069"/>
                    <a:pt x="551" y="4718"/>
                    <a:pt x="1054" y="5770"/>
                  </a:cubicBezTo>
                  <a:cubicBezTo>
                    <a:pt x="1556" y="6822"/>
                    <a:pt x="1144" y="11402"/>
                    <a:pt x="1373" y="13416"/>
                  </a:cubicBezTo>
                  <a:cubicBezTo>
                    <a:pt x="1601" y="15432"/>
                    <a:pt x="7622" y="18545"/>
                    <a:pt x="7622" y="18545"/>
                  </a:cubicBezTo>
                  <a:cubicBezTo>
                    <a:pt x="8290" y="17918"/>
                    <a:pt x="8907" y="17165"/>
                    <a:pt x="9441" y="16418"/>
                  </a:cubicBezTo>
                  <a:cubicBezTo>
                    <a:pt x="8335" y="15823"/>
                    <a:pt x="4009" y="13373"/>
                    <a:pt x="4614" y="12044"/>
                  </a:cubicBezTo>
                  <a:cubicBezTo>
                    <a:pt x="5314" y="11113"/>
                    <a:pt x="3606" y="4820"/>
                    <a:pt x="3103" y="3767"/>
                  </a:cubicBezTo>
                  <a:cubicBezTo>
                    <a:pt x="2624" y="2768"/>
                    <a:pt x="2107" y="1235"/>
                    <a:pt x="2564" y="142"/>
                  </a:cubicBezTo>
                  <a:cubicBezTo>
                    <a:pt x="2337" y="51"/>
                    <a:pt x="2197" y="1"/>
                    <a:pt x="2197"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45"/>
            <p:cNvSpPr/>
            <p:nvPr/>
          </p:nvSpPr>
          <p:spPr>
            <a:xfrm>
              <a:off x="3281600" y="2043000"/>
              <a:ext cx="125275" cy="118425"/>
            </a:xfrm>
            <a:custGeom>
              <a:avLst/>
              <a:gdLst/>
              <a:ahLst/>
              <a:cxnLst/>
              <a:rect l="l" t="t" r="r" b="b"/>
              <a:pathLst>
                <a:path w="5011" h="4737" extrusionOk="0">
                  <a:moveTo>
                    <a:pt x="1087" y="1"/>
                  </a:moveTo>
                  <a:cubicBezTo>
                    <a:pt x="967" y="1"/>
                    <a:pt x="898" y="5"/>
                    <a:pt x="898" y="5"/>
                  </a:cubicBezTo>
                  <a:cubicBezTo>
                    <a:pt x="898" y="5"/>
                    <a:pt x="466" y="378"/>
                    <a:pt x="0" y="944"/>
                  </a:cubicBezTo>
                  <a:cubicBezTo>
                    <a:pt x="844" y="1292"/>
                    <a:pt x="3718" y="2517"/>
                    <a:pt x="3718" y="2517"/>
                  </a:cubicBezTo>
                  <a:lnTo>
                    <a:pt x="4557" y="4737"/>
                  </a:lnTo>
                  <a:lnTo>
                    <a:pt x="5011" y="4422"/>
                  </a:lnTo>
                  <a:lnTo>
                    <a:pt x="3929" y="2324"/>
                  </a:lnTo>
                  <a:lnTo>
                    <a:pt x="4051" y="873"/>
                  </a:lnTo>
                  <a:cubicBezTo>
                    <a:pt x="3050" y="76"/>
                    <a:pt x="1601"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45"/>
            <p:cNvSpPr/>
            <p:nvPr/>
          </p:nvSpPr>
          <p:spPr>
            <a:xfrm>
              <a:off x="3435325" y="2120475"/>
              <a:ext cx="64500" cy="66275"/>
            </a:xfrm>
            <a:custGeom>
              <a:avLst/>
              <a:gdLst/>
              <a:ahLst/>
              <a:cxnLst/>
              <a:rect l="l" t="t" r="r" b="b"/>
              <a:pathLst>
                <a:path w="2580" h="2651" extrusionOk="0">
                  <a:moveTo>
                    <a:pt x="747" y="1"/>
                  </a:moveTo>
                  <a:lnTo>
                    <a:pt x="747" y="1"/>
                  </a:lnTo>
                  <a:cubicBezTo>
                    <a:pt x="754" y="821"/>
                    <a:pt x="0" y="1915"/>
                    <a:pt x="0" y="1918"/>
                  </a:cubicBezTo>
                  <a:lnTo>
                    <a:pt x="1561" y="2651"/>
                  </a:lnTo>
                  <a:cubicBezTo>
                    <a:pt x="1651" y="2401"/>
                    <a:pt x="2184" y="1754"/>
                    <a:pt x="2579" y="1451"/>
                  </a:cubicBezTo>
                  <a:lnTo>
                    <a:pt x="747"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45"/>
            <p:cNvSpPr/>
            <p:nvPr/>
          </p:nvSpPr>
          <p:spPr>
            <a:xfrm>
              <a:off x="3450875" y="2083900"/>
              <a:ext cx="75200" cy="79625"/>
            </a:xfrm>
            <a:custGeom>
              <a:avLst/>
              <a:gdLst/>
              <a:ahLst/>
              <a:cxnLst/>
              <a:rect l="l" t="t" r="r" b="b"/>
              <a:pathLst>
                <a:path w="3008" h="3185" extrusionOk="0">
                  <a:moveTo>
                    <a:pt x="1683" y="1"/>
                  </a:moveTo>
                  <a:cubicBezTo>
                    <a:pt x="1673" y="1"/>
                    <a:pt x="1663" y="2"/>
                    <a:pt x="1653" y="4"/>
                  </a:cubicBezTo>
                  <a:cubicBezTo>
                    <a:pt x="1499" y="37"/>
                    <a:pt x="1215" y="651"/>
                    <a:pt x="906" y="740"/>
                  </a:cubicBezTo>
                  <a:cubicBezTo>
                    <a:pt x="896" y="743"/>
                    <a:pt x="886" y="744"/>
                    <a:pt x="874" y="744"/>
                  </a:cubicBezTo>
                  <a:cubicBezTo>
                    <a:pt x="784" y="744"/>
                    <a:pt x="646" y="661"/>
                    <a:pt x="505" y="661"/>
                  </a:cubicBezTo>
                  <a:cubicBezTo>
                    <a:pt x="327" y="661"/>
                    <a:pt x="145" y="795"/>
                    <a:pt x="56" y="1405"/>
                  </a:cubicBezTo>
                  <a:cubicBezTo>
                    <a:pt x="0" y="1783"/>
                    <a:pt x="199" y="1976"/>
                    <a:pt x="209" y="2152"/>
                  </a:cubicBezTo>
                  <a:cubicBezTo>
                    <a:pt x="209" y="2152"/>
                    <a:pt x="1233" y="3184"/>
                    <a:pt x="1584" y="3184"/>
                  </a:cubicBezTo>
                  <a:cubicBezTo>
                    <a:pt x="1601" y="3184"/>
                    <a:pt x="1616" y="3182"/>
                    <a:pt x="1630" y="3177"/>
                  </a:cubicBezTo>
                  <a:cubicBezTo>
                    <a:pt x="2432" y="2879"/>
                    <a:pt x="3008" y="1927"/>
                    <a:pt x="2860" y="1563"/>
                  </a:cubicBezTo>
                  <a:cubicBezTo>
                    <a:pt x="2718" y="1209"/>
                    <a:pt x="2031" y="1"/>
                    <a:pt x="1683"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45"/>
            <p:cNvSpPr/>
            <p:nvPr/>
          </p:nvSpPr>
          <p:spPr>
            <a:xfrm>
              <a:off x="3480650" y="2082475"/>
              <a:ext cx="46225" cy="68400"/>
            </a:xfrm>
            <a:custGeom>
              <a:avLst/>
              <a:gdLst/>
              <a:ahLst/>
              <a:cxnLst/>
              <a:rect l="l" t="t" r="r" b="b"/>
              <a:pathLst>
                <a:path w="1849" h="2736" extrusionOk="0">
                  <a:moveTo>
                    <a:pt x="559" y="0"/>
                  </a:moveTo>
                  <a:cubicBezTo>
                    <a:pt x="549" y="0"/>
                    <a:pt x="539" y="1"/>
                    <a:pt x="529" y="3"/>
                  </a:cubicBezTo>
                  <a:cubicBezTo>
                    <a:pt x="515" y="6"/>
                    <a:pt x="19" y="768"/>
                    <a:pt x="1" y="781"/>
                  </a:cubicBezTo>
                  <a:cubicBezTo>
                    <a:pt x="479" y="985"/>
                    <a:pt x="789" y="866"/>
                    <a:pt x="1111" y="1304"/>
                  </a:cubicBezTo>
                  <a:cubicBezTo>
                    <a:pt x="1323" y="1593"/>
                    <a:pt x="1590" y="1915"/>
                    <a:pt x="1173" y="2735"/>
                  </a:cubicBezTo>
                  <a:cubicBezTo>
                    <a:pt x="1552" y="2341"/>
                    <a:pt x="1848" y="1818"/>
                    <a:pt x="1754" y="1581"/>
                  </a:cubicBezTo>
                  <a:cubicBezTo>
                    <a:pt x="1611" y="1228"/>
                    <a:pt x="905" y="0"/>
                    <a:pt x="55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45"/>
            <p:cNvSpPr/>
            <p:nvPr/>
          </p:nvSpPr>
          <p:spPr>
            <a:xfrm>
              <a:off x="3449925" y="2090350"/>
              <a:ext cx="40975" cy="62525"/>
            </a:xfrm>
            <a:custGeom>
              <a:avLst/>
              <a:gdLst/>
              <a:ahLst/>
              <a:cxnLst/>
              <a:rect l="l" t="t" r="r" b="b"/>
              <a:pathLst>
                <a:path w="1639" h="2501" extrusionOk="0">
                  <a:moveTo>
                    <a:pt x="1241" y="115"/>
                  </a:moveTo>
                  <a:cubicBezTo>
                    <a:pt x="1239" y="115"/>
                    <a:pt x="1237" y="115"/>
                    <a:pt x="1235" y="115"/>
                  </a:cubicBezTo>
                  <a:cubicBezTo>
                    <a:pt x="1048" y="171"/>
                    <a:pt x="261" y="0"/>
                    <a:pt x="93" y="1147"/>
                  </a:cubicBezTo>
                  <a:cubicBezTo>
                    <a:pt x="1" y="1772"/>
                    <a:pt x="409" y="2177"/>
                    <a:pt x="790" y="2501"/>
                  </a:cubicBezTo>
                  <a:cubicBezTo>
                    <a:pt x="1148" y="2402"/>
                    <a:pt x="1488" y="2167"/>
                    <a:pt x="1567" y="1739"/>
                  </a:cubicBezTo>
                  <a:cubicBezTo>
                    <a:pt x="1638" y="1349"/>
                    <a:pt x="1367" y="115"/>
                    <a:pt x="1241" y="115"/>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45"/>
            <p:cNvSpPr/>
            <p:nvPr/>
          </p:nvSpPr>
          <p:spPr>
            <a:xfrm>
              <a:off x="3464525" y="2077975"/>
              <a:ext cx="45450" cy="41775"/>
            </a:xfrm>
            <a:custGeom>
              <a:avLst/>
              <a:gdLst/>
              <a:ahLst/>
              <a:cxnLst/>
              <a:rect l="l" t="t" r="r" b="b"/>
              <a:pathLst>
                <a:path w="1818" h="1671" extrusionOk="0">
                  <a:moveTo>
                    <a:pt x="1337" y="0"/>
                  </a:moveTo>
                  <a:cubicBezTo>
                    <a:pt x="1291" y="0"/>
                    <a:pt x="1248" y="11"/>
                    <a:pt x="1215" y="34"/>
                  </a:cubicBezTo>
                  <a:cubicBezTo>
                    <a:pt x="1046" y="149"/>
                    <a:pt x="644" y="626"/>
                    <a:pt x="222" y="1090"/>
                  </a:cubicBezTo>
                  <a:cubicBezTo>
                    <a:pt x="0" y="1335"/>
                    <a:pt x="463" y="1671"/>
                    <a:pt x="603" y="1671"/>
                  </a:cubicBezTo>
                  <a:cubicBezTo>
                    <a:pt x="612" y="1671"/>
                    <a:pt x="619" y="1669"/>
                    <a:pt x="625" y="1666"/>
                  </a:cubicBezTo>
                  <a:cubicBezTo>
                    <a:pt x="725" y="1620"/>
                    <a:pt x="1551" y="741"/>
                    <a:pt x="1709" y="421"/>
                  </a:cubicBezTo>
                  <a:cubicBezTo>
                    <a:pt x="1818" y="199"/>
                    <a:pt x="1541" y="0"/>
                    <a:pt x="133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45"/>
            <p:cNvSpPr/>
            <p:nvPr/>
          </p:nvSpPr>
          <p:spPr>
            <a:xfrm>
              <a:off x="3485100" y="2090700"/>
              <a:ext cx="38850" cy="39450"/>
            </a:xfrm>
            <a:custGeom>
              <a:avLst/>
              <a:gdLst/>
              <a:ahLst/>
              <a:cxnLst/>
              <a:rect l="l" t="t" r="r" b="b"/>
              <a:pathLst>
                <a:path w="1554" h="1578" extrusionOk="0">
                  <a:moveTo>
                    <a:pt x="1049" y="0"/>
                  </a:moveTo>
                  <a:cubicBezTo>
                    <a:pt x="1027" y="0"/>
                    <a:pt x="1008" y="5"/>
                    <a:pt x="992" y="15"/>
                  </a:cubicBezTo>
                  <a:cubicBezTo>
                    <a:pt x="851" y="103"/>
                    <a:pt x="527" y="502"/>
                    <a:pt x="186" y="886"/>
                  </a:cubicBezTo>
                  <a:cubicBezTo>
                    <a:pt x="1" y="1095"/>
                    <a:pt x="475" y="1577"/>
                    <a:pt x="580" y="1577"/>
                  </a:cubicBezTo>
                  <a:cubicBezTo>
                    <a:pt x="583" y="1577"/>
                    <a:pt x="586" y="1577"/>
                    <a:pt x="588" y="1576"/>
                  </a:cubicBezTo>
                  <a:cubicBezTo>
                    <a:pt x="672" y="1545"/>
                    <a:pt x="1343" y="820"/>
                    <a:pt x="1462" y="537"/>
                  </a:cubicBezTo>
                  <a:cubicBezTo>
                    <a:pt x="1553" y="321"/>
                    <a:pt x="1226" y="0"/>
                    <a:pt x="104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45"/>
            <p:cNvSpPr/>
            <p:nvPr/>
          </p:nvSpPr>
          <p:spPr>
            <a:xfrm>
              <a:off x="3502750" y="2108550"/>
              <a:ext cx="30000" cy="37275"/>
            </a:xfrm>
            <a:custGeom>
              <a:avLst/>
              <a:gdLst/>
              <a:ahLst/>
              <a:cxnLst/>
              <a:rect l="l" t="t" r="r" b="b"/>
              <a:pathLst>
                <a:path w="1200" h="1491" extrusionOk="0">
                  <a:moveTo>
                    <a:pt x="789" y="0"/>
                  </a:moveTo>
                  <a:cubicBezTo>
                    <a:pt x="763" y="0"/>
                    <a:pt x="739" y="8"/>
                    <a:pt x="719" y="25"/>
                  </a:cubicBezTo>
                  <a:cubicBezTo>
                    <a:pt x="610" y="117"/>
                    <a:pt x="236" y="699"/>
                    <a:pt x="138" y="830"/>
                  </a:cubicBezTo>
                  <a:cubicBezTo>
                    <a:pt x="1" y="1019"/>
                    <a:pt x="353" y="1490"/>
                    <a:pt x="432" y="1490"/>
                  </a:cubicBezTo>
                  <a:cubicBezTo>
                    <a:pt x="434" y="1490"/>
                    <a:pt x="436" y="1490"/>
                    <a:pt x="437" y="1490"/>
                  </a:cubicBezTo>
                  <a:cubicBezTo>
                    <a:pt x="503" y="1462"/>
                    <a:pt x="1097" y="706"/>
                    <a:pt x="1150" y="481"/>
                  </a:cubicBezTo>
                  <a:cubicBezTo>
                    <a:pt x="1199" y="276"/>
                    <a:pt x="949" y="0"/>
                    <a:pt x="789"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45"/>
            <p:cNvSpPr/>
            <p:nvPr/>
          </p:nvSpPr>
          <p:spPr>
            <a:xfrm>
              <a:off x="3314325" y="2109950"/>
              <a:ext cx="106675" cy="138125"/>
            </a:xfrm>
            <a:custGeom>
              <a:avLst/>
              <a:gdLst/>
              <a:ahLst/>
              <a:cxnLst/>
              <a:rect l="l" t="t" r="r" b="b"/>
              <a:pathLst>
                <a:path w="4267" h="5525" extrusionOk="0">
                  <a:moveTo>
                    <a:pt x="911" y="1"/>
                  </a:moveTo>
                  <a:lnTo>
                    <a:pt x="0" y="142"/>
                  </a:lnTo>
                  <a:lnTo>
                    <a:pt x="723" y="3754"/>
                  </a:lnTo>
                  <a:lnTo>
                    <a:pt x="2915" y="5525"/>
                  </a:lnTo>
                  <a:lnTo>
                    <a:pt x="4267" y="3054"/>
                  </a:lnTo>
                  <a:lnTo>
                    <a:pt x="2729" y="3941"/>
                  </a:lnTo>
                  <a:cubicBezTo>
                    <a:pt x="2729" y="3941"/>
                    <a:pt x="2241" y="1937"/>
                    <a:pt x="91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45"/>
            <p:cNvSpPr/>
            <p:nvPr/>
          </p:nvSpPr>
          <p:spPr>
            <a:xfrm>
              <a:off x="3225950" y="2078875"/>
              <a:ext cx="262625" cy="244275"/>
            </a:xfrm>
            <a:custGeom>
              <a:avLst/>
              <a:gdLst/>
              <a:ahLst/>
              <a:cxnLst/>
              <a:rect l="l" t="t" r="r" b="b"/>
              <a:pathLst>
                <a:path w="10505" h="9771" extrusionOk="0">
                  <a:moveTo>
                    <a:pt x="2489" y="1"/>
                  </a:moveTo>
                  <a:cubicBezTo>
                    <a:pt x="1036" y="1"/>
                    <a:pt x="1" y="2492"/>
                    <a:pt x="2767" y="6954"/>
                  </a:cubicBezTo>
                  <a:cubicBezTo>
                    <a:pt x="3408" y="7988"/>
                    <a:pt x="5394" y="9771"/>
                    <a:pt x="6592" y="9771"/>
                  </a:cubicBezTo>
                  <a:cubicBezTo>
                    <a:pt x="6699" y="9771"/>
                    <a:pt x="6799" y="9756"/>
                    <a:pt x="6892" y="9726"/>
                  </a:cubicBezTo>
                  <a:cubicBezTo>
                    <a:pt x="8026" y="9356"/>
                    <a:pt x="10505" y="3930"/>
                    <a:pt x="10505" y="3930"/>
                  </a:cubicBezTo>
                  <a:lnTo>
                    <a:pt x="8443" y="2724"/>
                  </a:lnTo>
                  <a:lnTo>
                    <a:pt x="6428" y="5236"/>
                  </a:lnTo>
                  <a:lnTo>
                    <a:pt x="6497" y="6151"/>
                  </a:lnTo>
                  <a:lnTo>
                    <a:pt x="6271" y="5625"/>
                  </a:lnTo>
                  <a:lnTo>
                    <a:pt x="5880" y="6075"/>
                  </a:lnTo>
                  <a:lnTo>
                    <a:pt x="5991" y="5609"/>
                  </a:lnTo>
                  <a:cubicBezTo>
                    <a:pt x="5991" y="5609"/>
                    <a:pt x="5063" y="1606"/>
                    <a:pt x="3491" y="382"/>
                  </a:cubicBezTo>
                  <a:cubicBezTo>
                    <a:pt x="3161" y="126"/>
                    <a:pt x="2815" y="1"/>
                    <a:pt x="24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45"/>
            <p:cNvSpPr/>
            <p:nvPr/>
          </p:nvSpPr>
          <p:spPr>
            <a:xfrm>
              <a:off x="3253175" y="2146125"/>
              <a:ext cx="236275" cy="176725"/>
            </a:xfrm>
            <a:custGeom>
              <a:avLst/>
              <a:gdLst/>
              <a:ahLst/>
              <a:cxnLst/>
              <a:rect l="l" t="t" r="r" b="b"/>
              <a:pathLst>
                <a:path w="9451" h="7069" extrusionOk="0">
                  <a:moveTo>
                    <a:pt x="1" y="1"/>
                  </a:moveTo>
                  <a:lnTo>
                    <a:pt x="1" y="1"/>
                  </a:lnTo>
                  <a:cubicBezTo>
                    <a:pt x="101" y="1339"/>
                    <a:pt x="465" y="2656"/>
                    <a:pt x="1632" y="4451"/>
                  </a:cubicBezTo>
                  <a:cubicBezTo>
                    <a:pt x="1632" y="4451"/>
                    <a:pt x="4324" y="7068"/>
                    <a:pt x="5583" y="7068"/>
                  </a:cubicBezTo>
                  <a:cubicBezTo>
                    <a:pt x="5662" y="7068"/>
                    <a:pt x="5735" y="7058"/>
                    <a:pt x="5802" y="7036"/>
                  </a:cubicBezTo>
                  <a:cubicBezTo>
                    <a:pt x="6935" y="6669"/>
                    <a:pt x="9450" y="1205"/>
                    <a:pt x="9450" y="1205"/>
                  </a:cubicBezTo>
                  <a:lnTo>
                    <a:pt x="8595" y="787"/>
                  </a:lnTo>
                  <a:cubicBezTo>
                    <a:pt x="7782" y="2188"/>
                    <a:pt x="6333" y="4924"/>
                    <a:pt x="5586" y="5167"/>
                  </a:cubicBezTo>
                  <a:cubicBezTo>
                    <a:pt x="5534" y="5184"/>
                    <a:pt x="5472" y="5192"/>
                    <a:pt x="5402" y="5192"/>
                  </a:cubicBezTo>
                  <a:cubicBezTo>
                    <a:pt x="4244" y="5192"/>
                    <a:pt x="791" y="2924"/>
                    <a:pt x="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45"/>
            <p:cNvSpPr/>
            <p:nvPr/>
          </p:nvSpPr>
          <p:spPr>
            <a:xfrm>
              <a:off x="3240850" y="2035875"/>
              <a:ext cx="177425" cy="152200"/>
            </a:xfrm>
            <a:custGeom>
              <a:avLst/>
              <a:gdLst/>
              <a:ahLst/>
              <a:cxnLst/>
              <a:rect l="l" t="t" r="r" b="b"/>
              <a:pathLst>
                <a:path w="7097" h="6088" extrusionOk="0">
                  <a:moveTo>
                    <a:pt x="3475" y="0"/>
                  </a:moveTo>
                  <a:cubicBezTo>
                    <a:pt x="1615" y="0"/>
                    <a:pt x="133" y="1721"/>
                    <a:pt x="71" y="3379"/>
                  </a:cubicBezTo>
                  <a:cubicBezTo>
                    <a:pt x="1" y="5267"/>
                    <a:pt x="508" y="4411"/>
                    <a:pt x="769" y="6088"/>
                  </a:cubicBezTo>
                  <a:cubicBezTo>
                    <a:pt x="1399" y="3593"/>
                    <a:pt x="7096" y="5201"/>
                    <a:pt x="6467" y="1892"/>
                  </a:cubicBezTo>
                  <a:cubicBezTo>
                    <a:pt x="6467" y="1892"/>
                    <a:pt x="6479" y="686"/>
                    <a:pt x="4267" y="104"/>
                  </a:cubicBezTo>
                  <a:cubicBezTo>
                    <a:pt x="3998" y="33"/>
                    <a:pt x="3732" y="0"/>
                    <a:pt x="3475"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45"/>
            <p:cNvSpPr/>
            <p:nvPr/>
          </p:nvSpPr>
          <p:spPr>
            <a:xfrm>
              <a:off x="3229250" y="2026575"/>
              <a:ext cx="186500" cy="173900"/>
            </a:xfrm>
            <a:custGeom>
              <a:avLst/>
              <a:gdLst/>
              <a:ahLst/>
              <a:cxnLst/>
              <a:rect l="l" t="t" r="r" b="b"/>
              <a:pathLst>
                <a:path w="7460" h="6956" extrusionOk="0">
                  <a:moveTo>
                    <a:pt x="3977" y="0"/>
                  </a:moveTo>
                  <a:cubicBezTo>
                    <a:pt x="1974" y="0"/>
                    <a:pt x="112" y="2552"/>
                    <a:pt x="48" y="4270"/>
                  </a:cubicBezTo>
                  <a:cubicBezTo>
                    <a:pt x="0" y="5549"/>
                    <a:pt x="221" y="6956"/>
                    <a:pt x="563" y="6956"/>
                  </a:cubicBezTo>
                  <a:cubicBezTo>
                    <a:pt x="727" y="6956"/>
                    <a:pt x="917" y="6636"/>
                    <a:pt x="1120" y="5832"/>
                  </a:cubicBezTo>
                  <a:cubicBezTo>
                    <a:pt x="1749" y="3336"/>
                    <a:pt x="7460" y="5247"/>
                    <a:pt x="6831" y="1939"/>
                  </a:cubicBezTo>
                  <a:cubicBezTo>
                    <a:pt x="6831" y="1939"/>
                    <a:pt x="6785" y="656"/>
                    <a:pt x="4569" y="77"/>
                  </a:cubicBezTo>
                  <a:cubicBezTo>
                    <a:pt x="4371" y="25"/>
                    <a:pt x="4173" y="0"/>
                    <a:pt x="3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45"/>
            <p:cNvSpPr/>
            <p:nvPr/>
          </p:nvSpPr>
          <p:spPr>
            <a:xfrm>
              <a:off x="3229250" y="2026475"/>
              <a:ext cx="171850" cy="173975"/>
            </a:xfrm>
            <a:custGeom>
              <a:avLst/>
              <a:gdLst/>
              <a:ahLst/>
              <a:cxnLst/>
              <a:rect l="l" t="t" r="r" b="b"/>
              <a:pathLst>
                <a:path w="6874" h="6959" extrusionOk="0">
                  <a:moveTo>
                    <a:pt x="3979" y="0"/>
                  </a:moveTo>
                  <a:cubicBezTo>
                    <a:pt x="1974" y="0"/>
                    <a:pt x="112" y="2552"/>
                    <a:pt x="48" y="4273"/>
                  </a:cubicBezTo>
                  <a:cubicBezTo>
                    <a:pt x="0" y="5551"/>
                    <a:pt x="221" y="6958"/>
                    <a:pt x="563" y="6958"/>
                  </a:cubicBezTo>
                  <a:cubicBezTo>
                    <a:pt x="726" y="6958"/>
                    <a:pt x="917" y="6639"/>
                    <a:pt x="1120" y="5833"/>
                  </a:cubicBezTo>
                  <a:cubicBezTo>
                    <a:pt x="1221" y="5434"/>
                    <a:pt x="1455" y="5148"/>
                    <a:pt x="1771" y="4934"/>
                  </a:cubicBezTo>
                  <a:cubicBezTo>
                    <a:pt x="1728" y="4704"/>
                    <a:pt x="1705" y="4464"/>
                    <a:pt x="1705" y="4216"/>
                  </a:cubicBezTo>
                  <a:cubicBezTo>
                    <a:pt x="1705" y="2377"/>
                    <a:pt x="2979" y="887"/>
                    <a:pt x="4553" y="887"/>
                  </a:cubicBezTo>
                  <a:cubicBezTo>
                    <a:pt x="5510" y="887"/>
                    <a:pt x="6358" y="1440"/>
                    <a:pt x="6874" y="2288"/>
                  </a:cubicBezTo>
                  <a:cubicBezTo>
                    <a:pt x="6866" y="2179"/>
                    <a:pt x="6854" y="2065"/>
                    <a:pt x="6831" y="1942"/>
                  </a:cubicBezTo>
                  <a:cubicBezTo>
                    <a:pt x="6831" y="1942"/>
                    <a:pt x="6785" y="659"/>
                    <a:pt x="4569" y="77"/>
                  </a:cubicBezTo>
                  <a:cubicBezTo>
                    <a:pt x="4372" y="25"/>
                    <a:pt x="4175" y="0"/>
                    <a:pt x="3979"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45"/>
            <p:cNvSpPr/>
            <p:nvPr/>
          </p:nvSpPr>
          <p:spPr>
            <a:xfrm>
              <a:off x="3297125" y="1944700"/>
              <a:ext cx="91575" cy="147325"/>
            </a:xfrm>
            <a:custGeom>
              <a:avLst/>
              <a:gdLst/>
              <a:ahLst/>
              <a:cxnLst/>
              <a:rect l="l" t="t" r="r" b="b"/>
              <a:pathLst>
                <a:path w="3663" h="5893" extrusionOk="0">
                  <a:moveTo>
                    <a:pt x="2900" y="1"/>
                  </a:moveTo>
                  <a:lnTo>
                    <a:pt x="717" y="521"/>
                  </a:lnTo>
                  <a:cubicBezTo>
                    <a:pt x="917" y="1284"/>
                    <a:pt x="0" y="4549"/>
                    <a:pt x="0" y="4549"/>
                  </a:cubicBezTo>
                  <a:lnTo>
                    <a:pt x="2855" y="5892"/>
                  </a:lnTo>
                  <a:cubicBezTo>
                    <a:pt x="3151" y="4530"/>
                    <a:pt x="3663" y="3008"/>
                    <a:pt x="3663" y="3008"/>
                  </a:cubicBezTo>
                  <a:lnTo>
                    <a:pt x="2900"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45"/>
            <p:cNvSpPr/>
            <p:nvPr/>
          </p:nvSpPr>
          <p:spPr>
            <a:xfrm>
              <a:off x="3761150" y="2665700"/>
              <a:ext cx="48800" cy="14325"/>
            </a:xfrm>
            <a:custGeom>
              <a:avLst/>
              <a:gdLst/>
              <a:ahLst/>
              <a:cxnLst/>
              <a:rect l="l" t="t" r="r" b="b"/>
              <a:pathLst>
                <a:path w="1952" h="573" extrusionOk="0">
                  <a:moveTo>
                    <a:pt x="311" y="1"/>
                  </a:moveTo>
                  <a:cubicBezTo>
                    <a:pt x="268" y="1"/>
                    <a:pt x="234" y="8"/>
                    <a:pt x="213" y="22"/>
                  </a:cubicBezTo>
                  <a:cubicBezTo>
                    <a:pt x="0" y="176"/>
                    <a:pt x="319" y="573"/>
                    <a:pt x="319" y="573"/>
                  </a:cubicBezTo>
                  <a:lnTo>
                    <a:pt x="1952" y="573"/>
                  </a:lnTo>
                  <a:cubicBezTo>
                    <a:pt x="1952" y="573"/>
                    <a:pt x="711" y="1"/>
                    <a:pt x="311" y="1"/>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45"/>
            <p:cNvSpPr/>
            <p:nvPr/>
          </p:nvSpPr>
          <p:spPr>
            <a:xfrm>
              <a:off x="3563450" y="2664625"/>
              <a:ext cx="48500" cy="15400"/>
            </a:xfrm>
            <a:custGeom>
              <a:avLst/>
              <a:gdLst/>
              <a:ahLst/>
              <a:cxnLst/>
              <a:rect l="l" t="t" r="r" b="b"/>
              <a:pathLst>
                <a:path w="1940" h="616" extrusionOk="0">
                  <a:moveTo>
                    <a:pt x="304" y="0"/>
                  </a:moveTo>
                  <a:cubicBezTo>
                    <a:pt x="264" y="0"/>
                    <a:pt x="233" y="7"/>
                    <a:pt x="213" y="21"/>
                  </a:cubicBezTo>
                  <a:cubicBezTo>
                    <a:pt x="1" y="173"/>
                    <a:pt x="77" y="616"/>
                    <a:pt x="77" y="616"/>
                  </a:cubicBezTo>
                  <a:lnTo>
                    <a:pt x="1939" y="616"/>
                  </a:lnTo>
                  <a:cubicBezTo>
                    <a:pt x="1939" y="616"/>
                    <a:pt x="695" y="0"/>
                    <a:pt x="304" y="0"/>
                  </a:cubicBezTo>
                  <a:close/>
                </a:path>
              </a:pathLst>
            </a:custGeom>
            <a:solidFill>
              <a:srgbClr val="DDD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45"/>
            <p:cNvSpPr/>
            <p:nvPr/>
          </p:nvSpPr>
          <p:spPr>
            <a:xfrm>
              <a:off x="3417825" y="2356725"/>
              <a:ext cx="121950" cy="156050"/>
            </a:xfrm>
            <a:custGeom>
              <a:avLst/>
              <a:gdLst/>
              <a:ahLst/>
              <a:cxnLst/>
              <a:rect l="l" t="t" r="r" b="b"/>
              <a:pathLst>
                <a:path w="4878" h="6242" extrusionOk="0">
                  <a:moveTo>
                    <a:pt x="4160" y="0"/>
                  </a:moveTo>
                  <a:cubicBezTo>
                    <a:pt x="3129" y="2011"/>
                    <a:pt x="1717" y="3859"/>
                    <a:pt x="0" y="5576"/>
                  </a:cubicBezTo>
                  <a:lnTo>
                    <a:pt x="822" y="6241"/>
                  </a:lnTo>
                  <a:cubicBezTo>
                    <a:pt x="2499" y="5051"/>
                    <a:pt x="4282" y="1870"/>
                    <a:pt x="4877" y="386"/>
                  </a:cubicBezTo>
                  <a:lnTo>
                    <a:pt x="4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45"/>
            <p:cNvSpPr/>
            <p:nvPr/>
          </p:nvSpPr>
          <p:spPr>
            <a:xfrm>
              <a:off x="3279250" y="2303425"/>
              <a:ext cx="158675" cy="87425"/>
            </a:xfrm>
            <a:custGeom>
              <a:avLst/>
              <a:gdLst/>
              <a:ahLst/>
              <a:cxnLst/>
              <a:rect l="l" t="t" r="r" b="b"/>
              <a:pathLst>
                <a:path w="6347" h="3497" extrusionOk="0">
                  <a:moveTo>
                    <a:pt x="6188" y="0"/>
                  </a:moveTo>
                  <a:lnTo>
                    <a:pt x="1" y="2709"/>
                  </a:lnTo>
                  <a:lnTo>
                    <a:pt x="262" y="3496"/>
                  </a:lnTo>
                  <a:lnTo>
                    <a:pt x="6347" y="263"/>
                  </a:lnTo>
                  <a:lnTo>
                    <a:pt x="6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45"/>
            <p:cNvSpPr/>
            <p:nvPr/>
          </p:nvSpPr>
          <p:spPr>
            <a:xfrm>
              <a:off x="3426975" y="2146125"/>
              <a:ext cx="66025" cy="51125"/>
            </a:xfrm>
            <a:custGeom>
              <a:avLst/>
              <a:gdLst/>
              <a:ahLst/>
              <a:cxnLst/>
              <a:rect l="l" t="t" r="r" b="b"/>
              <a:pathLst>
                <a:path w="2641" h="2045" extrusionOk="0">
                  <a:moveTo>
                    <a:pt x="508" y="1"/>
                  </a:moveTo>
                  <a:lnTo>
                    <a:pt x="1" y="856"/>
                  </a:lnTo>
                  <a:lnTo>
                    <a:pt x="2274" y="2044"/>
                  </a:lnTo>
                  <a:lnTo>
                    <a:pt x="2640" y="1117"/>
                  </a:lnTo>
                  <a:lnTo>
                    <a:pt x="5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45"/>
            <p:cNvSpPr/>
            <p:nvPr/>
          </p:nvSpPr>
          <p:spPr>
            <a:xfrm>
              <a:off x="3502050" y="2039825"/>
              <a:ext cx="63975" cy="29200"/>
            </a:xfrm>
            <a:custGeom>
              <a:avLst/>
              <a:gdLst/>
              <a:ahLst/>
              <a:cxnLst/>
              <a:rect l="l" t="t" r="r" b="b"/>
              <a:pathLst>
                <a:path w="2559" h="1168" extrusionOk="0">
                  <a:moveTo>
                    <a:pt x="122" y="1"/>
                  </a:moveTo>
                  <a:lnTo>
                    <a:pt x="1" y="988"/>
                  </a:lnTo>
                  <a:lnTo>
                    <a:pt x="2559" y="1168"/>
                  </a:lnTo>
                  <a:lnTo>
                    <a:pt x="2526" y="173"/>
                  </a:lnTo>
                  <a:lnTo>
                    <a:pt x="1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45"/>
            <p:cNvSpPr/>
            <p:nvPr/>
          </p:nvSpPr>
          <p:spPr>
            <a:xfrm>
              <a:off x="3244625" y="1972650"/>
              <a:ext cx="176275" cy="180500"/>
            </a:xfrm>
            <a:custGeom>
              <a:avLst/>
              <a:gdLst/>
              <a:ahLst/>
              <a:cxnLst/>
              <a:rect l="l" t="t" r="r" b="b"/>
              <a:pathLst>
                <a:path w="7051" h="7220" extrusionOk="0">
                  <a:moveTo>
                    <a:pt x="2829" y="1"/>
                  </a:moveTo>
                  <a:cubicBezTo>
                    <a:pt x="2771" y="657"/>
                    <a:pt x="2558" y="1616"/>
                    <a:pt x="2379" y="2353"/>
                  </a:cubicBezTo>
                  <a:cubicBezTo>
                    <a:pt x="1403" y="2740"/>
                    <a:pt x="538" y="3645"/>
                    <a:pt x="1" y="4616"/>
                  </a:cubicBezTo>
                  <a:cubicBezTo>
                    <a:pt x="292" y="5003"/>
                    <a:pt x="640" y="5375"/>
                    <a:pt x="1041" y="5719"/>
                  </a:cubicBezTo>
                  <a:cubicBezTo>
                    <a:pt x="2195" y="6701"/>
                    <a:pt x="3521" y="7220"/>
                    <a:pt x="4631" y="7220"/>
                  </a:cubicBezTo>
                  <a:cubicBezTo>
                    <a:pt x="5392" y="7220"/>
                    <a:pt x="6051" y="6976"/>
                    <a:pt x="6483" y="6470"/>
                  </a:cubicBezTo>
                  <a:cubicBezTo>
                    <a:pt x="6911" y="5970"/>
                    <a:pt x="7050" y="5287"/>
                    <a:pt x="6935" y="4542"/>
                  </a:cubicBezTo>
                  <a:cubicBezTo>
                    <a:pt x="6698" y="4375"/>
                    <a:pt x="6460" y="4210"/>
                    <a:pt x="6221" y="4053"/>
                  </a:cubicBezTo>
                  <a:cubicBezTo>
                    <a:pt x="6216" y="4042"/>
                    <a:pt x="6210" y="4030"/>
                    <a:pt x="6205" y="4019"/>
                  </a:cubicBezTo>
                  <a:cubicBezTo>
                    <a:pt x="6172" y="3838"/>
                    <a:pt x="6034" y="3359"/>
                    <a:pt x="5444" y="2908"/>
                  </a:cubicBezTo>
                  <a:cubicBezTo>
                    <a:pt x="5556" y="2527"/>
                    <a:pt x="5655" y="2218"/>
                    <a:pt x="5711" y="2044"/>
                  </a:cubicBezTo>
                  <a:cubicBezTo>
                    <a:pt x="5468" y="1755"/>
                    <a:pt x="5192" y="1477"/>
                    <a:pt x="4885" y="1215"/>
                  </a:cubicBezTo>
                  <a:cubicBezTo>
                    <a:pt x="4231" y="656"/>
                    <a:pt x="3521" y="248"/>
                    <a:pt x="2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45"/>
            <p:cNvSpPr/>
            <p:nvPr/>
          </p:nvSpPr>
          <p:spPr>
            <a:xfrm>
              <a:off x="3264375" y="1850775"/>
              <a:ext cx="86175" cy="165350"/>
            </a:xfrm>
            <a:custGeom>
              <a:avLst/>
              <a:gdLst/>
              <a:ahLst/>
              <a:cxnLst/>
              <a:rect l="l" t="t" r="r" b="b"/>
              <a:pathLst>
                <a:path w="3447" h="6614" extrusionOk="0">
                  <a:moveTo>
                    <a:pt x="1956" y="1"/>
                  </a:moveTo>
                  <a:cubicBezTo>
                    <a:pt x="1115" y="1"/>
                    <a:pt x="196" y="433"/>
                    <a:pt x="70" y="2259"/>
                  </a:cubicBezTo>
                  <a:cubicBezTo>
                    <a:pt x="1" y="3266"/>
                    <a:pt x="1406" y="5988"/>
                    <a:pt x="1835" y="6613"/>
                  </a:cubicBezTo>
                  <a:cubicBezTo>
                    <a:pt x="2000" y="6284"/>
                    <a:pt x="2256" y="5964"/>
                    <a:pt x="2442" y="5494"/>
                  </a:cubicBezTo>
                  <a:cubicBezTo>
                    <a:pt x="2598" y="5451"/>
                    <a:pt x="2862" y="5372"/>
                    <a:pt x="2990" y="5234"/>
                  </a:cubicBezTo>
                  <a:cubicBezTo>
                    <a:pt x="3447" y="4029"/>
                    <a:pt x="3405" y="349"/>
                    <a:pt x="3405" y="349"/>
                  </a:cubicBezTo>
                  <a:cubicBezTo>
                    <a:pt x="3405" y="349"/>
                    <a:pt x="2712" y="1"/>
                    <a:pt x="1956"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45"/>
            <p:cNvSpPr/>
            <p:nvPr/>
          </p:nvSpPr>
          <p:spPr>
            <a:xfrm>
              <a:off x="3369100" y="1848375"/>
              <a:ext cx="61575" cy="80525"/>
            </a:xfrm>
            <a:custGeom>
              <a:avLst/>
              <a:gdLst/>
              <a:ahLst/>
              <a:cxnLst/>
              <a:rect l="l" t="t" r="r" b="b"/>
              <a:pathLst>
                <a:path w="2463" h="3221" extrusionOk="0">
                  <a:moveTo>
                    <a:pt x="826" y="0"/>
                  </a:moveTo>
                  <a:cubicBezTo>
                    <a:pt x="575" y="0"/>
                    <a:pt x="297" y="99"/>
                    <a:pt x="1" y="327"/>
                  </a:cubicBezTo>
                  <a:cubicBezTo>
                    <a:pt x="1" y="327"/>
                    <a:pt x="1239" y="3221"/>
                    <a:pt x="1756" y="3221"/>
                  </a:cubicBezTo>
                  <a:cubicBezTo>
                    <a:pt x="1817" y="3221"/>
                    <a:pt x="1868" y="3180"/>
                    <a:pt x="1906" y="3089"/>
                  </a:cubicBezTo>
                  <a:cubicBezTo>
                    <a:pt x="2462" y="1757"/>
                    <a:pt x="1883" y="0"/>
                    <a:pt x="826"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45"/>
            <p:cNvSpPr/>
            <p:nvPr/>
          </p:nvSpPr>
          <p:spPr>
            <a:xfrm>
              <a:off x="3305050" y="1864650"/>
              <a:ext cx="139150" cy="203925"/>
            </a:xfrm>
            <a:custGeom>
              <a:avLst/>
              <a:gdLst/>
              <a:ahLst/>
              <a:cxnLst/>
              <a:rect l="l" t="t" r="r" b="b"/>
              <a:pathLst>
                <a:path w="5566" h="8157" extrusionOk="0">
                  <a:moveTo>
                    <a:pt x="3048" y="1"/>
                  </a:moveTo>
                  <a:cubicBezTo>
                    <a:pt x="1734" y="1"/>
                    <a:pt x="1" y="1434"/>
                    <a:pt x="218" y="3302"/>
                  </a:cubicBezTo>
                  <a:cubicBezTo>
                    <a:pt x="450" y="5319"/>
                    <a:pt x="1407" y="7574"/>
                    <a:pt x="1554" y="7690"/>
                  </a:cubicBezTo>
                  <a:cubicBezTo>
                    <a:pt x="1699" y="7807"/>
                    <a:pt x="4112" y="8127"/>
                    <a:pt x="4314" y="8156"/>
                  </a:cubicBezTo>
                  <a:cubicBezTo>
                    <a:pt x="4315" y="8156"/>
                    <a:pt x="4315" y="8156"/>
                    <a:pt x="4316" y="8156"/>
                  </a:cubicBezTo>
                  <a:cubicBezTo>
                    <a:pt x="4522" y="8156"/>
                    <a:pt x="5565" y="2650"/>
                    <a:pt x="4162" y="554"/>
                  </a:cubicBezTo>
                  <a:cubicBezTo>
                    <a:pt x="3906" y="172"/>
                    <a:pt x="3502" y="1"/>
                    <a:pt x="304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45"/>
            <p:cNvSpPr/>
            <p:nvPr/>
          </p:nvSpPr>
          <p:spPr>
            <a:xfrm>
              <a:off x="3307825" y="1889125"/>
              <a:ext cx="114075" cy="182675"/>
            </a:xfrm>
            <a:custGeom>
              <a:avLst/>
              <a:gdLst/>
              <a:ahLst/>
              <a:cxnLst/>
              <a:rect l="l" t="t" r="r" b="b"/>
              <a:pathLst>
                <a:path w="4563" h="7307" extrusionOk="0">
                  <a:moveTo>
                    <a:pt x="832" y="1"/>
                  </a:moveTo>
                  <a:cubicBezTo>
                    <a:pt x="326" y="599"/>
                    <a:pt x="0" y="1412"/>
                    <a:pt x="104" y="2323"/>
                  </a:cubicBezTo>
                  <a:cubicBezTo>
                    <a:pt x="338" y="4340"/>
                    <a:pt x="1209" y="6654"/>
                    <a:pt x="1352" y="6769"/>
                  </a:cubicBezTo>
                  <a:cubicBezTo>
                    <a:pt x="1498" y="6885"/>
                    <a:pt x="4011" y="7276"/>
                    <a:pt x="4213" y="7306"/>
                  </a:cubicBezTo>
                  <a:cubicBezTo>
                    <a:pt x="4214" y="7306"/>
                    <a:pt x="4214" y="7306"/>
                    <a:pt x="4215" y="7306"/>
                  </a:cubicBezTo>
                  <a:cubicBezTo>
                    <a:pt x="4300" y="7306"/>
                    <a:pt x="4471" y="6238"/>
                    <a:pt x="4563" y="4987"/>
                  </a:cubicBezTo>
                  <a:cubicBezTo>
                    <a:pt x="3828" y="4887"/>
                    <a:pt x="2298" y="4667"/>
                    <a:pt x="2183" y="4576"/>
                  </a:cubicBezTo>
                  <a:cubicBezTo>
                    <a:pt x="2036" y="4458"/>
                    <a:pt x="1079" y="2205"/>
                    <a:pt x="847" y="188"/>
                  </a:cubicBezTo>
                  <a:cubicBezTo>
                    <a:pt x="839" y="124"/>
                    <a:pt x="835" y="63"/>
                    <a:pt x="832"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45"/>
            <p:cNvSpPr/>
            <p:nvPr/>
          </p:nvSpPr>
          <p:spPr>
            <a:xfrm>
              <a:off x="3399075" y="1993825"/>
              <a:ext cx="53575" cy="95650"/>
            </a:xfrm>
            <a:custGeom>
              <a:avLst/>
              <a:gdLst/>
              <a:ahLst/>
              <a:cxnLst/>
              <a:rect l="l" t="t" r="r" b="b"/>
              <a:pathLst>
                <a:path w="2143" h="3826" extrusionOk="0">
                  <a:moveTo>
                    <a:pt x="989" y="1"/>
                  </a:moveTo>
                  <a:cubicBezTo>
                    <a:pt x="963" y="1"/>
                    <a:pt x="936" y="3"/>
                    <a:pt x="908" y="7"/>
                  </a:cubicBezTo>
                  <a:cubicBezTo>
                    <a:pt x="0" y="151"/>
                    <a:pt x="382" y="874"/>
                    <a:pt x="382" y="874"/>
                  </a:cubicBezTo>
                  <a:cubicBezTo>
                    <a:pt x="1193" y="1303"/>
                    <a:pt x="1907" y="3825"/>
                    <a:pt x="1907" y="3825"/>
                  </a:cubicBezTo>
                  <a:cubicBezTo>
                    <a:pt x="1907" y="3825"/>
                    <a:pt x="1907" y="3825"/>
                    <a:pt x="1907" y="3825"/>
                  </a:cubicBezTo>
                  <a:cubicBezTo>
                    <a:pt x="2143" y="2195"/>
                    <a:pt x="1837" y="1"/>
                    <a:pt x="98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45"/>
            <p:cNvSpPr/>
            <p:nvPr/>
          </p:nvSpPr>
          <p:spPr>
            <a:xfrm>
              <a:off x="3402875" y="1998125"/>
              <a:ext cx="44975" cy="91375"/>
            </a:xfrm>
            <a:custGeom>
              <a:avLst/>
              <a:gdLst/>
              <a:ahLst/>
              <a:cxnLst/>
              <a:rect l="l" t="t" r="r" b="b"/>
              <a:pathLst>
                <a:path w="1799" h="3655" extrusionOk="0">
                  <a:moveTo>
                    <a:pt x="331" y="1"/>
                  </a:moveTo>
                  <a:lnTo>
                    <a:pt x="331" y="1"/>
                  </a:lnTo>
                  <a:cubicBezTo>
                    <a:pt x="0" y="262"/>
                    <a:pt x="174" y="745"/>
                    <a:pt x="174" y="745"/>
                  </a:cubicBezTo>
                  <a:cubicBezTo>
                    <a:pt x="985" y="1175"/>
                    <a:pt x="1755" y="3655"/>
                    <a:pt x="1755" y="3655"/>
                  </a:cubicBezTo>
                  <a:cubicBezTo>
                    <a:pt x="1774" y="3536"/>
                    <a:pt x="1788" y="3409"/>
                    <a:pt x="1798" y="3284"/>
                  </a:cubicBezTo>
                  <a:cubicBezTo>
                    <a:pt x="1597" y="2642"/>
                    <a:pt x="1003" y="920"/>
                    <a:pt x="347" y="573"/>
                  </a:cubicBezTo>
                  <a:cubicBezTo>
                    <a:pt x="347" y="573"/>
                    <a:pt x="182" y="256"/>
                    <a:pt x="331"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45"/>
            <p:cNvSpPr/>
            <p:nvPr/>
          </p:nvSpPr>
          <p:spPr>
            <a:xfrm>
              <a:off x="3414775" y="1934725"/>
              <a:ext cx="8525" cy="21675"/>
            </a:xfrm>
            <a:custGeom>
              <a:avLst/>
              <a:gdLst/>
              <a:ahLst/>
              <a:cxnLst/>
              <a:rect l="l" t="t" r="r" b="b"/>
              <a:pathLst>
                <a:path w="341" h="867" extrusionOk="0">
                  <a:moveTo>
                    <a:pt x="162" y="0"/>
                  </a:moveTo>
                  <a:cubicBezTo>
                    <a:pt x="156" y="0"/>
                    <a:pt x="150" y="1"/>
                    <a:pt x="144" y="3"/>
                  </a:cubicBezTo>
                  <a:cubicBezTo>
                    <a:pt x="58" y="31"/>
                    <a:pt x="0" y="245"/>
                    <a:pt x="14" y="482"/>
                  </a:cubicBezTo>
                  <a:cubicBezTo>
                    <a:pt x="28" y="703"/>
                    <a:pt x="100" y="867"/>
                    <a:pt x="180" y="867"/>
                  </a:cubicBezTo>
                  <a:cubicBezTo>
                    <a:pt x="185" y="867"/>
                    <a:pt x="191" y="866"/>
                    <a:pt x="197" y="864"/>
                  </a:cubicBezTo>
                  <a:cubicBezTo>
                    <a:pt x="280" y="837"/>
                    <a:pt x="341" y="623"/>
                    <a:pt x="326" y="385"/>
                  </a:cubicBezTo>
                  <a:cubicBezTo>
                    <a:pt x="313" y="165"/>
                    <a:pt x="241" y="0"/>
                    <a:pt x="162" y="0"/>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45"/>
            <p:cNvSpPr/>
            <p:nvPr/>
          </p:nvSpPr>
          <p:spPr>
            <a:xfrm>
              <a:off x="3400550" y="1934475"/>
              <a:ext cx="34525" cy="78575"/>
            </a:xfrm>
            <a:custGeom>
              <a:avLst/>
              <a:gdLst/>
              <a:ahLst/>
              <a:cxnLst/>
              <a:rect l="l" t="t" r="r" b="b"/>
              <a:pathLst>
                <a:path w="1381" h="3143" extrusionOk="0">
                  <a:moveTo>
                    <a:pt x="523" y="0"/>
                  </a:moveTo>
                  <a:lnTo>
                    <a:pt x="0" y="3143"/>
                  </a:lnTo>
                  <a:cubicBezTo>
                    <a:pt x="0" y="3143"/>
                    <a:pt x="831" y="3009"/>
                    <a:pt x="1278" y="2871"/>
                  </a:cubicBezTo>
                  <a:cubicBezTo>
                    <a:pt x="1381" y="2838"/>
                    <a:pt x="846" y="1242"/>
                    <a:pt x="523"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45"/>
            <p:cNvSpPr/>
            <p:nvPr/>
          </p:nvSpPr>
          <p:spPr>
            <a:xfrm>
              <a:off x="3396400" y="1931750"/>
              <a:ext cx="34475" cy="79275"/>
            </a:xfrm>
            <a:custGeom>
              <a:avLst/>
              <a:gdLst/>
              <a:ahLst/>
              <a:cxnLst/>
              <a:rect l="l" t="t" r="r" b="b"/>
              <a:pathLst>
                <a:path w="1379" h="3171" extrusionOk="0">
                  <a:moveTo>
                    <a:pt x="487" y="0"/>
                  </a:moveTo>
                  <a:lnTo>
                    <a:pt x="1" y="3170"/>
                  </a:lnTo>
                  <a:cubicBezTo>
                    <a:pt x="1" y="3170"/>
                    <a:pt x="829" y="3034"/>
                    <a:pt x="1273" y="2894"/>
                  </a:cubicBezTo>
                  <a:cubicBezTo>
                    <a:pt x="1379" y="2861"/>
                    <a:pt x="824" y="1255"/>
                    <a:pt x="48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45"/>
            <p:cNvSpPr/>
            <p:nvPr/>
          </p:nvSpPr>
          <p:spPr>
            <a:xfrm>
              <a:off x="3350600" y="1999175"/>
              <a:ext cx="77125" cy="109375"/>
            </a:xfrm>
            <a:custGeom>
              <a:avLst/>
              <a:gdLst/>
              <a:ahLst/>
              <a:cxnLst/>
              <a:rect l="l" t="t" r="r" b="b"/>
              <a:pathLst>
                <a:path w="3085" h="4375" extrusionOk="0">
                  <a:moveTo>
                    <a:pt x="2221" y="0"/>
                  </a:moveTo>
                  <a:cubicBezTo>
                    <a:pt x="1134" y="0"/>
                    <a:pt x="100" y="2463"/>
                    <a:pt x="1" y="4374"/>
                  </a:cubicBezTo>
                  <a:cubicBezTo>
                    <a:pt x="1" y="4374"/>
                    <a:pt x="1517" y="1440"/>
                    <a:pt x="2643" y="939"/>
                  </a:cubicBezTo>
                  <a:cubicBezTo>
                    <a:pt x="2643" y="939"/>
                    <a:pt x="3084" y="92"/>
                    <a:pt x="2300" y="5"/>
                  </a:cubicBezTo>
                  <a:cubicBezTo>
                    <a:pt x="2274" y="2"/>
                    <a:pt x="2247" y="0"/>
                    <a:pt x="222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45"/>
            <p:cNvSpPr/>
            <p:nvPr/>
          </p:nvSpPr>
          <p:spPr>
            <a:xfrm>
              <a:off x="3350600" y="2000725"/>
              <a:ext cx="67700" cy="107825"/>
            </a:xfrm>
            <a:custGeom>
              <a:avLst/>
              <a:gdLst/>
              <a:ahLst/>
              <a:cxnLst/>
              <a:rect l="l" t="t" r="r" b="b"/>
              <a:pathLst>
                <a:path w="2708" h="4313" extrusionOk="0">
                  <a:moveTo>
                    <a:pt x="1923" y="0"/>
                  </a:moveTo>
                  <a:cubicBezTo>
                    <a:pt x="951" y="388"/>
                    <a:pt x="91" y="2577"/>
                    <a:pt x="1" y="4312"/>
                  </a:cubicBezTo>
                  <a:cubicBezTo>
                    <a:pt x="1" y="4312"/>
                    <a:pt x="1517" y="1377"/>
                    <a:pt x="2643" y="877"/>
                  </a:cubicBezTo>
                  <a:cubicBezTo>
                    <a:pt x="2643" y="877"/>
                    <a:pt x="2675" y="813"/>
                    <a:pt x="2708" y="720"/>
                  </a:cubicBezTo>
                  <a:lnTo>
                    <a:pt x="2708" y="720"/>
                  </a:lnTo>
                  <a:cubicBezTo>
                    <a:pt x="1612" y="1380"/>
                    <a:pt x="560" y="2759"/>
                    <a:pt x="560" y="2759"/>
                  </a:cubicBezTo>
                  <a:cubicBezTo>
                    <a:pt x="731" y="1578"/>
                    <a:pt x="1287" y="641"/>
                    <a:pt x="1923" y="0"/>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45"/>
            <p:cNvSpPr/>
            <p:nvPr/>
          </p:nvSpPr>
          <p:spPr>
            <a:xfrm>
              <a:off x="3297050" y="1955100"/>
              <a:ext cx="31275" cy="49475"/>
            </a:xfrm>
            <a:custGeom>
              <a:avLst/>
              <a:gdLst/>
              <a:ahLst/>
              <a:cxnLst/>
              <a:rect l="l" t="t" r="r" b="b"/>
              <a:pathLst>
                <a:path w="1251" h="1979" extrusionOk="0">
                  <a:moveTo>
                    <a:pt x="561" y="0"/>
                  </a:moveTo>
                  <a:cubicBezTo>
                    <a:pt x="363" y="0"/>
                    <a:pt x="184" y="79"/>
                    <a:pt x="131" y="242"/>
                  </a:cubicBezTo>
                  <a:cubicBezTo>
                    <a:pt x="0" y="648"/>
                    <a:pt x="697" y="1839"/>
                    <a:pt x="961" y="1969"/>
                  </a:cubicBezTo>
                  <a:cubicBezTo>
                    <a:pt x="975" y="1976"/>
                    <a:pt x="988" y="1979"/>
                    <a:pt x="1001" y="1979"/>
                  </a:cubicBezTo>
                  <a:cubicBezTo>
                    <a:pt x="1227" y="1979"/>
                    <a:pt x="1250" y="904"/>
                    <a:pt x="1224" y="517"/>
                  </a:cubicBezTo>
                  <a:cubicBezTo>
                    <a:pt x="1203" y="179"/>
                    <a:pt x="860" y="0"/>
                    <a:pt x="56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45"/>
            <p:cNvSpPr/>
            <p:nvPr/>
          </p:nvSpPr>
          <p:spPr>
            <a:xfrm>
              <a:off x="3304825" y="1963050"/>
              <a:ext cx="18800" cy="29775"/>
            </a:xfrm>
            <a:custGeom>
              <a:avLst/>
              <a:gdLst/>
              <a:ahLst/>
              <a:cxnLst/>
              <a:rect l="l" t="t" r="r" b="b"/>
              <a:pathLst>
                <a:path w="752" h="1191" extrusionOk="0">
                  <a:moveTo>
                    <a:pt x="339" y="1"/>
                  </a:moveTo>
                  <a:cubicBezTo>
                    <a:pt x="219" y="1"/>
                    <a:pt x="112" y="48"/>
                    <a:pt x="80" y="146"/>
                  </a:cubicBezTo>
                  <a:cubicBezTo>
                    <a:pt x="1" y="391"/>
                    <a:pt x="422" y="1106"/>
                    <a:pt x="580" y="1184"/>
                  </a:cubicBezTo>
                  <a:cubicBezTo>
                    <a:pt x="589" y="1188"/>
                    <a:pt x="597" y="1190"/>
                    <a:pt x="604" y="1190"/>
                  </a:cubicBezTo>
                  <a:cubicBezTo>
                    <a:pt x="740" y="1190"/>
                    <a:pt x="752" y="546"/>
                    <a:pt x="738" y="313"/>
                  </a:cubicBezTo>
                  <a:cubicBezTo>
                    <a:pt x="725" y="108"/>
                    <a:pt x="519" y="1"/>
                    <a:pt x="339"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45"/>
            <p:cNvSpPr/>
            <p:nvPr/>
          </p:nvSpPr>
          <p:spPr>
            <a:xfrm>
              <a:off x="3311075" y="1975350"/>
              <a:ext cx="12625" cy="20050"/>
            </a:xfrm>
            <a:custGeom>
              <a:avLst/>
              <a:gdLst/>
              <a:ahLst/>
              <a:cxnLst/>
              <a:rect l="l" t="t" r="r" b="b"/>
              <a:pathLst>
                <a:path w="505" h="802" extrusionOk="0">
                  <a:moveTo>
                    <a:pt x="226" y="1"/>
                  </a:moveTo>
                  <a:cubicBezTo>
                    <a:pt x="146" y="1"/>
                    <a:pt x="74" y="32"/>
                    <a:pt x="53" y="97"/>
                  </a:cubicBezTo>
                  <a:cubicBezTo>
                    <a:pt x="1" y="261"/>
                    <a:pt x="283" y="743"/>
                    <a:pt x="389" y="798"/>
                  </a:cubicBezTo>
                  <a:cubicBezTo>
                    <a:pt x="394" y="801"/>
                    <a:pt x="400" y="802"/>
                    <a:pt x="405" y="802"/>
                  </a:cubicBezTo>
                  <a:cubicBezTo>
                    <a:pt x="496" y="802"/>
                    <a:pt x="505" y="367"/>
                    <a:pt x="495" y="210"/>
                  </a:cubicBezTo>
                  <a:cubicBezTo>
                    <a:pt x="487" y="73"/>
                    <a:pt x="347" y="1"/>
                    <a:pt x="22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45"/>
            <p:cNvSpPr/>
            <p:nvPr/>
          </p:nvSpPr>
          <p:spPr>
            <a:xfrm>
              <a:off x="3281725" y="1835200"/>
              <a:ext cx="135875" cy="68875"/>
            </a:xfrm>
            <a:custGeom>
              <a:avLst/>
              <a:gdLst/>
              <a:ahLst/>
              <a:cxnLst/>
              <a:rect l="l" t="t" r="r" b="b"/>
              <a:pathLst>
                <a:path w="5435" h="2755" extrusionOk="0">
                  <a:moveTo>
                    <a:pt x="2837" y="0"/>
                  </a:moveTo>
                  <a:cubicBezTo>
                    <a:pt x="1407" y="0"/>
                    <a:pt x="0" y="1010"/>
                    <a:pt x="415" y="2754"/>
                  </a:cubicBezTo>
                  <a:cubicBezTo>
                    <a:pt x="415" y="2754"/>
                    <a:pt x="5434" y="1360"/>
                    <a:pt x="4614" y="635"/>
                  </a:cubicBezTo>
                  <a:cubicBezTo>
                    <a:pt x="4125" y="203"/>
                    <a:pt x="3479" y="0"/>
                    <a:pt x="2837"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45"/>
            <p:cNvSpPr/>
            <p:nvPr/>
          </p:nvSpPr>
          <p:spPr>
            <a:xfrm>
              <a:off x="3279075" y="1838725"/>
              <a:ext cx="114850" cy="71425"/>
            </a:xfrm>
            <a:custGeom>
              <a:avLst/>
              <a:gdLst/>
              <a:ahLst/>
              <a:cxnLst/>
              <a:rect l="l" t="t" r="r" b="b"/>
              <a:pathLst>
                <a:path w="4594" h="2857" extrusionOk="0">
                  <a:moveTo>
                    <a:pt x="2033" y="1"/>
                  </a:moveTo>
                  <a:lnTo>
                    <a:pt x="2033" y="1"/>
                  </a:lnTo>
                  <a:cubicBezTo>
                    <a:pt x="988" y="336"/>
                    <a:pt x="1" y="1492"/>
                    <a:pt x="325" y="2856"/>
                  </a:cubicBezTo>
                  <a:cubicBezTo>
                    <a:pt x="325" y="2856"/>
                    <a:pt x="3725" y="1719"/>
                    <a:pt x="4593" y="992"/>
                  </a:cubicBezTo>
                  <a:lnTo>
                    <a:pt x="4593" y="992"/>
                  </a:lnTo>
                  <a:cubicBezTo>
                    <a:pt x="3284" y="1318"/>
                    <a:pt x="1637" y="1514"/>
                    <a:pt x="1637" y="1514"/>
                  </a:cubicBezTo>
                  <a:cubicBezTo>
                    <a:pt x="1587" y="884"/>
                    <a:pt x="1745" y="382"/>
                    <a:pt x="2033"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45"/>
            <p:cNvSpPr/>
            <p:nvPr/>
          </p:nvSpPr>
          <p:spPr>
            <a:xfrm>
              <a:off x="3323875" y="1870875"/>
              <a:ext cx="55250" cy="45075"/>
            </a:xfrm>
            <a:custGeom>
              <a:avLst/>
              <a:gdLst/>
              <a:ahLst/>
              <a:cxnLst/>
              <a:rect l="l" t="t" r="r" b="b"/>
              <a:pathLst>
                <a:path w="2210" h="1803" extrusionOk="0">
                  <a:moveTo>
                    <a:pt x="2209" y="1"/>
                  </a:moveTo>
                  <a:lnTo>
                    <a:pt x="1133" y="336"/>
                  </a:lnTo>
                  <a:lnTo>
                    <a:pt x="1" y="1803"/>
                  </a:lnTo>
                  <a:cubicBezTo>
                    <a:pt x="552" y="1498"/>
                    <a:pt x="2209" y="1"/>
                    <a:pt x="2209" y="1"/>
                  </a:cubicBezTo>
                  <a:close/>
                </a:path>
              </a:pathLst>
            </a:custGeom>
            <a:solidFill>
              <a:srgbClr val="6D2A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45"/>
            <p:cNvSpPr/>
            <p:nvPr/>
          </p:nvSpPr>
          <p:spPr>
            <a:xfrm>
              <a:off x="3405425" y="2033625"/>
              <a:ext cx="10700" cy="3750"/>
            </a:xfrm>
            <a:custGeom>
              <a:avLst/>
              <a:gdLst/>
              <a:ahLst/>
              <a:cxnLst/>
              <a:rect l="l" t="t" r="r" b="b"/>
              <a:pathLst>
                <a:path w="428" h="150" extrusionOk="0">
                  <a:moveTo>
                    <a:pt x="263" y="0"/>
                  </a:moveTo>
                  <a:cubicBezTo>
                    <a:pt x="147" y="0"/>
                    <a:pt x="0" y="98"/>
                    <a:pt x="0" y="133"/>
                  </a:cubicBezTo>
                  <a:cubicBezTo>
                    <a:pt x="0" y="146"/>
                    <a:pt x="18" y="150"/>
                    <a:pt x="48" y="150"/>
                  </a:cubicBezTo>
                  <a:cubicBezTo>
                    <a:pt x="89" y="150"/>
                    <a:pt x="151" y="143"/>
                    <a:pt x="219" y="143"/>
                  </a:cubicBezTo>
                  <a:cubicBezTo>
                    <a:pt x="287" y="143"/>
                    <a:pt x="346" y="150"/>
                    <a:pt x="383" y="150"/>
                  </a:cubicBezTo>
                  <a:cubicBezTo>
                    <a:pt x="411" y="150"/>
                    <a:pt x="427" y="146"/>
                    <a:pt x="427" y="133"/>
                  </a:cubicBezTo>
                  <a:cubicBezTo>
                    <a:pt x="427" y="99"/>
                    <a:pt x="380" y="0"/>
                    <a:pt x="263" y="0"/>
                  </a:cubicBezTo>
                  <a:close/>
                </a:path>
              </a:pathLst>
            </a:custGeom>
            <a:solidFill>
              <a:srgbClr val="84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45"/>
            <p:cNvSpPr/>
            <p:nvPr/>
          </p:nvSpPr>
          <p:spPr>
            <a:xfrm>
              <a:off x="3406675" y="2023550"/>
              <a:ext cx="22475" cy="12650"/>
            </a:xfrm>
            <a:custGeom>
              <a:avLst/>
              <a:gdLst/>
              <a:ahLst/>
              <a:cxnLst/>
              <a:rect l="l" t="t" r="r" b="b"/>
              <a:pathLst>
                <a:path w="899" h="506" extrusionOk="0">
                  <a:moveTo>
                    <a:pt x="350" y="1"/>
                  </a:moveTo>
                  <a:cubicBezTo>
                    <a:pt x="1" y="159"/>
                    <a:pt x="481" y="502"/>
                    <a:pt x="481" y="502"/>
                  </a:cubicBezTo>
                  <a:cubicBezTo>
                    <a:pt x="487" y="505"/>
                    <a:pt x="494" y="506"/>
                    <a:pt x="501" y="506"/>
                  </a:cubicBezTo>
                  <a:cubicBezTo>
                    <a:pt x="640" y="506"/>
                    <a:pt x="899" y="65"/>
                    <a:pt x="350" y="1"/>
                  </a:cubicBezTo>
                  <a:close/>
                </a:path>
              </a:pathLst>
            </a:custGeom>
            <a:solidFill>
              <a:srgbClr val="CE9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45"/>
            <p:cNvSpPr/>
            <p:nvPr/>
          </p:nvSpPr>
          <p:spPr>
            <a:xfrm>
              <a:off x="3246775" y="1791850"/>
              <a:ext cx="152675" cy="96725"/>
            </a:xfrm>
            <a:custGeom>
              <a:avLst/>
              <a:gdLst/>
              <a:ahLst/>
              <a:cxnLst/>
              <a:rect l="l" t="t" r="r" b="b"/>
              <a:pathLst>
                <a:path w="6107" h="3869" extrusionOk="0">
                  <a:moveTo>
                    <a:pt x="5197" y="0"/>
                  </a:moveTo>
                  <a:lnTo>
                    <a:pt x="5035" y="1585"/>
                  </a:lnTo>
                  <a:lnTo>
                    <a:pt x="3497" y="1631"/>
                  </a:lnTo>
                  <a:lnTo>
                    <a:pt x="2378" y="256"/>
                  </a:lnTo>
                  <a:lnTo>
                    <a:pt x="2587" y="1887"/>
                  </a:lnTo>
                  <a:lnTo>
                    <a:pt x="1143" y="2656"/>
                  </a:lnTo>
                  <a:lnTo>
                    <a:pt x="1" y="2027"/>
                  </a:lnTo>
                  <a:lnTo>
                    <a:pt x="863" y="3869"/>
                  </a:lnTo>
                  <a:cubicBezTo>
                    <a:pt x="2767" y="3162"/>
                    <a:pt x="4572" y="2587"/>
                    <a:pt x="6107" y="2377"/>
                  </a:cubicBezTo>
                  <a:lnTo>
                    <a:pt x="519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45"/>
            <p:cNvSpPr/>
            <p:nvPr/>
          </p:nvSpPr>
          <p:spPr>
            <a:xfrm>
              <a:off x="3306200" y="1791850"/>
              <a:ext cx="93250" cy="72475"/>
            </a:xfrm>
            <a:custGeom>
              <a:avLst/>
              <a:gdLst/>
              <a:ahLst/>
              <a:cxnLst/>
              <a:rect l="l" t="t" r="r" b="b"/>
              <a:pathLst>
                <a:path w="3730" h="2899" extrusionOk="0">
                  <a:moveTo>
                    <a:pt x="2820" y="0"/>
                  </a:moveTo>
                  <a:lnTo>
                    <a:pt x="2658" y="1585"/>
                  </a:lnTo>
                  <a:lnTo>
                    <a:pt x="1120" y="1631"/>
                  </a:lnTo>
                  <a:lnTo>
                    <a:pt x="1" y="256"/>
                  </a:lnTo>
                  <a:lnTo>
                    <a:pt x="18" y="401"/>
                  </a:lnTo>
                  <a:cubicBezTo>
                    <a:pt x="97" y="762"/>
                    <a:pt x="219" y="1129"/>
                    <a:pt x="391" y="1492"/>
                  </a:cubicBezTo>
                  <a:cubicBezTo>
                    <a:pt x="654" y="2047"/>
                    <a:pt x="995" y="2522"/>
                    <a:pt x="1377" y="2899"/>
                  </a:cubicBezTo>
                  <a:cubicBezTo>
                    <a:pt x="2211" y="2659"/>
                    <a:pt x="3001" y="2476"/>
                    <a:pt x="3730" y="2377"/>
                  </a:cubicBezTo>
                  <a:lnTo>
                    <a:pt x="2820" y="0"/>
                  </a:lnTo>
                  <a:close/>
                </a:path>
              </a:pathLst>
            </a:custGeom>
            <a:solidFill>
              <a:srgbClr val="FFFFFF">
                <a:alpha val="15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45"/>
            <p:cNvSpPr/>
            <p:nvPr/>
          </p:nvSpPr>
          <p:spPr>
            <a:xfrm>
              <a:off x="3412750" y="1920900"/>
              <a:ext cx="26475" cy="24300"/>
            </a:xfrm>
            <a:custGeom>
              <a:avLst/>
              <a:gdLst/>
              <a:ahLst/>
              <a:cxnLst/>
              <a:rect l="l" t="t" r="r" b="b"/>
              <a:pathLst>
                <a:path w="1059" h="972" extrusionOk="0">
                  <a:moveTo>
                    <a:pt x="581" y="0"/>
                  </a:moveTo>
                  <a:cubicBezTo>
                    <a:pt x="320" y="0"/>
                    <a:pt x="1" y="119"/>
                    <a:pt x="1" y="119"/>
                  </a:cubicBezTo>
                  <a:lnTo>
                    <a:pt x="1" y="864"/>
                  </a:lnTo>
                  <a:cubicBezTo>
                    <a:pt x="1" y="864"/>
                    <a:pt x="509" y="972"/>
                    <a:pt x="717" y="972"/>
                  </a:cubicBezTo>
                  <a:cubicBezTo>
                    <a:pt x="755" y="972"/>
                    <a:pt x="783" y="968"/>
                    <a:pt x="797" y="960"/>
                  </a:cubicBezTo>
                  <a:cubicBezTo>
                    <a:pt x="884" y="907"/>
                    <a:pt x="1058" y="296"/>
                    <a:pt x="857" y="86"/>
                  </a:cubicBezTo>
                  <a:cubicBezTo>
                    <a:pt x="796" y="23"/>
                    <a:pt x="694" y="0"/>
                    <a:pt x="581" y="0"/>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45"/>
            <p:cNvSpPr/>
            <p:nvPr/>
          </p:nvSpPr>
          <p:spPr>
            <a:xfrm>
              <a:off x="3378925" y="1936975"/>
              <a:ext cx="14850" cy="21225"/>
            </a:xfrm>
            <a:custGeom>
              <a:avLst/>
              <a:gdLst/>
              <a:ahLst/>
              <a:cxnLst/>
              <a:rect l="l" t="t" r="r" b="b"/>
              <a:pathLst>
                <a:path w="594" h="849" extrusionOk="0">
                  <a:moveTo>
                    <a:pt x="354" y="1"/>
                  </a:moveTo>
                  <a:cubicBezTo>
                    <a:pt x="205" y="1"/>
                    <a:pt x="60" y="192"/>
                    <a:pt x="30" y="425"/>
                  </a:cubicBezTo>
                  <a:cubicBezTo>
                    <a:pt x="0" y="659"/>
                    <a:pt x="93" y="849"/>
                    <a:pt x="240" y="849"/>
                  </a:cubicBezTo>
                  <a:cubicBezTo>
                    <a:pt x="388" y="849"/>
                    <a:pt x="532" y="660"/>
                    <a:pt x="563" y="425"/>
                  </a:cubicBezTo>
                  <a:cubicBezTo>
                    <a:pt x="593" y="192"/>
                    <a:pt x="500" y="1"/>
                    <a:pt x="354" y="1"/>
                  </a:cubicBezTo>
                  <a:close/>
                </a:path>
              </a:pathLst>
            </a:custGeom>
            <a:solidFill>
              <a:srgbClr val="5926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45"/>
            <p:cNvSpPr/>
            <p:nvPr/>
          </p:nvSpPr>
          <p:spPr>
            <a:xfrm>
              <a:off x="3359450" y="1919075"/>
              <a:ext cx="49375" cy="26675"/>
            </a:xfrm>
            <a:custGeom>
              <a:avLst/>
              <a:gdLst/>
              <a:ahLst/>
              <a:cxnLst/>
              <a:rect l="l" t="t" r="r" b="b"/>
              <a:pathLst>
                <a:path w="1975" h="1067" extrusionOk="0">
                  <a:moveTo>
                    <a:pt x="1539" y="1"/>
                  </a:moveTo>
                  <a:cubicBezTo>
                    <a:pt x="1129" y="1"/>
                    <a:pt x="399" y="100"/>
                    <a:pt x="298" y="256"/>
                  </a:cubicBezTo>
                  <a:cubicBezTo>
                    <a:pt x="165" y="457"/>
                    <a:pt x="0" y="911"/>
                    <a:pt x="263" y="1016"/>
                  </a:cubicBezTo>
                  <a:cubicBezTo>
                    <a:pt x="352" y="1051"/>
                    <a:pt x="527" y="1066"/>
                    <a:pt x="725" y="1066"/>
                  </a:cubicBezTo>
                  <a:cubicBezTo>
                    <a:pt x="1108" y="1066"/>
                    <a:pt x="1578" y="1009"/>
                    <a:pt x="1670" y="928"/>
                  </a:cubicBezTo>
                  <a:cubicBezTo>
                    <a:pt x="1868" y="753"/>
                    <a:pt x="1975" y="106"/>
                    <a:pt x="1792" y="27"/>
                  </a:cubicBezTo>
                  <a:cubicBezTo>
                    <a:pt x="1751" y="9"/>
                    <a:pt x="1658" y="1"/>
                    <a:pt x="1539" y="1"/>
                  </a:cubicBezTo>
                  <a:close/>
                </a:path>
              </a:pathLst>
            </a:custGeom>
            <a:solidFill>
              <a:srgbClr val="823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45"/>
            <p:cNvSpPr/>
            <p:nvPr/>
          </p:nvSpPr>
          <p:spPr>
            <a:xfrm>
              <a:off x="3502050" y="2039875"/>
              <a:ext cx="44225" cy="27475"/>
            </a:xfrm>
            <a:custGeom>
              <a:avLst/>
              <a:gdLst/>
              <a:ahLst/>
              <a:cxnLst/>
              <a:rect l="l" t="t" r="r" b="b"/>
              <a:pathLst>
                <a:path w="1769" h="1099" extrusionOk="0">
                  <a:moveTo>
                    <a:pt x="123" y="0"/>
                  </a:moveTo>
                  <a:lnTo>
                    <a:pt x="1" y="989"/>
                  </a:lnTo>
                  <a:lnTo>
                    <a:pt x="1567" y="1098"/>
                  </a:lnTo>
                  <a:cubicBezTo>
                    <a:pt x="1689" y="821"/>
                    <a:pt x="1766" y="483"/>
                    <a:pt x="1768" y="117"/>
                  </a:cubicBezTo>
                  <a:lnTo>
                    <a:pt x="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45"/>
            <p:cNvSpPr/>
            <p:nvPr/>
          </p:nvSpPr>
          <p:spPr>
            <a:xfrm>
              <a:off x="3426950" y="2146025"/>
              <a:ext cx="41700" cy="37575"/>
            </a:xfrm>
            <a:custGeom>
              <a:avLst/>
              <a:gdLst/>
              <a:ahLst/>
              <a:cxnLst/>
              <a:rect l="l" t="t" r="r" b="b"/>
              <a:pathLst>
                <a:path w="1668" h="1503" extrusionOk="0">
                  <a:moveTo>
                    <a:pt x="509" y="1"/>
                  </a:moveTo>
                  <a:lnTo>
                    <a:pt x="0" y="860"/>
                  </a:lnTo>
                  <a:lnTo>
                    <a:pt x="1230" y="1502"/>
                  </a:lnTo>
                  <a:cubicBezTo>
                    <a:pt x="1427" y="1287"/>
                    <a:pt x="1579" y="976"/>
                    <a:pt x="1667" y="610"/>
                  </a:cubicBezTo>
                  <a:lnTo>
                    <a:pt x="5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45"/>
            <p:cNvSpPr/>
            <p:nvPr/>
          </p:nvSpPr>
          <p:spPr>
            <a:xfrm>
              <a:off x="3375400" y="2583575"/>
              <a:ext cx="43950" cy="89175"/>
            </a:xfrm>
            <a:custGeom>
              <a:avLst/>
              <a:gdLst/>
              <a:ahLst/>
              <a:cxnLst/>
              <a:rect l="l" t="t" r="r" b="b"/>
              <a:pathLst>
                <a:path w="1758" h="3567" extrusionOk="0">
                  <a:moveTo>
                    <a:pt x="0" y="1"/>
                  </a:moveTo>
                  <a:lnTo>
                    <a:pt x="1199" y="3566"/>
                  </a:lnTo>
                  <a:lnTo>
                    <a:pt x="1758" y="3566"/>
                  </a:lnTo>
                  <a:lnTo>
                    <a:pt x="13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45"/>
            <p:cNvSpPr/>
            <p:nvPr/>
          </p:nvSpPr>
          <p:spPr>
            <a:xfrm>
              <a:off x="3149575" y="2296375"/>
              <a:ext cx="253825" cy="45475"/>
            </a:xfrm>
            <a:custGeom>
              <a:avLst/>
              <a:gdLst/>
              <a:ahLst/>
              <a:cxnLst/>
              <a:rect l="l" t="t" r="r" b="b"/>
              <a:pathLst>
                <a:path w="10153" h="1819" extrusionOk="0">
                  <a:moveTo>
                    <a:pt x="848" y="0"/>
                  </a:moveTo>
                  <a:cubicBezTo>
                    <a:pt x="0" y="0"/>
                    <a:pt x="187" y="1818"/>
                    <a:pt x="500" y="1818"/>
                  </a:cubicBezTo>
                  <a:cubicBezTo>
                    <a:pt x="502" y="1818"/>
                    <a:pt x="503" y="1818"/>
                    <a:pt x="505" y="1818"/>
                  </a:cubicBezTo>
                  <a:lnTo>
                    <a:pt x="9111" y="1818"/>
                  </a:lnTo>
                  <a:lnTo>
                    <a:pt x="9111" y="1690"/>
                  </a:lnTo>
                  <a:cubicBezTo>
                    <a:pt x="10153" y="1689"/>
                    <a:pt x="10030" y="0"/>
                    <a:pt x="74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45"/>
            <p:cNvSpPr/>
            <p:nvPr/>
          </p:nvSpPr>
          <p:spPr>
            <a:xfrm>
              <a:off x="3149575" y="2296325"/>
              <a:ext cx="227775" cy="45475"/>
            </a:xfrm>
            <a:custGeom>
              <a:avLst/>
              <a:gdLst/>
              <a:ahLst/>
              <a:cxnLst/>
              <a:rect l="l" t="t" r="r" b="b"/>
              <a:pathLst>
                <a:path w="9111" h="1819" extrusionOk="0">
                  <a:moveTo>
                    <a:pt x="848" y="1"/>
                  </a:moveTo>
                  <a:cubicBezTo>
                    <a:pt x="0" y="1"/>
                    <a:pt x="187" y="1819"/>
                    <a:pt x="500" y="1819"/>
                  </a:cubicBezTo>
                  <a:cubicBezTo>
                    <a:pt x="502" y="1819"/>
                    <a:pt x="503" y="1819"/>
                    <a:pt x="505" y="1819"/>
                  </a:cubicBezTo>
                  <a:lnTo>
                    <a:pt x="9111" y="1819"/>
                  </a:lnTo>
                  <a:lnTo>
                    <a:pt x="9111" y="1718"/>
                  </a:lnTo>
                  <a:cubicBezTo>
                    <a:pt x="8365" y="1656"/>
                    <a:pt x="7782" y="1209"/>
                    <a:pt x="7782" y="684"/>
                  </a:cubicBezTo>
                  <a:cubicBezTo>
                    <a:pt x="7782" y="439"/>
                    <a:pt x="7907" y="218"/>
                    <a:pt x="8118" y="47"/>
                  </a:cubicBezTo>
                  <a:cubicBezTo>
                    <a:pt x="7907" y="18"/>
                    <a:pt x="7677" y="1"/>
                    <a:pt x="7421"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45"/>
            <p:cNvSpPr/>
            <p:nvPr/>
          </p:nvSpPr>
          <p:spPr>
            <a:xfrm>
              <a:off x="3166675" y="2338900"/>
              <a:ext cx="241750" cy="293400"/>
            </a:xfrm>
            <a:custGeom>
              <a:avLst/>
              <a:gdLst/>
              <a:ahLst/>
              <a:cxnLst/>
              <a:rect l="l" t="t" r="r" b="b"/>
              <a:pathLst>
                <a:path w="9670" h="11736" extrusionOk="0">
                  <a:moveTo>
                    <a:pt x="0" y="1"/>
                  </a:moveTo>
                  <a:lnTo>
                    <a:pt x="512" y="11735"/>
                  </a:lnTo>
                  <a:lnTo>
                    <a:pt x="9670" y="11735"/>
                  </a:lnTo>
                  <a:lnTo>
                    <a:pt x="84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45"/>
            <p:cNvSpPr/>
            <p:nvPr/>
          </p:nvSpPr>
          <p:spPr>
            <a:xfrm>
              <a:off x="3150075" y="2338900"/>
              <a:ext cx="241800" cy="293400"/>
            </a:xfrm>
            <a:custGeom>
              <a:avLst/>
              <a:gdLst/>
              <a:ahLst/>
              <a:cxnLst/>
              <a:rect l="l" t="t" r="r" b="b"/>
              <a:pathLst>
                <a:path w="9672" h="11736" extrusionOk="0">
                  <a:moveTo>
                    <a:pt x="0" y="1"/>
                  </a:moveTo>
                  <a:lnTo>
                    <a:pt x="512" y="11735"/>
                  </a:lnTo>
                  <a:lnTo>
                    <a:pt x="9671" y="11735"/>
                  </a:lnTo>
                  <a:lnTo>
                    <a:pt x="84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45"/>
            <p:cNvSpPr/>
            <p:nvPr/>
          </p:nvSpPr>
          <p:spPr>
            <a:xfrm>
              <a:off x="3161150" y="2593275"/>
              <a:ext cx="26675" cy="38975"/>
            </a:xfrm>
            <a:custGeom>
              <a:avLst/>
              <a:gdLst/>
              <a:ahLst/>
              <a:cxnLst/>
              <a:rect l="l" t="t" r="r" b="b"/>
              <a:pathLst>
                <a:path w="1067" h="1559" extrusionOk="0">
                  <a:moveTo>
                    <a:pt x="0" y="1"/>
                  </a:moveTo>
                  <a:lnTo>
                    <a:pt x="69" y="1559"/>
                  </a:lnTo>
                  <a:lnTo>
                    <a:pt x="1066" y="1559"/>
                  </a:lnTo>
                  <a:cubicBezTo>
                    <a:pt x="700" y="1072"/>
                    <a:pt x="343" y="551"/>
                    <a:pt x="0"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45"/>
            <p:cNvSpPr/>
            <p:nvPr/>
          </p:nvSpPr>
          <p:spPr>
            <a:xfrm>
              <a:off x="3150075" y="2338900"/>
              <a:ext cx="241800" cy="293400"/>
            </a:xfrm>
            <a:custGeom>
              <a:avLst/>
              <a:gdLst/>
              <a:ahLst/>
              <a:cxnLst/>
              <a:rect l="l" t="t" r="r" b="b"/>
              <a:pathLst>
                <a:path w="9672" h="11736" extrusionOk="0">
                  <a:moveTo>
                    <a:pt x="0" y="1"/>
                  </a:moveTo>
                  <a:lnTo>
                    <a:pt x="6" y="146"/>
                  </a:lnTo>
                  <a:cubicBezTo>
                    <a:pt x="1840" y="527"/>
                    <a:pt x="4400" y="2865"/>
                    <a:pt x="6425" y="6203"/>
                  </a:cubicBezTo>
                  <a:cubicBezTo>
                    <a:pt x="7604" y="8144"/>
                    <a:pt x="8397" y="10091"/>
                    <a:pt x="8755" y="11735"/>
                  </a:cubicBezTo>
                  <a:lnTo>
                    <a:pt x="9671" y="11735"/>
                  </a:lnTo>
                  <a:lnTo>
                    <a:pt x="843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45"/>
            <p:cNvSpPr/>
            <p:nvPr/>
          </p:nvSpPr>
          <p:spPr>
            <a:xfrm>
              <a:off x="3091800" y="2658775"/>
              <a:ext cx="619700" cy="36700"/>
            </a:xfrm>
            <a:custGeom>
              <a:avLst/>
              <a:gdLst/>
              <a:ahLst/>
              <a:cxnLst/>
              <a:rect l="l" t="t" r="r" b="b"/>
              <a:pathLst>
                <a:path w="24788" h="1468" extrusionOk="0">
                  <a:moveTo>
                    <a:pt x="1" y="1"/>
                  </a:moveTo>
                  <a:lnTo>
                    <a:pt x="1" y="1468"/>
                  </a:lnTo>
                  <a:lnTo>
                    <a:pt x="24787" y="1468"/>
                  </a:lnTo>
                  <a:lnTo>
                    <a:pt x="247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45"/>
            <p:cNvSpPr/>
            <p:nvPr/>
          </p:nvSpPr>
          <p:spPr>
            <a:xfrm>
              <a:off x="3046350" y="2664875"/>
              <a:ext cx="870475" cy="131150"/>
            </a:xfrm>
            <a:custGeom>
              <a:avLst/>
              <a:gdLst/>
              <a:ahLst/>
              <a:cxnLst/>
              <a:rect l="l" t="t" r="r" b="b"/>
              <a:pathLst>
                <a:path w="34819" h="5246" extrusionOk="0">
                  <a:moveTo>
                    <a:pt x="1469" y="1"/>
                  </a:moveTo>
                  <a:lnTo>
                    <a:pt x="1" y="5246"/>
                  </a:lnTo>
                  <a:lnTo>
                    <a:pt x="34819" y="5246"/>
                  </a:lnTo>
                  <a:lnTo>
                    <a:pt x="305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45"/>
            <p:cNvSpPr/>
            <p:nvPr/>
          </p:nvSpPr>
          <p:spPr>
            <a:xfrm>
              <a:off x="3063019" y="2664875"/>
              <a:ext cx="466775" cy="131150"/>
            </a:xfrm>
            <a:custGeom>
              <a:avLst/>
              <a:gdLst/>
              <a:ahLst/>
              <a:cxnLst/>
              <a:rect l="l" t="t" r="r" b="b"/>
              <a:pathLst>
                <a:path w="18671" h="5246" extrusionOk="0">
                  <a:moveTo>
                    <a:pt x="788" y="1"/>
                  </a:moveTo>
                  <a:lnTo>
                    <a:pt x="1" y="5246"/>
                  </a:lnTo>
                  <a:lnTo>
                    <a:pt x="18670" y="5246"/>
                  </a:lnTo>
                  <a:lnTo>
                    <a:pt x="1636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45"/>
            <p:cNvSpPr/>
            <p:nvPr/>
          </p:nvSpPr>
          <p:spPr>
            <a:xfrm>
              <a:off x="3528825" y="2658775"/>
              <a:ext cx="292775" cy="137250"/>
            </a:xfrm>
            <a:custGeom>
              <a:avLst/>
              <a:gdLst/>
              <a:ahLst/>
              <a:cxnLst/>
              <a:rect l="l" t="t" r="r" b="b"/>
              <a:pathLst>
                <a:path w="11711" h="5490" extrusionOk="0">
                  <a:moveTo>
                    <a:pt x="7306" y="1"/>
                  </a:moveTo>
                  <a:lnTo>
                    <a:pt x="1" y="127"/>
                  </a:lnTo>
                  <a:lnTo>
                    <a:pt x="2305" y="5490"/>
                  </a:lnTo>
                  <a:lnTo>
                    <a:pt x="11710" y="5490"/>
                  </a:lnTo>
                  <a:lnTo>
                    <a:pt x="73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45"/>
            <p:cNvSpPr/>
            <p:nvPr/>
          </p:nvSpPr>
          <p:spPr>
            <a:xfrm>
              <a:off x="3528825" y="2658775"/>
              <a:ext cx="234025" cy="68100"/>
            </a:xfrm>
            <a:custGeom>
              <a:avLst/>
              <a:gdLst/>
              <a:ahLst/>
              <a:cxnLst/>
              <a:rect l="l" t="t" r="r" b="b"/>
              <a:pathLst>
                <a:path w="9361" h="2724" extrusionOk="0">
                  <a:moveTo>
                    <a:pt x="7306" y="1"/>
                  </a:moveTo>
                  <a:lnTo>
                    <a:pt x="1" y="127"/>
                  </a:lnTo>
                  <a:lnTo>
                    <a:pt x="327" y="886"/>
                  </a:lnTo>
                  <a:cubicBezTo>
                    <a:pt x="1412" y="1568"/>
                    <a:pt x="2982" y="2153"/>
                    <a:pt x="4783" y="2475"/>
                  </a:cubicBezTo>
                  <a:cubicBezTo>
                    <a:pt x="5722" y="2644"/>
                    <a:pt x="6629" y="2724"/>
                    <a:pt x="7460" y="2724"/>
                  </a:cubicBezTo>
                  <a:cubicBezTo>
                    <a:pt x="8156" y="2724"/>
                    <a:pt x="8798" y="2668"/>
                    <a:pt x="9361" y="2561"/>
                  </a:cubicBezTo>
                  <a:lnTo>
                    <a:pt x="7306"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3" name="Google Shape;9733;p45"/>
          <p:cNvGrpSpPr/>
          <p:nvPr/>
        </p:nvGrpSpPr>
        <p:grpSpPr>
          <a:xfrm flipH="1">
            <a:off x="5939480" y="3573846"/>
            <a:ext cx="934175" cy="914950"/>
            <a:chOff x="3999750" y="1922875"/>
            <a:chExt cx="934175" cy="914950"/>
          </a:xfrm>
        </p:grpSpPr>
        <p:sp>
          <p:nvSpPr>
            <p:cNvPr id="9734" name="Google Shape;9734;p45"/>
            <p:cNvSpPr/>
            <p:nvPr/>
          </p:nvSpPr>
          <p:spPr>
            <a:xfrm>
              <a:off x="3999750" y="1922875"/>
              <a:ext cx="934175" cy="914950"/>
            </a:xfrm>
            <a:custGeom>
              <a:avLst/>
              <a:gdLst/>
              <a:ahLst/>
              <a:cxnLst/>
              <a:rect l="l" t="t" r="r" b="b"/>
              <a:pathLst>
                <a:path w="37367" h="36598" extrusionOk="0">
                  <a:moveTo>
                    <a:pt x="19013" y="0"/>
                  </a:moveTo>
                  <a:cubicBezTo>
                    <a:pt x="18638" y="0"/>
                    <a:pt x="18249" y="95"/>
                    <a:pt x="17868" y="244"/>
                  </a:cubicBezTo>
                  <a:cubicBezTo>
                    <a:pt x="17611" y="137"/>
                    <a:pt x="17328" y="79"/>
                    <a:pt x="17030" y="79"/>
                  </a:cubicBezTo>
                  <a:cubicBezTo>
                    <a:pt x="15772" y="79"/>
                    <a:pt x="14085" y="1160"/>
                    <a:pt x="12834" y="2771"/>
                  </a:cubicBezTo>
                  <a:cubicBezTo>
                    <a:pt x="12231" y="3549"/>
                    <a:pt x="11836" y="4476"/>
                    <a:pt x="11625" y="5433"/>
                  </a:cubicBezTo>
                  <a:cubicBezTo>
                    <a:pt x="11383" y="6524"/>
                    <a:pt x="11409" y="7527"/>
                    <a:pt x="11554" y="8616"/>
                  </a:cubicBezTo>
                  <a:cubicBezTo>
                    <a:pt x="11632" y="9185"/>
                    <a:pt x="11547" y="9764"/>
                    <a:pt x="11498" y="10336"/>
                  </a:cubicBezTo>
                  <a:cubicBezTo>
                    <a:pt x="11400" y="11484"/>
                    <a:pt x="11439" y="12644"/>
                    <a:pt x="11613" y="13784"/>
                  </a:cubicBezTo>
                  <a:cubicBezTo>
                    <a:pt x="11589" y="13627"/>
                    <a:pt x="9961" y="13179"/>
                    <a:pt x="9723" y="13092"/>
                  </a:cubicBezTo>
                  <a:cubicBezTo>
                    <a:pt x="9295" y="12936"/>
                    <a:pt x="8864" y="12781"/>
                    <a:pt x="8433" y="12633"/>
                  </a:cubicBezTo>
                  <a:lnTo>
                    <a:pt x="8228" y="12561"/>
                  </a:lnTo>
                  <a:cubicBezTo>
                    <a:pt x="7884" y="12157"/>
                    <a:pt x="7506" y="11793"/>
                    <a:pt x="7161" y="11598"/>
                  </a:cubicBezTo>
                  <a:cubicBezTo>
                    <a:pt x="7043" y="11512"/>
                    <a:pt x="6799" y="11278"/>
                    <a:pt x="6691" y="11175"/>
                  </a:cubicBezTo>
                  <a:cubicBezTo>
                    <a:pt x="6572" y="11062"/>
                    <a:pt x="6486" y="10980"/>
                    <a:pt x="6394" y="10902"/>
                  </a:cubicBezTo>
                  <a:cubicBezTo>
                    <a:pt x="6029" y="10601"/>
                    <a:pt x="5562" y="10434"/>
                    <a:pt x="5081" y="10434"/>
                  </a:cubicBezTo>
                  <a:cubicBezTo>
                    <a:pt x="4575" y="10434"/>
                    <a:pt x="4073" y="10615"/>
                    <a:pt x="3672" y="10923"/>
                  </a:cubicBezTo>
                  <a:cubicBezTo>
                    <a:pt x="3592" y="10915"/>
                    <a:pt x="3508" y="10911"/>
                    <a:pt x="3425" y="10911"/>
                  </a:cubicBezTo>
                  <a:cubicBezTo>
                    <a:pt x="2438" y="10911"/>
                    <a:pt x="1878" y="11345"/>
                    <a:pt x="1580" y="11707"/>
                  </a:cubicBezTo>
                  <a:cubicBezTo>
                    <a:pt x="1559" y="11734"/>
                    <a:pt x="1537" y="11763"/>
                    <a:pt x="1515" y="11791"/>
                  </a:cubicBezTo>
                  <a:cubicBezTo>
                    <a:pt x="1137" y="11982"/>
                    <a:pt x="810" y="12273"/>
                    <a:pt x="589" y="12631"/>
                  </a:cubicBezTo>
                  <a:cubicBezTo>
                    <a:pt x="282" y="13124"/>
                    <a:pt x="198" y="13706"/>
                    <a:pt x="344" y="14248"/>
                  </a:cubicBezTo>
                  <a:cubicBezTo>
                    <a:pt x="1" y="14989"/>
                    <a:pt x="114" y="15830"/>
                    <a:pt x="639" y="16441"/>
                  </a:cubicBezTo>
                  <a:cubicBezTo>
                    <a:pt x="649" y="16452"/>
                    <a:pt x="1885" y="17744"/>
                    <a:pt x="2837" y="18027"/>
                  </a:cubicBezTo>
                  <a:cubicBezTo>
                    <a:pt x="3533" y="18232"/>
                    <a:pt x="4399" y="18179"/>
                    <a:pt x="5042" y="18508"/>
                  </a:cubicBezTo>
                  <a:cubicBezTo>
                    <a:pt x="5154" y="18566"/>
                    <a:pt x="5260" y="18641"/>
                    <a:pt x="5365" y="18714"/>
                  </a:cubicBezTo>
                  <a:cubicBezTo>
                    <a:pt x="6329" y="19394"/>
                    <a:pt x="7282" y="20082"/>
                    <a:pt x="8291" y="20693"/>
                  </a:cubicBezTo>
                  <a:cubicBezTo>
                    <a:pt x="7608" y="20911"/>
                    <a:pt x="7087" y="21458"/>
                    <a:pt x="6898" y="22180"/>
                  </a:cubicBezTo>
                  <a:cubicBezTo>
                    <a:pt x="6796" y="22571"/>
                    <a:pt x="6802" y="22980"/>
                    <a:pt x="6903" y="23358"/>
                  </a:cubicBezTo>
                  <a:cubicBezTo>
                    <a:pt x="6609" y="23561"/>
                    <a:pt x="6380" y="23822"/>
                    <a:pt x="6220" y="24200"/>
                  </a:cubicBezTo>
                  <a:cubicBezTo>
                    <a:pt x="5973" y="24781"/>
                    <a:pt x="5936" y="25682"/>
                    <a:pt x="6401" y="26386"/>
                  </a:cubicBezTo>
                  <a:cubicBezTo>
                    <a:pt x="6480" y="26507"/>
                    <a:pt x="6572" y="26616"/>
                    <a:pt x="6673" y="26715"/>
                  </a:cubicBezTo>
                  <a:cubicBezTo>
                    <a:pt x="6745" y="26923"/>
                    <a:pt x="6848" y="27130"/>
                    <a:pt x="6992" y="27320"/>
                  </a:cubicBezTo>
                  <a:cubicBezTo>
                    <a:pt x="7365" y="27814"/>
                    <a:pt x="7921" y="28107"/>
                    <a:pt x="8532" y="28130"/>
                  </a:cubicBezTo>
                  <a:cubicBezTo>
                    <a:pt x="8858" y="28342"/>
                    <a:pt x="9238" y="28457"/>
                    <a:pt x="9636" y="28457"/>
                  </a:cubicBezTo>
                  <a:cubicBezTo>
                    <a:pt x="9752" y="28457"/>
                    <a:pt x="9871" y="28447"/>
                    <a:pt x="9986" y="28426"/>
                  </a:cubicBezTo>
                  <a:cubicBezTo>
                    <a:pt x="10902" y="28267"/>
                    <a:pt x="11639" y="27692"/>
                    <a:pt x="12357" y="27139"/>
                  </a:cubicBezTo>
                  <a:cubicBezTo>
                    <a:pt x="13488" y="26268"/>
                    <a:pt x="14797" y="25608"/>
                    <a:pt x="16030" y="24891"/>
                  </a:cubicBezTo>
                  <a:lnTo>
                    <a:pt x="16030" y="24891"/>
                  </a:lnTo>
                  <a:cubicBezTo>
                    <a:pt x="14999" y="26244"/>
                    <a:pt x="14095" y="27688"/>
                    <a:pt x="13199" y="29136"/>
                  </a:cubicBezTo>
                  <a:cubicBezTo>
                    <a:pt x="12109" y="30904"/>
                    <a:pt x="11035" y="32680"/>
                    <a:pt x="9975" y="34466"/>
                  </a:cubicBezTo>
                  <a:cubicBezTo>
                    <a:pt x="9825" y="34717"/>
                    <a:pt x="9675" y="34976"/>
                    <a:pt x="9631" y="35265"/>
                  </a:cubicBezTo>
                  <a:cubicBezTo>
                    <a:pt x="9558" y="35764"/>
                    <a:pt x="9864" y="36295"/>
                    <a:pt x="10333" y="36482"/>
                  </a:cubicBezTo>
                  <a:cubicBezTo>
                    <a:pt x="10599" y="36588"/>
                    <a:pt x="10893" y="36590"/>
                    <a:pt x="11181" y="36590"/>
                  </a:cubicBezTo>
                  <a:cubicBezTo>
                    <a:pt x="13824" y="36588"/>
                    <a:pt x="16468" y="36588"/>
                    <a:pt x="19111" y="36588"/>
                  </a:cubicBezTo>
                  <a:cubicBezTo>
                    <a:pt x="21755" y="36588"/>
                    <a:pt x="24399" y="36588"/>
                    <a:pt x="27043" y="36590"/>
                  </a:cubicBezTo>
                  <a:cubicBezTo>
                    <a:pt x="28572" y="36593"/>
                    <a:pt x="30098" y="36593"/>
                    <a:pt x="31627" y="36594"/>
                  </a:cubicBezTo>
                  <a:cubicBezTo>
                    <a:pt x="32481" y="36596"/>
                    <a:pt x="33333" y="36596"/>
                    <a:pt x="34185" y="36597"/>
                  </a:cubicBezTo>
                  <a:cubicBezTo>
                    <a:pt x="34192" y="36597"/>
                    <a:pt x="34199" y="36597"/>
                    <a:pt x="34205" y="36597"/>
                  </a:cubicBezTo>
                  <a:cubicBezTo>
                    <a:pt x="35215" y="36597"/>
                    <a:pt x="36999" y="36383"/>
                    <a:pt x="37260" y="35139"/>
                  </a:cubicBezTo>
                  <a:cubicBezTo>
                    <a:pt x="37367" y="34633"/>
                    <a:pt x="37122" y="34108"/>
                    <a:pt x="36662" y="33867"/>
                  </a:cubicBezTo>
                  <a:cubicBezTo>
                    <a:pt x="36336" y="33697"/>
                    <a:pt x="35911" y="33623"/>
                    <a:pt x="35563" y="33510"/>
                  </a:cubicBezTo>
                  <a:cubicBezTo>
                    <a:pt x="34862" y="33282"/>
                    <a:pt x="34166" y="33041"/>
                    <a:pt x="33467" y="32809"/>
                  </a:cubicBezTo>
                  <a:cubicBezTo>
                    <a:pt x="32729" y="32563"/>
                    <a:pt x="31981" y="32344"/>
                    <a:pt x="31228" y="32142"/>
                  </a:cubicBezTo>
                  <a:cubicBezTo>
                    <a:pt x="29705" y="31736"/>
                    <a:pt x="28166" y="31398"/>
                    <a:pt x="26627" y="31043"/>
                  </a:cubicBezTo>
                  <a:lnTo>
                    <a:pt x="27252" y="29100"/>
                  </a:lnTo>
                  <a:lnTo>
                    <a:pt x="27456" y="28478"/>
                  </a:lnTo>
                  <a:lnTo>
                    <a:pt x="27233" y="27863"/>
                  </a:lnTo>
                  <a:cubicBezTo>
                    <a:pt x="27066" y="27400"/>
                    <a:pt x="26667" y="26219"/>
                    <a:pt x="26420" y="25223"/>
                  </a:cubicBezTo>
                  <a:cubicBezTo>
                    <a:pt x="26420" y="25223"/>
                    <a:pt x="26249" y="23904"/>
                    <a:pt x="26247" y="23893"/>
                  </a:cubicBezTo>
                  <a:cubicBezTo>
                    <a:pt x="26197" y="23499"/>
                    <a:pt x="26282" y="23032"/>
                    <a:pt x="26286" y="22634"/>
                  </a:cubicBezTo>
                  <a:cubicBezTo>
                    <a:pt x="26293" y="22076"/>
                    <a:pt x="26298" y="21520"/>
                    <a:pt x="26299" y="20961"/>
                  </a:cubicBezTo>
                  <a:cubicBezTo>
                    <a:pt x="26303" y="19874"/>
                    <a:pt x="26296" y="18786"/>
                    <a:pt x="26277" y="17698"/>
                  </a:cubicBezTo>
                  <a:cubicBezTo>
                    <a:pt x="26273" y="17326"/>
                    <a:pt x="26264" y="16952"/>
                    <a:pt x="26198" y="16586"/>
                  </a:cubicBezTo>
                  <a:cubicBezTo>
                    <a:pt x="26134" y="16231"/>
                    <a:pt x="26014" y="15886"/>
                    <a:pt x="25889" y="15545"/>
                  </a:cubicBezTo>
                  <a:cubicBezTo>
                    <a:pt x="25445" y="14331"/>
                    <a:pt x="24934" y="12995"/>
                    <a:pt x="24008" y="12059"/>
                  </a:cubicBezTo>
                  <a:cubicBezTo>
                    <a:pt x="23664" y="11711"/>
                    <a:pt x="23281" y="11469"/>
                    <a:pt x="22872" y="11335"/>
                  </a:cubicBezTo>
                  <a:cubicBezTo>
                    <a:pt x="22727" y="11289"/>
                    <a:pt x="22553" y="11239"/>
                    <a:pt x="22366" y="11191"/>
                  </a:cubicBezTo>
                  <a:cubicBezTo>
                    <a:pt x="21824" y="11038"/>
                    <a:pt x="21277" y="10953"/>
                    <a:pt x="20815" y="10907"/>
                  </a:cubicBezTo>
                  <a:cubicBezTo>
                    <a:pt x="21475" y="9294"/>
                    <a:pt x="21814" y="8177"/>
                    <a:pt x="21830" y="7567"/>
                  </a:cubicBezTo>
                  <a:cubicBezTo>
                    <a:pt x="21831" y="7455"/>
                    <a:pt x="21829" y="7346"/>
                    <a:pt x="21816" y="7242"/>
                  </a:cubicBezTo>
                  <a:cubicBezTo>
                    <a:pt x="21806" y="7146"/>
                    <a:pt x="21791" y="7057"/>
                    <a:pt x="21772" y="6974"/>
                  </a:cubicBezTo>
                  <a:cubicBezTo>
                    <a:pt x="21747" y="6843"/>
                    <a:pt x="21712" y="6715"/>
                    <a:pt x="21669" y="6593"/>
                  </a:cubicBezTo>
                  <a:cubicBezTo>
                    <a:pt x="22186" y="5392"/>
                    <a:pt x="22297" y="4673"/>
                    <a:pt x="22103" y="4009"/>
                  </a:cubicBezTo>
                  <a:cubicBezTo>
                    <a:pt x="22058" y="3853"/>
                    <a:pt x="21995" y="3702"/>
                    <a:pt x="21916" y="3561"/>
                  </a:cubicBezTo>
                  <a:cubicBezTo>
                    <a:pt x="21887" y="3509"/>
                    <a:pt x="21856" y="3457"/>
                    <a:pt x="21823" y="3409"/>
                  </a:cubicBezTo>
                  <a:cubicBezTo>
                    <a:pt x="21791" y="2821"/>
                    <a:pt x="21570" y="2390"/>
                    <a:pt x="21366" y="2110"/>
                  </a:cubicBezTo>
                  <a:cubicBezTo>
                    <a:pt x="21344" y="2079"/>
                    <a:pt x="21320" y="2049"/>
                    <a:pt x="21297" y="2021"/>
                  </a:cubicBezTo>
                  <a:cubicBezTo>
                    <a:pt x="21111" y="819"/>
                    <a:pt x="20249" y="331"/>
                    <a:pt x="19950" y="196"/>
                  </a:cubicBezTo>
                  <a:cubicBezTo>
                    <a:pt x="19660" y="65"/>
                    <a:pt x="19344" y="0"/>
                    <a:pt x="19013" y="0"/>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45"/>
            <p:cNvSpPr/>
            <p:nvPr/>
          </p:nvSpPr>
          <p:spPr>
            <a:xfrm>
              <a:off x="4093600" y="2268500"/>
              <a:ext cx="117025" cy="79300"/>
            </a:xfrm>
            <a:custGeom>
              <a:avLst/>
              <a:gdLst/>
              <a:ahLst/>
              <a:cxnLst/>
              <a:rect l="l" t="t" r="r" b="b"/>
              <a:pathLst>
                <a:path w="4681" h="3172" extrusionOk="0">
                  <a:moveTo>
                    <a:pt x="2468" y="1"/>
                  </a:moveTo>
                  <a:cubicBezTo>
                    <a:pt x="2458" y="1"/>
                    <a:pt x="2448" y="1"/>
                    <a:pt x="2437" y="2"/>
                  </a:cubicBezTo>
                  <a:cubicBezTo>
                    <a:pt x="2270" y="13"/>
                    <a:pt x="1760" y="477"/>
                    <a:pt x="1330" y="477"/>
                  </a:cubicBezTo>
                  <a:cubicBezTo>
                    <a:pt x="1287" y="477"/>
                    <a:pt x="1246" y="473"/>
                    <a:pt x="1206" y="463"/>
                  </a:cubicBezTo>
                  <a:cubicBezTo>
                    <a:pt x="1142" y="447"/>
                    <a:pt x="1081" y="440"/>
                    <a:pt x="1023" y="440"/>
                  </a:cubicBezTo>
                  <a:cubicBezTo>
                    <a:pt x="677" y="440"/>
                    <a:pt x="448" y="724"/>
                    <a:pt x="256" y="1311"/>
                  </a:cubicBezTo>
                  <a:cubicBezTo>
                    <a:pt x="0" y="2087"/>
                    <a:pt x="364" y="2417"/>
                    <a:pt x="516" y="2529"/>
                  </a:cubicBezTo>
                  <a:cubicBezTo>
                    <a:pt x="658" y="2631"/>
                    <a:pt x="1817" y="2775"/>
                    <a:pt x="2071" y="2779"/>
                  </a:cubicBezTo>
                  <a:cubicBezTo>
                    <a:pt x="2834" y="2789"/>
                    <a:pt x="3698" y="2847"/>
                    <a:pt x="4144" y="3172"/>
                  </a:cubicBezTo>
                  <a:lnTo>
                    <a:pt x="4680" y="1729"/>
                  </a:lnTo>
                  <a:cubicBezTo>
                    <a:pt x="3726" y="1293"/>
                    <a:pt x="3100" y="1"/>
                    <a:pt x="246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45"/>
            <p:cNvSpPr/>
            <p:nvPr/>
          </p:nvSpPr>
          <p:spPr>
            <a:xfrm>
              <a:off x="4115750" y="2231100"/>
              <a:ext cx="72875" cy="71125"/>
            </a:xfrm>
            <a:custGeom>
              <a:avLst/>
              <a:gdLst/>
              <a:ahLst/>
              <a:cxnLst/>
              <a:rect l="l" t="t" r="r" b="b"/>
              <a:pathLst>
                <a:path w="2915" h="2845" extrusionOk="0">
                  <a:moveTo>
                    <a:pt x="442" y="1"/>
                  </a:moveTo>
                  <a:cubicBezTo>
                    <a:pt x="260" y="1"/>
                    <a:pt x="0" y="202"/>
                    <a:pt x="83" y="321"/>
                  </a:cubicBezTo>
                  <a:cubicBezTo>
                    <a:pt x="186" y="467"/>
                    <a:pt x="906" y="1216"/>
                    <a:pt x="991" y="1419"/>
                  </a:cubicBezTo>
                  <a:cubicBezTo>
                    <a:pt x="1160" y="1821"/>
                    <a:pt x="622" y="1923"/>
                    <a:pt x="471" y="2002"/>
                  </a:cubicBezTo>
                  <a:cubicBezTo>
                    <a:pt x="606" y="2208"/>
                    <a:pt x="1943" y="2845"/>
                    <a:pt x="2575" y="2845"/>
                  </a:cubicBezTo>
                  <a:cubicBezTo>
                    <a:pt x="2783" y="2845"/>
                    <a:pt x="2915" y="2776"/>
                    <a:pt x="2904" y="2601"/>
                  </a:cubicBezTo>
                  <a:cubicBezTo>
                    <a:pt x="2888" y="2347"/>
                    <a:pt x="1918" y="1082"/>
                    <a:pt x="1597" y="921"/>
                  </a:cubicBezTo>
                  <a:cubicBezTo>
                    <a:pt x="1278" y="762"/>
                    <a:pt x="701" y="161"/>
                    <a:pt x="547" y="33"/>
                  </a:cubicBezTo>
                  <a:cubicBezTo>
                    <a:pt x="519" y="10"/>
                    <a:pt x="482" y="1"/>
                    <a:pt x="44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45"/>
            <p:cNvSpPr/>
            <p:nvPr/>
          </p:nvSpPr>
          <p:spPr>
            <a:xfrm>
              <a:off x="4074700" y="2243025"/>
              <a:ext cx="66400" cy="51225"/>
            </a:xfrm>
            <a:custGeom>
              <a:avLst/>
              <a:gdLst/>
              <a:ahLst/>
              <a:cxnLst/>
              <a:rect l="l" t="t" r="r" b="b"/>
              <a:pathLst>
                <a:path w="2656" h="2049" extrusionOk="0">
                  <a:moveTo>
                    <a:pt x="428" y="1"/>
                  </a:moveTo>
                  <a:cubicBezTo>
                    <a:pt x="246" y="1"/>
                    <a:pt x="0" y="42"/>
                    <a:pt x="29" y="186"/>
                  </a:cubicBezTo>
                  <a:cubicBezTo>
                    <a:pt x="69" y="381"/>
                    <a:pt x="554" y="1373"/>
                    <a:pt x="748" y="1539"/>
                  </a:cubicBezTo>
                  <a:cubicBezTo>
                    <a:pt x="944" y="1708"/>
                    <a:pt x="1535" y="2031"/>
                    <a:pt x="1628" y="2048"/>
                  </a:cubicBezTo>
                  <a:cubicBezTo>
                    <a:pt x="1630" y="2048"/>
                    <a:pt x="1632" y="2049"/>
                    <a:pt x="1635" y="2049"/>
                  </a:cubicBezTo>
                  <a:cubicBezTo>
                    <a:pt x="1758" y="2049"/>
                    <a:pt x="2655" y="1646"/>
                    <a:pt x="2481" y="1585"/>
                  </a:cubicBezTo>
                  <a:cubicBezTo>
                    <a:pt x="1973" y="1407"/>
                    <a:pt x="1285" y="1288"/>
                    <a:pt x="1199" y="1156"/>
                  </a:cubicBezTo>
                  <a:cubicBezTo>
                    <a:pt x="1113" y="1022"/>
                    <a:pt x="710" y="42"/>
                    <a:pt x="582" y="13"/>
                  </a:cubicBezTo>
                  <a:cubicBezTo>
                    <a:pt x="549" y="6"/>
                    <a:pt x="493" y="1"/>
                    <a:pt x="42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45"/>
            <p:cNvSpPr/>
            <p:nvPr/>
          </p:nvSpPr>
          <p:spPr>
            <a:xfrm>
              <a:off x="4052325" y="2258550"/>
              <a:ext cx="78175" cy="50950"/>
            </a:xfrm>
            <a:custGeom>
              <a:avLst/>
              <a:gdLst/>
              <a:ahLst/>
              <a:cxnLst/>
              <a:rect l="l" t="t" r="r" b="b"/>
              <a:pathLst>
                <a:path w="3127" h="2038" extrusionOk="0">
                  <a:moveTo>
                    <a:pt x="466" y="0"/>
                  </a:moveTo>
                  <a:cubicBezTo>
                    <a:pt x="298" y="0"/>
                    <a:pt x="1" y="183"/>
                    <a:pt x="83" y="355"/>
                  </a:cubicBezTo>
                  <a:cubicBezTo>
                    <a:pt x="184" y="558"/>
                    <a:pt x="858" y="1509"/>
                    <a:pt x="1101" y="1650"/>
                  </a:cubicBezTo>
                  <a:cubicBezTo>
                    <a:pt x="1345" y="1789"/>
                    <a:pt x="2141" y="2038"/>
                    <a:pt x="2238" y="2038"/>
                  </a:cubicBezTo>
                  <a:cubicBezTo>
                    <a:pt x="2337" y="2038"/>
                    <a:pt x="3127" y="1413"/>
                    <a:pt x="2933" y="1381"/>
                  </a:cubicBezTo>
                  <a:cubicBezTo>
                    <a:pt x="2378" y="1289"/>
                    <a:pt x="1526" y="1248"/>
                    <a:pt x="1401" y="1121"/>
                  </a:cubicBezTo>
                  <a:cubicBezTo>
                    <a:pt x="1275" y="996"/>
                    <a:pt x="640" y="91"/>
                    <a:pt x="542" y="20"/>
                  </a:cubicBezTo>
                  <a:cubicBezTo>
                    <a:pt x="523" y="7"/>
                    <a:pt x="497" y="0"/>
                    <a:pt x="46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45"/>
            <p:cNvSpPr/>
            <p:nvPr/>
          </p:nvSpPr>
          <p:spPr>
            <a:xfrm>
              <a:off x="4048425" y="2292550"/>
              <a:ext cx="127975" cy="44425"/>
            </a:xfrm>
            <a:custGeom>
              <a:avLst/>
              <a:gdLst/>
              <a:ahLst/>
              <a:cxnLst/>
              <a:rect l="l" t="t" r="r" b="b"/>
              <a:pathLst>
                <a:path w="5119" h="1777" extrusionOk="0">
                  <a:moveTo>
                    <a:pt x="472" y="1"/>
                  </a:moveTo>
                  <a:cubicBezTo>
                    <a:pt x="312" y="1"/>
                    <a:pt x="0" y="261"/>
                    <a:pt x="132" y="415"/>
                  </a:cubicBezTo>
                  <a:cubicBezTo>
                    <a:pt x="277" y="584"/>
                    <a:pt x="1158" y="1337"/>
                    <a:pt x="1431" y="1419"/>
                  </a:cubicBezTo>
                  <a:cubicBezTo>
                    <a:pt x="1704" y="1500"/>
                    <a:pt x="2360" y="1625"/>
                    <a:pt x="2832" y="1692"/>
                  </a:cubicBezTo>
                  <a:cubicBezTo>
                    <a:pt x="3229" y="1751"/>
                    <a:pt x="3528" y="1777"/>
                    <a:pt x="3748" y="1777"/>
                  </a:cubicBezTo>
                  <a:cubicBezTo>
                    <a:pt x="5119" y="1777"/>
                    <a:pt x="3378" y="786"/>
                    <a:pt x="3193" y="786"/>
                  </a:cubicBezTo>
                  <a:cubicBezTo>
                    <a:pt x="3193" y="786"/>
                    <a:pt x="3192" y="786"/>
                    <a:pt x="3191" y="786"/>
                  </a:cubicBezTo>
                  <a:cubicBezTo>
                    <a:pt x="2909" y="800"/>
                    <a:pt x="2525" y="815"/>
                    <a:pt x="2188" y="815"/>
                  </a:cubicBezTo>
                  <a:cubicBezTo>
                    <a:pt x="1838" y="815"/>
                    <a:pt x="1541" y="799"/>
                    <a:pt x="1462" y="753"/>
                  </a:cubicBezTo>
                  <a:cubicBezTo>
                    <a:pt x="1310" y="662"/>
                    <a:pt x="625" y="54"/>
                    <a:pt x="513" y="8"/>
                  </a:cubicBezTo>
                  <a:cubicBezTo>
                    <a:pt x="501" y="3"/>
                    <a:pt x="487" y="1"/>
                    <a:pt x="472"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45"/>
            <p:cNvSpPr/>
            <p:nvPr/>
          </p:nvSpPr>
          <p:spPr>
            <a:xfrm>
              <a:off x="4265375" y="2249250"/>
              <a:ext cx="214550" cy="181800"/>
            </a:xfrm>
            <a:custGeom>
              <a:avLst/>
              <a:gdLst/>
              <a:ahLst/>
              <a:cxnLst/>
              <a:rect l="l" t="t" r="r" b="b"/>
              <a:pathLst>
                <a:path w="8582" h="7272" extrusionOk="0">
                  <a:moveTo>
                    <a:pt x="7350" y="1"/>
                  </a:moveTo>
                  <a:cubicBezTo>
                    <a:pt x="6398" y="1"/>
                    <a:pt x="4206" y="1470"/>
                    <a:pt x="3872" y="1920"/>
                  </a:cubicBezTo>
                  <a:cubicBezTo>
                    <a:pt x="3498" y="2418"/>
                    <a:pt x="1" y="5359"/>
                    <a:pt x="64" y="5716"/>
                  </a:cubicBezTo>
                  <a:cubicBezTo>
                    <a:pt x="126" y="6074"/>
                    <a:pt x="1491" y="7224"/>
                    <a:pt x="1740" y="7258"/>
                  </a:cubicBezTo>
                  <a:cubicBezTo>
                    <a:pt x="1806" y="7267"/>
                    <a:pt x="1879" y="7272"/>
                    <a:pt x="1956" y="7272"/>
                  </a:cubicBezTo>
                  <a:cubicBezTo>
                    <a:pt x="3433" y="7272"/>
                    <a:pt x="6795" y="5653"/>
                    <a:pt x="8242" y="3626"/>
                  </a:cubicBezTo>
                  <a:cubicBezTo>
                    <a:pt x="8581" y="3150"/>
                    <a:pt x="8574" y="598"/>
                    <a:pt x="7618" y="59"/>
                  </a:cubicBezTo>
                  <a:cubicBezTo>
                    <a:pt x="7547" y="19"/>
                    <a:pt x="7456" y="1"/>
                    <a:pt x="7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45"/>
            <p:cNvSpPr/>
            <p:nvPr/>
          </p:nvSpPr>
          <p:spPr>
            <a:xfrm>
              <a:off x="4170175" y="2283375"/>
              <a:ext cx="167900" cy="148650"/>
            </a:xfrm>
            <a:custGeom>
              <a:avLst/>
              <a:gdLst/>
              <a:ahLst/>
              <a:cxnLst/>
              <a:rect l="l" t="t" r="r" b="b"/>
              <a:pathLst>
                <a:path w="6716" h="5946" extrusionOk="0">
                  <a:moveTo>
                    <a:pt x="997" y="0"/>
                  </a:moveTo>
                  <a:lnTo>
                    <a:pt x="1" y="2999"/>
                  </a:lnTo>
                  <a:cubicBezTo>
                    <a:pt x="1040" y="3785"/>
                    <a:pt x="4245" y="5945"/>
                    <a:pt x="5436" y="5945"/>
                  </a:cubicBezTo>
                  <a:cubicBezTo>
                    <a:pt x="5533" y="5945"/>
                    <a:pt x="5616" y="5931"/>
                    <a:pt x="5684" y="5900"/>
                  </a:cubicBezTo>
                  <a:cubicBezTo>
                    <a:pt x="6025" y="5341"/>
                    <a:pt x="6716" y="2742"/>
                    <a:pt x="6525" y="2296"/>
                  </a:cubicBezTo>
                  <a:cubicBezTo>
                    <a:pt x="6332" y="1851"/>
                    <a:pt x="997" y="0"/>
                    <a:pt x="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45"/>
            <p:cNvSpPr/>
            <p:nvPr/>
          </p:nvSpPr>
          <p:spPr>
            <a:xfrm>
              <a:off x="4170225" y="2278075"/>
              <a:ext cx="308600" cy="153950"/>
            </a:xfrm>
            <a:custGeom>
              <a:avLst/>
              <a:gdLst/>
              <a:ahLst/>
              <a:cxnLst/>
              <a:rect l="l" t="t" r="r" b="b"/>
              <a:pathLst>
                <a:path w="12344" h="6158" extrusionOk="0">
                  <a:moveTo>
                    <a:pt x="12095" y="1"/>
                  </a:moveTo>
                  <a:cubicBezTo>
                    <a:pt x="12059" y="244"/>
                    <a:pt x="12006" y="435"/>
                    <a:pt x="11934" y="533"/>
                  </a:cubicBezTo>
                  <a:cubicBezTo>
                    <a:pt x="10488" y="2559"/>
                    <a:pt x="7128" y="4178"/>
                    <a:pt x="5652" y="4178"/>
                  </a:cubicBezTo>
                  <a:cubicBezTo>
                    <a:pt x="5621" y="4178"/>
                    <a:pt x="5591" y="4177"/>
                    <a:pt x="5561" y="4175"/>
                  </a:cubicBezTo>
                  <a:cubicBezTo>
                    <a:pt x="5495" y="4204"/>
                    <a:pt x="5413" y="4217"/>
                    <a:pt x="5319" y="4217"/>
                  </a:cubicBezTo>
                  <a:cubicBezTo>
                    <a:pt x="4310" y="4217"/>
                    <a:pt x="1855" y="2667"/>
                    <a:pt x="497" y="1715"/>
                  </a:cubicBezTo>
                  <a:lnTo>
                    <a:pt x="0" y="3213"/>
                  </a:lnTo>
                  <a:cubicBezTo>
                    <a:pt x="1040" y="3998"/>
                    <a:pt x="4244" y="6158"/>
                    <a:pt x="5434" y="6158"/>
                  </a:cubicBezTo>
                  <a:cubicBezTo>
                    <a:pt x="5528" y="6158"/>
                    <a:pt x="5609" y="6144"/>
                    <a:pt x="5676" y="6115"/>
                  </a:cubicBezTo>
                  <a:cubicBezTo>
                    <a:pt x="5706" y="6117"/>
                    <a:pt x="5736" y="6117"/>
                    <a:pt x="5767" y="6117"/>
                  </a:cubicBezTo>
                  <a:cubicBezTo>
                    <a:pt x="7245" y="6117"/>
                    <a:pt x="10604" y="4499"/>
                    <a:pt x="12049" y="2473"/>
                  </a:cubicBezTo>
                  <a:cubicBezTo>
                    <a:pt x="12272" y="2161"/>
                    <a:pt x="12344" y="948"/>
                    <a:pt x="12095" y="1"/>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45"/>
            <p:cNvSpPr/>
            <p:nvPr/>
          </p:nvSpPr>
          <p:spPr>
            <a:xfrm>
              <a:off x="4313200" y="2564375"/>
              <a:ext cx="305600" cy="225800"/>
            </a:xfrm>
            <a:custGeom>
              <a:avLst/>
              <a:gdLst/>
              <a:ahLst/>
              <a:cxnLst/>
              <a:rect l="l" t="t" r="r" b="b"/>
              <a:pathLst>
                <a:path w="12224" h="9032" extrusionOk="0">
                  <a:moveTo>
                    <a:pt x="6251" y="0"/>
                  </a:moveTo>
                  <a:lnTo>
                    <a:pt x="726" y="8062"/>
                  </a:lnTo>
                  <a:lnTo>
                    <a:pt x="0" y="9032"/>
                  </a:lnTo>
                  <a:lnTo>
                    <a:pt x="12048" y="9032"/>
                  </a:lnTo>
                  <a:lnTo>
                    <a:pt x="12223" y="8622"/>
                  </a:lnTo>
                  <a:lnTo>
                    <a:pt x="6428" y="7218"/>
                  </a:lnTo>
                  <a:lnTo>
                    <a:pt x="9178" y="1042"/>
                  </a:lnTo>
                  <a:lnTo>
                    <a:pt x="62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45"/>
            <p:cNvSpPr/>
            <p:nvPr/>
          </p:nvSpPr>
          <p:spPr>
            <a:xfrm>
              <a:off x="4387050" y="2590375"/>
              <a:ext cx="231750" cy="199800"/>
            </a:xfrm>
            <a:custGeom>
              <a:avLst/>
              <a:gdLst/>
              <a:ahLst/>
              <a:cxnLst/>
              <a:rect l="l" t="t" r="r" b="b"/>
              <a:pathLst>
                <a:path w="9270" h="7992" extrusionOk="0">
                  <a:moveTo>
                    <a:pt x="6224" y="1"/>
                  </a:moveTo>
                  <a:lnTo>
                    <a:pt x="2863" y="3409"/>
                  </a:lnTo>
                  <a:lnTo>
                    <a:pt x="1" y="7157"/>
                  </a:lnTo>
                  <a:lnTo>
                    <a:pt x="492" y="7992"/>
                  </a:lnTo>
                  <a:lnTo>
                    <a:pt x="9094" y="7992"/>
                  </a:lnTo>
                  <a:lnTo>
                    <a:pt x="9269" y="7582"/>
                  </a:lnTo>
                  <a:lnTo>
                    <a:pt x="3474" y="6178"/>
                  </a:lnTo>
                  <a:lnTo>
                    <a:pt x="6224"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45"/>
            <p:cNvSpPr/>
            <p:nvPr/>
          </p:nvSpPr>
          <p:spPr>
            <a:xfrm>
              <a:off x="4449575" y="2567700"/>
              <a:ext cx="373200" cy="222475"/>
            </a:xfrm>
            <a:custGeom>
              <a:avLst/>
              <a:gdLst/>
              <a:ahLst/>
              <a:cxnLst/>
              <a:rect l="l" t="t" r="r" b="b"/>
              <a:pathLst>
                <a:path w="14928" h="8899" extrusionOk="0">
                  <a:moveTo>
                    <a:pt x="1423" y="1"/>
                  </a:moveTo>
                  <a:lnTo>
                    <a:pt x="0" y="4205"/>
                  </a:lnTo>
                  <a:lnTo>
                    <a:pt x="819" y="4789"/>
                  </a:lnTo>
                  <a:lnTo>
                    <a:pt x="837" y="8315"/>
                  </a:lnTo>
                  <a:lnTo>
                    <a:pt x="1054" y="8899"/>
                  </a:lnTo>
                  <a:lnTo>
                    <a:pt x="14928" y="8899"/>
                  </a:lnTo>
                  <a:lnTo>
                    <a:pt x="14916" y="8641"/>
                  </a:lnTo>
                  <a:lnTo>
                    <a:pt x="5708" y="6663"/>
                  </a:lnTo>
                  <a:lnTo>
                    <a:pt x="6645" y="4205"/>
                  </a:lnTo>
                  <a:lnTo>
                    <a:pt x="6059" y="458"/>
                  </a:lnTo>
                  <a:lnTo>
                    <a:pt x="14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45"/>
            <p:cNvSpPr/>
            <p:nvPr/>
          </p:nvSpPr>
          <p:spPr>
            <a:xfrm>
              <a:off x="4461075" y="2559800"/>
              <a:ext cx="361700" cy="230375"/>
            </a:xfrm>
            <a:custGeom>
              <a:avLst/>
              <a:gdLst/>
              <a:ahLst/>
              <a:cxnLst/>
              <a:rect l="l" t="t" r="r" b="b"/>
              <a:pathLst>
                <a:path w="14468" h="9215" extrusionOk="0">
                  <a:moveTo>
                    <a:pt x="1035" y="1"/>
                  </a:moveTo>
                  <a:lnTo>
                    <a:pt x="10" y="1548"/>
                  </a:lnTo>
                  <a:lnTo>
                    <a:pt x="0" y="8917"/>
                  </a:lnTo>
                  <a:lnTo>
                    <a:pt x="4397" y="7684"/>
                  </a:lnTo>
                  <a:lnTo>
                    <a:pt x="8835" y="9215"/>
                  </a:lnTo>
                  <a:lnTo>
                    <a:pt x="14468" y="9215"/>
                  </a:lnTo>
                  <a:lnTo>
                    <a:pt x="14456" y="8957"/>
                  </a:lnTo>
                  <a:lnTo>
                    <a:pt x="5479" y="6894"/>
                  </a:lnTo>
                  <a:lnTo>
                    <a:pt x="6334" y="4457"/>
                  </a:lnTo>
                  <a:lnTo>
                    <a:pt x="5599" y="774"/>
                  </a:lnTo>
                  <a:lnTo>
                    <a:pt x="1035" y="1"/>
                  </a:ln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45"/>
            <p:cNvSpPr/>
            <p:nvPr/>
          </p:nvSpPr>
          <p:spPr>
            <a:xfrm>
              <a:off x="4298250" y="2241575"/>
              <a:ext cx="337750" cy="547875"/>
            </a:xfrm>
            <a:custGeom>
              <a:avLst/>
              <a:gdLst/>
              <a:ahLst/>
              <a:cxnLst/>
              <a:rect l="l" t="t" r="r" b="b"/>
              <a:pathLst>
                <a:path w="13510" h="21915" extrusionOk="0">
                  <a:moveTo>
                    <a:pt x="7785" y="1"/>
                  </a:moveTo>
                  <a:cubicBezTo>
                    <a:pt x="6411" y="1"/>
                    <a:pt x="4941" y="400"/>
                    <a:pt x="4435" y="1916"/>
                  </a:cubicBezTo>
                  <a:cubicBezTo>
                    <a:pt x="3528" y="4637"/>
                    <a:pt x="6777" y="9146"/>
                    <a:pt x="6777" y="9146"/>
                  </a:cubicBezTo>
                  <a:lnTo>
                    <a:pt x="7092" y="11911"/>
                  </a:lnTo>
                  <a:cubicBezTo>
                    <a:pt x="5194" y="13161"/>
                    <a:pt x="2587" y="17479"/>
                    <a:pt x="1" y="21705"/>
                  </a:cubicBezTo>
                  <a:cubicBezTo>
                    <a:pt x="136" y="21851"/>
                    <a:pt x="390" y="21915"/>
                    <a:pt x="737" y="21915"/>
                  </a:cubicBezTo>
                  <a:cubicBezTo>
                    <a:pt x="3021" y="21915"/>
                    <a:pt x="9302" y="19169"/>
                    <a:pt x="11846" y="19169"/>
                  </a:cubicBezTo>
                  <a:cubicBezTo>
                    <a:pt x="12013" y="19169"/>
                    <a:pt x="12164" y="19181"/>
                    <a:pt x="12297" y="19206"/>
                  </a:cubicBezTo>
                  <a:lnTo>
                    <a:pt x="13510" y="15762"/>
                  </a:lnTo>
                  <a:cubicBezTo>
                    <a:pt x="13510" y="15762"/>
                    <a:pt x="12251" y="12279"/>
                    <a:pt x="12397" y="11195"/>
                  </a:cubicBezTo>
                  <a:cubicBezTo>
                    <a:pt x="12544" y="10112"/>
                    <a:pt x="12418" y="4181"/>
                    <a:pt x="12418" y="4181"/>
                  </a:cubicBezTo>
                  <a:cubicBezTo>
                    <a:pt x="12418" y="4181"/>
                    <a:pt x="11344" y="717"/>
                    <a:pt x="10348" y="395"/>
                  </a:cubicBezTo>
                  <a:cubicBezTo>
                    <a:pt x="9908" y="252"/>
                    <a:pt x="8877" y="1"/>
                    <a:pt x="77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45"/>
            <p:cNvSpPr/>
            <p:nvPr/>
          </p:nvSpPr>
          <p:spPr>
            <a:xfrm>
              <a:off x="4297575" y="2251375"/>
              <a:ext cx="338425" cy="538825"/>
            </a:xfrm>
            <a:custGeom>
              <a:avLst/>
              <a:gdLst/>
              <a:ahLst/>
              <a:cxnLst/>
              <a:rect l="l" t="t" r="r" b="b"/>
              <a:pathLst>
                <a:path w="13537" h="21553" extrusionOk="0">
                  <a:moveTo>
                    <a:pt x="10370" y="0"/>
                  </a:moveTo>
                  <a:cubicBezTo>
                    <a:pt x="10066" y="0"/>
                    <a:pt x="10808" y="9532"/>
                    <a:pt x="9999" y="9935"/>
                  </a:cubicBezTo>
                  <a:cubicBezTo>
                    <a:pt x="9913" y="9978"/>
                    <a:pt x="9804" y="9998"/>
                    <a:pt x="9678" y="9998"/>
                  </a:cubicBezTo>
                  <a:cubicBezTo>
                    <a:pt x="9082" y="9998"/>
                    <a:pt x="8099" y="9561"/>
                    <a:pt x="7292" y="9135"/>
                  </a:cubicBezTo>
                  <a:lnTo>
                    <a:pt x="7292" y="9135"/>
                  </a:lnTo>
                  <a:cubicBezTo>
                    <a:pt x="8648" y="10769"/>
                    <a:pt x="10114" y="13602"/>
                    <a:pt x="10437" y="14239"/>
                  </a:cubicBezTo>
                  <a:cubicBezTo>
                    <a:pt x="11113" y="15568"/>
                    <a:pt x="6690" y="20984"/>
                    <a:pt x="0" y="21307"/>
                  </a:cubicBezTo>
                  <a:cubicBezTo>
                    <a:pt x="282" y="21479"/>
                    <a:pt x="666" y="21552"/>
                    <a:pt x="1128" y="21552"/>
                  </a:cubicBezTo>
                  <a:cubicBezTo>
                    <a:pt x="3836" y="21552"/>
                    <a:pt x="9191" y="19026"/>
                    <a:pt x="11932" y="19026"/>
                  </a:cubicBezTo>
                  <a:cubicBezTo>
                    <a:pt x="12080" y="19026"/>
                    <a:pt x="12221" y="19033"/>
                    <a:pt x="12353" y="19048"/>
                  </a:cubicBezTo>
                  <a:lnTo>
                    <a:pt x="13537" y="15367"/>
                  </a:lnTo>
                  <a:cubicBezTo>
                    <a:pt x="13537" y="15367"/>
                    <a:pt x="12278" y="11885"/>
                    <a:pt x="12424" y="10802"/>
                  </a:cubicBezTo>
                  <a:cubicBezTo>
                    <a:pt x="12571" y="9718"/>
                    <a:pt x="12445" y="3788"/>
                    <a:pt x="12445" y="3788"/>
                  </a:cubicBezTo>
                  <a:cubicBezTo>
                    <a:pt x="12445" y="3788"/>
                    <a:pt x="11371" y="322"/>
                    <a:pt x="10375" y="1"/>
                  </a:cubicBezTo>
                  <a:cubicBezTo>
                    <a:pt x="10374" y="1"/>
                    <a:pt x="10372" y="0"/>
                    <a:pt x="10370"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45"/>
            <p:cNvSpPr/>
            <p:nvPr/>
          </p:nvSpPr>
          <p:spPr>
            <a:xfrm>
              <a:off x="4392725" y="2168325"/>
              <a:ext cx="86250" cy="154450"/>
            </a:xfrm>
            <a:custGeom>
              <a:avLst/>
              <a:gdLst/>
              <a:ahLst/>
              <a:cxnLst/>
              <a:rect l="l" t="t" r="r" b="b"/>
              <a:pathLst>
                <a:path w="3450" h="6178" extrusionOk="0">
                  <a:moveTo>
                    <a:pt x="2046" y="1"/>
                  </a:moveTo>
                  <a:lnTo>
                    <a:pt x="1" y="2579"/>
                  </a:lnTo>
                  <a:lnTo>
                    <a:pt x="1059" y="6177"/>
                  </a:lnTo>
                  <a:cubicBezTo>
                    <a:pt x="1059" y="6177"/>
                    <a:pt x="2807" y="4023"/>
                    <a:pt x="3450" y="3388"/>
                  </a:cubicBezTo>
                  <a:lnTo>
                    <a:pt x="2046"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45"/>
            <p:cNvSpPr/>
            <p:nvPr/>
          </p:nvSpPr>
          <p:spPr>
            <a:xfrm>
              <a:off x="4808375" y="2763250"/>
              <a:ext cx="79275" cy="26925"/>
            </a:xfrm>
            <a:custGeom>
              <a:avLst/>
              <a:gdLst/>
              <a:ahLst/>
              <a:cxnLst/>
              <a:rect l="l" t="t" r="r" b="b"/>
              <a:pathLst>
                <a:path w="3171" h="1077" extrusionOk="0">
                  <a:moveTo>
                    <a:pt x="277" y="0"/>
                  </a:moveTo>
                  <a:cubicBezTo>
                    <a:pt x="1" y="585"/>
                    <a:pt x="139" y="1077"/>
                    <a:pt x="139" y="1077"/>
                  </a:cubicBezTo>
                  <a:lnTo>
                    <a:pt x="3171" y="1077"/>
                  </a:lnTo>
                  <a:lnTo>
                    <a:pt x="277" y="0"/>
                  </a:ln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45"/>
            <p:cNvSpPr/>
            <p:nvPr/>
          </p:nvSpPr>
          <p:spPr>
            <a:xfrm>
              <a:off x="4360550" y="2168325"/>
              <a:ext cx="185975" cy="226100"/>
            </a:xfrm>
            <a:custGeom>
              <a:avLst/>
              <a:gdLst/>
              <a:ahLst/>
              <a:cxnLst/>
              <a:rect l="l" t="t" r="r" b="b"/>
              <a:pathLst>
                <a:path w="7439" h="9044" extrusionOk="0">
                  <a:moveTo>
                    <a:pt x="3333" y="1"/>
                  </a:moveTo>
                  <a:lnTo>
                    <a:pt x="1613" y="2169"/>
                  </a:lnTo>
                  <a:cubicBezTo>
                    <a:pt x="1521" y="2414"/>
                    <a:pt x="1445" y="2662"/>
                    <a:pt x="1387" y="2914"/>
                  </a:cubicBezTo>
                  <a:cubicBezTo>
                    <a:pt x="1387" y="2914"/>
                    <a:pt x="910" y="4253"/>
                    <a:pt x="909" y="4259"/>
                  </a:cubicBezTo>
                  <a:cubicBezTo>
                    <a:pt x="0" y="6377"/>
                    <a:pt x="1891" y="8708"/>
                    <a:pt x="3147" y="9030"/>
                  </a:cubicBezTo>
                  <a:cubicBezTo>
                    <a:pt x="3185" y="9039"/>
                    <a:pt x="3223" y="9044"/>
                    <a:pt x="3260" y="9044"/>
                  </a:cubicBezTo>
                  <a:cubicBezTo>
                    <a:pt x="4394" y="9044"/>
                    <a:pt x="5276" y="4662"/>
                    <a:pt x="7438" y="3205"/>
                  </a:cubicBezTo>
                  <a:cubicBezTo>
                    <a:pt x="6782" y="3015"/>
                    <a:pt x="5986" y="2933"/>
                    <a:pt x="5313" y="2933"/>
                  </a:cubicBezTo>
                  <a:cubicBezTo>
                    <a:pt x="5037" y="2933"/>
                    <a:pt x="4782" y="2947"/>
                    <a:pt x="4566" y="2973"/>
                  </a:cubicBezTo>
                  <a:lnTo>
                    <a:pt x="33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45"/>
            <p:cNvSpPr/>
            <p:nvPr/>
          </p:nvSpPr>
          <p:spPr>
            <a:xfrm>
              <a:off x="4327250" y="1970275"/>
              <a:ext cx="184600" cy="237075"/>
            </a:xfrm>
            <a:custGeom>
              <a:avLst/>
              <a:gdLst/>
              <a:ahLst/>
              <a:cxnLst/>
              <a:rect l="l" t="t" r="r" b="b"/>
              <a:pathLst>
                <a:path w="7384" h="9483" extrusionOk="0">
                  <a:moveTo>
                    <a:pt x="5918" y="0"/>
                  </a:moveTo>
                  <a:cubicBezTo>
                    <a:pt x="5351" y="0"/>
                    <a:pt x="4222" y="837"/>
                    <a:pt x="4222" y="837"/>
                  </a:cubicBezTo>
                  <a:cubicBezTo>
                    <a:pt x="4222" y="837"/>
                    <a:pt x="4245" y="433"/>
                    <a:pt x="4103" y="148"/>
                  </a:cubicBezTo>
                  <a:cubicBezTo>
                    <a:pt x="4080" y="101"/>
                    <a:pt x="4021" y="77"/>
                    <a:pt x="3933" y="77"/>
                  </a:cubicBezTo>
                  <a:cubicBezTo>
                    <a:pt x="3482" y="77"/>
                    <a:pt x="2271" y="702"/>
                    <a:pt x="1236" y="2036"/>
                  </a:cubicBezTo>
                  <a:cubicBezTo>
                    <a:pt x="0" y="3626"/>
                    <a:pt x="48" y="6173"/>
                    <a:pt x="641" y="7240"/>
                  </a:cubicBezTo>
                  <a:lnTo>
                    <a:pt x="5458" y="9482"/>
                  </a:lnTo>
                  <a:cubicBezTo>
                    <a:pt x="5458" y="9482"/>
                    <a:pt x="6908" y="6181"/>
                    <a:pt x="6836" y="5563"/>
                  </a:cubicBezTo>
                  <a:cubicBezTo>
                    <a:pt x="6766" y="4946"/>
                    <a:pt x="6362" y="4946"/>
                    <a:pt x="6362" y="4946"/>
                  </a:cubicBezTo>
                  <a:cubicBezTo>
                    <a:pt x="6362" y="4946"/>
                    <a:pt x="7384" y="2975"/>
                    <a:pt x="7169" y="2595"/>
                  </a:cubicBezTo>
                  <a:cubicBezTo>
                    <a:pt x="7047" y="2378"/>
                    <a:pt x="6894" y="2331"/>
                    <a:pt x="6785" y="2331"/>
                  </a:cubicBezTo>
                  <a:cubicBezTo>
                    <a:pt x="6703" y="2331"/>
                    <a:pt x="6646" y="2358"/>
                    <a:pt x="6646" y="2358"/>
                  </a:cubicBezTo>
                  <a:cubicBezTo>
                    <a:pt x="6646" y="2358"/>
                    <a:pt x="7003" y="1691"/>
                    <a:pt x="6743" y="1334"/>
                  </a:cubicBezTo>
                  <a:cubicBezTo>
                    <a:pt x="6636" y="1191"/>
                    <a:pt x="6534" y="1148"/>
                    <a:pt x="6450" y="1148"/>
                  </a:cubicBezTo>
                  <a:cubicBezTo>
                    <a:pt x="6326" y="1148"/>
                    <a:pt x="6243" y="1240"/>
                    <a:pt x="6243" y="1240"/>
                  </a:cubicBezTo>
                  <a:cubicBezTo>
                    <a:pt x="6243" y="1240"/>
                    <a:pt x="6551" y="242"/>
                    <a:pt x="6076" y="30"/>
                  </a:cubicBezTo>
                  <a:cubicBezTo>
                    <a:pt x="6031" y="9"/>
                    <a:pt x="5978" y="0"/>
                    <a:pt x="5918"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45"/>
            <p:cNvSpPr/>
            <p:nvPr/>
          </p:nvSpPr>
          <p:spPr>
            <a:xfrm>
              <a:off x="4405450" y="1989100"/>
              <a:ext cx="106375" cy="218250"/>
            </a:xfrm>
            <a:custGeom>
              <a:avLst/>
              <a:gdLst/>
              <a:ahLst/>
              <a:cxnLst/>
              <a:rect l="l" t="t" r="r" b="b"/>
              <a:pathLst>
                <a:path w="4255" h="8730" extrusionOk="0">
                  <a:moveTo>
                    <a:pt x="3205" y="1"/>
                  </a:moveTo>
                  <a:lnTo>
                    <a:pt x="3205" y="1"/>
                  </a:lnTo>
                  <a:cubicBezTo>
                    <a:pt x="1890" y="633"/>
                    <a:pt x="564" y="2161"/>
                    <a:pt x="180" y="4474"/>
                  </a:cubicBezTo>
                  <a:cubicBezTo>
                    <a:pt x="1" y="5552"/>
                    <a:pt x="182" y="6904"/>
                    <a:pt x="350" y="7808"/>
                  </a:cubicBezTo>
                  <a:lnTo>
                    <a:pt x="2330" y="8729"/>
                  </a:lnTo>
                  <a:cubicBezTo>
                    <a:pt x="2327" y="8729"/>
                    <a:pt x="3777" y="5427"/>
                    <a:pt x="3705" y="4809"/>
                  </a:cubicBezTo>
                  <a:cubicBezTo>
                    <a:pt x="3633" y="4191"/>
                    <a:pt x="3231" y="4191"/>
                    <a:pt x="3231" y="4191"/>
                  </a:cubicBezTo>
                  <a:cubicBezTo>
                    <a:pt x="3231" y="4191"/>
                    <a:pt x="4254" y="2218"/>
                    <a:pt x="4040" y="1839"/>
                  </a:cubicBezTo>
                  <a:cubicBezTo>
                    <a:pt x="3918" y="1622"/>
                    <a:pt x="3765" y="1575"/>
                    <a:pt x="3656" y="1575"/>
                  </a:cubicBezTo>
                  <a:cubicBezTo>
                    <a:pt x="3574" y="1575"/>
                    <a:pt x="3517" y="1602"/>
                    <a:pt x="3517" y="1602"/>
                  </a:cubicBezTo>
                  <a:cubicBezTo>
                    <a:pt x="3517" y="1602"/>
                    <a:pt x="3872" y="938"/>
                    <a:pt x="3612" y="580"/>
                  </a:cubicBezTo>
                  <a:cubicBezTo>
                    <a:pt x="3506" y="436"/>
                    <a:pt x="3404" y="393"/>
                    <a:pt x="3321" y="393"/>
                  </a:cubicBezTo>
                  <a:cubicBezTo>
                    <a:pt x="3197" y="393"/>
                    <a:pt x="3113" y="485"/>
                    <a:pt x="3113" y="485"/>
                  </a:cubicBezTo>
                  <a:cubicBezTo>
                    <a:pt x="3113" y="485"/>
                    <a:pt x="3181" y="260"/>
                    <a:pt x="3205" y="1"/>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45"/>
            <p:cNvSpPr/>
            <p:nvPr/>
          </p:nvSpPr>
          <p:spPr>
            <a:xfrm>
              <a:off x="4328600" y="2046850"/>
              <a:ext cx="135050" cy="242825"/>
            </a:xfrm>
            <a:custGeom>
              <a:avLst/>
              <a:gdLst/>
              <a:ahLst/>
              <a:cxnLst/>
              <a:rect l="l" t="t" r="r" b="b"/>
              <a:pathLst>
                <a:path w="5402" h="9713" extrusionOk="0">
                  <a:moveTo>
                    <a:pt x="2702" y="0"/>
                  </a:moveTo>
                  <a:cubicBezTo>
                    <a:pt x="2097" y="0"/>
                    <a:pt x="1521" y="193"/>
                    <a:pt x="1173" y="719"/>
                  </a:cubicBezTo>
                  <a:cubicBezTo>
                    <a:pt x="201" y="2192"/>
                    <a:pt x="1" y="7557"/>
                    <a:pt x="492" y="9644"/>
                  </a:cubicBezTo>
                  <a:cubicBezTo>
                    <a:pt x="658" y="9692"/>
                    <a:pt x="851" y="9713"/>
                    <a:pt x="1060" y="9713"/>
                  </a:cubicBezTo>
                  <a:cubicBezTo>
                    <a:pt x="2202" y="9713"/>
                    <a:pt x="3838" y="9081"/>
                    <a:pt x="4239" y="8701"/>
                  </a:cubicBezTo>
                  <a:cubicBezTo>
                    <a:pt x="4714" y="8250"/>
                    <a:pt x="5401" y="2476"/>
                    <a:pt x="5069" y="1051"/>
                  </a:cubicBezTo>
                  <a:cubicBezTo>
                    <a:pt x="4970" y="625"/>
                    <a:pt x="3790" y="0"/>
                    <a:pt x="2702"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45"/>
            <p:cNvSpPr/>
            <p:nvPr/>
          </p:nvSpPr>
          <p:spPr>
            <a:xfrm>
              <a:off x="4403550" y="2045525"/>
              <a:ext cx="67625" cy="140250"/>
            </a:xfrm>
            <a:custGeom>
              <a:avLst/>
              <a:gdLst/>
              <a:ahLst/>
              <a:cxnLst/>
              <a:rect l="l" t="t" r="r" b="b"/>
              <a:pathLst>
                <a:path w="2705" h="5610" extrusionOk="0">
                  <a:moveTo>
                    <a:pt x="1805" y="0"/>
                  </a:moveTo>
                  <a:cubicBezTo>
                    <a:pt x="1675" y="0"/>
                    <a:pt x="1526" y="35"/>
                    <a:pt x="1356" y="112"/>
                  </a:cubicBezTo>
                  <a:cubicBezTo>
                    <a:pt x="0" y="723"/>
                    <a:pt x="686" y="5610"/>
                    <a:pt x="686" y="5610"/>
                  </a:cubicBezTo>
                  <a:lnTo>
                    <a:pt x="1427" y="5515"/>
                  </a:lnTo>
                  <a:cubicBezTo>
                    <a:pt x="1427" y="5515"/>
                    <a:pt x="2491" y="3227"/>
                    <a:pt x="2594" y="2394"/>
                  </a:cubicBezTo>
                  <a:cubicBezTo>
                    <a:pt x="2685" y="1663"/>
                    <a:pt x="2705" y="0"/>
                    <a:pt x="1805" y="0"/>
                  </a:cubicBezTo>
                  <a:close/>
                </a:path>
              </a:pathLst>
            </a:custGeom>
            <a:solidFill>
              <a:srgbClr val="6D38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45"/>
            <p:cNvSpPr/>
            <p:nvPr/>
          </p:nvSpPr>
          <p:spPr>
            <a:xfrm>
              <a:off x="4425475" y="2134300"/>
              <a:ext cx="38800" cy="63350"/>
            </a:xfrm>
            <a:custGeom>
              <a:avLst/>
              <a:gdLst/>
              <a:ahLst/>
              <a:cxnLst/>
              <a:rect l="l" t="t" r="r" b="b"/>
              <a:pathLst>
                <a:path w="1552" h="2534" extrusionOk="0">
                  <a:moveTo>
                    <a:pt x="888" y="1"/>
                  </a:moveTo>
                  <a:cubicBezTo>
                    <a:pt x="872" y="1"/>
                    <a:pt x="856" y="2"/>
                    <a:pt x="839" y="4"/>
                  </a:cubicBezTo>
                  <a:cubicBezTo>
                    <a:pt x="341" y="73"/>
                    <a:pt x="0" y="1563"/>
                    <a:pt x="137" y="2430"/>
                  </a:cubicBezTo>
                  <a:lnTo>
                    <a:pt x="359" y="2533"/>
                  </a:lnTo>
                  <a:cubicBezTo>
                    <a:pt x="359" y="2533"/>
                    <a:pt x="1180" y="2065"/>
                    <a:pt x="1369" y="1494"/>
                  </a:cubicBezTo>
                  <a:cubicBezTo>
                    <a:pt x="1551" y="941"/>
                    <a:pt x="1349" y="1"/>
                    <a:pt x="88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45"/>
            <p:cNvSpPr/>
            <p:nvPr/>
          </p:nvSpPr>
          <p:spPr>
            <a:xfrm>
              <a:off x="4434325" y="2143325"/>
              <a:ext cx="23900" cy="38975"/>
            </a:xfrm>
            <a:custGeom>
              <a:avLst/>
              <a:gdLst/>
              <a:ahLst/>
              <a:cxnLst/>
              <a:rect l="l" t="t" r="r" b="b"/>
              <a:pathLst>
                <a:path w="956" h="1559" extrusionOk="0">
                  <a:moveTo>
                    <a:pt x="547" y="0"/>
                  </a:moveTo>
                  <a:cubicBezTo>
                    <a:pt x="537" y="0"/>
                    <a:pt x="527" y="1"/>
                    <a:pt x="517" y="2"/>
                  </a:cubicBezTo>
                  <a:cubicBezTo>
                    <a:pt x="212" y="45"/>
                    <a:pt x="1" y="962"/>
                    <a:pt x="86" y="1494"/>
                  </a:cubicBezTo>
                  <a:lnTo>
                    <a:pt x="222" y="1559"/>
                  </a:lnTo>
                  <a:cubicBezTo>
                    <a:pt x="222" y="1559"/>
                    <a:pt x="729" y="1271"/>
                    <a:pt x="844" y="919"/>
                  </a:cubicBezTo>
                  <a:cubicBezTo>
                    <a:pt x="956" y="579"/>
                    <a:pt x="832" y="0"/>
                    <a:pt x="547"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45"/>
            <p:cNvSpPr/>
            <p:nvPr/>
          </p:nvSpPr>
          <p:spPr>
            <a:xfrm>
              <a:off x="4433225" y="2160325"/>
              <a:ext cx="16625" cy="27050"/>
            </a:xfrm>
            <a:custGeom>
              <a:avLst/>
              <a:gdLst/>
              <a:ahLst/>
              <a:cxnLst/>
              <a:rect l="l" t="t" r="r" b="b"/>
              <a:pathLst>
                <a:path w="665" h="1082" extrusionOk="0">
                  <a:moveTo>
                    <a:pt x="380" y="1"/>
                  </a:moveTo>
                  <a:cubicBezTo>
                    <a:pt x="373" y="1"/>
                    <a:pt x="367" y="1"/>
                    <a:pt x="360" y="2"/>
                  </a:cubicBezTo>
                  <a:cubicBezTo>
                    <a:pt x="148" y="32"/>
                    <a:pt x="0" y="666"/>
                    <a:pt x="61" y="1037"/>
                  </a:cubicBezTo>
                  <a:lnTo>
                    <a:pt x="156" y="1081"/>
                  </a:lnTo>
                  <a:cubicBezTo>
                    <a:pt x="156" y="1081"/>
                    <a:pt x="506" y="881"/>
                    <a:pt x="587" y="637"/>
                  </a:cubicBezTo>
                  <a:cubicBezTo>
                    <a:pt x="665" y="401"/>
                    <a:pt x="578" y="1"/>
                    <a:pt x="38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45"/>
            <p:cNvSpPr/>
            <p:nvPr/>
          </p:nvSpPr>
          <p:spPr>
            <a:xfrm>
              <a:off x="4399175" y="2257200"/>
              <a:ext cx="209850" cy="152825"/>
            </a:xfrm>
            <a:custGeom>
              <a:avLst/>
              <a:gdLst/>
              <a:ahLst/>
              <a:cxnLst/>
              <a:rect l="l" t="t" r="r" b="b"/>
              <a:pathLst>
                <a:path w="8394" h="6113" extrusionOk="0">
                  <a:moveTo>
                    <a:pt x="5888" y="1"/>
                  </a:moveTo>
                  <a:cubicBezTo>
                    <a:pt x="3677" y="1"/>
                    <a:pt x="1" y="4565"/>
                    <a:pt x="25" y="4798"/>
                  </a:cubicBezTo>
                  <a:cubicBezTo>
                    <a:pt x="99" y="5534"/>
                    <a:pt x="1664" y="6113"/>
                    <a:pt x="1894" y="6113"/>
                  </a:cubicBezTo>
                  <a:cubicBezTo>
                    <a:pt x="1896" y="6113"/>
                    <a:pt x="1898" y="6113"/>
                    <a:pt x="1900" y="6113"/>
                  </a:cubicBezTo>
                  <a:cubicBezTo>
                    <a:pt x="2108" y="6101"/>
                    <a:pt x="7107" y="5825"/>
                    <a:pt x="8159" y="3717"/>
                  </a:cubicBezTo>
                  <a:cubicBezTo>
                    <a:pt x="8394" y="3249"/>
                    <a:pt x="7648" y="1122"/>
                    <a:pt x="6735" y="310"/>
                  </a:cubicBezTo>
                  <a:cubicBezTo>
                    <a:pt x="6493" y="95"/>
                    <a:pt x="6206" y="1"/>
                    <a:pt x="5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45"/>
            <p:cNvSpPr/>
            <p:nvPr/>
          </p:nvSpPr>
          <p:spPr>
            <a:xfrm>
              <a:off x="4273725" y="2467525"/>
              <a:ext cx="72475" cy="64500"/>
            </a:xfrm>
            <a:custGeom>
              <a:avLst/>
              <a:gdLst/>
              <a:ahLst/>
              <a:cxnLst/>
              <a:rect l="l" t="t" r="r" b="b"/>
              <a:pathLst>
                <a:path w="2899" h="2580" extrusionOk="0">
                  <a:moveTo>
                    <a:pt x="2046" y="0"/>
                  </a:moveTo>
                  <a:cubicBezTo>
                    <a:pt x="2044" y="0"/>
                    <a:pt x="887" y="812"/>
                    <a:pt x="0" y="854"/>
                  </a:cubicBezTo>
                  <a:lnTo>
                    <a:pt x="1637" y="2580"/>
                  </a:lnTo>
                  <a:cubicBezTo>
                    <a:pt x="1952" y="2170"/>
                    <a:pt x="2633" y="1605"/>
                    <a:pt x="2899" y="1500"/>
                  </a:cubicBezTo>
                  <a:lnTo>
                    <a:pt x="2046" y="0"/>
                  </a:lnTo>
                  <a:cubicBezTo>
                    <a:pt x="2046" y="0"/>
                    <a:pt x="2046" y="0"/>
                    <a:pt x="2046"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45"/>
            <p:cNvSpPr/>
            <p:nvPr/>
          </p:nvSpPr>
          <p:spPr>
            <a:xfrm>
              <a:off x="4216375" y="2484875"/>
              <a:ext cx="107850" cy="71875"/>
            </a:xfrm>
            <a:custGeom>
              <a:avLst/>
              <a:gdLst/>
              <a:ahLst/>
              <a:cxnLst/>
              <a:rect l="l" t="t" r="r" b="b"/>
              <a:pathLst>
                <a:path w="4314" h="2875" extrusionOk="0">
                  <a:moveTo>
                    <a:pt x="311" y="1"/>
                  </a:moveTo>
                  <a:cubicBezTo>
                    <a:pt x="290" y="1"/>
                    <a:pt x="268" y="2"/>
                    <a:pt x="247" y="6"/>
                  </a:cubicBezTo>
                  <a:cubicBezTo>
                    <a:pt x="1" y="48"/>
                    <a:pt x="28" y="423"/>
                    <a:pt x="139" y="513"/>
                  </a:cubicBezTo>
                  <a:cubicBezTo>
                    <a:pt x="452" y="765"/>
                    <a:pt x="1415" y="854"/>
                    <a:pt x="1383" y="1022"/>
                  </a:cubicBezTo>
                  <a:cubicBezTo>
                    <a:pt x="1329" y="1339"/>
                    <a:pt x="798" y="1604"/>
                    <a:pt x="765" y="1758"/>
                  </a:cubicBezTo>
                  <a:cubicBezTo>
                    <a:pt x="696" y="2094"/>
                    <a:pt x="2099" y="2735"/>
                    <a:pt x="2500" y="2858"/>
                  </a:cubicBezTo>
                  <a:cubicBezTo>
                    <a:pt x="2534" y="2869"/>
                    <a:pt x="2573" y="2874"/>
                    <a:pt x="2615" y="2874"/>
                  </a:cubicBezTo>
                  <a:cubicBezTo>
                    <a:pt x="3067" y="2874"/>
                    <a:pt x="3935" y="2286"/>
                    <a:pt x="4204" y="1544"/>
                  </a:cubicBezTo>
                  <a:cubicBezTo>
                    <a:pt x="4313" y="1247"/>
                    <a:pt x="3041" y="200"/>
                    <a:pt x="3041" y="200"/>
                  </a:cubicBezTo>
                  <a:cubicBezTo>
                    <a:pt x="2894" y="200"/>
                    <a:pt x="2574" y="97"/>
                    <a:pt x="2251" y="97"/>
                  </a:cubicBezTo>
                  <a:cubicBezTo>
                    <a:pt x="2159" y="97"/>
                    <a:pt x="2067" y="105"/>
                    <a:pt x="1978" y="127"/>
                  </a:cubicBezTo>
                  <a:cubicBezTo>
                    <a:pt x="1729" y="187"/>
                    <a:pt x="1521" y="210"/>
                    <a:pt x="1344" y="210"/>
                  </a:cubicBezTo>
                  <a:cubicBezTo>
                    <a:pt x="807" y="210"/>
                    <a:pt x="554" y="1"/>
                    <a:pt x="31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45"/>
            <p:cNvSpPr/>
            <p:nvPr/>
          </p:nvSpPr>
          <p:spPr>
            <a:xfrm>
              <a:off x="4197075" y="2516450"/>
              <a:ext cx="61400" cy="41450"/>
            </a:xfrm>
            <a:custGeom>
              <a:avLst/>
              <a:gdLst/>
              <a:ahLst/>
              <a:cxnLst/>
              <a:rect l="l" t="t" r="r" b="b"/>
              <a:pathLst>
                <a:path w="2456" h="1658" extrusionOk="0">
                  <a:moveTo>
                    <a:pt x="2158" y="0"/>
                  </a:moveTo>
                  <a:cubicBezTo>
                    <a:pt x="2137" y="0"/>
                    <a:pt x="2116" y="8"/>
                    <a:pt x="2095" y="25"/>
                  </a:cubicBezTo>
                  <a:cubicBezTo>
                    <a:pt x="1740" y="302"/>
                    <a:pt x="1273" y="702"/>
                    <a:pt x="1125" y="755"/>
                  </a:cubicBezTo>
                  <a:cubicBezTo>
                    <a:pt x="977" y="808"/>
                    <a:pt x="118" y="1097"/>
                    <a:pt x="74" y="1196"/>
                  </a:cubicBezTo>
                  <a:cubicBezTo>
                    <a:pt x="33" y="1292"/>
                    <a:pt x="0" y="1657"/>
                    <a:pt x="205" y="1657"/>
                  </a:cubicBezTo>
                  <a:cubicBezTo>
                    <a:pt x="208" y="1657"/>
                    <a:pt x="210" y="1657"/>
                    <a:pt x="212" y="1657"/>
                  </a:cubicBezTo>
                  <a:cubicBezTo>
                    <a:pt x="424" y="1649"/>
                    <a:pt x="1368" y="1317"/>
                    <a:pt x="1562" y="1181"/>
                  </a:cubicBezTo>
                  <a:cubicBezTo>
                    <a:pt x="1754" y="1045"/>
                    <a:pt x="2408" y="650"/>
                    <a:pt x="2433" y="575"/>
                  </a:cubicBezTo>
                  <a:cubicBezTo>
                    <a:pt x="2456" y="511"/>
                    <a:pt x="2326" y="0"/>
                    <a:pt x="2158"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45"/>
            <p:cNvSpPr/>
            <p:nvPr/>
          </p:nvSpPr>
          <p:spPr>
            <a:xfrm>
              <a:off x="4210300" y="2531925"/>
              <a:ext cx="57375" cy="46875"/>
            </a:xfrm>
            <a:custGeom>
              <a:avLst/>
              <a:gdLst/>
              <a:ahLst/>
              <a:cxnLst/>
              <a:rect l="l" t="t" r="r" b="b"/>
              <a:pathLst>
                <a:path w="2295" h="1875" extrusionOk="0">
                  <a:moveTo>
                    <a:pt x="1951" y="0"/>
                  </a:moveTo>
                  <a:cubicBezTo>
                    <a:pt x="1927" y="0"/>
                    <a:pt x="1904" y="10"/>
                    <a:pt x="1882" y="32"/>
                  </a:cubicBezTo>
                  <a:cubicBezTo>
                    <a:pt x="1564" y="350"/>
                    <a:pt x="1151" y="801"/>
                    <a:pt x="1011" y="869"/>
                  </a:cubicBezTo>
                  <a:cubicBezTo>
                    <a:pt x="870" y="938"/>
                    <a:pt x="57" y="1321"/>
                    <a:pt x="28" y="1425"/>
                  </a:cubicBezTo>
                  <a:cubicBezTo>
                    <a:pt x="1" y="1523"/>
                    <a:pt x="9" y="1875"/>
                    <a:pt x="194" y="1875"/>
                  </a:cubicBezTo>
                  <a:cubicBezTo>
                    <a:pt x="201" y="1875"/>
                    <a:pt x="209" y="1874"/>
                    <a:pt x="217" y="1873"/>
                  </a:cubicBezTo>
                  <a:cubicBezTo>
                    <a:pt x="423" y="1843"/>
                    <a:pt x="1314" y="1407"/>
                    <a:pt x="1488" y="1249"/>
                  </a:cubicBezTo>
                  <a:cubicBezTo>
                    <a:pt x="1662" y="1094"/>
                    <a:pt x="2258" y="624"/>
                    <a:pt x="2277" y="550"/>
                  </a:cubicBezTo>
                  <a:cubicBezTo>
                    <a:pt x="2295" y="483"/>
                    <a:pt x="2115" y="0"/>
                    <a:pt x="195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45"/>
            <p:cNvSpPr/>
            <p:nvPr/>
          </p:nvSpPr>
          <p:spPr>
            <a:xfrm>
              <a:off x="4235750" y="2538975"/>
              <a:ext cx="56625" cy="47925"/>
            </a:xfrm>
            <a:custGeom>
              <a:avLst/>
              <a:gdLst/>
              <a:ahLst/>
              <a:cxnLst/>
              <a:rect l="l" t="t" r="r" b="b"/>
              <a:pathLst>
                <a:path w="2265" h="1917" extrusionOk="0">
                  <a:moveTo>
                    <a:pt x="1911" y="0"/>
                  </a:moveTo>
                  <a:cubicBezTo>
                    <a:pt x="1888" y="0"/>
                    <a:pt x="1864" y="10"/>
                    <a:pt x="1843" y="33"/>
                  </a:cubicBezTo>
                  <a:cubicBezTo>
                    <a:pt x="1534" y="360"/>
                    <a:pt x="1131" y="821"/>
                    <a:pt x="993" y="893"/>
                  </a:cubicBezTo>
                  <a:cubicBezTo>
                    <a:pt x="855" y="964"/>
                    <a:pt x="52" y="1367"/>
                    <a:pt x="25" y="1469"/>
                  </a:cubicBezTo>
                  <a:cubicBezTo>
                    <a:pt x="0" y="1569"/>
                    <a:pt x="16" y="1917"/>
                    <a:pt x="198" y="1917"/>
                  </a:cubicBezTo>
                  <a:cubicBezTo>
                    <a:pt x="206" y="1917"/>
                    <a:pt x="215" y="1916"/>
                    <a:pt x="225" y="1914"/>
                  </a:cubicBezTo>
                  <a:cubicBezTo>
                    <a:pt x="431" y="1878"/>
                    <a:pt x="1309" y="1424"/>
                    <a:pt x="1480" y="1262"/>
                  </a:cubicBezTo>
                  <a:cubicBezTo>
                    <a:pt x="1651" y="1101"/>
                    <a:pt x="2235" y="620"/>
                    <a:pt x="2251" y="542"/>
                  </a:cubicBezTo>
                  <a:cubicBezTo>
                    <a:pt x="2264" y="478"/>
                    <a:pt x="2075" y="0"/>
                    <a:pt x="1911"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45"/>
            <p:cNvSpPr/>
            <p:nvPr/>
          </p:nvSpPr>
          <p:spPr>
            <a:xfrm>
              <a:off x="4290175" y="2347600"/>
              <a:ext cx="230075" cy="177250"/>
            </a:xfrm>
            <a:custGeom>
              <a:avLst/>
              <a:gdLst/>
              <a:ahLst/>
              <a:cxnLst/>
              <a:rect l="l" t="t" r="r" b="b"/>
              <a:pathLst>
                <a:path w="9203" h="7090" extrusionOk="0">
                  <a:moveTo>
                    <a:pt x="5662" y="0"/>
                  </a:moveTo>
                  <a:cubicBezTo>
                    <a:pt x="5639" y="0"/>
                    <a:pt x="5618" y="1"/>
                    <a:pt x="5600" y="2"/>
                  </a:cubicBezTo>
                  <a:cubicBezTo>
                    <a:pt x="5038" y="41"/>
                    <a:pt x="0" y="4991"/>
                    <a:pt x="0" y="4991"/>
                  </a:cubicBezTo>
                  <a:lnTo>
                    <a:pt x="2058" y="7089"/>
                  </a:lnTo>
                  <a:cubicBezTo>
                    <a:pt x="3656" y="6185"/>
                    <a:pt x="8740" y="2803"/>
                    <a:pt x="8974" y="1653"/>
                  </a:cubicBezTo>
                  <a:cubicBezTo>
                    <a:pt x="9202" y="542"/>
                    <a:pt x="6354" y="0"/>
                    <a:pt x="5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45"/>
            <p:cNvSpPr/>
            <p:nvPr/>
          </p:nvSpPr>
          <p:spPr>
            <a:xfrm>
              <a:off x="4336675" y="2143700"/>
              <a:ext cx="31475" cy="64925"/>
            </a:xfrm>
            <a:custGeom>
              <a:avLst/>
              <a:gdLst/>
              <a:ahLst/>
              <a:cxnLst/>
              <a:rect l="l" t="t" r="r" b="b"/>
              <a:pathLst>
                <a:path w="1259" h="2597" extrusionOk="0">
                  <a:moveTo>
                    <a:pt x="1206" y="1"/>
                  </a:moveTo>
                  <a:cubicBezTo>
                    <a:pt x="986" y="1"/>
                    <a:pt x="1" y="2054"/>
                    <a:pt x="21" y="2449"/>
                  </a:cubicBezTo>
                  <a:cubicBezTo>
                    <a:pt x="27" y="2571"/>
                    <a:pt x="433" y="2597"/>
                    <a:pt x="770" y="2597"/>
                  </a:cubicBezTo>
                  <a:cubicBezTo>
                    <a:pt x="1009" y="2597"/>
                    <a:pt x="1214" y="2584"/>
                    <a:pt x="1214" y="2584"/>
                  </a:cubicBezTo>
                  <a:cubicBezTo>
                    <a:pt x="1214" y="2584"/>
                    <a:pt x="1259" y="43"/>
                    <a:pt x="1230" y="12"/>
                  </a:cubicBezTo>
                  <a:cubicBezTo>
                    <a:pt x="1223" y="4"/>
                    <a:pt x="1216" y="1"/>
                    <a:pt x="1206"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45"/>
            <p:cNvSpPr/>
            <p:nvPr/>
          </p:nvSpPr>
          <p:spPr>
            <a:xfrm>
              <a:off x="4331925" y="2144625"/>
              <a:ext cx="33525" cy="66400"/>
            </a:xfrm>
            <a:custGeom>
              <a:avLst/>
              <a:gdLst/>
              <a:ahLst/>
              <a:cxnLst/>
              <a:rect l="l" t="t" r="r" b="b"/>
              <a:pathLst>
                <a:path w="1341" h="2656" extrusionOk="0">
                  <a:moveTo>
                    <a:pt x="1340" y="1"/>
                  </a:moveTo>
                  <a:cubicBezTo>
                    <a:pt x="1145" y="1"/>
                    <a:pt x="0" y="2141"/>
                    <a:pt x="10" y="2543"/>
                  </a:cubicBezTo>
                  <a:cubicBezTo>
                    <a:pt x="12" y="2630"/>
                    <a:pt x="229" y="2655"/>
                    <a:pt x="486" y="2655"/>
                  </a:cubicBezTo>
                  <a:cubicBezTo>
                    <a:pt x="863" y="2655"/>
                    <a:pt x="1325" y="2600"/>
                    <a:pt x="1325" y="2600"/>
                  </a:cubicBezTo>
                  <a:cubicBezTo>
                    <a:pt x="1325" y="2600"/>
                    <a:pt x="1325" y="2563"/>
                    <a:pt x="1326" y="2498"/>
                  </a:cubicBezTo>
                  <a:lnTo>
                    <a:pt x="1326" y="2498"/>
                  </a:lnTo>
                  <a:cubicBezTo>
                    <a:pt x="1255" y="2502"/>
                    <a:pt x="1151" y="2505"/>
                    <a:pt x="1037" y="2505"/>
                  </a:cubicBezTo>
                  <a:cubicBezTo>
                    <a:pt x="708" y="2505"/>
                    <a:pt x="289" y="2478"/>
                    <a:pt x="280" y="2362"/>
                  </a:cubicBezTo>
                  <a:cubicBezTo>
                    <a:pt x="257" y="2024"/>
                    <a:pt x="1088" y="345"/>
                    <a:pt x="1341" y="1"/>
                  </a:cubicBezTo>
                  <a:cubicBezTo>
                    <a:pt x="1340" y="1"/>
                    <a:pt x="1340" y="1"/>
                    <a:pt x="1340" y="1"/>
                  </a:cubicBezTo>
                  <a:close/>
                </a:path>
              </a:pathLst>
            </a:custGeom>
            <a:solidFill>
              <a:srgbClr val="EF8F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45"/>
            <p:cNvSpPr/>
            <p:nvPr/>
          </p:nvSpPr>
          <p:spPr>
            <a:xfrm>
              <a:off x="4368600" y="2101225"/>
              <a:ext cx="45775" cy="32425"/>
            </a:xfrm>
            <a:custGeom>
              <a:avLst/>
              <a:gdLst/>
              <a:ahLst/>
              <a:cxnLst/>
              <a:rect l="l" t="t" r="r" b="b"/>
              <a:pathLst>
                <a:path w="1831" h="1297" extrusionOk="0">
                  <a:moveTo>
                    <a:pt x="405" y="0"/>
                  </a:moveTo>
                  <a:cubicBezTo>
                    <a:pt x="395" y="0"/>
                    <a:pt x="386" y="1"/>
                    <a:pt x="378" y="4"/>
                  </a:cubicBezTo>
                  <a:cubicBezTo>
                    <a:pt x="207" y="52"/>
                    <a:pt x="0" y="254"/>
                    <a:pt x="186" y="432"/>
                  </a:cubicBezTo>
                  <a:cubicBezTo>
                    <a:pt x="371" y="609"/>
                    <a:pt x="1275" y="1295"/>
                    <a:pt x="1485" y="1297"/>
                  </a:cubicBezTo>
                  <a:cubicBezTo>
                    <a:pt x="1485" y="1297"/>
                    <a:pt x="1486" y="1297"/>
                    <a:pt x="1486" y="1297"/>
                  </a:cubicBezTo>
                  <a:cubicBezTo>
                    <a:pt x="1695" y="1297"/>
                    <a:pt x="1831" y="937"/>
                    <a:pt x="1781" y="798"/>
                  </a:cubicBezTo>
                  <a:cubicBezTo>
                    <a:pt x="1678" y="504"/>
                    <a:pt x="644" y="0"/>
                    <a:pt x="405"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45"/>
            <p:cNvSpPr/>
            <p:nvPr/>
          </p:nvSpPr>
          <p:spPr>
            <a:xfrm>
              <a:off x="4330450" y="2096925"/>
              <a:ext cx="35600" cy="24400"/>
            </a:xfrm>
            <a:custGeom>
              <a:avLst/>
              <a:gdLst/>
              <a:ahLst/>
              <a:cxnLst/>
              <a:rect l="l" t="t" r="r" b="b"/>
              <a:pathLst>
                <a:path w="1424" h="976" extrusionOk="0">
                  <a:moveTo>
                    <a:pt x="1071" y="0"/>
                  </a:moveTo>
                  <a:cubicBezTo>
                    <a:pt x="845" y="0"/>
                    <a:pt x="178" y="504"/>
                    <a:pt x="92" y="605"/>
                  </a:cubicBezTo>
                  <a:cubicBezTo>
                    <a:pt x="0" y="713"/>
                    <a:pt x="130" y="838"/>
                    <a:pt x="286" y="953"/>
                  </a:cubicBezTo>
                  <a:cubicBezTo>
                    <a:pt x="307" y="969"/>
                    <a:pt x="345" y="976"/>
                    <a:pt x="393" y="976"/>
                  </a:cubicBezTo>
                  <a:cubicBezTo>
                    <a:pt x="694" y="976"/>
                    <a:pt x="1424" y="698"/>
                    <a:pt x="1411" y="469"/>
                  </a:cubicBezTo>
                  <a:cubicBezTo>
                    <a:pt x="1407" y="345"/>
                    <a:pt x="1279" y="84"/>
                    <a:pt x="1111" y="7"/>
                  </a:cubicBezTo>
                  <a:cubicBezTo>
                    <a:pt x="1100" y="3"/>
                    <a:pt x="1087" y="0"/>
                    <a:pt x="1071" y="0"/>
                  </a:cubicBezTo>
                  <a:close/>
                </a:path>
              </a:pathLst>
            </a:custGeom>
            <a:solidFill>
              <a:srgbClr val="7F4A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45"/>
            <p:cNvSpPr/>
            <p:nvPr/>
          </p:nvSpPr>
          <p:spPr>
            <a:xfrm>
              <a:off x="4363275" y="2220125"/>
              <a:ext cx="17050" cy="27275"/>
            </a:xfrm>
            <a:custGeom>
              <a:avLst/>
              <a:gdLst/>
              <a:ahLst/>
              <a:cxnLst/>
              <a:rect l="l" t="t" r="r" b="b"/>
              <a:pathLst>
                <a:path w="682" h="1091" extrusionOk="0">
                  <a:moveTo>
                    <a:pt x="162" y="1"/>
                  </a:moveTo>
                  <a:cubicBezTo>
                    <a:pt x="156" y="1"/>
                    <a:pt x="150" y="1"/>
                    <a:pt x="144" y="3"/>
                  </a:cubicBezTo>
                  <a:cubicBezTo>
                    <a:pt x="1" y="31"/>
                    <a:pt x="8" y="403"/>
                    <a:pt x="85" y="702"/>
                  </a:cubicBezTo>
                  <a:cubicBezTo>
                    <a:pt x="154" y="972"/>
                    <a:pt x="255" y="1090"/>
                    <a:pt x="380" y="1090"/>
                  </a:cubicBezTo>
                  <a:cubicBezTo>
                    <a:pt x="393" y="1090"/>
                    <a:pt x="407" y="1089"/>
                    <a:pt x="422" y="1086"/>
                  </a:cubicBezTo>
                  <a:cubicBezTo>
                    <a:pt x="564" y="1057"/>
                    <a:pt x="682" y="898"/>
                    <a:pt x="604" y="600"/>
                  </a:cubicBezTo>
                  <a:cubicBezTo>
                    <a:pt x="530" y="315"/>
                    <a:pt x="307" y="1"/>
                    <a:pt x="162" y="1"/>
                  </a:cubicBezTo>
                  <a:close/>
                </a:path>
              </a:pathLst>
            </a:custGeom>
            <a:solidFill>
              <a:srgbClr val="542A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45"/>
            <p:cNvSpPr/>
            <p:nvPr/>
          </p:nvSpPr>
          <p:spPr>
            <a:xfrm>
              <a:off x="4380150" y="2131775"/>
              <a:ext cx="15025" cy="14250"/>
            </a:xfrm>
            <a:custGeom>
              <a:avLst/>
              <a:gdLst/>
              <a:ahLst/>
              <a:cxnLst/>
              <a:rect l="l" t="t" r="r" b="b"/>
              <a:pathLst>
                <a:path w="601" h="570" extrusionOk="0">
                  <a:moveTo>
                    <a:pt x="289" y="0"/>
                  </a:moveTo>
                  <a:cubicBezTo>
                    <a:pt x="128" y="0"/>
                    <a:pt x="1" y="178"/>
                    <a:pt x="1" y="405"/>
                  </a:cubicBezTo>
                  <a:cubicBezTo>
                    <a:pt x="1" y="411"/>
                    <a:pt x="2" y="415"/>
                    <a:pt x="2" y="421"/>
                  </a:cubicBezTo>
                  <a:lnTo>
                    <a:pt x="583" y="569"/>
                  </a:lnTo>
                  <a:cubicBezTo>
                    <a:pt x="593" y="525"/>
                    <a:pt x="600" y="477"/>
                    <a:pt x="600" y="425"/>
                  </a:cubicBezTo>
                  <a:cubicBezTo>
                    <a:pt x="599" y="196"/>
                    <a:pt x="464" y="4"/>
                    <a:pt x="297" y="0"/>
                  </a:cubicBezTo>
                  <a:cubicBezTo>
                    <a:pt x="294" y="0"/>
                    <a:pt x="292" y="0"/>
                    <a:pt x="28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45"/>
            <p:cNvSpPr/>
            <p:nvPr/>
          </p:nvSpPr>
          <p:spPr>
            <a:xfrm>
              <a:off x="4340900" y="2126600"/>
              <a:ext cx="15225" cy="12675"/>
            </a:xfrm>
            <a:custGeom>
              <a:avLst/>
              <a:gdLst/>
              <a:ahLst/>
              <a:cxnLst/>
              <a:rect l="l" t="t" r="r" b="b"/>
              <a:pathLst>
                <a:path w="609" h="507" extrusionOk="0">
                  <a:moveTo>
                    <a:pt x="309" y="0"/>
                  </a:moveTo>
                  <a:cubicBezTo>
                    <a:pt x="147" y="0"/>
                    <a:pt x="12" y="179"/>
                    <a:pt x="3" y="405"/>
                  </a:cubicBezTo>
                  <a:cubicBezTo>
                    <a:pt x="0" y="441"/>
                    <a:pt x="5" y="474"/>
                    <a:pt x="8" y="506"/>
                  </a:cubicBezTo>
                  <a:lnTo>
                    <a:pt x="597" y="439"/>
                  </a:lnTo>
                  <a:cubicBezTo>
                    <a:pt x="597" y="434"/>
                    <a:pt x="600" y="431"/>
                    <a:pt x="600" y="427"/>
                  </a:cubicBezTo>
                  <a:cubicBezTo>
                    <a:pt x="608" y="197"/>
                    <a:pt x="480" y="6"/>
                    <a:pt x="317" y="0"/>
                  </a:cubicBezTo>
                  <a:cubicBezTo>
                    <a:pt x="314" y="0"/>
                    <a:pt x="311" y="0"/>
                    <a:pt x="309"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45"/>
            <p:cNvSpPr/>
            <p:nvPr/>
          </p:nvSpPr>
          <p:spPr>
            <a:xfrm>
              <a:off x="4472875" y="2530525"/>
              <a:ext cx="138675" cy="37625"/>
            </a:xfrm>
            <a:custGeom>
              <a:avLst/>
              <a:gdLst/>
              <a:ahLst/>
              <a:cxnLst/>
              <a:rect l="l" t="t" r="r" b="b"/>
              <a:pathLst>
                <a:path w="5547" h="1505" extrusionOk="0">
                  <a:moveTo>
                    <a:pt x="5454" y="1"/>
                  </a:moveTo>
                  <a:cubicBezTo>
                    <a:pt x="5454" y="1"/>
                    <a:pt x="4300" y="995"/>
                    <a:pt x="2641" y="995"/>
                  </a:cubicBezTo>
                  <a:cubicBezTo>
                    <a:pt x="1864" y="995"/>
                    <a:pt x="977" y="777"/>
                    <a:pt x="45" y="137"/>
                  </a:cubicBezTo>
                  <a:lnTo>
                    <a:pt x="1" y="320"/>
                  </a:lnTo>
                  <a:cubicBezTo>
                    <a:pt x="740" y="1161"/>
                    <a:pt x="1692" y="1504"/>
                    <a:pt x="2625" y="1504"/>
                  </a:cubicBezTo>
                  <a:cubicBezTo>
                    <a:pt x="3766" y="1504"/>
                    <a:pt x="4880" y="991"/>
                    <a:pt x="5546" y="251"/>
                  </a:cubicBezTo>
                  <a:lnTo>
                    <a:pt x="54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45"/>
            <p:cNvSpPr/>
            <p:nvPr/>
          </p:nvSpPr>
          <p:spPr>
            <a:xfrm>
              <a:off x="4438975" y="2559375"/>
              <a:ext cx="87775" cy="127525"/>
            </a:xfrm>
            <a:custGeom>
              <a:avLst/>
              <a:gdLst/>
              <a:ahLst/>
              <a:cxnLst/>
              <a:rect l="l" t="t" r="r" b="b"/>
              <a:pathLst>
                <a:path w="3511" h="5101" extrusionOk="0">
                  <a:moveTo>
                    <a:pt x="3475" y="0"/>
                  </a:moveTo>
                  <a:lnTo>
                    <a:pt x="3117" y="18"/>
                  </a:lnTo>
                  <a:cubicBezTo>
                    <a:pt x="3147" y="690"/>
                    <a:pt x="2412" y="1502"/>
                    <a:pt x="1699" y="2290"/>
                  </a:cubicBezTo>
                  <a:cubicBezTo>
                    <a:pt x="865" y="3211"/>
                    <a:pt x="0" y="4165"/>
                    <a:pt x="130" y="5100"/>
                  </a:cubicBezTo>
                  <a:lnTo>
                    <a:pt x="483" y="5050"/>
                  </a:lnTo>
                  <a:cubicBezTo>
                    <a:pt x="378" y="4280"/>
                    <a:pt x="1184" y="3389"/>
                    <a:pt x="1963" y="2528"/>
                  </a:cubicBezTo>
                  <a:cubicBezTo>
                    <a:pt x="2759" y="1650"/>
                    <a:pt x="3511" y="820"/>
                    <a:pt x="3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45"/>
            <p:cNvSpPr/>
            <p:nvPr/>
          </p:nvSpPr>
          <p:spPr>
            <a:xfrm>
              <a:off x="4490450" y="2562025"/>
              <a:ext cx="42950" cy="102450"/>
            </a:xfrm>
            <a:custGeom>
              <a:avLst/>
              <a:gdLst/>
              <a:ahLst/>
              <a:cxnLst/>
              <a:rect l="l" t="t" r="r" b="b"/>
              <a:pathLst>
                <a:path w="1718" h="4098" extrusionOk="0">
                  <a:moveTo>
                    <a:pt x="1103" y="1"/>
                  </a:moveTo>
                  <a:cubicBezTo>
                    <a:pt x="434" y="376"/>
                    <a:pt x="124" y="672"/>
                    <a:pt x="64" y="992"/>
                  </a:cubicBezTo>
                  <a:cubicBezTo>
                    <a:pt x="1" y="1329"/>
                    <a:pt x="225" y="1603"/>
                    <a:pt x="483" y="1919"/>
                  </a:cubicBezTo>
                  <a:cubicBezTo>
                    <a:pt x="868" y="2391"/>
                    <a:pt x="1347" y="2974"/>
                    <a:pt x="1242" y="4065"/>
                  </a:cubicBezTo>
                  <a:lnTo>
                    <a:pt x="1597" y="4098"/>
                  </a:lnTo>
                  <a:cubicBezTo>
                    <a:pt x="1718" y="2860"/>
                    <a:pt x="1164" y="2185"/>
                    <a:pt x="758" y="1695"/>
                  </a:cubicBezTo>
                  <a:cubicBezTo>
                    <a:pt x="548" y="1436"/>
                    <a:pt x="381" y="1234"/>
                    <a:pt x="413" y="1061"/>
                  </a:cubicBezTo>
                  <a:cubicBezTo>
                    <a:pt x="449" y="863"/>
                    <a:pt x="733" y="619"/>
                    <a:pt x="1278" y="314"/>
                  </a:cubicBezTo>
                  <a:lnTo>
                    <a:pt x="11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45"/>
            <p:cNvSpPr/>
            <p:nvPr/>
          </p:nvSpPr>
          <p:spPr>
            <a:xfrm>
              <a:off x="4316025" y="2253625"/>
              <a:ext cx="293000" cy="271175"/>
            </a:xfrm>
            <a:custGeom>
              <a:avLst/>
              <a:gdLst/>
              <a:ahLst/>
              <a:cxnLst/>
              <a:rect l="l" t="t" r="r" b="b"/>
              <a:pathLst>
                <a:path w="11720" h="10847" extrusionOk="0">
                  <a:moveTo>
                    <a:pt x="9607" y="0"/>
                  </a:moveTo>
                  <a:cubicBezTo>
                    <a:pt x="9485" y="702"/>
                    <a:pt x="9955" y="1787"/>
                    <a:pt x="9836" y="2054"/>
                  </a:cubicBezTo>
                  <a:cubicBezTo>
                    <a:pt x="9218" y="3425"/>
                    <a:pt x="7637" y="5031"/>
                    <a:pt x="6046" y="5484"/>
                  </a:cubicBezTo>
                  <a:cubicBezTo>
                    <a:pt x="4993" y="6981"/>
                    <a:pt x="1546" y="8724"/>
                    <a:pt x="1" y="9802"/>
                  </a:cubicBezTo>
                  <a:lnTo>
                    <a:pt x="1024" y="10847"/>
                  </a:lnTo>
                  <a:cubicBezTo>
                    <a:pt x="2425" y="10053"/>
                    <a:pt x="5658" y="8142"/>
                    <a:pt x="6799" y="6717"/>
                  </a:cubicBezTo>
                  <a:cubicBezTo>
                    <a:pt x="8307" y="6402"/>
                    <a:pt x="10909" y="5010"/>
                    <a:pt x="11485" y="3859"/>
                  </a:cubicBezTo>
                  <a:cubicBezTo>
                    <a:pt x="11720" y="3392"/>
                    <a:pt x="10974" y="1265"/>
                    <a:pt x="10060" y="453"/>
                  </a:cubicBezTo>
                  <a:cubicBezTo>
                    <a:pt x="9981" y="383"/>
                    <a:pt x="9695" y="45"/>
                    <a:pt x="9607" y="0"/>
                  </a:cubicBezTo>
                  <a:close/>
                </a:path>
              </a:pathLst>
            </a:custGeom>
            <a:solidFill>
              <a:srgbClr val="000000">
                <a:alpha val="13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451240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454"/>
        <p:cNvGrpSpPr/>
        <p:nvPr/>
      </p:nvGrpSpPr>
      <p:grpSpPr>
        <a:xfrm>
          <a:off x="0" y="0"/>
          <a:ext cx="0" cy="0"/>
          <a:chOff x="0" y="0"/>
          <a:chExt cx="0" cy="0"/>
        </a:xfrm>
      </p:grpSpPr>
      <p:sp>
        <p:nvSpPr>
          <p:cNvPr id="9455" name="Google Shape;9455;p42"/>
          <p:cNvSpPr txBox="1">
            <a:spLocks noGrp="1"/>
          </p:cNvSpPr>
          <p:nvPr>
            <p:ph type="subTitle" idx="1"/>
          </p:nvPr>
        </p:nvSpPr>
        <p:spPr>
          <a:xfrm rot="-546">
            <a:off x="2643912" y="2487746"/>
            <a:ext cx="3776700" cy="42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a:solidFill>
                  <a:schemeClr val="accent3">
                    <a:lumMod val="20000"/>
                    <a:lumOff val="80000"/>
                  </a:schemeClr>
                </a:solidFill>
                <a:latin typeface="Times New Roman" panose="02020603050405020304" pitchFamily="18" charset="0"/>
                <a:cs typeface="Times New Roman" panose="02020603050405020304" pitchFamily="18" charset="0"/>
              </a:rPr>
              <a:t>Trích đoạn </a:t>
            </a:r>
            <a:r>
              <a:rPr lang="en" sz="2400" b="1" i="1">
                <a:solidFill>
                  <a:schemeClr val="accent3">
                    <a:lumMod val="20000"/>
                    <a:lumOff val="80000"/>
                  </a:schemeClr>
                </a:solidFill>
                <a:latin typeface="Times New Roman" panose="02020603050405020304" pitchFamily="18" charset="0"/>
                <a:cs typeface="Times New Roman" panose="02020603050405020304" pitchFamily="18" charset="0"/>
              </a:rPr>
              <a:t>Lão hà tiện </a:t>
            </a:r>
            <a:endParaRPr sz="2400" b="1" i="1">
              <a:solidFill>
                <a:schemeClr val="accent3">
                  <a:lumMod val="20000"/>
                  <a:lumOff val="80000"/>
                </a:schemeClr>
              </a:solidFill>
              <a:latin typeface="Times New Roman" panose="02020603050405020304" pitchFamily="18" charset="0"/>
              <a:cs typeface="Times New Roman" panose="02020603050405020304" pitchFamily="18" charset="0"/>
            </a:endParaRPr>
          </a:p>
        </p:txBody>
      </p:sp>
      <p:sp>
        <p:nvSpPr>
          <p:cNvPr id="9456" name="Google Shape;9456;p42"/>
          <p:cNvSpPr txBox="1">
            <a:spLocks noGrp="1"/>
          </p:cNvSpPr>
          <p:nvPr>
            <p:ph type="ctrTitle"/>
          </p:nvPr>
        </p:nvSpPr>
        <p:spPr>
          <a:xfrm>
            <a:off x="1131978" y="1503058"/>
            <a:ext cx="7059657" cy="110657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a:latin typeface="Algerian" panose="04020705040A02060702" pitchFamily="82" charset="0"/>
              </a:rPr>
              <a:t>TIỀN BẠC VÀ TÌNH ÁI</a:t>
            </a:r>
            <a:endParaRPr b="0">
              <a:solidFill>
                <a:schemeClr val="lt1"/>
              </a:solidFill>
              <a:latin typeface="Algerian" panose="04020705040A02060702" pitchFamily="82" charset="0"/>
              <a:sym typeface="Amarante"/>
            </a:endParaRPr>
          </a:p>
        </p:txBody>
      </p:sp>
      <p:cxnSp>
        <p:nvCxnSpPr>
          <p:cNvPr id="9457" name="Google Shape;9457;p42"/>
          <p:cNvCxnSpPr>
            <a:cxnSpLocks/>
          </p:cNvCxnSpPr>
          <p:nvPr/>
        </p:nvCxnSpPr>
        <p:spPr>
          <a:xfrm flipV="1">
            <a:off x="2571750" y="3618839"/>
            <a:ext cx="3848896" cy="14310"/>
          </a:xfrm>
          <a:prstGeom prst="straightConnector1">
            <a:avLst/>
          </a:prstGeom>
          <a:noFill/>
          <a:ln w="19050" cap="flat" cmpd="sng">
            <a:solidFill>
              <a:schemeClr val="lt1"/>
            </a:solidFill>
            <a:prstDash val="solid"/>
            <a:round/>
            <a:headEnd type="diamond" w="med" len="med"/>
            <a:tailEnd type="diamond" w="med" len="med"/>
          </a:ln>
        </p:spPr>
      </p:cxnSp>
      <p:grpSp>
        <p:nvGrpSpPr>
          <p:cNvPr id="9458" name="Google Shape;9458;p42"/>
          <p:cNvGrpSpPr/>
          <p:nvPr/>
        </p:nvGrpSpPr>
        <p:grpSpPr>
          <a:xfrm>
            <a:off x="1299197" y="2571749"/>
            <a:ext cx="883175" cy="1990250"/>
            <a:chOff x="3203425" y="3047150"/>
            <a:chExt cx="547400" cy="1233575"/>
          </a:xfrm>
        </p:grpSpPr>
        <p:sp>
          <p:nvSpPr>
            <p:cNvPr id="9459" name="Google Shape;9459;p42"/>
            <p:cNvSpPr/>
            <p:nvPr/>
          </p:nvSpPr>
          <p:spPr>
            <a:xfrm>
              <a:off x="3203425" y="3047150"/>
              <a:ext cx="547400" cy="1233575"/>
            </a:xfrm>
            <a:custGeom>
              <a:avLst/>
              <a:gdLst/>
              <a:ahLst/>
              <a:cxnLst/>
              <a:rect l="l" t="t" r="r" b="b"/>
              <a:pathLst>
                <a:path w="21896" h="49343" extrusionOk="0">
                  <a:moveTo>
                    <a:pt x="17033" y="1"/>
                  </a:moveTo>
                  <a:cubicBezTo>
                    <a:pt x="16082" y="1"/>
                    <a:pt x="15010" y="277"/>
                    <a:pt x="13759" y="844"/>
                  </a:cubicBezTo>
                  <a:cubicBezTo>
                    <a:pt x="12784" y="1287"/>
                    <a:pt x="11778" y="1886"/>
                    <a:pt x="11161" y="2786"/>
                  </a:cubicBezTo>
                  <a:cubicBezTo>
                    <a:pt x="10493" y="3761"/>
                    <a:pt x="10429" y="5036"/>
                    <a:pt x="11098" y="6025"/>
                  </a:cubicBezTo>
                  <a:cubicBezTo>
                    <a:pt x="11147" y="6332"/>
                    <a:pt x="11233" y="6719"/>
                    <a:pt x="11378" y="7203"/>
                  </a:cubicBezTo>
                  <a:cubicBezTo>
                    <a:pt x="11299" y="7433"/>
                    <a:pt x="11253" y="7670"/>
                    <a:pt x="11242" y="7911"/>
                  </a:cubicBezTo>
                  <a:cubicBezTo>
                    <a:pt x="11210" y="8561"/>
                    <a:pt x="11439" y="9177"/>
                    <a:pt x="11880" y="9646"/>
                  </a:cubicBezTo>
                  <a:cubicBezTo>
                    <a:pt x="11945" y="9715"/>
                    <a:pt x="12016" y="9784"/>
                    <a:pt x="12090" y="9851"/>
                  </a:cubicBezTo>
                  <a:cubicBezTo>
                    <a:pt x="11687" y="9976"/>
                    <a:pt x="11282" y="10176"/>
                    <a:pt x="10865" y="10456"/>
                  </a:cubicBezTo>
                  <a:lnTo>
                    <a:pt x="10854" y="10442"/>
                  </a:lnTo>
                  <a:cubicBezTo>
                    <a:pt x="9903" y="10973"/>
                    <a:pt x="9032" y="11902"/>
                    <a:pt x="8109" y="12885"/>
                  </a:cubicBezTo>
                  <a:cubicBezTo>
                    <a:pt x="7618" y="13409"/>
                    <a:pt x="7109" y="13949"/>
                    <a:pt x="6590" y="14431"/>
                  </a:cubicBezTo>
                  <a:cubicBezTo>
                    <a:pt x="6131" y="14826"/>
                    <a:pt x="5714" y="15129"/>
                    <a:pt x="5320" y="15359"/>
                  </a:cubicBezTo>
                  <a:cubicBezTo>
                    <a:pt x="4438" y="15874"/>
                    <a:pt x="3922" y="16792"/>
                    <a:pt x="3932" y="17826"/>
                  </a:cubicBezTo>
                  <a:cubicBezTo>
                    <a:pt x="3928" y="18032"/>
                    <a:pt x="3946" y="18243"/>
                    <a:pt x="3985" y="18453"/>
                  </a:cubicBezTo>
                  <a:cubicBezTo>
                    <a:pt x="3994" y="19058"/>
                    <a:pt x="4168" y="20001"/>
                    <a:pt x="4944" y="21064"/>
                  </a:cubicBezTo>
                  <a:cubicBezTo>
                    <a:pt x="4745" y="21272"/>
                    <a:pt x="4564" y="21466"/>
                    <a:pt x="4409" y="21639"/>
                  </a:cubicBezTo>
                  <a:cubicBezTo>
                    <a:pt x="4002" y="22097"/>
                    <a:pt x="3047" y="23173"/>
                    <a:pt x="3775" y="24454"/>
                  </a:cubicBezTo>
                  <a:cubicBezTo>
                    <a:pt x="3623" y="25510"/>
                    <a:pt x="3530" y="26563"/>
                    <a:pt x="3566" y="27631"/>
                  </a:cubicBezTo>
                  <a:lnTo>
                    <a:pt x="648" y="33642"/>
                  </a:lnTo>
                  <a:cubicBezTo>
                    <a:pt x="118" y="34734"/>
                    <a:pt x="0" y="35978"/>
                    <a:pt x="317" y="37149"/>
                  </a:cubicBezTo>
                  <a:lnTo>
                    <a:pt x="850" y="39132"/>
                  </a:lnTo>
                  <a:cubicBezTo>
                    <a:pt x="1001" y="39695"/>
                    <a:pt x="1505" y="40032"/>
                    <a:pt x="2027" y="40032"/>
                  </a:cubicBezTo>
                  <a:cubicBezTo>
                    <a:pt x="2278" y="40032"/>
                    <a:pt x="2534" y="39955"/>
                    <a:pt x="2756" y="39786"/>
                  </a:cubicBezTo>
                  <a:lnTo>
                    <a:pt x="5988" y="37348"/>
                  </a:lnTo>
                  <a:cubicBezTo>
                    <a:pt x="6462" y="39651"/>
                    <a:pt x="7024" y="42219"/>
                    <a:pt x="7665" y="45018"/>
                  </a:cubicBezTo>
                  <a:lnTo>
                    <a:pt x="7848" y="45807"/>
                  </a:lnTo>
                  <a:cubicBezTo>
                    <a:pt x="7670" y="46037"/>
                    <a:pt x="7522" y="46244"/>
                    <a:pt x="7434" y="46373"/>
                  </a:cubicBezTo>
                  <a:lnTo>
                    <a:pt x="6983" y="47033"/>
                  </a:lnTo>
                  <a:cubicBezTo>
                    <a:pt x="6312" y="48012"/>
                    <a:pt x="7014" y="49342"/>
                    <a:pt x="8201" y="49342"/>
                  </a:cubicBezTo>
                  <a:lnTo>
                    <a:pt x="14614" y="49342"/>
                  </a:lnTo>
                  <a:cubicBezTo>
                    <a:pt x="16099" y="49342"/>
                    <a:pt x="16633" y="47382"/>
                    <a:pt x="15354" y="46628"/>
                  </a:cubicBezTo>
                  <a:lnTo>
                    <a:pt x="13969" y="45812"/>
                  </a:lnTo>
                  <a:cubicBezTo>
                    <a:pt x="13432" y="45495"/>
                    <a:pt x="12988" y="45248"/>
                    <a:pt x="12618" y="45057"/>
                  </a:cubicBezTo>
                  <a:lnTo>
                    <a:pt x="13884" y="34561"/>
                  </a:lnTo>
                  <a:cubicBezTo>
                    <a:pt x="14488" y="34445"/>
                    <a:pt x="14932" y="33929"/>
                    <a:pt x="14959" y="33314"/>
                  </a:cubicBezTo>
                  <a:lnTo>
                    <a:pt x="15280" y="26055"/>
                  </a:lnTo>
                  <a:lnTo>
                    <a:pt x="15377" y="25539"/>
                  </a:lnTo>
                  <a:cubicBezTo>
                    <a:pt x="15435" y="25475"/>
                    <a:pt x="15492" y="25415"/>
                    <a:pt x="15547" y="25352"/>
                  </a:cubicBezTo>
                  <a:cubicBezTo>
                    <a:pt x="15760" y="25116"/>
                    <a:pt x="15967" y="24883"/>
                    <a:pt x="16165" y="24648"/>
                  </a:cubicBezTo>
                  <a:cubicBezTo>
                    <a:pt x="16204" y="24649"/>
                    <a:pt x="16241" y="24649"/>
                    <a:pt x="16278" y="24649"/>
                  </a:cubicBezTo>
                  <a:cubicBezTo>
                    <a:pt x="16409" y="24649"/>
                    <a:pt x="16531" y="24641"/>
                    <a:pt x="16651" y="24626"/>
                  </a:cubicBezTo>
                  <a:cubicBezTo>
                    <a:pt x="17146" y="24826"/>
                    <a:pt x="17694" y="24928"/>
                    <a:pt x="18273" y="24928"/>
                  </a:cubicBezTo>
                  <a:cubicBezTo>
                    <a:pt x="18368" y="24928"/>
                    <a:pt x="18464" y="24925"/>
                    <a:pt x="18565" y="24919"/>
                  </a:cubicBezTo>
                  <a:cubicBezTo>
                    <a:pt x="20308" y="24820"/>
                    <a:pt x="21084" y="23876"/>
                    <a:pt x="21393" y="23323"/>
                  </a:cubicBezTo>
                  <a:cubicBezTo>
                    <a:pt x="21877" y="22449"/>
                    <a:pt x="21896" y="21343"/>
                    <a:pt x="21456" y="20288"/>
                  </a:cubicBezTo>
                  <a:cubicBezTo>
                    <a:pt x="21371" y="19035"/>
                    <a:pt x="21026" y="15204"/>
                    <a:pt x="19834" y="12875"/>
                  </a:cubicBezTo>
                  <a:cubicBezTo>
                    <a:pt x="20726" y="12251"/>
                    <a:pt x="20722" y="11032"/>
                    <a:pt x="20712" y="10175"/>
                  </a:cubicBezTo>
                  <a:cubicBezTo>
                    <a:pt x="20717" y="9621"/>
                    <a:pt x="20704" y="8980"/>
                    <a:pt x="20674" y="8413"/>
                  </a:cubicBezTo>
                  <a:lnTo>
                    <a:pt x="20470" y="6160"/>
                  </a:lnTo>
                  <a:cubicBezTo>
                    <a:pt x="20477" y="6096"/>
                    <a:pt x="20482" y="6035"/>
                    <a:pt x="20489" y="5971"/>
                  </a:cubicBezTo>
                  <a:cubicBezTo>
                    <a:pt x="20532" y="5815"/>
                    <a:pt x="20558" y="5655"/>
                    <a:pt x="20565" y="5493"/>
                  </a:cubicBezTo>
                  <a:cubicBezTo>
                    <a:pt x="20676" y="4642"/>
                    <a:pt x="20719" y="3997"/>
                    <a:pt x="20701" y="3521"/>
                  </a:cubicBezTo>
                  <a:cubicBezTo>
                    <a:pt x="20615" y="1416"/>
                    <a:pt x="19141" y="1"/>
                    <a:pt x="17033"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42"/>
            <p:cNvSpPr/>
            <p:nvPr/>
          </p:nvSpPr>
          <p:spPr>
            <a:xfrm>
              <a:off x="3345500" y="3492375"/>
              <a:ext cx="104675" cy="92425"/>
            </a:xfrm>
            <a:custGeom>
              <a:avLst/>
              <a:gdLst/>
              <a:ahLst/>
              <a:cxnLst/>
              <a:rect l="l" t="t" r="r" b="b"/>
              <a:pathLst>
                <a:path w="4187" h="3697" extrusionOk="0">
                  <a:moveTo>
                    <a:pt x="816" y="0"/>
                  </a:moveTo>
                  <a:cubicBezTo>
                    <a:pt x="539" y="0"/>
                    <a:pt x="342" y="46"/>
                    <a:pt x="284" y="163"/>
                  </a:cubicBezTo>
                  <a:cubicBezTo>
                    <a:pt x="1" y="732"/>
                    <a:pt x="284" y="2215"/>
                    <a:pt x="2479" y="3696"/>
                  </a:cubicBezTo>
                  <a:lnTo>
                    <a:pt x="4187" y="703"/>
                  </a:lnTo>
                  <a:cubicBezTo>
                    <a:pt x="4187" y="703"/>
                    <a:pt x="1896" y="0"/>
                    <a:pt x="8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42"/>
            <p:cNvSpPr/>
            <p:nvPr/>
          </p:nvSpPr>
          <p:spPr>
            <a:xfrm>
              <a:off x="3484375" y="3094600"/>
              <a:ext cx="190475" cy="222050"/>
            </a:xfrm>
            <a:custGeom>
              <a:avLst/>
              <a:gdLst/>
              <a:ahLst/>
              <a:cxnLst/>
              <a:rect l="l" t="t" r="r" b="b"/>
              <a:pathLst>
                <a:path w="7619" h="8882" extrusionOk="0">
                  <a:moveTo>
                    <a:pt x="5795" y="0"/>
                  </a:moveTo>
                  <a:cubicBezTo>
                    <a:pt x="5177" y="0"/>
                    <a:pt x="4364" y="194"/>
                    <a:pt x="3305" y="675"/>
                  </a:cubicBezTo>
                  <a:cubicBezTo>
                    <a:pt x="1" y="2175"/>
                    <a:pt x="1704" y="3355"/>
                    <a:pt x="1704" y="3355"/>
                  </a:cubicBezTo>
                  <a:cubicBezTo>
                    <a:pt x="1635" y="3911"/>
                    <a:pt x="2177" y="6000"/>
                    <a:pt x="3743" y="8881"/>
                  </a:cubicBezTo>
                  <a:lnTo>
                    <a:pt x="3793" y="8866"/>
                  </a:lnTo>
                  <a:lnTo>
                    <a:pt x="7012" y="5966"/>
                  </a:lnTo>
                  <a:cubicBezTo>
                    <a:pt x="7012" y="5964"/>
                    <a:pt x="7618" y="2932"/>
                    <a:pt x="7568" y="1702"/>
                  </a:cubicBezTo>
                  <a:cubicBezTo>
                    <a:pt x="7534" y="867"/>
                    <a:pt x="7103" y="0"/>
                    <a:pt x="57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42"/>
            <p:cNvSpPr/>
            <p:nvPr/>
          </p:nvSpPr>
          <p:spPr>
            <a:xfrm>
              <a:off x="3492500" y="3122425"/>
              <a:ext cx="171600" cy="194200"/>
            </a:xfrm>
            <a:custGeom>
              <a:avLst/>
              <a:gdLst/>
              <a:ahLst/>
              <a:cxnLst/>
              <a:rect l="l" t="t" r="r" b="b"/>
              <a:pathLst>
                <a:path w="6864" h="7768" extrusionOk="0">
                  <a:moveTo>
                    <a:pt x="2135" y="0"/>
                  </a:moveTo>
                  <a:cubicBezTo>
                    <a:pt x="1" y="1285"/>
                    <a:pt x="1379" y="2240"/>
                    <a:pt x="1379" y="2240"/>
                  </a:cubicBezTo>
                  <a:cubicBezTo>
                    <a:pt x="1310" y="2797"/>
                    <a:pt x="1852" y="4886"/>
                    <a:pt x="3418" y="7767"/>
                  </a:cubicBezTo>
                  <a:lnTo>
                    <a:pt x="3468" y="7751"/>
                  </a:lnTo>
                  <a:lnTo>
                    <a:pt x="6687" y="4851"/>
                  </a:lnTo>
                  <a:cubicBezTo>
                    <a:pt x="6687" y="4851"/>
                    <a:pt x="6765" y="4453"/>
                    <a:pt x="6864" y="3889"/>
                  </a:cubicBezTo>
                  <a:lnTo>
                    <a:pt x="6864" y="3889"/>
                  </a:lnTo>
                  <a:cubicBezTo>
                    <a:pt x="6411" y="4149"/>
                    <a:pt x="5897" y="4300"/>
                    <a:pt x="5351" y="4300"/>
                  </a:cubicBezTo>
                  <a:cubicBezTo>
                    <a:pt x="3541" y="4300"/>
                    <a:pt x="3376" y="1114"/>
                    <a:pt x="2074" y="689"/>
                  </a:cubicBezTo>
                  <a:cubicBezTo>
                    <a:pt x="1849" y="614"/>
                    <a:pt x="2096" y="223"/>
                    <a:pt x="213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42"/>
            <p:cNvSpPr/>
            <p:nvPr/>
          </p:nvSpPr>
          <p:spPr>
            <a:xfrm>
              <a:off x="3560075" y="3367125"/>
              <a:ext cx="134175" cy="239825"/>
            </a:xfrm>
            <a:custGeom>
              <a:avLst/>
              <a:gdLst/>
              <a:ahLst/>
              <a:cxnLst/>
              <a:rect l="l" t="t" r="r" b="b"/>
              <a:pathLst>
                <a:path w="5367" h="9593" extrusionOk="0">
                  <a:moveTo>
                    <a:pt x="2947" y="1"/>
                  </a:moveTo>
                  <a:cubicBezTo>
                    <a:pt x="1799" y="1"/>
                    <a:pt x="1" y="3178"/>
                    <a:pt x="11" y="4537"/>
                  </a:cubicBezTo>
                  <a:cubicBezTo>
                    <a:pt x="22" y="6220"/>
                    <a:pt x="1351" y="8521"/>
                    <a:pt x="2662" y="9196"/>
                  </a:cubicBezTo>
                  <a:cubicBezTo>
                    <a:pt x="3169" y="9457"/>
                    <a:pt x="3669" y="9592"/>
                    <a:pt x="4095" y="9592"/>
                  </a:cubicBezTo>
                  <a:cubicBezTo>
                    <a:pt x="4793" y="9592"/>
                    <a:pt x="5296" y="9232"/>
                    <a:pt x="5320" y="8472"/>
                  </a:cubicBezTo>
                  <a:cubicBezTo>
                    <a:pt x="5366" y="6996"/>
                    <a:pt x="4784" y="1623"/>
                    <a:pt x="3369" y="185"/>
                  </a:cubicBezTo>
                  <a:cubicBezTo>
                    <a:pt x="3244" y="58"/>
                    <a:pt x="3101" y="1"/>
                    <a:pt x="2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42"/>
            <p:cNvSpPr/>
            <p:nvPr/>
          </p:nvSpPr>
          <p:spPr>
            <a:xfrm>
              <a:off x="3560075" y="3371450"/>
              <a:ext cx="132950" cy="227900"/>
            </a:xfrm>
            <a:custGeom>
              <a:avLst/>
              <a:gdLst/>
              <a:ahLst/>
              <a:cxnLst/>
              <a:rect l="l" t="t" r="r" b="b"/>
              <a:pathLst>
                <a:path w="5318" h="9116" extrusionOk="0">
                  <a:moveTo>
                    <a:pt x="2472" y="0"/>
                  </a:moveTo>
                  <a:cubicBezTo>
                    <a:pt x="1359" y="707"/>
                    <a:pt x="1" y="3310"/>
                    <a:pt x="11" y="4489"/>
                  </a:cubicBezTo>
                  <a:cubicBezTo>
                    <a:pt x="22" y="6161"/>
                    <a:pt x="1321" y="8310"/>
                    <a:pt x="2564" y="8859"/>
                  </a:cubicBezTo>
                  <a:cubicBezTo>
                    <a:pt x="2866" y="8993"/>
                    <a:pt x="3162" y="9078"/>
                    <a:pt x="3441" y="9115"/>
                  </a:cubicBezTo>
                  <a:cubicBezTo>
                    <a:pt x="3876" y="8967"/>
                    <a:pt x="5287" y="8375"/>
                    <a:pt x="5317" y="7825"/>
                  </a:cubicBezTo>
                  <a:cubicBezTo>
                    <a:pt x="3628" y="6682"/>
                    <a:pt x="3849" y="1476"/>
                    <a:pt x="2487" y="13"/>
                  </a:cubicBezTo>
                  <a:cubicBezTo>
                    <a:pt x="2482" y="8"/>
                    <a:pt x="2478" y="5"/>
                    <a:pt x="2472"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42"/>
            <p:cNvSpPr/>
            <p:nvPr/>
          </p:nvSpPr>
          <p:spPr>
            <a:xfrm>
              <a:off x="3330475" y="3612225"/>
              <a:ext cx="206600" cy="611700"/>
            </a:xfrm>
            <a:custGeom>
              <a:avLst/>
              <a:gdLst/>
              <a:ahLst/>
              <a:cxnLst/>
              <a:rect l="l" t="t" r="r" b="b"/>
              <a:pathLst>
                <a:path w="8264" h="24468" extrusionOk="0">
                  <a:moveTo>
                    <a:pt x="3849" y="1"/>
                  </a:moveTo>
                  <a:cubicBezTo>
                    <a:pt x="2650" y="1"/>
                    <a:pt x="1566" y="204"/>
                    <a:pt x="1143" y="851"/>
                  </a:cubicBezTo>
                  <a:cubicBezTo>
                    <a:pt x="1" y="2598"/>
                    <a:pt x="3430" y="17761"/>
                    <a:pt x="5002" y="24467"/>
                  </a:cubicBezTo>
                  <a:lnTo>
                    <a:pt x="5382" y="24467"/>
                  </a:lnTo>
                  <a:lnTo>
                    <a:pt x="8264" y="591"/>
                  </a:lnTo>
                  <a:lnTo>
                    <a:pt x="8264" y="591"/>
                  </a:lnTo>
                  <a:cubicBezTo>
                    <a:pt x="8264" y="591"/>
                    <a:pt x="8264" y="591"/>
                    <a:pt x="8264" y="591"/>
                  </a:cubicBezTo>
                  <a:cubicBezTo>
                    <a:pt x="8260" y="591"/>
                    <a:pt x="5889" y="1"/>
                    <a:pt x="38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42"/>
            <p:cNvSpPr/>
            <p:nvPr/>
          </p:nvSpPr>
          <p:spPr>
            <a:xfrm>
              <a:off x="3330450" y="3612250"/>
              <a:ext cx="206625" cy="611700"/>
            </a:xfrm>
            <a:custGeom>
              <a:avLst/>
              <a:gdLst/>
              <a:ahLst/>
              <a:cxnLst/>
              <a:rect l="l" t="t" r="r" b="b"/>
              <a:pathLst>
                <a:path w="8265" h="24468" extrusionOk="0">
                  <a:moveTo>
                    <a:pt x="3851" y="1"/>
                  </a:moveTo>
                  <a:cubicBezTo>
                    <a:pt x="2651" y="1"/>
                    <a:pt x="1566" y="204"/>
                    <a:pt x="1143" y="851"/>
                  </a:cubicBezTo>
                  <a:cubicBezTo>
                    <a:pt x="1" y="2600"/>
                    <a:pt x="3429" y="17761"/>
                    <a:pt x="5001" y="24468"/>
                  </a:cubicBezTo>
                  <a:lnTo>
                    <a:pt x="5382" y="24468"/>
                  </a:lnTo>
                  <a:lnTo>
                    <a:pt x="5383" y="24451"/>
                  </a:lnTo>
                  <a:cubicBezTo>
                    <a:pt x="4066" y="16830"/>
                    <a:pt x="3067" y="6724"/>
                    <a:pt x="4060" y="5261"/>
                  </a:cubicBezTo>
                  <a:cubicBezTo>
                    <a:pt x="4619" y="4439"/>
                    <a:pt x="5711" y="3968"/>
                    <a:pt x="7080" y="3968"/>
                  </a:cubicBezTo>
                  <a:cubicBezTo>
                    <a:pt x="7329" y="3968"/>
                    <a:pt x="7587" y="3983"/>
                    <a:pt x="7852" y="4015"/>
                  </a:cubicBezTo>
                  <a:lnTo>
                    <a:pt x="8265" y="591"/>
                  </a:lnTo>
                  <a:cubicBezTo>
                    <a:pt x="8265" y="591"/>
                    <a:pt x="5892" y="1"/>
                    <a:pt x="385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42"/>
            <p:cNvSpPr/>
            <p:nvPr/>
          </p:nvSpPr>
          <p:spPr>
            <a:xfrm>
              <a:off x="3334825" y="3334375"/>
              <a:ext cx="328675" cy="342700"/>
            </a:xfrm>
            <a:custGeom>
              <a:avLst/>
              <a:gdLst/>
              <a:ahLst/>
              <a:cxnLst/>
              <a:rect l="l" t="t" r="r" b="b"/>
              <a:pathLst>
                <a:path w="13147" h="13708" extrusionOk="0">
                  <a:moveTo>
                    <a:pt x="8548" y="0"/>
                  </a:moveTo>
                  <a:cubicBezTo>
                    <a:pt x="7864" y="0"/>
                    <a:pt x="7244" y="154"/>
                    <a:pt x="6848" y="559"/>
                  </a:cubicBezTo>
                  <a:cubicBezTo>
                    <a:pt x="5578" y="1861"/>
                    <a:pt x="5093" y="5770"/>
                    <a:pt x="4095" y="7480"/>
                  </a:cubicBezTo>
                  <a:cubicBezTo>
                    <a:pt x="3333" y="8789"/>
                    <a:pt x="1" y="11735"/>
                    <a:pt x="159" y="12021"/>
                  </a:cubicBezTo>
                  <a:cubicBezTo>
                    <a:pt x="623" y="12856"/>
                    <a:pt x="1677" y="13126"/>
                    <a:pt x="2849" y="13126"/>
                  </a:cubicBezTo>
                  <a:cubicBezTo>
                    <a:pt x="5005" y="13126"/>
                    <a:pt x="7558" y="12210"/>
                    <a:pt x="7558" y="12210"/>
                  </a:cubicBezTo>
                  <a:lnTo>
                    <a:pt x="7558" y="12210"/>
                  </a:lnTo>
                  <a:cubicBezTo>
                    <a:pt x="7558" y="12210"/>
                    <a:pt x="7436" y="13159"/>
                    <a:pt x="7817" y="13708"/>
                  </a:cubicBezTo>
                  <a:cubicBezTo>
                    <a:pt x="7817" y="13708"/>
                    <a:pt x="12004" y="9701"/>
                    <a:pt x="12574" y="6526"/>
                  </a:cubicBezTo>
                  <a:cubicBezTo>
                    <a:pt x="13146" y="3350"/>
                    <a:pt x="12797" y="1825"/>
                    <a:pt x="12257" y="1192"/>
                  </a:cubicBezTo>
                  <a:cubicBezTo>
                    <a:pt x="11885" y="753"/>
                    <a:pt x="10062" y="0"/>
                    <a:pt x="8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42"/>
            <p:cNvSpPr/>
            <p:nvPr/>
          </p:nvSpPr>
          <p:spPr>
            <a:xfrm>
              <a:off x="3338775" y="3541700"/>
              <a:ext cx="293150" cy="135375"/>
            </a:xfrm>
            <a:custGeom>
              <a:avLst/>
              <a:gdLst/>
              <a:ahLst/>
              <a:cxnLst/>
              <a:rect l="l" t="t" r="r" b="b"/>
              <a:pathLst>
                <a:path w="11726" h="5415" extrusionOk="0">
                  <a:moveTo>
                    <a:pt x="10436" y="0"/>
                  </a:moveTo>
                  <a:cubicBezTo>
                    <a:pt x="9724" y="0"/>
                    <a:pt x="8958" y="128"/>
                    <a:pt x="8195" y="397"/>
                  </a:cubicBezTo>
                  <a:cubicBezTo>
                    <a:pt x="5877" y="1214"/>
                    <a:pt x="3757" y="2653"/>
                    <a:pt x="1" y="3728"/>
                  </a:cubicBezTo>
                  <a:cubicBezTo>
                    <a:pt x="463" y="4616"/>
                    <a:pt x="1512" y="4904"/>
                    <a:pt x="2679" y="4904"/>
                  </a:cubicBezTo>
                  <a:cubicBezTo>
                    <a:pt x="4837" y="4904"/>
                    <a:pt x="7400" y="3917"/>
                    <a:pt x="7400" y="3917"/>
                  </a:cubicBezTo>
                  <a:lnTo>
                    <a:pt x="7400" y="3917"/>
                  </a:lnTo>
                  <a:cubicBezTo>
                    <a:pt x="7400" y="3917"/>
                    <a:pt x="7278" y="4866"/>
                    <a:pt x="7659" y="5415"/>
                  </a:cubicBezTo>
                  <a:cubicBezTo>
                    <a:pt x="7659" y="5415"/>
                    <a:pt x="10367" y="2822"/>
                    <a:pt x="11725" y="155"/>
                  </a:cubicBezTo>
                  <a:cubicBezTo>
                    <a:pt x="11328" y="53"/>
                    <a:pt x="10893" y="0"/>
                    <a:pt x="10436"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42"/>
            <p:cNvSpPr/>
            <p:nvPr/>
          </p:nvSpPr>
          <p:spPr>
            <a:xfrm>
              <a:off x="3334800" y="3335200"/>
              <a:ext cx="239750" cy="320975"/>
            </a:xfrm>
            <a:custGeom>
              <a:avLst/>
              <a:gdLst/>
              <a:ahLst/>
              <a:cxnLst/>
              <a:rect l="l" t="t" r="r" b="b"/>
              <a:pathLst>
                <a:path w="9590" h="12839" extrusionOk="0">
                  <a:moveTo>
                    <a:pt x="8045" y="0"/>
                  </a:moveTo>
                  <a:lnTo>
                    <a:pt x="8045" y="0"/>
                  </a:lnTo>
                  <a:cubicBezTo>
                    <a:pt x="7566" y="64"/>
                    <a:pt x="7146" y="223"/>
                    <a:pt x="6852" y="528"/>
                  </a:cubicBezTo>
                  <a:cubicBezTo>
                    <a:pt x="5582" y="1830"/>
                    <a:pt x="5096" y="5738"/>
                    <a:pt x="4097" y="7448"/>
                  </a:cubicBezTo>
                  <a:cubicBezTo>
                    <a:pt x="3333" y="8757"/>
                    <a:pt x="0" y="11703"/>
                    <a:pt x="160" y="11989"/>
                  </a:cubicBezTo>
                  <a:cubicBezTo>
                    <a:pt x="252" y="12156"/>
                    <a:pt x="371" y="12297"/>
                    <a:pt x="505" y="12420"/>
                  </a:cubicBezTo>
                  <a:cubicBezTo>
                    <a:pt x="921" y="12702"/>
                    <a:pt x="1400" y="12839"/>
                    <a:pt x="1914" y="12839"/>
                  </a:cubicBezTo>
                  <a:cubicBezTo>
                    <a:pt x="3473" y="12839"/>
                    <a:pt x="5363" y="11589"/>
                    <a:pt x="6861" y="9359"/>
                  </a:cubicBezTo>
                  <a:cubicBezTo>
                    <a:pt x="9066" y="6075"/>
                    <a:pt x="9589" y="1903"/>
                    <a:pt x="8045"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42"/>
            <p:cNvSpPr/>
            <p:nvPr/>
          </p:nvSpPr>
          <p:spPr>
            <a:xfrm>
              <a:off x="3333000" y="3336825"/>
              <a:ext cx="249100" cy="209800"/>
            </a:xfrm>
            <a:custGeom>
              <a:avLst/>
              <a:gdLst/>
              <a:ahLst/>
              <a:cxnLst/>
              <a:rect l="l" t="t" r="r" b="b"/>
              <a:pathLst>
                <a:path w="9964" h="8392" extrusionOk="0">
                  <a:moveTo>
                    <a:pt x="7922" y="0"/>
                  </a:moveTo>
                  <a:cubicBezTo>
                    <a:pt x="6133" y="0"/>
                    <a:pt x="3952" y="3746"/>
                    <a:pt x="1087" y="5413"/>
                  </a:cubicBezTo>
                  <a:cubicBezTo>
                    <a:pt x="1" y="6045"/>
                    <a:pt x="1011" y="8060"/>
                    <a:pt x="2857" y="8358"/>
                  </a:cubicBezTo>
                  <a:cubicBezTo>
                    <a:pt x="3003" y="8381"/>
                    <a:pt x="3150" y="8392"/>
                    <a:pt x="3300" y="8392"/>
                  </a:cubicBezTo>
                  <a:cubicBezTo>
                    <a:pt x="5048" y="8392"/>
                    <a:pt x="7027" y="6886"/>
                    <a:pt x="8239" y="5643"/>
                  </a:cubicBezTo>
                  <a:cubicBezTo>
                    <a:pt x="9460" y="4389"/>
                    <a:pt x="9963" y="19"/>
                    <a:pt x="7931" y="0"/>
                  </a:cubicBezTo>
                  <a:cubicBezTo>
                    <a:pt x="7928" y="0"/>
                    <a:pt x="7925" y="0"/>
                    <a:pt x="7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42"/>
            <p:cNvSpPr/>
            <p:nvPr/>
          </p:nvSpPr>
          <p:spPr>
            <a:xfrm>
              <a:off x="3334125" y="3349575"/>
              <a:ext cx="193675" cy="197575"/>
            </a:xfrm>
            <a:custGeom>
              <a:avLst/>
              <a:gdLst/>
              <a:ahLst/>
              <a:cxnLst/>
              <a:rect l="l" t="t" r="r" b="b"/>
              <a:pathLst>
                <a:path w="7747" h="7903" extrusionOk="0">
                  <a:moveTo>
                    <a:pt x="6547" y="0"/>
                  </a:moveTo>
                  <a:cubicBezTo>
                    <a:pt x="5044" y="839"/>
                    <a:pt x="3252" y="3636"/>
                    <a:pt x="1010" y="4997"/>
                  </a:cubicBezTo>
                  <a:cubicBezTo>
                    <a:pt x="0" y="5609"/>
                    <a:pt x="938" y="7560"/>
                    <a:pt x="2651" y="7848"/>
                  </a:cubicBezTo>
                  <a:cubicBezTo>
                    <a:pt x="2877" y="7885"/>
                    <a:pt x="3108" y="7903"/>
                    <a:pt x="3341" y="7903"/>
                  </a:cubicBezTo>
                  <a:cubicBezTo>
                    <a:pt x="4878" y="7903"/>
                    <a:pt x="6518" y="7121"/>
                    <a:pt x="7577" y="5988"/>
                  </a:cubicBezTo>
                  <a:cubicBezTo>
                    <a:pt x="7582" y="5982"/>
                    <a:pt x="7743" y="5508"/>
                    <a:pt x="7747" y="5502"/>
                  </a:cubicBezTo>
                  <a:lnTo>
                    <a:pt x="7747" y="5502"/>
                  </a:lnTo>
                  <a:cubicBezTo>
                    <a:pt x="7587" y="5585"/>
                    <a:pt x="7418" y="5616"/>
                    <a:pt x="7248" y="5616"/>
                  </a:cubicBezTo>
                  <a:cubicBezTo>
                    <a:pt x="6907" y="5616"/>
                    <a:pt x="6562" y="5491"/>
                    <a:pt x="6283" y="5408"/>
                  </a:cubicBezTo>
                  <a:cubicBezTo>
                    <a:pt x="5123" y="5055"/>
                    <a:pt x="4886" y="3228"/>
                    <a:pt x="5751" y="1324"/>
                  </a:cubicBezTo>
                  <a:cubicBezTo>
                    <a:pt x="5972" y="835"/>
                    <a:pt x="6247" y="390"/>
                    <a:pt x="6547"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42"/>
            <p:cNvSpPr/>
            <p:nvPr/>
          </p:nvSpPr>
          <p:spPr>
            <a:xfrm>
              <a:off x="3570575" y="3336200"/>
              <a:ext cx="82475" cy="177775"/>
            </a:xfrm>
            <a:custGeom>
              <a:avLst/>
              <a:gdLst/>
              <a:ahLst/>
              <a:cxnLst/>
              <a:rect l="l" t="t" r="r" b="b"/>
              <a:pathLst>
                <a:path w="3299" h="7111" extrusionOk="0">
                  <a:moveTo>
                    <a:pt x="0" y="1"/>
                  </a:moveTo>
                  <a:cubicBezTo>
                    <a:pt x="1390" y="1849"/>
                    <a:pt x="2081" y="5717"/>
                    <a:pt x="1647" y="7111"/>
                  </a:cubicBezTo>
                  <a:cubicBezTo>
                    <a:pt x="2216" y="6770"/>
                    <a:pt x="3298" y="3863"/>
                    <a:pt x="3202" y="1824"/>
                  </a:cubicBezTo>
                  <a:cubicBezTo>
                    <a:pt x="3100" y="1518"/>
                    <a:pt x="2971" y="1285"/>
                    <a:pt x="2828" y="1119"/>
                  </a:cubicBezTo>
                  <a:cubicBezTo>
                    <a:pt x="2526" y="762"/>
                    <a:pt x="1272" y="20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42"/>
            <p:cNvSpPr/>
            <p:nvPr/>
          </p:nvSpPr>
          <p:spPr>
            <a:xfrm>
              <a:off x="3570575" y="3336250"/>
              <a:ext cx="86050" cy="196275"/>
            </a:xfrm>
            <a:custGeom>
              <a:avLst/>
              <a:gdLst/>
              <a:ahLst/>
              <a:cxnLst/>
              <a:rect l="l" t="t" r="r" b="b"/>
              <a:pathLst>
                <a:path w="3442" h="7851" extrusionOk="0">
                  <a:moveTo>
                    <a:pt x="0" y="0"/>
                  </a:moveTo>
                  <a:lnTo>
                    <a:pt x="0" y="0"/>
                  </a:lnTo>
                  <a:cubicBezTo>
                    <a:pt x="1390" y="1848"/>
                    <a:pt x="1812" y="6455"/>
                    <a:pt x="1375" y="7850"/>
                  </a:cubicBezTo>
                  <a:cubicBezTo>
                    <a:pt x="2015" y="7642"/>
                    <a:pt x="3442" y="4300"/>
                    <a:pt x="3202" y="1822"/>
                  </a:cubicBezTo>
                  <a:cubicBezTo>
                    <a:pt x="3147" y="1653"/>
                    <a:pt x="3083" y="1509"/>
                    <a:pt x="3012" y="1385"/>
                  </a:cubicBezTo>
                  <a:lnTo>
                    <a:pt x="3012" y="1385"/>
                  </a:lnTo>
                  <a:cubicBezTo>
                    <a:pt x="3077" y="3549"/>
                    <a:pt x="2380" y="5892"/>
                    <a:pt x="1893" y="6132"/>
                  </a:cubicBezTo>
                  <a:cubicBezTo>
                    <a:pt x="2070" y="5021"/>
                    <a:pt x="1466" y="2108"/>
                    <a:pt x="431" y="82"/>
                  </a:cubicBezTo>
                  <a:cubicBezTo>
                    <a:pt x="289" y="50"/>
                    <a:pt x="145" y="2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42"/>
            <p:cNvSpPr/>
            <p:nvPr/>
          </p:nvSpPr>
          <p:spPr>
            <a:xfrm>
              <a:off x="3600050" y="3543450"/>
              <a:ext cx="109200" cy="79550"/>
            </a:xfrm>
            <a:custGeom>
              <a:avLst/>
              <a:gdLst/>
              <a:ahLst/>
              <a:cxnLst/>
              <a:rect l="l" t="t" r="r" b="b"/>
              <a:pathLst>
                <a:path w="4368" h="3182" extrusionOk="0">
                  <a:moveTo>
                    <a:pt x="1834" y="1"/>
                  </a:moveTo>
                  <a:cubicBezTo>
                    <a:pt x="1327" y="1"/>
                    <a:pt x="820" y="133"/>
                    <a:pt x="448" y="423"/>
                  </a:cubicBezTo>
                  <a:cubicBezTo>
                    <a:pt x="0" y="770"/>
                    <a:pt x="170" y="3182"/>
                    <a:pt x="2406" y="3182"/>
                  </a:cubicBezTo>
                  <a:cubicBezTo>
                    <a:pt x="2467" y="3182"/>
                    <a:pt x="2530" y="3180"/>
                    <a:pt x="2593" y="3176"/>
                  </a:cubicBezTo>
                  <a:cubicBezTo>
                    <a:pt x="4368" y="3076"/>
                    <a:pt x="4164" y="1620"/>
                    <a:pt x="3644" y="787"/>
                  </a:cubicBezTo>
                  <a:cubicBezTo>
                    <a:pt x="3333" y="290"/>
                    <a:pt x="2584"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42"/>
            <p:cNvSpPr/>
            <p:nvPr/>
          </p:nvSpPr>
          <p:spPr>
            <a:xfrm>
              <a:off x="3570575" y="3257000"/>
              <a:ext cx="75500" cy="113850"/>
            </a:xfrm>
            <a:custGeom>
              <a:avLst/>
              <a:gdLst/>
              <a:ahLst/>
              <a:cxnLst/>
              <a:rect l="l" t="t" r="r" b="b"/>
              <a:pathLst>
                <a:path w="3020" h="4554" extrusionOk="0">
                  <a:moveTo>
                    <a:pt x="18" y="0"/>
                  </a:moveTo>
                  <a:lnTo>
                    <a:pt x="0" y="3170"/>
                  </a:lnTo>
                  <a:cubicBezTo>
                    <a:pt x="383" y="3996"/>
                    <a:pt x="3011" y="4552"/>
                    <a:pt x="3011" y="4554"/>
                  </a:cubicBezTo>
                  <a:lnTo>
                    <a:pt x="3019" y="318"/>
                  </a:lnTo>
                  <a:lnTo>
                    <a:pt x="18" y="0"/>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42"/>
            <p:cNvSpPr/>
            <p:nvPr/>
          </p:nvSpPr>
          <p:spPr>
            <a:xfrm>
              <a:off x="3456225" y="4202975"/>
              <a:ext cx="72325" cy="30400"/>
            </a:xfrm>
            <a:custGeom>
              <a:avLst/>
              <a:gdLst/>
              <a:ahLst/>
              <a:cxnLst/>
              <a:rect l="l" t="t" r="r" b="b"/>
              <a:pathLst>
                <a:path w="2893" h="1216" extrusionOk="0">
                  <a:moveTo>
                    <a:pt x="411" y="0"/>
                  </a:moveTo>
                  <a:cubicBezTo>
                    <a:pt x="401" y="0"/>
                    <a:pt x="392" y="1"/>
                    <a:pt x="384" y="2"/>
                  </a:cubicBezTo>
                  <a:cubicBezTo>
                    <a:pt x="38" y="61"/>
                    <a:pt x="0" y="1215"/>
                    <a:pt x="0" y="1215"/>
                  </a:cubicBezTo>
                  <a:lnTo>
                    <a:pt x="2893" y="1215"/>
                  </a:lnTo>
                  <a:cubicBezTo>
                    <a:pt x="2893" y="1215"/>
                    <a:pt x="830"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42"/>
            <p:cNvSpPr/>
            <p:nvPr/>
          </p:nvSpPr>
          <p:spPr>
            <a:xfrm>
              <a:off x="3428225" y="4202975"/>
              <a:ext cx="42000" cy="30400"/>
            </a:xfrm>
            <a:custGeom>
              <a:avLst/>
              <a:gdLst/>
              <a:ahLst/>
              <a:cxnLst/>
              <a:rect l="l" t="t" r="r" b="b"/>
              <a:pathLst>
                <a:path w="1680" h="1216" extrusionOk="0">
                  <a:moveTo>
                    <a:pt x="1113" y="0"/>
                  </a:moveTo>
                  <a:cubicBezTo>
                    <a:pt x="834" y="0"/>
                    <a:pt x="1" y="1215"/>
                    <a:pt x="1" y="1215"/>
                  </a:cubicBezTo>
                  <a:lnTo>
                    <a:pt x="1679" y="1215"/>
                  </a:lnTo>
                  <a:cubicBezTo>
                    <a:pt x="1679" y="1215"/>
                    <a:pt x="1392" y="61"/>
                    <a:pt x="1132" y="2"/>
                  </a:cubicBezTo>
                  <a:cubicBezTo>
                    <a:pt x="1126" y="1"/>
                    <a:pt x="1120" y="0"/>
                    <a:pt x="11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42"/>
            <p:cNvSpPr/>
            <p:nvPr/>
          </p:nvSpPr>
          <p:spPr>
            <a:xfrm>
              <a:off x="3622025" y="3548300"/>
              <a:ext cx="40725" cy="64225"/>
            </a:xfrm>
            <a:custGeom>
              <a:avLst/>
              <a:gdLst/>
              <a:ahLst/>
              <a:cxnLst/>
              <a:rect l="l" t="t" r="r" b="b"/>
              <a:pathLst>
                <a:path w="1629" h="2569" extrusionOk="0">
                  <a:moveTo>
                    <a:pt x="813" y="1"/>
                  </a:moveTo>
                  <a:cubicBezTo>
                    <a:pt x="365" y="1"/>
                    <a:pt x="0" y="575"/>
                    <a:pt x="0" y="1284"/>
                  </a:cubicBezTo>
                  <a:cubicBezTo>
                    <a:pt x="0" y="1994"/>
                    <a:pt x="365" y="2568"/>
                    <a:pt x="813" y="2568"/>
                  </a:cubicBezTo>
                  <a:cubicBezTo>
                    <a:pt x="1263" y="2568"/>
                    <a:pt x="1628" y="1994"/>
                    <a:pt x="1628" y="1284"/>
                  </a:cubicBezTo>
                  <a:cubicBezTo>
                    <a:pt x="1628" y="575"/>
                    <a:pt x="1263" y="1"/>
                    <a:pt x="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42"/>
            <p:cNvSpPr/>
            <p:nvPr/>
          </p:nvSpPr>
          <p:spPr>
            <a:xfrm>
              <a:off x="3595000" y="3539425"/>
              <a:ext cx="38900" cy="20000"/>
            </a:xfrm>
            <a:custGeom>
              <a:avLst/>
              <a:gdLst/>
              <a:ahLst/>
              <a:cxnLst/>
              <a:rect l="l" t="t" r="r" b="b"/>
              <a:pathLst>
                <a:path w="1556" h="800" extrusionOk="0">
                  <a:moveTo>
                    <a:pt x="844" y="0"/>
                  </a:moveTo>
                  <a:cubicBezTo>
                    <a:pt x="776" y="0"/>
                    <a:pt x="708" y="6"/>
                    <a:pt x="643" y="21"/>
                  </a:cubicBezTo>
                  <a:cubicBezTo>
                    <a:pt x="292" y="98"/>
                    <a:pt x="52" y="350"/>
                    <a:pt x="0" y="800"/>
                  </a:cubicBezTo>
                  <a:lnTo>
                    <a:pt x="1555" y="163"/>
                  </a:lnTo>
                  <a:cubicBezTo>
                    <a:pt x="1555" y="163"/>
                    <a:pt x="1198" y="0"/>
                    <a:pt x="8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42"/>
            <p:cNvSpPr/>
            <p:nvPr/>
          </p:nvSpPr>
          <p:spPr>
            <a:xfrm>
              <a:off x="3587525" y="3542775"/>
              <a:ext cx="70000" cy="72250"/>
            </a:xfrm>
            <a:custGeom>
              <a:avLst/>
              <a:gdLst/>
              <a:ahLst/>
              <a:cxnLst/>
              <a:rect l="l" t="t" r="r" b="b"/>
              <a:pathLst>
                <a:path w="2800" h="2890" extrusionOk="0">
                  <a:moveTo>
                    <a:pt x="1700" y="0"/>
                  </a:moveTo>
                  <a:cubicBezTo>
                    <a:pt x="1278" y="0"/>
                    <a:pt x="862" y="253"/>
                    <a:pt x="353" y="439"/>
                  </a:cubicBezTo>
                  <a:cubicBezTo>
                    <a:pt x="65" y="543"/>
                    <a:pt x="1" y="1062"/>
                    <a:pt x="282" y="1220"/>
                  </a:cubicBezTo>
                  <a:cubicBezTo>
                    <a:pt x="128" y="1521"/>
                    <a:pt x="236" y="1982"/>
                    <a:pt x="472" y="2120"/>
                  </a:cubicBezTo>
                  <a:cubicBezTo>
                    <a:pt x="460" y="2427"/>
                    <a:pt x="630" y="2840"/>
                    <a:pt x="785" y="2868"/>
                  </a:cubicBezTo>
                  <a:cubicBezTo>
                    <a:pt x="862" y="2883"/>
                    <a:pt x="936" y="2890"/>
                    <a:pt x="1013" y="2890"/>
                  </a:cubicBezTo>
                  <a:cubicBezTo>
                    <a:pt x="1259" y="2890"/>
                    <a:pt x="1532" y="2818"/>
                    <a:pt x="1991" y="2686"/>
                  </a:cubicBezTo>
                  <a:cubicBezTo>
                    <a:pt x="2800" y="2450"/>
                    <a:pt x="2639" y="302"/>
                    <a:pt x="2076" y="74"/>
                  </a:cubicBezTo>
                  <a:cubicBezTo>
                    <a:pt x="1948" y="22"/>
                    <a:pt x="1824" y="0"/>
                    <a:pt x="170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42"/>
            <p:cNvSpPr/>
            <p:nvPr/>
          </p:nvSpPr>
          <p:spPr>
            <a:xfrm>
              <a:off x="3586450" y="3542800"/>
              <a:ext cx="42475" cy="73275"/>
            </a:xfrm>
            <a:custGeom>
              <a:avLst/>
              <a:gdLst/>
              <a:ahLst/>
              <a:cxnLst/>
              <a:rect l="l" t="t" r="r" b="b"/>
              <a:pathLst>
                <a:path w="1699" h="2931" extrusionOk="0">
                  <a:moveTo>
                    <a:pt x="1699" y="1"/>
                  </a:moveTo>
                  <a:lnTo>
                    <a:pt x="1699" y="1"/>
                  </a:lnTo>
                  <a:cubicBezTo>
                    <a:pt x="1292" y="17"/>
                    <a:pt x="878" y="216"/>
                    <a:pt x="388" y="396"/>
                  </a:cubicBezTo>
                  <a:cubicBezTo>
                    <a:pt x="101" y="502"/>
                    <a:pt x="0" y="1061"/>
                    <a:pt x="282" y="1219"/>
                  </a:cubicBezTo>
                  <a:cubicBezTo>
                    <a:pt x="128" y="1520"/>
                    <a:pt x="236" y="1984"/>
                    <a:pt x="472" y="2123"/>
                  </a:cubicBezTo>
                  <a:cubicBezTo>
                    <a:pt x="460" y="2429"/>
                    <a:pt x="657" y="2892"/>
                    <a:pt x="814" y="2918"/>
                  </a:cubicBezTo>
                  <a:cubicBezTo>
                    <a:pt x="863" y="2927"/>
                    <a:pt x="911" y="2931"/>
                    <a:pt x="961" y="2931"/>
                  </a:cubicBezTo>
                  <a:cubicBezTo>
                    <a:pt x="1162" y="2931"/>
                    <a:pt x="1377" y="2863"/>
                    <a:pt x="1672" y="2787"/>
                  </a:cubicBezTo>
                  <a:lnTo>
                    <a:pt x="1672" y="2787"/>
                  </a:lnTo>
                  <a:cubicBezTo>
                    <a:pt x="1607" y="2794"/>
                    <a:pt x="1547" y="2797"/>
                    <a:pt x="1489" y="2797"/>
                  </a:cubicBezTo>
                  <a:cubicBezTo>
                    <a:pt x="1414" y="2797"/>
                    <a:pt x="1341" y="2791"/>
                    <a:pt x="1266" y="2778"/>
                  </a:cubicBezTo>
                  <a:cubicBezTo>
                    <a:pt x="1111" y="2750"/>
                    <a:pt x="942" y="2336"/>
                    <a:pt x="953" y="2030"/>
                  </a:cubicBezTo>
                  <a:cubicBezTo>
                    <a:pt x="717" y="1890"/>
                    <a:pt x="610" y="1429"/>
                    <a:pt x="763" y="1129"/>
                  </a:cubicBezTo>
                  <a:cubicBezTo>
                    <a:pt x="482" y="971"/>
                    <a:pt x="546" y="452"/>
                    <a:pt x="834" y="348"/>
                  </a:cubicBezTo>
                  <a:cubicBezTo>
                    <a:pt x="1150" y="233"/>
                    <a:pt x="1430" y="91"/>
                    <a:pt x="16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42"/>
            <p:cNvSpPr/>
            <p:nvPr/>
          </p:nvSpPr>
          <p:spPr>
            <a:xfrm>
              <a:off x="3442425" y="3700150"/>
              <a:ext cx="23350" cy="241075"/>
            </a:xfrm>
            <a:custGeom>
              <a:avLst/>
              <a:gdLst/>
              <a:ahLst/>
              <a:cxnLst/>
              <a:rect l="l" t="t" r="r" b="b"/>
              <a:pathLst>
                <a:path w="934" h="9643" extrusionOk="0">
                  <a:moveTo>
                    <a:pt x="933" y="1"/>
                  </a:moveTo>
                  <a:lnTo>
                    <a:pt x="1" y="278"/>
                  </a:lnTo>
                  <a:lnTo>
                    <a:pt x="568" y="9643"/>
                  </a:lnTo>
                  <a:cubicBezTo>
                    <a:pt x="568" y="9643"/>
                    <a:pt x="933" y="91"/>
                    <a:pt x="93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42"/>
            <p:cNvSpPr/>
            <p:nvPr/>
          </p:nvSpPr>
          <p:spPr>
            <a:xfrm>
              <a:off x="3312925" y="3615250"/>
              <a:ext cx="228725" cy="288725"/>
            </a:xfrm>
            <a:custGeom>
              <a:avLst/>
              <a:gdLst/>
              <a:ahLst/>
              <a:cxnLst/>
              <a:rect l="l" t="t" r="r" b="b"/>
              <a:pathLst>
                <a:path w="9149" h="11549" extrusionOk="0">
                  <a:moveTo>
                    <a:pt x="5478" y="0"/>
                  </a:moveTo>
                  <a:cubicBezTo>
                    <a:pt x="4092" y="0"/>
                    <a:pt x="2653" y="309"/>
                    <a:pt x="1863" y="987"/>
                  </a:cubicBezTo>
                  <a:cubicBezTo>
                    <a:pt x="0" y="2582"/>
                    <a:pt x="1976" y="11549"/>
                    <a:pt x="1976" y="11549"/>
                  </a:cubicBezTo>
                  <a:lnTo>
                    <a:pt x="3305" y="11130"/>
                  </a:lnTo>
                  <a:lnTo>
                    <a:pt x="3002" y="7519"/>
                  </a:lnTo>
                  <a:lnTo>
                    <a:pt x="4028" y="10977"/>
                  </a:lnTo>
                  <a:lnTo>
                    <a:pt x="8701" y="10064"/>
                  </a:lnTo>
                  <a:cubicBezTo>
                    <a:pt x="8701" y="10064"/>
                    <a:pt x="9066" y="1784"/>
                    <a:pt x="9082" y="1554"/>
                  </a:cubicBezTo>
                  <a:cubicBezTo>
                    <a:pt x="9148" y="569"/>
                    <a:pt x="7361" y="0"/>
                    <a:pt x="54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42"/>
            <p:cNvSpPr/>
            <p:nvPr/>
          </p:nvSpPr>
          <p:spPr>
            <a:xfrm>
              <a:off x="3313025" y="3615225"/>
              <a:ext cx="228625" cy="288725"/>
            </a:xfrm>
            <a:custGeom>
              <a:avLst/>
              <a:gdLst/>
              <a:ahLst/>
              <a:cxnLst/>
              <a:rect l="l" t="t" r="r" b="b"/>
              <a:pathLst>
                <a:path w="9145" h="11549" extrusionOk="0">
                  <a:moveTo>
                    <a:pt x="5473" y="1"/>
                  </a:moveTo>
                  <a:cubicBezTo>
                    <a:pt x="4088" y="1"/>
                    <a:pt x="2650" y="309"/>
                    <a:pt x="1861" y="986"/>
                  </a:cubicBezTo>
                  <a:cubicBezTo>
                    <a:pt x="1" y="2581"/>
                    <a:pt x="1975" y="11548"/>
                    <a:pt x="1975" y="11548"/>
                  </a:cubicBezTo>
                  <a:lnTo>
                    <a:pt x="3304" y="11129"/>
                  </a:lnTo>
                  <a:lnTo>
                    <a:pt x="3000" y="7519"/>
                  </a:lnTo>
                  <a:lnTo>
                    <a:pt x="4026" y="10976"/>
                  </a:lnTo>
                  <a:lnTo>
                    <a:pt x="4350" y="10916"/>
                  </a:lnTo>
                  <a:cubicBezTo>
                    <a:pt x="4386" y="6874"/>
                    <a:pt x="5622" y="3626"/>
                    <a:pt x="7142" y="3626"/>
                  </a:cubicBezTo>
                  <a:cubicBezTo>
                    <a:pt x="7813" y="3626"/>
                    <a:pt x="8428" y="4258"/>
                    <a:pt x="8910" y="5313"/>
                  </a:cubicBezTo>
                  <a:cubicBezTo>
                    <a:pt x="8993" y="3419"/>
                    <a:pt x="9074" y="1659"/>
                    <a:pt x="9079" y="1555"/>
                  </a:cubicBezTo>
                  <a:cubicBezTo>
                    <a:pt x="9145" y="570"/>
                    <a:pt x="7357" y="1"/>
                    <a:pt x="5473"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42"/>
            <p:cNvSpPr/>
            <p:nvPr/>
          </p:nvSpPr>
          <p:spPr>
            <a:xfrm>
              <a:off x="3341550" y="3653300"/>
              <a:ext cx="28875" cy="74725"/>
            </a:xfrm>
            <a:custGeom>
              <a:avLst/>
              <a:gdLst/>
              <a:ahLst/>
              <a:cxnLst/>
              <a:rect l="l" t="t" r="r" b="b"/>
              <a:pathLst>
                <a:path w="1155" h="2989" extrusionOk="0">
                  <a:moveTo>
                    <a:pt x="519" y="1"/>
                  </a:moveTo>
                  <a:cubicBezTo>
                    <a:pt x="519" y="1"/>
                    <a:pt x="1" y="1780"/>
                    <a:pt x="1011" y="2988"/>
                  </a:cubicBezTo>
                  <a:lnTo>
                    <a:pt x="1154" y="2812"/>
                  </a:lnTo>
                  <a:cubicBezTo>
                    <a:pt x="505" y="1724"/>
                    <a:pt x="713" y="157"/>
                    <a:pt x="713" y="157"/>
                  </a:cubicBezTo>
                  <a:lnTo>
                    <a:pt x="5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42"/>
            <p:cNvSpPr/>
            <p:nvPr/>
          </p:nvSpPr>
          <p:spPr>
            <a:xfrm>
              <a:off x="3390400" y="3673075"/>
              <a:ext cx="99250" cy="50375"/>
            </a:xfrm>
            <a:custGeom>
              <a:avLst/>
              <a:gdLst/>
              <a:ahLst/>
              <a:cxnLst/>
              <a:rect l="l" t="t" r="r" b="b"/>
              <a:pathLst>
                <a:path w="3970" h="2015" extrusionOk="0">
                  <a:moveTo>
                    <a:pt x="3533" y="0"/>
                  </a:moveTo>
                  <a:lnTo>
                    <a:pt x="3533" y="2"/>
                  </a:lnTo>
                  <a:cubicBezTo>
                    <a:pt x="3533" y="2"/>
                    <a:pt x="2089" y="1349"/>
                    <a:pt x="1" y="1786"/>
                  </a:cubicBezTo>
                  <a:lnTo>
                    <a:pt x="1" y="2015"/>
                  </a:lnTo>
                  <a:cubicBezTo>
                    <a:pt x="2717" y="1712"/>
                    <a:pt x="3970"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42"/>
            <p:cNvSpPr/>
            <p:nvPr/>
          </p:nvSpPr>
          <p:spPr>
            <a:xfrm>
              <a:off x="3345250" y="3645650"/>
              <a:ext cx="197600" cy="37925"/>
            </a:xfrm>
            <a:custGeom>
              <a:avLst/>
              <a:gdLst/>
              <a:ahLst/>
              <a:cxnLst/>
              <a:rect l="l" t="t" r="r" b="b"/>
              <a:pathLst>
                <a:path w="7904" h="1517" extrusionOk="0">
                  <a:moveTo>
                    <a:pt x="87" y="1"/>
                  </a:moveTo>
                  <a:lnTo>
                    <a:pt x="1" y="604"/>
                  </a:lnTo>
                  <a:lnTo>
                    <a:pt x="7789" y="1517"/>
                  </a:lnTo>
                  <a:lnTo>
                    <a:pt x="7904" y="907"/>
                  </a:lnTo>
                  <a:lnTo>
                    <a:pt x="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42"/>
            <p:cNvSpPr/>
            <p:nvPr/>
          </p:nvSpPr>
          <p:spPr>
            <a:xfrm>
              <a:off x="3265425" y="3673750"/>
              <a:ext cx="142975" cy="306900"/>
            </a:xfrm>
            <a:custGeom>
              <a:avLst/>
              <a:gdLst/>
              <a:ahLst/>
              <a:cxnLst/>
              <a:rect l="l" t="t" r="r" b="b"/>
              <a:pathLst>
                <a:path w="5719" h="12276" extrusionOk="0">
                  <a:moveTo>
                    <a:pt x="4868" y="0"/>
                  </a:moveTo>
                  <a:lnTo>
                    <a:pt x="1" y="10748"/>
                  </a:lnTo>
                  <a:lnTo>
                    <a:pt x="131" y="12275"/>
                  </a:lnTo>
                  <a:lnTo>
                    <a:pt x="1935" y="10505"/>
                  </a:lnTo>
                  <a:lnTo>
                    <a:pt x="5718" y="315"/>
                  </a:lnTo>
                  <a:lnTo>
                    <a:pt x="486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42"/>
            <p:cNvSpPr/>
            <p:nvPr/>
          </p:nvSpPr>
          <p:spPr>
            <a:xfrm>
              <a:off x="3265425" y="3673750"/>
              <a:ext cx="130225" cy="306900"/>
            </a:xfrm>
            <a:custGeom>
              <a:avLst/>
              <a:gdLst/>
              <a:ahLst/>
              <a:cxnLst/>
              <a:rect l="l" t="t" r="r" b="b"/>
              <a:pathLst>
                <a:path w="5209" h="12276" extrusionOk="0">
                  <a:moveTo>
                    <a:pt x="4868" y="0"/>
                  </a:moveTo>
                  <a:lnTo>
                    <a:pt x="1" y="10748"/>
                  </a:lnTo>
                  <a:lnTo>
                    <a:pt x="131" y="12275"/>
                  </a:lnTo>
                  <a:lnTo>
                    <a:pt x="5208" y="127"/>
                  </a:lnTo>
                  <a:lnTo>
                    <a:pt x="4868" y="0"/>
                  </a:ln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42"/>
            <p:cNvSpPr/>
            <p:nvPr/>
          </p:nvSpPr>
          <p:spPr>
            <a:xfrm>
              <a:off x="3405250" y="3595425"/>
              <a:ext cx="33500" cy="32325"/>
            </a:xfrm>
            <a:custGeom>
              <a:avLst/>
              <a:gdLst/>
              <a:ahLst/>
              <a:cxnLst/>
              <a:rect l="l" t="t" r="r" b="b"/>
              <a:pathLst>
                <a:path w="1340" h="1293" extrusionOk="0">
                  <a:moveTo>
                    <a:pt x="570" y="1"/>
                  </a:moveTo>
                  <a:cubicBezTo>
                    <a:pt x="401" y="1"/>
                    <a:pt x="246" y="83"/>
                    <a:pt x="157" y="242"/>
                  </a:cubicBezTo>
                  <a:cubicBezTo>
                    <a:pt x="0" y="521"/>
                    <a:pt x="105" y="926"/>
                    <a:pt x="387" y="1150"/>
                  </a:cubicBezTo>
                  <a:cubicBezTo>
                    <a:pt x="509" y="1246"/>
                    <a:pt x="644" y="1292"/>
                    <a:pt x="771" y="1292"/>
                  </a:cubicBezTo>
                  <a:cubicBezTo>
                    <a:pt x="939" y="1292"/>
                    <a:pt x="1094" y="1210"/>
                    <a:pt x="1183" y="1053"/>
                  </a:cubicBezTo>
                  <a:cubicBezTo>
                    <a:pt x="1340" y="774"/>
                    <a:pt x="1235" y="367"/>
                    <a:pt x="952" y="143"/>
                  </a:cubicBezTo>
                  <a:cubicBezTo>
                    <a:pt x="831" y="47"/>
                    <a:pt x="697" y="1"/>
                    <a:pt x="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42"/>
            <p:cNvSpPr/>
            <p:nvPr/>
          </p:nvSpPr>
          <p:spPr>
            <a:xfrm>
              <a:off x="3389175" y="3610300"/>
              <a:ext cx="39275" cy="64800"/>
            </a:xfrm>
            <a:custGeom>
              <a:avLst/>
              <a:gdLst/>
              <a:ahLst/>
              <a:cxnLst/>
              <a:rect l="l" t="t" r="r" b="b"/>
              <a:pathLst>
                <a:path w="1571" h="2592" extrusionOk="0">
                  <a:moveTo>
                    <a:pt x="1046" y="1"/>
                  </a:moveTo>
                  <a:lnTo>
                    <a:pt x="1" y="2280"/>
                  </a:lnTo>
                  <a:lnTo>
                    <a:pt x="610" y="2592"/>
                  </a:lnTo>
                  <a:lnTo>
                    <a:pt x="1570" y="101"/>
                  </a:lnTo>
                  <a:lnTo>
                    <a:pt x="10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42"/>
            <p:cNvSpPr/>
            <p:nvPr/>
          </p:nvSpPr>
          <p:spPr>
            <a:xfrm>
              <a:off x="3372200" y="3658925"/>
              <a:ext cx="48150" cy="31300"/>
            </a:xfrm>
            <a:custGeom>
              <a:avLst/>
              <a:gdLst/>
              <a:ahLst/>
              <a:cxnLst/>
              <a:rect l="l" t="t" r="r" b="b"/>
              <a:pathLst>
                <a:path w="1926" h="1252" extrusionOk="0">
                  <a:moveTo>
                    <a:pt x="206" y="0"/>
                  </a:moveTo>
                  <a:lnTo>
                    <a:pt x="0" y="467"/>
                  </a:lnTo>
                  <a:lnTo>
                    <a:pt x="1795" y="1252"/>
                  </a:lnTo>
                  <a:lnTo>
                    <a:pt x="1926" y="757"/>
                  </a:lnTo>
                  <a:lnTo>
                    <a:pt x="2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42"/>
            <p:cNvSpPr/>
            <p:nvPr/>
          </p:nvSpPr>
          <p:spPr>
            <a:xfrm>
              <a:off x="3413050" y="3602925"/>
              <a:ext cx="18025" cy="17400"/>
            </a:xfrm>
            <a:custGeom>
              <a:avLst/>
              <a:gdLst/>
              <a:ahLst/>
              <a:cxnLst/>
              <a:rect l="l" t="t" r="r" b="b"/>
              <a:pathLst>
                <a:path w="721" h="696" extrusionOk="0">
                  <a:moveTo>
                    <a:pt x="305" y="0"/>
                  </a:moveTo>
                  <a:cubicBezTo>
                    <a:pt x="214" y="0"/>
                    <a:pt x="131" y="45"/>
                    <a:pt x="83" y="131"/>
                  </a:cubicBezTo>
                  <a:cubicBezTo>
                    <a:pt x="0" y="280"/>
                    <a:pt x="55" y="498"/>
                    <a:pt x="207" y="619"/>
                  </a:cubicBezTo>
                  <a:cubicBezTo>
                    <a:pt x="273" y="671"/>
                    <a:pt x="346" y="696"/>
                    <a:pt x="414" y="696"/>
                  </a:cubicBezTo>
                  <a:cubicBezTo>
                    <a:pt x="505" y="696"/>
                    <a:pt x="588" y="651"/>
                    <a:pt x="635" y="566"/>
                  </a:cubicBezTo>
                  <a:cubicBezTo>
                    <a:pt x="720" y="416"/>
                    <a:pt x="664" y="197"/>
                    <a:pt x="512" y="77"/>
                  </a:cubicBezTo>
                  <a:cubicBezTo>
                    <a:pt x="446" y="25"/>
                    <a:pt x="373" y="0"/>
                    <a:pt x="305" y="0"/>
                  </a:cubicBezTo>
                  <a:close/>
                </a:path>
              </a:pathLst>
            </a:custGeom>
            <a:solidFill>
              <a:srgbClr val="FFDA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42"/>
            <p:cNvSpPr/>
            <p:nvPr/>
          </p:nvSpPr>
          <p:spPr>
            <a:xfrm>
              <a:off x="3249300" y="3681750"/>
              <a:ext cx="157725" cy="307050"/>
            </a:xfrm>
            <a:custGeom>
              <a:avLst/>
              <a:gdLst/>
              <a:ahLst/>
              <a:cxnLst/>
              <a:rect l="l" t="t" r="r" b="b"/>
              <a:pathLst>
                <a:path w="6309" h="12282" extrusionOk="0">
                  <a:moveTo>
                    <a:pt x="4923" y="1"/>
                  </a:moveTo>
                  <a:lnTo>
                    <a:pt x="0" y="10140"/>
                  </a:lnTo>
                  <a:lnTo>
                    <a:pt x="579" y="12281"/>
                  </a:lnTo>
                  <a:lnTo>
                    <a:pt x="2578" y="10772"/>
                  </a:lnTo>
                  <a:lnTo>
                    <a:pt x="6309" y="679"/>
                  </a:lnTo>
                  <a:lnTo>
                    <a:pt x="492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42"/>
            <p:cNvSpPr/>
            <p:nvPr/>
          </p:nvSpPr>
          <p:spPr>
            <a:xfrm>
              <a:off x="3249300" y="3681750"/>
              <a:ext cx="157725" cy="307050"/>
            </a:xfrm>
            <a:custGeom>
              <a:avLst/>
              <a:gdLst/>
              <a:ahLst/>
              <a:cxnLst/>
              <a:rect l="l" t="t" r="r" b="b"/>
              <a:pathLst>
                <a:path w="6309" h="12282" extrusionOk="0">
                  <a:moveTo>
                    <a:pt x="4923" y="1"/>
                  </a:moveTo>
                  <a:lnTo>
                    <a:pt x="0" y="10140"/>
                  </a:lnTo>
                  <a:lnTo>
                    <a:pt x="579" y="12281"/>
                  </a:lnTo>
                  <a:lnTo>
                    <a:pt x="2578" y="10772"/>
                  </a:lnTo>
                  <a:lnTo>
                    <a:pt x="6309" y="679"/>
                  </a:lnTo>
                  <a:lnTo>
                    <a:pt x="6141" y="597"/>
                  </a:lnTo>
                  <a:lnTo>
                    <a:pt x="2289" y="10428"/>
                  </a:lnTo>
                  <a:lnTo>
                    <a:pt x="870" y="11498"/>
                  </a:lnTo>
                  <a:lnTo>
                    <a:pt x="460" y="9979"/>
                  </a:lnTo>
                  <a:lnTo>
                    <a:pt x="5100" y="87"/>
                  </a:lnTo>
                  <a:lnTo>
                    <a:pt x="4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42"/>
            <p:cNvSpPr/>
            <p:nvPr/>
          </p:nvSpPr>
          <p:spPr>
            <a:xfrm>
              <a:off x="3366150" y="3676400"/>
              <a:ext cx="48000" cy="40400"/>
            </a:xfrm>
            <a:custGeom>
              <a:avLst/>
              <a:gdLst/>
              <a:ahLst/>
              <a:cxnLst/>
              <a:rect l="l" t="t" r="r" b="b"/>
              <a:pathLst>
                <a:path w="1920" h="1616" extrusionOk="0">
                  <a:moveTo>
                    <a:pt x="191" y="1"/>
                  </a:moveTo>
                  <a:lnTo>
                    <a:pt x="1" y="438"/>
                  </a:lnTo>
                  <a:lnTo>
                    <a:pt x="1520" y="1616"/>
                  </a:lnTo>
                  <a:lnTo>
                    <a:pt x="1919" y="818"/>
                  </a:lnTo>
                  <a:lnTo>
                    <a:pt x="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42"/>
            <p:cNvSpPr/>
            <p:nvPr/>
          </p:nvSpPr>
          <p:spPr>
            <a:xfrm>
              <a:off x="3508925" y="3257000"/>
              <a:ext cx="154250" cy="159850"/>
            </a:xfrm>
            <a:custGeom>
              <a:avLst/>
              <a:gdLst/>
              <a:ahLst/>
              <a:cxnLst/>
              <a:rect l="l" t="t" r="r" b="b"/>
              <a:pathLst>
                <a:path w="6170" h="6394" extrusionOk="0">
                  <a:moveTo>
                    <a:pt x="2484" y="0"/>
                  </a:moveTo>
                  <a:lnTo>
                    <a:pt x="2465" y="3170"/>
                  </a:lnTo>
                  <a:cubicBezTo>
                    <a:pt x="2168" y="3124"/>
                    <a:pt x="1871" y="3098"/>
                    <a:pt x="1585" y="3098"/>
                  </a:cubicBezTo>
                  <a:cubicBezTo>
                    <a:pt x="1351" y="3098"/>
                    <a:pt x="1124" y="3116"/>
                    <a:pt x="910" y="3156"/>
                  </a:cubicBezTo>
                  <a:cubicBezTo>
                    <a:pt x="906" y="3156"/>
                    <a:pt x="901" y="3159"/>
                    <a:pt x="897" y="3159"/>
                  </a:cubicBezTo>
                  <a:cubicBezTo>
                    <a:pt x="845" y="3169"/>
                    <a:pt x="795" y="3180"/>
                    <a:pt x="745" y="3192"/>
                  </a:cubicBezTo>
                  <a:cubicBezTo>
                    <a:pt x="736" y="3195"/>
                    <a:pt x="726" y="3196"/>
                    <a:pt x="719" y="3199"/>
                  </a:cubicBezTo>
                  <a:cubicBezTo>
                    <a:pt x="700" y="3205"/>
                    <a:pt x="679" y="3210"/>
                    <a:pt x="659" y="3215"/>
                  </a:cubicBezTo>
                  <a:cubicBezTo>
                    <a:pt x="444" y="3251"/>
                    <a:pt x="226" y="3335"/>
                    <a:pt x="0" y="3456"/>
                  </a:cubicBezTo>
                  <a:cubicBezTo>
                    <a:pt x="1780" y="5493"/>
                    <a:pt x="3600" y="6394"/>
                    <a:pt x="4863" y="6394"/>
                  </a:cubicBezTo>
                  <a:cubicBezTo>
                    <a:pt x="5427" y="6394"/>
                    <a:pt x="5880" y="6214"/>
                    <a:pt x="6169" y="5876"/>
                  </a:cubicBezTo>
                  <a:cubicBezTo>
                    <a:pt x="5998" y="5452"/>
                    <a:pt x="5809" y="5084"/>
                    <a:pt x="5599" y="4807"/>
                  </a:cubicBezTo>
                  <a:cubicBezTo>
                    <a:pt x="5560" y="4713"/>
                    <a:pt x="5520" y="4629"/>
                    <a:pt x="5477" y="4552"/>
                  </a:cubicBezTo>
                  <a:lnTo>
                    <a:pt x="5482" y="949"/>
                  </a:lnTo>
                  <a:cubicBezTo>
                    <a:pt x="5378" y="716"/>
                    <a:pt x="5271" y="493"/>
                    <a:pt x="5166" y="285"/>
                  </a:cubicBezTo>
                  <a:lnTo>
                    <a:pt x="2484"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42"/>
            <p:cNvSpPr/>
            <p:nvPr/>
          </p:nvSpPr>
          <p:spPr>
            <a:xfrm>
              <a:off x="3551625" y="3138325"/>
              <a:ext cx="127900" cy="192500"/>
            </a:xfrm>
            <a:custGeom>
              <a:avLst/>
              <a:gdLst/>
              <a:ahLst/>
              <a:cxnLst/>
              <a:rect l="l" t="t" r="r" b="b"/>
              <a:pathLst>
                <a:path w="5116" h="7700" extrusionOk="0">
                  <a:moveTo>
                    <a:pt x="3248" y="1"/>
                  </a:moveTo>
                  <a:cubicBezTo>
                    <a:pt x="2057" y="1"/>
                    <a:pt x="1" y="660"/>
                    <a:pt x="41" y="1637"/>
                  </a:cubicBezTo>
                  <a:cubicBezTo>
                    <a:pt x="92" y="2834"/>
                    <a:pt x="495" y="6372"/>
                    <a:pt x="1171" y="6795"/>
                  </a:cubicBezTo>
                  <a:cubicBezTo>
                    <a:pt x="1790" y="7183"/>
                    <a:pt x="4035" y="7699"/>
                    <a:pt x="4654" y="7699"/>
                  </a:cubicBezTo>
                  <a:cubicBezTo>
                    <a:pt x="4709" y="7699"/>
                    <a:pt x="4750" y="7695"/>
                    <a:pt x="4778" y="7687"/>
                  </a:cubicBezTo>
                  <a:cubicBezTo>
                    <a:pt x="5115" y="7587"/>
                    <a:pt x="4660" y="543"/>
                    <a:pt x="3920" y="121"/>
                  </a:cubicBezTo>
                  <a:cubicBezTo>
                    <a:pt x="3775" y="39"/>
                    <a:pt x="3537" y="1"/>
                    <a:pt x="3248"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42"/>
            <p:cNvSpPr/>
            <p:nvPr/>
          </p:nvSpPr>
          <p:spPr>
            <a:xfrm>
              <a:off x="3552275" y="3156550"/>
              <a:ext cx="122350" cy="174325"/>
            </a:xfrm>
            <a:custGeom>
              <a:avLst/>
              <a:gdLst/>
              <a:ahLst/>
              <a:cxnLst/>
              <a:rect l="l" t="t" r="r" b="b"/>
              <a:pathLst>
                <a:path w="4894" h="6973" extrusionOk="0">
                  <a:moveTo>
                    <a:pt x="639" y="0"/>
                  </a:moveTo>
                  <a:cubicBezTo>
                    <a:pt x="254" y="252"/>
                    <a:pt x="1" y="561"/>
                    <a:pt x="15" y="908"/>
                  </a:cubicBezTo>
                  <a:cubicBezTo>
                    <a:pt x="66" y="2105"/>
                    <a:pt x="468" y="5764"/>
                    <a:pt x="1143" y="6187"/>
                  </a:cubicBezTo>
                  <a:cubicBezTo>
                    <a:pt x="1752" y="6568"/>
                    <a:pt x="3932" y="6972"/>
                    <a:pt x="4595" y="6972"/>
                  </a:cubicBezTo>
                  <a:cubicBezTo>
                    <a:pt x="4666" y="6972"/>
                    <a:pt x="4719" y="6968"/>
                    <a:pt x="4752" y="6958"/>
                  </a:cubicBezTo>
                  <a:cubicBezTo>
                    <a:pt x="4875" y="6921"/>
                    <a:pt x="4894" y="5366"/>
                    <a:pt x="4829" y="4135"/>
                  </a:cubicBezTo>
                  <a:lnTo>
                    <a:pt x="4829" y="4135"/>
                  </a:lnTo>
                  <a:cubicBezTo>
                    <a:pt x="4518" y="4210"/>
                    <a:pt x="4149" y="4244"/>
                    <a:pt x="3771" y="4244"/>
                  </a:cubicBezTo>
                  <a:cubicBezTo>
                    <a:pt x="2923" y="4244"/>
                    <a:pt x="2031" y="4076"/>
                    <a:pt x="1656" y="3841"/>
                  </a:cubicBezTo>
                  <a:cubicBezTo>
                    <a:pt x="1158" y="3531"/>
                    <a:pt x="807" y="1512"/>
                    <a:pt x="6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42"/>
            <p:cNvSpPr/>
            <p:nvPr/>
          </p:nvSpPr>
          <p:spPr>
            <a:xfrm>
              <a:off x="3540025" y="3157925"/>
              <a:ext cx="43425" cy="94250"/>
            </a:xfrm>
            <a:custGeom>
              <a:avLst/>
              <a:gdLst/>
              <a:ahLst/>
              <a:cxnLst/>
              <a:rect l="l" t="t" r="r" b="b"/>
              <a:pathLst>
                <a:path w="1737" h="3770" extrusionOk="0">
                  <a:moveTo>
                    <a:pt x="662" y="1"/>
                  </a:moveTo>
                  <a:cubicBezTo>
                    <a:pt x="583" y="1"/>
                    <a:pt x="508" y="62"/>
                    <a:pt x="439" y="197"/>
                  </a:cubicBezTo>
                  <a:cubicBezTo>
                    <a:pt x="1" y="1055"/>
                    <a:pt x="708" y="3769"/>
                    <a:pt x="708" y="3769"/>
                  </a:cubicBezTo>
                  <a:lnTo>
                    <a:pt x="1737" y="3750"/>
                  </a:lnTo>
                  <a:cubicBezTo>
                    <a:pt x="1624" y="1803"/>
                    <a:pt x="1090" y="1"/>
                    <a:pt x="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42"/>
            <p:cNvSpPr/>
            <p:nvPr/>
          </p:nvSpPr>
          <p:spPr>
            <a:xfrm>
              <a:off x="3525750" y="3227850"/>
              <a:ext cx="48600" cy="46775"/>
            </a:xfrm>
            <a:custGeom>
              <a:avLst/>
              <a:gdLst/>
              <a:ahLst/>
              <a:cxnLst/>
              <a:rect l="l" t="t" r="r" b="b"/>
              <a:pathLst>
                <a:path w="1944" h="1871" extrusionOk="0">
                  <a:moveTo>
                    <a:pt x="1011" y="1"/>
                  </a:moveTo>
                  <a:cubicBezTo>
                    <a:pt x="514" y="1"/>
                    <a:pt x="1" y="731"/>
                    <a:pt x="363" y="1114"/>
                  </a:cubicBezTo>
                  <a:cubicBezTo>
                    <a:pt x="709" y="1479"/>
                    <a:pt x="1391" y="1870"/>
                    <a:pt x="1731" y="1870"/>
                  </a:cubicBezTo>
                  <a:cubicBezTo>
                    <a:pt x="1863" y="1870"/>
                    <a:pt x="1943" y="1812"/>
                    <a:pt x="1933" y="1670"/>
                  </a:cubicBezTo>
                  <a:cubicBezTo>
                    <a:pt x="1895" y="1168"/>
                    <a:pt x="1680" y="599"/>
                    <a:pt x="1457" y="267"/>
                  </a:cubicBezTo>
                  <a:cubicBezTo>
                    <a:pt x="1330" y="77"/>
                    <a:pt x="1171" y="1"/>
                    <a:pt x="1011"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42"/>
            <p:cNvSpPr/>
            <p:nvPr/>
          </p:nvSpPr>
          <p:spPr>
            <a:xfrm>
              <a:off x="3536300" y="3237550"/>
              <a:ext cx="29175" cy="28125"/>
            </a:xfrm>
            <a:custGeom>
              <a:avLst/>
              <a:gdLst/>
              <a:ahLst/>
              <a:cxnLst/>
              <a:rect l="l" t="t" r="r" b="b"/>
              <a:pathLst>
                <a:path w="1167" h="1125" extrusionOk="0">
                  <a:moveTo>
                    <a:pt x="607" y="1"/>
                  </a:moveTo>
                  <a:cubicBezTo>
                    <a:pt x="308" y="1"/>
                    <a:pt x="0" y="440"/>
                    <a:pt x="217" y="670"/>
                  </a:cubicBezTo>
                  <a:cubicBezTo>
                    <a:pt x="425" y="891"/>
                    <a:pt x="835" y="1125"/>
                    <a:pt x="1040" y="1125"/>
                  </a:cubicBezTo>
                  <a:cubicBezTo>
                    <a:pt x="1119" y="1125"/>
                    <a:pt x="1167" y="1090"/>
                    <a:pt x="1160" y="1005"/>
                  </a:cubicBezTo>
                  <a:cubicBezTo>
                    <a:pt x="1138" y="701"/>
                    <a:pt x="1009" y="360"/>
                    <a:pt x="876" y="160"/>
                  </a:cubicBezTo>
                  <a:cubicBezTo>
                    <a:pt x="799" y="46"/>
                    <a:pt x="703" y="1"/>
                    <a:pt x="607"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42"/>
            <p:cNvSpPr/>
            <p:nvPr/>
          </p:nvSpPr>
          <p:spPr>
            <a:xfrm>
              <a:off x="3547800" y="3249050"/>
              <a:ext cx="19725" cy="18925"/>
            </a:xfrm>
            <a:custGeom>
              <a:avLst/>
              <a:gdLst/>
              <a:ahLst/>
              <a:cxnLst/>
              <a:rect l="l" t="t" r="r" b="b"/>
              <a:pathLst>
                <a:path w="789" h="757" extrusionOk="0">
                  <a:moveTo>
                    <a:pt x="410" y="1"/>
                  </a:moveTo>
                  <a:cubicBezTo>
                    <a:pt x="209" y="1"/>
                    <a:pt x="1" y="296"/>
                    <a:pt x="150" y="452"/>
                  </a:cubicBezTo>
                  <a:cubicBezTo>
                    <a:pt x="290" y="599"/>
                    <a:pt x="566" y="757"/>
                    <a:pt x="704" y="757"/>
                  </a:cubicBezTo>
                  <a:cubicBezTo>
                    <a:pt x="757" y="757"/>
                    <a:pt x="789" y="734"/>
                    <a:pt x="785" y="677"/>
                  </a:cubicBezTo>
                  <a:cubicBezTo>
                    <a:pt x="769" y="473"/>
                    <a:pt x="681" y="241"/>
                    <a:pt x="591" y="108"/>
                  </a:cubicBezTo>
                  <a:cubicBezTo>
                    <a:pt x="540" y="32"/>
                    <a:pt x="475" y="1"/>
                    <a:pt x="41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42"/>
            <p:cNvSpPr/>
            <p:nvPr/>
          </p:nvSpPr>
          <p:spPr>
            <a:xfrm>
              <a:off x="3645550" y="3201375"/>
              <a:ext cx="12600" cy="21250"/>
            </a:xfrm>
            <a:custGeom>
              <a:avLst/>
              <a:gdLst/>
              <a:ahLst/>
              <a:cxnLst/>
              <a:rect l="l" t="t" r="r" b="b"/>
              <a:pathLst>
                <a:path w="504" h="850" extrusionOk="0">
                  <a:moveTo>
                    <a:pt x="235" y="0"/>
                  </a:moveTo>
                  <a:cubicBezTo>
                    <a:pt x="230" y="0"/>
                    <a:pt x="226" y="0"/>
                    <a:pt x="222" y="1"/>
                  </a:cubicBezTo>
                  <a:cubicBezTo>
                    <a:pt x="92" y="16"/>
                    <a:pt x="0" y="219"/>
                    <a:pt x="16" y="453"/>
                  </a:cubicBezTo>
                  <a:cubicBezTo>
                    <a:pt x="33" y="677"/>
                    <a:pt x="141" y="850"/>
                    <a:pt x="263" y="850"/>
                  </a:cubicBezTo>
                  <a:cubicBezTo>
                    <a:pt x="269" y="850"/>
                    <a:pt x="275" y="849"/>
                    <a:pt x="280" y="848"/>
                  </a:cubicBezTo>
                  <a:cubicBezTo>
                    <a:pt x="411" y="836"/>
                    <a:pt x="503" y="632"/>
                    <a:pt x="486" y="399"/>
                  </a:cubicBezTo>
                  <a:cubicBezTo>
                    <a:pt x="469" y="173"/>
                    <a:pt x="359" y="0"/>
                    <a:pt x="235"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42"/>
            <p:cNvSpPr/>
            <p:nvPr/>
          </p:nvSpPr>
          <p:spPr>
            <a:xfrm>
              <a:off x="3629225" y="3205975"/>
              <a:ext cx="32800" cy="56775"/>
            </a:xfrm>
            <a:custGeom>
              <a:avLst/>
              <a:gdLst/>
              <a:ahLst/>
              <a:cxnLst/>
              <a:rect l="l" t="t" r="r" b="b"/>
              <a:pathLst>
                <a:path w="1312" h="2271" extrusionOk="0">
                  <a:moveTo>
                    <a:pt x="44" y="1"/>
                  </a:moveTo>
                  <a:cubicBezTo>
                    <a:pt x="37" y="1"/>
                    <a:pt x="31" y="3"/>
                    <a:pt x="27" y="8"/>
                  </a:cubicBezTo>
                  <a:cubicBezTo>
                    <a:pt x="1" y="32"/>
                    <a:pt x="425" y="2267"/>
                    <a:pt x="425" y="2267"/>
                  </a:cubicBezTo>
                  <a:cubicBezTo>
                    <a:pt x="425" y="2267"/>
                    <a:pt x="518" y="2270"/>
                    <a:pt x="644" y="2270"/>
                  </a:cubicBezTo>
                  <a:cubicBezTo>
                    <a:pt x="907" y="2270"/>
                    <a:pt x="1312" y="2255"/>
                    <a:pt x="1307" y="2162"/>
                  </a:cubicBezTo>
                  <a:cubicBezTo>
                    <a:pt x="1295" y="1894"/>
                    <a:pt x="237" y="1"/>
                    <a:pt x="44"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42"/>
            <p:cNvSpPr/>
            <p:nvPr/>
          </p:nvSpPr>
          <p:spPr>
            <a:xfrm>
              <a:off x="3632025" y="3207450"/>
              <a:ext cx="33450" cy="56775"/>
            </a:xfrm>
            <a:custGeom>
              <a:avLst/>
              <a:gdLst/>
              <a:ahLst/>
              <a:cxnLst/>
              <a:rect l="l" t="t" r="r" b="b"/>
              <a:pathLst>
                <a:path w="1338" h="2271" extrusionOk="0">
                  <a:moveTo>
                    <a:pt x="1" y="1"/>
                  </a:moveTo>
                  <a:lnTo>
                    <a:pt x="1" y="1"/>
                  </a:lnTo>
                  <a:cubicBezTo>
                    <a:pt x="303" y="400"/>
                    <a:pt x="1136" y="1840"/>
                    <a:pt x="1145" y="2073"/>
                  </a:cubicBezTo>
                  <a:cubicBezTo>
                    <a:pt x="1147" y="2157"/>
                    <a:pt x="784" y="2177"/>
                    <a:pt x="527" y="2177"/>
                  </a:cubicBezTo>
                  <a:cubicBezTo>
                    <a:pt x="468" y="2177"/>
                    <a:pt x="415" y="2176"/>
                    <a:pt x="373" y="2175"/>
                  </a:cubicBezTo>
                  <a:lnTo>
                    <a:pt x="373" y="2175"/>
                  </a:lnTo>
                  <a:cubicBezTo>
                    <a:pt x="382" y="2222"/>
                    <a:pt x="387" y="2249"/>
                    <a:pt x="387" y="2249"/>
                  </a:cubicBezTo>
                  <a:cubicBezTo>
                    <a:pt x="387" y="2249"/>
                    <a:pt x="653" y="2271"/>
                    <a:pt x="903" y="2271"/>
                  </a:cubicBezTo>
                  <a:cubicBezTo>
                    <a:pt x="1127" y="2271"/>
                    <a:pt x="1338" y="2254"/>
                    <a:pt x="1333" y="2189"/>
                  </a:cubicBezTo>
                  <a:cubicBezTo>
                    <a:pt x="1314" y="1925"/>
                    <a:pt x="191" y="44"/>
                    <a:pt x="1" y="1"/>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42"/>
            <p:cNvSpPr/>
            <p:nvPr/>
          </p:nvSpPr>
          <p:spPr>
            <a:xfrm>
              <a:off x="3610625" y="3203325"/>
              <a:ext cx="11950" cy="21350"/>
            </a:xfrm>
            <a:custGeom>
              <a:avLst/>
              <a:gdLst/>
              <a:ahLst/>
              <a:cxnLst/>
              <a:rect l="l" t="t" r="r" b="b"/>
              <a:pathLst>
                <a:path w="478" h="854" extrusionOk="0">
                  <a:moveTo>
                    <a:pt x="248" y="0"/>
                  </a:moveTo>
                  <a:cubicBezTo>
                    <a:pt x="247" y="0"/>
                    <a:pt x="246" y="0"/>
                    <a:pt x="245" y="0"/>
                  </a:cubicBezTo>
                  <a:cubicBezTo>
                    <a:pt x="113" y="5"/>
                    <a:pt x="8" y="199"/>
                    <a:pt x="3" y="434"/>
                  </a:cubicBezTo>
                  <a:cubicBezTo>
                    <a:pt x="1" y="666"/>
                    <a:pt x="102" y="854"/>
                    <a:pt x="230" y="854"/>
                  </a:cubicBezTo>
                  <a:cubicBezTo>
                    <a:pt x="232" y="854"/>
                    <a:pt x="233" y="854"/>
                    <a:pt x="235" y="854"/>
                  </a:cubicBezTo>
                  <a:cubicBezTo>
                    <a:pt x="367" y="848"/>
                    <a:pt x="475" y="654"/>
                    <a:pt x="476" y="420"/>
                  </a:cubicBezTo>
                  <a:cubicBezTo>
                    <a:pt x="478" y="186"/>
                    <a:pt x="377" y="0"/>
                    <a:pt x="248"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42"/>
            <p:cNvSpPr/>
            <p:nvPr/>
          </p:nvSpPr>
          <p:spPr>
            <a:xfrm>
              <a:off x="3588600" y="3169725"/>
              <a:ext cx="44900" cy="26300"/>
            </a:xfrm>
            <a:custGeom>
              <a:avLst/>
              <a:gdLst/>
              <a:ahLst/>
              <a:cxnLst/>
              <a:rect l="l" t="t" r="r" b="b"/>
              <a:pathLst>
                <a:path w="1796" h="1052" extrusionOk="0">
                  <a:moveTo>
                    <a:pt x="1452" y="0"/>
                  </a:moveTo>
                  <a:cubicBezTo>
                    <a:pt x="1201" y="0"/>
                    <a:pt x="389" y="443"/>
                    <a:pt x="202" y="584"/>
                  </a:cubicBezTo>
                  <a:cubicBezTo>
                    <a:pt x="1" y="735"/>
                    <a:pt x="77" y="887"/>
                    <a:pt x="195" y="1020"/>
                  </a:cubicBezTo>
                  <a:cubicBezTo>
                    <a:pt x="215" y="1042"/>
                    <a:pt x="265" y="1052"/>
                    <a:pt x="336" y="1052"/>
                  </a:cubicBezTo>
                  <a:cubicBezTo>
                    <a:pt x="691" y="1052"/>
                    <a:pt x="1559" y="799"/>
                    <a:pt x="1711" y="509"/>
                  </a:cubicBezTo>
                  <a:cubicBezTo>
                    <a:pt x="1795" y="350"/>
                    <a:pt x="1668" y="94"/>
                    <a:pt x="1501" y="9"/>
                  </a:cubicBezTo>
                  <a:cubicBezTo>
                    <a:pt x="1489" y="3"/>
                    <a:pt x="1472" y="0"/>
                    <a:pt x="14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42"/>
            <p:cNvSpPr/>
            <p:nvPr/>
          </p:nvSpPr>
          <p:spPr>
            <a:xfrm>
              <a:off x="3643025" y="3168550"/>
              <a:ext cx="28725" cy="20200"/>
            </a:xfrm>
            <a:custGeom>
              <a:avLst/>
              <a:gdLst/>
              <a:ahLst/>
              <a:cxnLst/>
              <a:rect l="l" t="t" r="r" b="b"/>
              <a:pathLst>
                <a:path w="1149" h="808" extrusionOk="0">
                  <a:moveTo>
                    <a:pt x="225" y="1"/>
                  </a:moveTo>
                  <a:cubicBezTo>
                    <a:pt x="210" y="1"/>
                    <a:pt x="198" y="3"/>
                    <a:pt x="187" y="7"/>
                  </a:cubicBezTo>
                  <a:cubicBezTo>
                    <a:pt x="48" y="68"/>
                    <a:pt x="1" y="318"/>
                    <a:pt x="29" y="439"/>
                  </a:cubicBezTo>
                  <a:cubicBezTo>
                    <a:pt x="79" y="651"/>
                    <a:pt x="570" y="807"/>
                    <a:pt x="817" y="807"/>
                  </a:cubicBezTo>
                  <a:cubicBezTo>
                    <a:pt x="876" y="807"/>
                    <a:pt x="921" y="798"/>
                    <a:pt x="943" y="779"/>
                  </a:cubicBezTo>
                  <a:cubicBezTo>
                    <a:pt x="1061" y="679"/>
                    <a:pt x="1149" y="565"/>
                    <a:pt x="1030" y="450"/>
                  </a:cubicBezTo>
                  <a:cubicBezTo>
                    <a:pt x="920" y="342"/>
                    <a:pt x="411" y="1"/>
                    <a:pt x="2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42"/>
            <p:cNvSpPr/>
            <p:nvPr/>
          </p:nvSpPr>
          <p:spPr>
            <a:xfrm>
              <a:off x="3616225" y="3272125"/>
              <a:ext cx="45325" cy="24300"/>
            </a:xfrm>
            <a:custGeom>
              <a:avLst/>
              <a:gdLst/>
              <a:ahLst/>
              <a:cxnLst/>
              <a:rect l="l" t="t" r="r" b="b"/>
              <a:pathLst>
                <a:path w="1813" h="972" extrusionOk="0">
                  <a:moveTo>
                    <a:pt x="1813" y="0"/>
                  </a:moveTo>
                  <a:cubicBezTo>
                    <a:pt x="1678" y="48"/>
                    <a:pt x="1293" y="61"/>
                    <a:pt x="913" y="61"/>
                  </a:cubicBezTo>
                  <a:cubicBezTo>
                    <a:pt x="454" y="61"/>
                    <a:pt x="1" y="42"/>
                    <a:pt x="1" y="42"/>
                  </a:cubicBezTo>
                  <a:lnTo>
                    <a:pt x="1" y="42"/>
                  </a:lnTo>
                  <a:cubicBezTo>
                    <a:pt x="1" y="42"/>
                    <a:pt x="143" y="852"/>
                    <a:pt x="416" y="923"/>
                  </a:cubicBezTo>
                  <a:cubicBezTo>
                    <a:pt x="538" y="953"/>
                    <a:pt x="743" y="972"/>
                    <a:pt x="955" y="972"/>
                  </a:cubicBezTo>
                  <a:cubicBezTo>
                    <a:pt x="1258" y="972"/>
                    <a:pt x="1572" y="935"/>
                    <a:pt x="1675" y="845"/>
                  </a:cubicBezTo>
                  <a:cubicBezTo>
                    <a:pt x="1688" y="834"/>
                    <a:pt x="1803" y="14"/>
                    <a:pt x="1813" y="0"/>
                  </a:cubicBezTo>
                  <a:close/>
                </a:path>
              </a:pathLst>
            </a:custGeom>
            <a:solidFill>
              <a:srgbClr val="4F31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42"/>
            <p:cNvSpPr/>
            <p:nvPr/>
          </p:nvSpPr>
          <p:spPr>
            <a:xfrm>
              <a:off x="3636525" y="3299475"/>
              <a:ext cx="10775" cy="4250"/>
            </a:xfrm>
            <a:custGeom>
              <a:avLst/>
              <a:gdLst/>
              <a:ahLst/>
              <a:cxnLst/>
              <a:rect l="l" t="t" r="r" b="b"/>
              <a:pathLst>
                <a:path w="431" h="170" extrusionOk="0">
                  <a:moveTo>
                    <a:pt x="268" y="1"/>
                  </a:moveTo>
                  <a:cubicBezTo>
                    <a:pt x="249" y="1"/>
                    <a:pt x="229" y="2"/>
                    <a:pt x="209" y="4"/>
                  </a:cubicBezTo>
                  <a:cubicBezTo>
                    <a:pt x="93" y="17"/>
                    <a:pt x="1" y="63"/>
                    <a:pt x="6" y="109"/>
                  </a:cubicBezTo>
                  <a:cubicBezTo>
                    <a:pt x="9" y="146"/>
                    <a:pt x="77" y="169"/>
                    <a:pt x="167" y="169"/>
                  </a:cubicBezTo>
                  <a:cubicBezTo>
                    <a:pt x="185" y="169"/>
                    <a:pt x="204" y="168"/>
                    <a:pt x="223" y="166"/>
                  </a:cubicBezTo>
                  <a:cubicBezTo>
                    <a:pt x="338" y="153"/>
                    <a:pt x="430" y="106"/>
                    <a:pt x="426" y="61"/>
                  </a:cubicBezTo>
                  <a:cubicBezTo>
                    <a:pt x="424" y="25"/>
                    <a:pt x="357" y="1"/>
                    <a:pt x="268" y="1"/>
                  </a:cubicBezTo>
                  <a:close/>
                </a:path>
              </a:pathLst>
            </a:custGeom>
            <a:solidFill>
              <a:srgbClr val="BC56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42"/>
            <p:cNvSpPr/>
            <p:nvPr/>
          </p:nvSpPr>
          <p:spPr>
            <a:xfrm>
              <a:off x="3617800" y="3273725"/>
              <a:ext cx="39025" cy="12075"/>
            </a:xfrm>
            <a:custGeom>
              <a:avLst/>
              <a:gdLst/>
              <a:ahLst/>
              <a:cxnLst/>
              <a:rect l="l" t="t" r="r" b="b"/>
              <a:pathLst>
                <a:path w="1561" h="483" extrusionOk="0">
                  <a:moveTo>
                    <a:pt x="1560" y="1"/>
                  </a:moveTo>
                  <a:lnTo>
                    <a:pt x="1560" y="1"/>
                  </a:lnTo>
                  <a:cubicBezTo>
                    <a:pt x="1442" y="42"/>
                    <a:pt x="1103" y="54"/>
                    <a:pt x="771" y="54"/>
                  </a:cubicBezTo>
                  <a:cubicBezTo>
                    <a:pt x="381" y="54"/>
                    <a:pt x="1" y="38"/>
                    <a:pt x="1" y="38"/>
                  </a:cubicBezTo>
                  <a:lnTo>
                    <a:pt x="1" y="38"/>
                  </a:lnTo>
                  <a:cubicBezTo>
                    <a:pt x="1" y="38"/>
                    <a:pt x="38" y="245"/>
                    <a:pt x="109" y="443"/>
                  </a:cubicBezTo>
                  <a:lnTo>
                    <a:pt x="110" y="443"/>
                  </a:lnTo>
                  <a:cubicBezTo>
                    <a:pt x="238" y="468"/>
                    <a:pt x="448" y="482"/>
                    <a:pt x="675" y="482"/>
                  </a:cubicBezTo>
                  <a:cubicBezTo>
                    <a:pt x="960" y="482"/>
                    <a:pt x="1273" y="460"/>
                    <a:pt x="1492" y="412"/>
                  </a:cubicBezTo>
                  <a:cubicBezTo>
                    <a:pt x="1521" y="219"/>
                    <a:pt x="1554" y="6"/>
                    <a:pt x="1560" y="1"/>
                  </a:cubicBezTo>
                  <a:close/>
                </a:path>
              </a:pathLst>
            </a:custGeom>
            <a:solidFill>
              <a:srgbClr val="FFF5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42"/>
          <p:cNvGrpSpPr/>
          <p:nvPr/>
        </p:nvGrpSpPr>
        <p:grpSpPr>
          <a:xfrm>
            <a:off x="6822637" y="2796940"/>
            <a:ext cx="1053307" cy="1806721"/>
            <a:chOff x="3957600" y="3059150"/>
            <a:chExt cx="712175" cy="1221500"/>
          </a:xfrm>
        </p:grpSpPr>
        <p:sp>
          <p:nvSpPr>
            <p:cNvPr id="9514" name="Google Shape;9514;p42"/>
            <p:cNvSpPr/>
            <p:nvPr/>
          </p:nvSpPr>
          <p:spPr>
            <a:xfrm>
              <a:off x="3957600" y="3059150"/>
              <a:ext cx="712175" cy="1221500"/>
            </a:xfrm>
            <a:custGeom>
              <a:avLst/>
              <a:gdLst/>
              <a:ahLst/>
              <a:cxnLst/>
              <a:rect l="l" t="t" r="r" b="b"/>
              <a:pathLst>
                <a:path w="28487" h="48860" extrusionOk="0">
                  <a:moveTo>
                    <a:pt x="11583" y="1"/>
                  </a:moveTo>
                  <a:cubicBezTo>
                    <a:pt x="10858" y="1"/>
                    <a:pt x="10122" y="133"/>
                    <a:pt x="9395" y="393"/>
                  </a:cubicBezTo>
                  <a:cubicBezTo>
                    <a:pt x="7826" y="958"/>
                    <a:pt x="7120" y="1931"/>
                    <a:pt x="6802" y="2721"/>
                  </a:cubicBezTo>
                  <a:cubicBezTo>
                    <a:pt x="6745" y="2781"/>
                    <a:pt x="6690" y="2842"/>
                    <a:pt x="6637" y="2903"/>
                  </a:cubicBezTo>
                  <a:cubicBezTo>
                    <a:pt x="5608" y="4098"/>
                    <a:pt x="5713" y="5098"/>
                    <a:pt x="5985" y="5727"/>
                  </a:cubicBezTo>
                  <a:cubicBezTo>
                    <a:pt x="6116" y="6032"/>
                    <a:pt x="6310" y="6296"/>
                    <a:pt x="6554" y="6510"/>
                  </a:cubicBezTo>
                  <a:cubicBezTo>
                    <a:pt x="7034" y="9141"/>
                    <a:pt x="7387" y="12287"/>
                    <a:pt x="7091" y="14107"/>
                  </a:cubicBezTo>
                  <a:cubicBezTo>
                    <a:pt x="7075" y="14202"/>
                    <a:pt x="7067" y="14299"/>
                    <a:pt x="7064" y="14393"/>
                  </a:cubicBezTo>
                  <a:cubicBezTo>
                    <a:pt x="6912" y="14731"/>
                    <a:pt x="6777" y="15042"/>
                    <a:pt x="6667" y="15300"/>
                  </a:cubicBezTo>
                  <a:cubicBezTo>
                    <a:pt x="6445" y="15486"/>
                    <a:pt x="6249" y="15701"/>
                    <a:pt x="6091" y="15940"/>
                  </a:cubicBezTo>
                  <a:lnTo>
                    <a:pt x="6071" y="15968"/>
                  </a:lnTo>
                  <a:lnTo>
                    <a:pt x="6058" y="15990"/>
                  </a:lnTo>
                  <a:cubicBezTo>
                    <a:pt x="5960" y="16147"/>
                    <a:pt x="5877" y="16315"/>
                    <a:pt x="5811" y="16491"/>
                  </a:cubicBezTo>
                  <a:lnTo>
                    <a:pt x="5768" y="16609"/>
                  </a:lnTo>
                  <a:cubicBezTo>
                    <a:pt x="5595" y="16785"/>
                    <a:pt x="5407" y="16976"/>
                    <a:pt x="5202" y="17188"/>
                  </a:cubicBezTo>
                  <a:lnTo>
                    <a:pt x="3015" y="18801"/>
                  </a:lnTo>
                  <a:cubicBezTo>
                    <a:pt x="2953" y="18796"/>
                    <a:pt x="2890" y="18792"/>
                    <a:pt x="2823" y="18792"/>
                  </a:cubicBezTo>
                  <a:cubicBezTo>
                    <a:pt x="2174" y="18792"/>
                    <a:pt x="1568" y="19105"/>
                    <a:pt x="1207" y="19624"/>
                  </a:cubicBezTo>
                  <a:lnTo>
                    <a:pt x="717" y="20344"/>
                  </a:lnTo>
                  <a:lnTo>
                    <a:pt x="718" y="20353"/>
                  </a:lnTo>
                  <a:cubicBezTo>
                    <a:pt x="405" y="20651"/>
                    <a:pt x="190" y="21038"/>
                    <a:pt x="142" y="21564"/>
                  </a:cubicBezTo>
                  <a:cubicBezTo>
                    <a:pt x="0" y="23147"/>
                    <a:pt x="1313" y="24860"/>
                    <a:pt x="2763" y="24860"/>
                  </a:cubicBezTo>
                  <a:cubicBezTo>
                    <a:pt x="3269" y="24860"/>
                    <a:pt x="3791" y="24652"/>
                    <a:pt x="4275" y="24156"/>
                  </a:cubicBezTo>
                  <a:cubicBezTo>
                    <a:pt x="4689" y="23734"/>
                    <a:pt x="5163" y="22945"/>
                    <a:pt x="5841" y="22945"/>
                  </a:cubicBezTo>
                  <a:cubicBezTo>
                    <a:pt x="5639" y="22978"/>
                    <a:pt x="5307" y="25487"/>
                    <a:pt x="5256" y="25774"/>
                  </a:cubicBezTo>
                  <a:cubicBezTo>
                    <a:pt x="4062" y="32649"/>
                    <a:pt x="4454" y="39927"/>
                    <a:pt x="5206" y="46833"/>
                  </a:cubicBezTo>
                  <a:cubicBezTo>
                    <a:pt x="5255" y="47282"/>
                    <a:pt x="5312" y="47744"/>
                    <a:pt x="5536" y="48137"/>
                  </a:cubicBezTo>
                  <a:cubicBezTo>
                    <a:pt x="5882" y="48739"/>
                    <a:pt x="6749" y="48859"/>
                    <a:pt x="7602" y="48859"/>
                  </a:cubicBezTo>
                  <a:cubicBezTo>
                    <a:pt x="8160" y="48859"/>
                    <a:pt x="8711" y="48808"/>
                    <a:pt x="9105" y="48808"/>
                  </a:cubicBezTo>
                  <a:cubicBezTo>
                    <a:pt x="9109" y="48808"/>
                    <a:pt x="9113" y="48808"/>
                    <a:pt x="9117" y="48808"/>
                  </a:cubicBezTo>
                  <a:lnTo>
                    <a:pt x="14706" y="48823"/>
                  </a:lnTo>
                  <a:cubicBezTo>
                    <a:pt x="18429" y="48833"/>
                    <a:pt x="22154" y="48845"/>
                    <a:pt x="25875" y="48855"/>
                  </a:cubicBezTo>
                  <a:cubicBezTo>
                    <a:pt x="26261" y="48858"/>
                    <a:pt x="26647" y="48858"/>
                    <a:pt x="27034" y="48859"/>
                  </a:cubicBezTo>
                  <a:cubicBezTo>
                    <a:pt x="27939" y="48859"/>
                    <a:pt x="28486" y="47859"/>
                    <a:pt x="27999" y="47098"/>
                  </a:cubicBezTo>
                  <a:lnTo>
                    <a:pt x="27264" y="45944"/>
                  </a:lnTo>
                  <a:cubicBezTo>
                    <a:pt x="25630" y="43383"/>
                    <a:pt x="21264" y="36037"/>
                    <a:pt x="20721" y="32893"/>
                  </a:cubicBezTo>
                  <a:cubicBezTo>
                    <a:pt x="19879" y="28009"/>
                    <a:pt x="18724" y="24645"/>
                    <a:pt x="17782" y="22505"/>
                  </a:cubicBezTo>
                  <a:lnTo>
                    <a:pt x="18938" y="21333"/>
                  </a:lnTo>
                  <a:cubicBezTo>
                    <a:pt x="19413" y="20848"/>
                    <a:pt x="19492" y="20100"/>
                    <a:pt x="19126" y="19529"/>
                  </a:cubicBezTo>
                  <a:cubicBezTo>
                    <a:pt x="19320" y="19114"/>
                    <a:pt x="19497" y="18699"/>
                    <a:pt x="19649" y="18305"/>
                  </a:cubicBezTo>
                  <a:cubicBezTo>
                    <a:pt x="19967" y="17993"/>
                    <a:pt x="20208" y="17612"/>
                    <a:pt x="20352" y="17184"/>
                  </a:cubicBezTo>
                  <a:cubicBezTo>
                    <a:pt x="20452" y="16887"/>
                    <a:pt x="20498" y="16599"/>
                    <a:pt x="20497" y="16303"/>
                  </a:cubicBezTo>
                  <a:cubicBezTo>
                    <a:pt x="20495" y="16128"/>
                    <a:pt x="20475" y="15955"/>
                    <a:pt x="20439" y="15784"/>
                  </a:cubicBezTo>
                  <a:cubicBezTo>
                    <a:pt x="20428" y="15728"/>
                    <a:pt x="20415" y="15671"/>
                    <a:pt x="20399" y="15615"/>
                  </a:cubicBezTo>
                  <a:lnTo>
                    <a:pt x="20395" y="15593"/>
                  </a:lnTo>
                  <a:cubicBezTo>
                    <a:pt x="20360" y="15474"/>
                    <a:pt x="20319" y="15358"/>
                    <a:pt x="20276" y="15263"/>
                  </a:cubicBezTo>
                  <a:cubicBezTo>
                    <a:pt x="20136" y="14938"/>
                    <a:pt x="19929" y="14639"/>
                    <a:pt x="19676" y="14393"/>
                  </a:cubicBezTo>
                  <a:cubicBezTo>
                    <a:pt x="19620" y="14332"/>
                    <a:pt x="19543" y="14241"/>
                    <a:pt x="19445" y="14128"/>
                  </a:cubicBezTo>
                  <a:cubicBezTo>
                    <a:pt x="19181" y="13820"/>
                    <a:pt x="18807" y="13388"/>
                    <a:pt x="18363" y="12900"/>
                  </a:cubicBezTo>
                  <a:cubicBezTo>
                    <a:pt x="18305" y="12751"/>
                    <a:pt x="18234" y="12610"/>
                    <a:pt x="18149" y="12474"/>
                  </a:cubicBezTo>
                  <a:cubicBezTo>
                    <a:pt x="17255" y="11038"/>
                    <a:pt x="16923" y="8546"/>
                    <a:pt x="16654" y="6542"/>
                  </a:cubicBezTo>
                  <a:cubicBezTo>
                    <a:pt x="16568" y="5892"/>
                    <a:pt x="16488" y="5292"/>
                    <a:pt x="16393" y="4757"/>
                  </a:cubicBezTo>
                  <a:cubicBezTo>
                    <a:pt x="16598" y="4381"/>
                    <a:pt x="16705" y="3957"/>
                    <a:pt x="16689" y="3514"/>
                  </a:cubicBezTo>
                  <a:cubicBezTo>
                    <a:pt x="16652" y="2501"/>
                    <a:pt x="15979" y="1639"/>
                    <a:pt x="14979" y="1326"/>
                  </a:cubicBezTo>
                  <a:cubicBezTo>
                    <a:pt x="14176" y="484"/>
                    <a:pt x="12967" y="1"/>
                    <a:pt x="11583" y="1"/>
                  </a:cubicBezTo>
                  <a:close/>
                </a:path>
              </a:pathLst>
            </a:cu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42"/>
            <p:cNvSpPr/>
            <p:nvPr/>
          </p:nvSpPr>
          <p:spPr>
            <a:xfrm>
              <a:off x="4157750" y="3106575"/>
              <a:ext cx="151725" cy="65650"/>
            </a:xfrm>
            <a:custGeom>
              <a:avLst/>
              <a:gdLst/>
              <a:ahLst/>
              <a:cxnLst/>
              <a:rect l="l" t="t" r="r" b="b"/>
              <a:pathLst>
                <a:path w="6069" h="2626" extrusionOk="0">
                  <a:moveTo>
                    <a:pt x="3582" y="0"/>
                  </a:moveTo>
                  <a:cubicBezTo>
                    <a:pt x="3096" y="0"/>
                    <a:pt x="2568" y="90"/>
                    <a:pt x="2030" y="284"/>
                  </a:cubicBezTo>
                  <a:cubicBezTo>
                    <a:pt x="1" y="1014"/>
                    <a:pt x="471" y="2626"/>
                    <a:pt x="471" y="2626"/>
                  </a:cubicBezTo>
                  <a:lnTo>
                    <a:pt x="6069" y="1744"/>
                  </a:lnTo>
                  <a:cubicBezTo>
                    <a:pt x="5968" y="688"/>
                    <a:pt x="4931" y="0"/>
                    <a:pt x="35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42"/>
            <p:cNvSpPr/>
            <p:nvPr/>
          </p:nvSpPr>
          <p:spPr>
            <a:xfrm>
              <a:off x="4141775" y="3129550"/>
              <a:ext cx="192275" cy="60250"/>
            </a:xfrm>
            <a:custGeom>
              <a:avLst/>
              <a:gdLst/>
              <a:ahLst/>
              <a:cxnLst/>
              <a:rect l="l" t="t" r="r" b="b"/>
              <a:pathLst>
                <a:path w="7691" h="2410" extrusionOk="0">
                  <a:moveTo>
                    <a:pt x="4491" y="1"/>
                  </a:moveTo>
                  <a:cubicBezTo>
                    <a:pt x="3146" y="1"/>
                    <a:pt x="1610" y="280"/>
                    <a:pt x="707" y="1326"/>
                  </a:cubicBezTo>
                  <a:cubicBezTo>
                    <a:pt x="1" y="2146"/>
                    <a:pt x="429" y="2410"/>
                    <a:pt x="934" y="2410"/>
                  </a:cubicBezTo>
                  <a:cubicBezTo>
                    <a:pt x="1176" y="2410"/>
                    <a:pt x="1435" y="2350"/>
                    <a:pt x="1597" y="2262"/>
                  </a:cubicBezTo>
                  <a:lnTo>
                    <a:pt x="6481" y="1463"/>
                  </a:lnTo>
                  <a:cubicBezTo>
                    <a:pt x="7531" y="1418"/>
                    <a:pt x="7691" y="527"/>
                    <a:pt x="7051" y="322"/>
                  </a:cubicBezTo>
                  <a:cubicBezTo>
                    <a:pt x="6749" y="225"/>
                    <a:pt x="5697" y="1"/>
                    <a:pt x="4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42"/>
            <p:cNvSpPr/>
            <p:nvPr/>
          </p:nvSpPr>
          <p:spPr>
            <a:xfrm>
              <a:off x="4161600" y="3144825"/>
              <a:ext cx="60550" cy="39550"/>
            </a:xfrm>
            <a:custGeom>
              <a:avLst/>
              <a:gdLst/>
              <a:ahLst/>
              <a:cxnLst/>
              <a:rect l="l" t="t" r="r" b="b"/>
              <a:pathLst>
                <a:path w="2422" h="1582" extrusionOk="0">
                  <a:moveTo>
                    <a:pt x="817" y="1"/>
                  </a:moveTo>
                  <a:cubicBezTo>
                    <a:pt x="515" y="166"/>
                    <a:pt x="238" y="370"/>
                    <a:pt x="0" y="623"/>
                  </a:cubicBezTo>
                  <a:cubicBezTo>
                    <a:pt x="196" y="813"/>
                    <a:pt x="426" y="1010"/>
                    <a:pt x="684" y="1202"/>
                  </a:cubicBezTo>
                  <a:cubicBezTo>
                    <a:pt x="871" y="1344"/>
                    <a:pt x="1058" y="1469"/>
                    <a:pt x="1238" y="1582"/>
                  </a:cubicBezTo>
                  <a:lnTo>
                    <a:pt x="2422" y="1388"/>
                  </a:lnTo>
                  <a:cubicBezTo>
                    <a:pt x="2183" y="1079"/>
                    <a:pt x="1797" y="706"/>
                    <a:pt x="1322" y="350"/>
                  </a:cubicBezTo>
                  <a:cubicBezTo>
                    <a:pt x="1150" y="221"/>
                    <a:pt x="982" y="104"/>
                    <a:pt x="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42"/>
            <p:cNvSpPr/>
            <p:nvPr/>
          </p:nvSpPr>
          <p:spPr>
            <a:xfrm>
              <a:off x="4210450" y="3129950"/>
              <a:ext cx="60750" cy="44900"/>
            </a:xfrm>
            <a:custGeom>
              <a:avLst/>
              <a:gdLst/>
              <a:ahLst/>
              <a:cxnLst/>
              <a:rect l="l" t="t" r="r" b="b"/>
              <a:pathLst>
                <a:path w="2430" h="1796" extrusionOk="0">
                  <a:moveTo>
                    <a:pt x="1202" y="1"/>
                  </a:moveTo>
                  <a:cubicBezTo>
                    <a:pt x="803" y="24"/>
                    <a:pt x="396" y="79"/>
                    <a:pt x="1" y="172"/>
                  </a:cubicBezTo>
                  <a:cubicBezTo>
                    <a:pt x="172" y="416"/>
                    <a:pt x="389" y="682"/>
                    <a:pt x="639" y="945"/>
                  </a:cubicBezTo>
                  <a:cubicBezTo>
                    <a:pt x="971" y="1297"/>
                    <a:pt x="1308" y="1590"/>
                    <a:pt x="1603" y="1796"/>
                  </a:cubicBezTo>
                  <a:lnTo>
                    <a:pt x="2429" y="1661"/>
                  </a:lnTo>
                  <a:cubicBezTo>
                    <a:pt x="2293" y="1294"/>
                    <a:pt x="1921" y="754"/>
                    <a:pt x="1413" y="215"/>
                  </a:cubicBezTo>
                  <a:cubicBezTo>
                    <a:pt x="1343" y="139"/>
                    <a:pt x="1272" y="69"/>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42"/>
            <p:cNvSpPr/>
            <p:nvPr/>
          </p:nvSpPr>
          <p:spPr>
            <a:xfrm>
              <a:off x="4261100" y="3129650"/>
              <a:ext cx="49025" cy="39375"/>
            </a:xfrm>
            <a:custGeom>
              <a:avLst/>
              <a:gdLst/>
              <a:ahLst/>
              <a:cxnLst/>
              <a:rect l="l" t="t" r="r" b="b"/>
              <a:pathLst>
                <a:path w="1961" h="1575" extrusionOk="0">
                  <a:moveTo>
                    <a:pt x="1" y="0"/>
                  </a:moveTo>
                  <a:cubicBezTo>
                    <a:pt x="122" y="264"/>
                    <a:pt x="280" y="553"/>
                    <a:pt x="469" y="848"/>
                  </a:cubicBezTo>
                  <a:cubicBezTo>
                    <a:pt x="642" y="1119"/>
                    <a:pt x="823" y="1365"/>
                    <a:pt x="998" y="1575"/>
                  </a:cubicBezTo>
                  <a:lnTo>
                    <a:pt x="1709" y="1459"/>
                  </a:lnTo>
                  <a:cubicBezTo>
                    <a:pt x="1801" y="1456"/>
                    <a:pt x="1883" y="1443"/>
                    <a:pt x="1961" y="1427"/>
                  </a:cubicBezTo>
                  <a:cubicBezTo>
                    <a:pt x="1833" y="1089"/>
                    <a:pt x="1630" y="688"/>
                    <a:pt x="1366" y="274"/>
                  </a:cubicBezTo>
                  <a:cubicBezTo>
                    <a:pt x="1330" y="217"/>
                    <a:pt x="1293" y="162"/>
                    <a:pt x="1257" y="108"/>
                  </a:cubicBezTo>
                  <a:cubicBezTo>
                    <a:pt x="892" y="56"/>
                    <a:pt x="462" y="1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42"/>
            <p:cNvSpPr/>
            <p:nvPr/>
          </p:nvSpPr>
          <p:spPr>
            <a:xfrm>
              <a:off x="4161750" y="3150000"/>
              <a:ext cx="226550" cy="323000"/>
            </a:xfrm>
            <a:custGeom>
              <a:avLst/>
              <a:gdLst/>
              <a:ahLst/>
              <a:cxnLst/>
              <a:rect l="l" t="t" r="r" b="b"/>
              <a:pathLst>
                <a:path w="9062" h="12920" extrusionOk="0">
                  <a:moveTo>
                    <a:pt x="4232" y="0"/>
                  </a:moveTo>
                  <a:cubicBezTo>
                    <a:pt x="2792" y="0"/>
                    <a:pt x="848" y="210"/>
                    <a:pt x="0" y="1239"/>
                  </a:cubicBezTo>
                  <a:cubicBezTo>
                    <a:pt x="0" y="1239"/>
                    <a:pt x="1345" y="7400"/>
                    <a:pt x="799" y="10780"/>
                  </a:cubicBezTo>
                  <a:cubicBezTo>
                    <a:pt x="703" y="11368"/>
                    <a:pt x="2302" y="12920"/>
                    <a:pt x="4356" y="12920"/>
                  </a:cubicBezTo>
                  <a:cubicBezTo>
                    <a:pt x="4544" y="12920"/>
                    <a:pt x="4735" y="12907"/>
                    <a:pt x="4929" y="12879"/>
                  </a:cubicBezTo>
                  <a:cubicBezTo>
                    <a:pt x="6283" y="12685"/>
                    <a:pt x="9062" y="10948"/>
                    <a:pt x="8373" y="9843"/>
                  </a:cubicBezTo>
                  <a:cubicBezTo>
                    <a:pt x="6550" y="6917"/>
                    <a:pt x="6738" y="1415"/>
                    <a:pt x="5971" y="99"/>
                  </a:cubicBezTo>
                  <a:cubicBezTo>
                    <a:pt x="5971" y="99"/>
                    <a:pt x="5220" y="0"/>
                    <a:pt x="4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42"/>
            <p:cNvSpPr/>
            <p:nvPr/>
          </p:nvSpPr>
          <p:spPr>
            <a:xfrm>
              <a:off x="4224500" y="3149725"/>
              <a:ext cx="163800" cy="323250"/>
            </a:xfrm>
            <a:custGeom>
              <a:avLst/>
              <a:gdLst/>
              <a:ahLst/>
              <a:cxnLst/>
              <a:rect l="l" t="t" r="r" b="b"/>
              <a:pathLst>
                <a:path w="6552" h="12930" extrusionOk="0">
                  <a:moveTo>
                    <a:pt x="1838" y="0"/>
                  </a:moveTo>
                  <a:cubicBezTo>
                    <a:pt x="1775" y="0"/>
                    <a:pt x="1710" y="1"/>
                    <a:pt x="1643" y="2"/>
                  </a:cubicBezTo>
                  <a:cubicBezTo>
                    <a:pt x="2935" y="828"/>
                    <a:pt x="3399" y="3607"/>
                    <a:pt x="3399" y="5464"/>
                  </a:cubicBezTo>
                  <a:cubicBezTo>
                    <a:pt x="3399" y="8917"/>
                    <a:pt x="1294" y="11347"/>
                    <a:pt x="1" y="12509"/>
                  </a:cubicBezTo>
                  <a:cubicBezTo>
                    <a:pt x="536" y="12758"/>
                    <a:pt x="1166" y="12929"/>
                    <a:pt x="1847" y="12929"/>
                  </a:cubicBezTo>
                  <a:cubicBezTo>
                    <a:pt x="2034" y="12929"/>
                    <a:pt x="2225" y="12916"/>
                    <a:pt x="2419" y="12889"/>
                  </a:cubicBezTo>
                  <a:cubicBezTo>
                    <a:pt x="3773" y="12695"/>
                    <a:pt x="6552" y="10957"/>
                    <a:pt x="5863" y="9852"/>
                  </a:cubicBezTo>
                  <a:cubicBezTo>
                    <a:pt x="4041" y="6927"/>
                    <a:pt x="4228" y="1424"/>
                    <a:pt x="3461" y="108"/>
                  </a:cubicBezTo>
                  <a:cubicBezTo>
                    <a:pt x="3461" y="108"/>
                    <a:pt x="2823" y="0"/>
                    <a:pt x="1838" y="0"/>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42"/>
            <p:cNvSpPr/>
            <p:nvPr/>
          </p:nvSpPr>
          <p:spPr>
            <a:xfrm>
              <a:off x="4181000" y="3172600"/>
              <a:ext cx="140175" cy="296875"/>
            </a:xfrm>
            <a:custGeom>
              <a:avLst/>
              <a:gdLst/>
              <a:ahLst/>
              <a:cxnLst/>
              <a:rect l="l" t="t" r="r" b="b"/>
              <a:pathLst>
                <a:path w="5607" h="11875" extrusionOk="0">
                  <a:moveTo>
                    <a:pt x="1658" y="1"/>
                  </a:moveTo>
                  <a:cubicBezTo>
                    <a:pt x="974" y="1"/>
                    <a:pt x="329" y="261"/>
                    <a:pt x="166" y="1407"/>
                  </a:cubicBezTo>
                  <a:cubicBezTo>
                    <a:pt x="0" y="2560"/>
                    <a:pt x="1265" y="6845"/>
                    <a:pt x="1424" y="7825"/>
                  </a:cubicBezTo>
                  <a:cubicBezTo>
                    <a:pt x="2498" y="9548"/>
                    <a:pt x="3468" y="11005"/>
                    <a:pt x="3561" y="11874"/>
                  </a:cubicBezTo>
                  <a:cubicBezTo>
                    <a:pt x="3561" y="11874"/>
                    <a:pt x="3764" y="10305"/>
                    <a:pt x="4152" y="9978"/>
                  </a:cubicBezTo>
                  <a:cubicBezTo>
                    <a:pt x="4834" y="9397"/>
                    <a:pt x="5301" y="8638"/>
                    <a:pt x="5606" y="7793"/>
                  </a:cubicBezTo>
                  <a:cubicBezTo>
                    <a:pt x="5587" y="7647"/>
                    <a:pt x="5567" y="7502"/>
                    <a:pt x="5544" y="7355"/>
                  </a:cubicBezTo>
                  <a:cubicBezTo>
                    <a:pt x="5081" y="4542"/>
                    <a:pt x="4447" y="172"/>
                    <a:pt x="3341" y="172"/>
                  </a:cubicBezTo>
                  <a:cubicBezTo>
                    <a:pt x="3324" y="172"/>
                    <a:pt x="3308" y="173"/>
                    <a:pt x="3291" y="175"/>
                  </a:cubicBezTo>
                  <a:cubicBezTo>
                    <a:pt x="3259" y="178"/>
                    <a:pt x="3225" y="180"/>
                    <a:pt x="3189" y="180"/>
                  </a:cubicBezTo>
                  <a:cubicBezTo>
                    <a:pt x="2820" y="180"/>
                    <a:pt x="2225" y="1"/>
                    <a:pt x="1658" y="1"/>
                  </a:cubicBezTo>
                  <a:close/>
                </a:path>
              </a:pathLst>
            </a:custGeom>
            <a:solidFill>
              <a:srgbClr val="5428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42"/>
            <p:cNvSpPr/>
            <p:nvPr/>
          </p:nvSpPr>
          <p:spPr>
            <a:xfrm>
              <a:off x="4155075" y="3347875"/>
              <a:ext cx="90075" cy="163175"/>
            </a:xfrm>
            <a:custGeom>
              <a:avLst/>
              <a:gdLst/>
              <a:ahLst/>
              <a:cxnLst/>
              <a:rect l="l" t="t" r="r" b="b"/>
              <a:pathLst>
                <a:path w="3603" h="6527" extrusionOk="0">
                  <a:moveTo>
                    <a:pt x="3082" y="1"/>
                  </a:moveTo>
                  <a:cubicBezTo>
                    <a:pt x="1742" y="1307"/>
                    <a:pt x="450" y="4684"/>
                    <a:pt x="203" y="5226"/>
                  </a:cubicBezTo>
                  <a:cubicBezTo>
                    <a:pt x="1" y="5665"/>
                    <a:pt x="562" y="6526"/>
                    <a:pt x="1081" y="6526"/>
                  </a:cubicBezTo>
                  <a:cubicBezTo>
                    <a:pt x="1202" y="6526"/>
                    <a:pt x="1320" y="6480"/>
                    <a:pt x="1425" y="6372"/>
                  </a:cubicBezTo>
                  <a:cubicBezTo>
                    <a:pt x="1990" y="5799"/>
                    <a:pt x="3472" y="2422"/>
                    <a:pt x="3538" y="1530"/>
                  </a:cubicBezTo>
                  <a:cubicBezTo>
                    <a:pt x="3602" y="639"/>
                    <a:pt x="3082" y="1"/>
                    <a:pt x="30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42"/>
            <p:cNvSpPr/>
            <p:nvPr/>
          </p:nvSpPr>
          <p:spPr>
            <a:xfrm>
              <a:off x="4163425" y="3352150"/>
              <a:ext cx="81225" cy="158875"/>
            </a:xfrm>
            <a:custGeom>
              <a:avLst/>
              <a:gdLst/>
              <a:ahLst/>
              <a:cxnLst/>
              <a:rect l="l" t="t" r="r" b="b"/>
              <a:pathLst>
                <a:path w="3249" h="6355" extrusionOk="0">
                  <a:moveTo>
                    <a:pt x="2865" y="1"/>
                  </a:moveTo>
                  <a:cubicBezTo>
                    <a:pt x="2918" y="225"/>
                    <a:pt x="2949" y="489"/>
                    <a:pt x="2918" y="780"/>
                  </a:cubicBezTo>
                  <a:cubicBezTo>
                    <a:pt x="2823" y="1696"/>
                    <a:pt x="1229" y="5159"/>
                    <a:pt x="646" y="5747"/>
                  </a:cubicBezTo>
                  <a:cubicBezTo>
                    <a:pt x="537" y="5856"/>
                    <a:pt x="419" y="5902"/>
                    <a:pt x="300" y="5902"/>
                  </a:cubicBezTo>
                  <a:cubicBezTo>
                    <a:pt x="199" y="5902"/>
                    <a:pt x="98" y="5869"/>
                    <a:pt x="1" y="5813"/>
                  </a:cubicBezTo>
                  <a:lnTo>
                    <a:pt x="1" y="5813"/>
                  </a:lnTo>
                  <a:cubicBezTo>
                    <a:pt x="180" y="6109"/>
                    <a:pt x="470" y="6354"/>
                    <a:pt x="748" y="6354"/>
                  </a:cubicBezTo>
                  <a:cubicBezTo>
                    <a:pt x="868" y="6354"/>
                    <a:pt x="986" y="6308"/>
                    <a:pt x="1091" y="6201"/>
                  </a:cubicBezTo>
                  <a:cubicBezTo>
                    <a:pt x="1656" y="5626"/>
                    <a:pt x="3139" y="2251"/>
                    <a:pt x="3204" y="1359"/>
                  </a:cubicBezTo>
                  <a:cubicBezTo>
                    <a:pt x="3248" y="742"/>
                    <a:pt x="3014" y="246"/>
                    <a:pt x="28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42"/>
            <p:cNvSpPr/>
            <p:nvPr/>
          </p:nvSpPr>
          <p:spPr>
            <a:xfrm>
              <a:off x="4145650" y="3471725"/>
              <a:ext cx="50275" cy="44650"/>
            </a:xfrm>
            <a:custGeom>
              <a:avLst/>
              <a:gdLst/>
              <a:ahLst/>
              <a:cxnLst/>
              <a:rect l="l" t="t" r="r" b="b"/>
              <a:pathLst>
                <a:path w="2011" h="1786" extrusionOk="0">
                  <a:moveTo>
                    <a:pt x="1070" y="1"/>
                  </a:moveTo>
                  <a:cubicBezTo>
                    <a:pt x="1047" y="1"/>
                    <a:pt x="1023" y="1"/>
                    <a:pt x="999" y="3"/>
                  </a:cubicBezTo>
                  <a:cubicBezTo>
                    <a:pt x="446" y="36"/>
                    <a:pt x="0" y="463"/>
                    <a:pt x="5" y="954"/>
                  </a:cubicBezTo>
                  <a:cubicBezTo>
                    <a:pt x="7" y="1425"/>
                    <a:pt x="419" y="1786"/>
                    <a:pt x="938" y="1786"/>
                  </a:cubicBezTo>
                  <a:cubicBezTo>
                    <a:pt x="963" y="1786"/>
                    <a:pt x="987" y="1785"/>
                    <a:pt x="1012" y="1783"/>
                  </a:cubicBezTo>
                  <a:cubicBezTo>
                    <a:pt x="1565" y="1749"/>
                    <a:pt x="2011" y="1323"/>
                    <a:pt x="2008" y="830"/>
                  </a:cubicBezTo>
                  <a:cubicBezTo>
                    <a:pt x="2004" y="362"/>
                    <a:pt x="1590" y="1"/>
                    <a:pt x="1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42"/>
            <p:cNvSpPr/>
            <p:nvPr/>
          </p:nvSpPr>
          <p:spPr>
            <a:xfrm>
              <a:off x="4145750" y="3482775"/>
              <a:ext cx="50225" cy="33600"/>
            </a:xfrm>
            <a:custGeom>
              <a:avLst/>
              <a:gdLst/>
              <a:ahLst/>
              <a:cxnLst/>
              <a:rect l="l" t="t" r="r" b="b"/>
              <a:pathLst>
                <a:path w="2009" h="1344" extrusionOk="0">
                  <a:moveTo>
                    <a:pt x="1893" y="1"/>
                  </a:moveTo>
                  <a:cubicBezTo>
                    <a:pt x="1719" y="268"/>
                    <a:pt x="1405" y="462"/>
                    <a:pt x="1043" y="483"/>
                  </a:cubicBezTo>
                  <a:cubicBezTo>
                    <a:pt x="1019" y="485"/>
                    <a:pt x="996" y="486"/>
                    <a:pt x="973" y="486"/>
                  </a:cubicBezTo>
                  <a:cubicBezTo>
                    <a:pt x="610" y="486"/>
                    <a:pt x="303" y="308"/>
                    <a:pt x="146" y="44"/>
                  </a:cubicBezTo>
                  <a:cubicBezTo>
                    <a:pt x="54" y="184"/>
                    <a:pt x="1" y="344"/>
                    <a:pt x="2" y="512"/>
                  </a:cubicBezTo>
                  <a:cubicBezTo>
                    <a:pt x="6" y="983"/>
                    <a:pt x="420" y="1343"/>
                    <a:pt x="941" y="1343"/>
                  </a:cubicBezTo>
                  <a:cubicBezTo>
                    <a:pt x="964" y="1343"/>
                    <a:pt x="986" y="1343"/>
                    <a:pt x="1009" y="1341"/>
                  </a:cubicBezTo>
                  <a:cubicBezTo>
                    <a:pt x="1563" y="1307"/>
                    <a:pt x="2008" y="881"/>
                    <a:pt x="2005" y="388"/>
                  </a:cubicBezTo>
                  <a:cubicBezTo>
                    <a:pt x="2004" y="246"/>
                    <a:pt x="1962" y="115"/>
                    <a:pt x="1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42"/>
            <p:cNvSpPr/>
            <p:nvPr/>
          </p:nvSpPr>
          <p:spPr>
            <a:xfrm>
              <a:off x="4151000" y="3486700"/>
              <a:ext cx="225525" cy="738625"/>
            </a:xfrm>
            <a:custGeom>
              <a:avLst/>
              <a:gdLst/>
              <a:ahLst/>
              <a:cxnLst/>
              <a:rect l="l" t="t" r="r" b="b"/>
              <a:pathLst>
                <a:path w="9021" h="29545" extrusionOk="0">
                  <a:moveTo>
                    <a:pt x="2916" y="0"/>
                  </a:moveTo>
                  <a:cubicBezTo>
                    <a:pt x="2916" y="0"/>
                    <a:pt x="537" y="4777"/>
                    <a:pt x="268" y="7725"/>
                  </a:cubicBezTo>
                  <a:cubicBezTo>
                    <a:pt x="1" y="10677"/>
                    <a:pt x="4189" y="29544"/>
                    <a:pt x="4191" y="29544"/>
                  </a:cubicBezTo>
                  <a:cubicBezTo>
                    <a:pt x="4191" y="29544"/>
                    <a:pt x="4191" y="29544"/>
                    <a:pt x="4191" y="29544"/>
                  </a:cubicBezTo>
                  <a:lnTo>
                    <a:pt x="4477" y="29544"/>
                  </a:lnTo>
                  <a:cubicBezTo>
                    <a:pt x="4816" y="23552"/>
                    <a:pt x="9020" y="9273"/>
                    <a:pt x="7537" y="5808"/>
                  </a:cubicBezTo>
                  <a:cubicBezTo>
                    <a:pt x="6053" y="2344"/>
                    <a:pt x="5454" y="842"/>
                    <a:pt x="5454" y="842"/>
                  </a:cubicBezTo>
                  <a:lnTo>
                    <a:pt x="2916" y="0"/>
                  </a:lnTo>
                  <a:close/>
                </a:path>
              </a:pathLst>
            </a:custGeom>
            <a:solidFill>
              <a:srgbClr val="684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42"/>
            <p:cNvSpPr/>
            <p:nvPr/>
          </p:nvSpPr>
          <p:spPr>
            <a:xfrm>
              <a:off x="4213650" y="3492400"/>
              <a:ext cx="168875" cy="738625"/>
            </a:xfrm>
            <a:custGeom>
              <a:avLst/>
              <a:gdLst/>
              <a:ahLst/>
              <a:cxnLst/>
              <a:rect l="l" t="t" r="r" b="b"/>
              <a:pathLst>
                <a:path w="6755" h="29545" extrusionOk="0">
                  <a:moveTo>
                    <a:pt x="416" y="1"/>
                  </a:moveTo>
                  <a:cubicBezTo>
                    <a:pt x="416" y="1"/>
                    <a:pt x="251" y="334"/>
                    <a:pt x="1" y="879"/>
                  </a:cubicBezTo>
                  <a:lnTo>
                    <a:pt x="2360" y="1655"/>
                  </a:lnTo>
                  <a:cubicBezTo>
                    <a:pt x="2360" y="1655"/>
                    <a:pt x="3212" y="3194"/>
                    <a:pt x="4730" y="6632"/>
                  </a:cubicBezTo>
                  <a:cubicBezTo>
                    <a:pt x="6201" y="9962"/>
                    <a:pt x="2221" y="23304"/>
                    <a:pt x="1712" y="29545"/>
                  </a:cubicBezTo>
                  <a:lnTo>
                    <a:pt x="1975" y="29545"/>
                  </a:lnTo>
                  <a:cubicBezTo>
                    <a:pt x="2316" y="23550"/>
                    <a:pt x="6754" y="9322"/>
                    <a:pt x="5270" y="5858"/>
                  </a:cubicBezTo>
                  <a:cubicBezTo>
                    <a:pt x="3787" y="2393"/>
                    <a:pt x="2954" y="843"/>
                    <a:pt x="2954" y="843"/>
                  </a:cubicBezTo>
                  <a:lnTo>
                    <a:pt x="416" y="1"/>
                  </a:lnTo>
                  <a:close/>
                </a:path>
              </a:pathLst>
            </a:custGeom>
            <a:solidFill>
              <a:srgbClr val="543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42"/>
            <p:cNvSpPr/>
            <p:nvPr/>
          </p:nvSpPr>
          <p:spPr>
            <a:xfrm>
              <a:off x="4182625" y="3556000"/>
              <a:ext cx="138475" cy="65500"/>
            </a:xfrm>
            <a:custGeom>
              <a:avLst/>
              <a:gdLst/>
              <a:ahLst/>
              <a:cxnLst/>
              <a:rect l="l" t="t" r="r" b="b"/>
              <a:pathLst>
                <a:path w="5539" h="2620" extrusionOk="0">
                  <a:moveTo>
                    <a:pt x="329" y="0"/>
                  </a:moveTo>
                  <a:lnTo>
                    <a:pt x="0" y="1214"/>
                  </a:lnTo>
                  <a:lnTo>
                    <a:pt x="5538" y="2620"/>
                  </a:lnTo>
                  <a:lnTo>
                    <a:pt x="5137" y="816"/>
                  </a:lnTo>
                  <a:lnTo>
                    <a:pt x="329" y="0"/>
                  </a:lnTo>
                  <a:close/>
                </a:path>
              </a:pathLst>
            </a:custGeom>
            <a:solidFill>
              <a:srgbClr val="543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42"/>
            <p:cNvSpPr/>
            <p:nvPr/>
          </p:nvSpPr>
          <p:spPr>
            <a:xfrm>
              <a:off x="4202550" y="3655350"/>
              <a:ext cx="88500" cy="570000"/>
            </a:xfrm>
            <a:custGeom>
              <a:avLst/>
              <a:gdLst/>
              <a:ahLst/>
              <a:cxnLst/>
              <a:rect l="l" t="t" r="r" b="b"/>
              <a:pathLst>
                <a:path w="3540" h="22800" extrusionOk="0">
                  <a:moveTo>
                    <a:pt x="1" y="1"/>
                  </a:moveTo>
                  <a:lnTo>
                    <a:pt x="1367" y="1469"/>
                  </a:lnTo>
                  <a:lnTo>
                    <a:pt x="2165" y="22800"/>
                  </a:lnTo>
                  <a:lnTo>
                    <a:pt x="2330" y="22800"/>
                  </a:lnTo>
                  <a:lnTo>
                    <a:pt x="1893" y="1441"/>
                  </a:lnTo>
                  <a:lnTo>
                    <a:pt x="3540" y="721"/>
                  </a:lnTo>
                  <a:lnTo>
                    <a:pt x="1575" y="844"/>
                  </a:lnTo>
                  <a:lnTo>
                    <a:pt x="1" y="1"/>
                  </a:lnTo>
                  <a:close/>
                </a:path>
              </a:pathLst>
            </a:custGeom>
            <a:solidFill>
              <a:srgbClr val="543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42"/>
            <p:cNvSpPr/>
            <p:nvPr/>
          </p:nvSpPr>
          <p:spPr>
            <a:xfrm>
              <a:off x="4183875" y="3421925"/>
              <a:ext cx="143850" cy="172275"/>
            </a:xfrm>
            <a:custGeom>
              <a:avLst/>
              <a:gdLst/>
              <a:ahLst/>
              <a:cxnLst/>
              <a:rect l="l" t="t" r="r" b="b"/>
              <a:pathLst>
                <a:path w="5754" h="6891" extrusionOk="0">
                  <a:moveTo>
                    <a:pt x="2071" y="0"/>
                  </a:moveTo>
                  <a:lnTo>
                    <a:pt x="0" y="5878"/>
                  </a:lnTo>
                  <a:cubicBezTo>
                    <a:pt x="0" y="5878"/>
                    <a:pt x="3017" y="6891"/>
                    <a:pt x="4819" y="6891"/>
                  </a:cubicBezTo>
                  <a:cubicBezTo>
                    <a:pt x="5197" y="6891"/>
                    <a:pt x="5522" y="6846"/>
                    <a:pt x="5754" y="6738"/>
                  </a:cubicBezTo>
                  <a:lnTo>
                    <a:pt x="4188" y="956"/>
                  </a:lnTo>
                  <a:lnTo>
                    <a:pt x="207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42"/>
            <p:cNvSpPr/>
            <p:nvPr/>
          </p:nvSpPr>
          <p:spPr>
            <a:xfrm>
              <a:off x="4183825" y="3422000"/>
              <a:ext cx="143850" cy="171400"/>
            </a:xfrm>
            <a:custGeom>
              <a:avLst/>
              <a:gdLst/>
              <a:ahLst/>
              <a:cxnLst/>
              <a:rect l="l" t="t" r="r" b="b"/>
              <a:pathLst>
                <a:path w="5754" h="6856" extrusionOk="0">
                  <a:moveTo>
                    <a:pt x="2072" y="0"/>
                  </a:moveTo>
                  <a:lnTo>
                    <a:pt x="1" y="5877"/>
                  </a:lnTo>
                  <a:cubicBezTo>
                    <a:pt x="1" y="5877"/>
                    <a:pt x="87" y="5905"/>
                    <a:pt x="235" y="5952"/>
                  </a:cubicBezTo>
                  <a:cubicBezTo>
                    <a:pt x="712" y="4744"/>
                    <a:pt x="1613" y="3925"/>
                    <a:pt x="2652" y="3925"/>
                  </a:cubicBezTo>
                  <a:cubicBezTo>
                    <a:pt x="3931" y="3925"/>
                    <a:pt x="5003" y="5168"/>
                    <a:pt x="5322" y="6856"/>
                  </a:cubicBezTo>
                  <a:cubicBezTo>
                    <a:pt x="5487" y="6830"/>
                    <a:pt x="5634" y="6793"/>
                    <a:pt x="5753" y="6737"/>
                  </a:cubicBezTo>
                  <a:lnTo>
                    <a:pt x="4187" y="956"/>
                  </a:lnTo>
                  <a:lnTo>
                    <a:pt x="2072" y="0"/>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42"/>
            <p:cNvSpPr/>
            <p:nvPr/>
          </p:nvSpPr>
          <p:spPr>
            <a:xfrm>
              <a:off x="4292725" y="3342875"/>
              <a:ext cx="132050" cy="146550"/>
            </a:xfrm>
            <a:custGeom>
              <a:avLst/>
              <a:gdLst/>
              <a:ahLst/>
              <a:cxnLst/>
              <a:rect l="l" t="t" r="r" b="b"/>
              <a:pathLst>
                <a:path w="5282" h="5862" extrusionOk="0">
                  <a:moveTo>
                    <a:pt x="380" y="1"/>
                  </a:moveTo>
                  <a:cubicBezTo>
                    <a:pt x="380" y="1"/>
                    <a:pt x="0" y="626"/>
                    <a:pt x="298" y="1419"/>
                  </a:cubicBezTo>
                  <a:cubicBezTo>
                    <a:pt x="605" y="2234"/>
                    <a:pt x="3211" y="5288"/>
                    <a:pt x="4011" y="5763"/>
                  </a:cubicBezTo>
                  <a:cubicBezTo>
                    <a:pt x="4126" y="5831"/>
                    <a:pt x="4235" y="5861"/>
                    <a:pt x="4337" y="5861"/>
                  </a:cubicBezTo>
                  <a:cubicBezTo>
                    <a:pt x="4949" y="5861"/>
                    <a:pt x="5281" y="4772"/>
                    <a:pt x="4899" y="4354"/>
                  </a:cubicBezTo>
                  <a:cubicBezTo>
                    <a:pt x="4459" y="3872"/>
                    <a:pt x="2097" y="959"/>
                    <a:pt x="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42"/>
            <p:cNvSpPr/>
            <p:nvPr/>
          </p:nvSpPr>
          <p:spPr>
            <a:xfrm>
              <a:off x="4290525" y="3342875"/>
              <a:ext cx="124375" cy="146525"/>
            </a:xfrm>
            <a:custGeom>
              <a:avLst/>
              <a:gdLst/>
              <a:ahLst/>
              <a:cxnLst/>
              <a:rect l="l" t="t" r="r" b="b"/>
              <a:pathLst>
                <a:path w="4975" h="5861" extrusionOk="0">
                  <a:moveTo>
                    <a:pt x="468" y="1"/>
                  </a:moveTo>
                  <a:cubicBezTo>
                    <a:pt x="468" y="1"/>
                    <a:pt x="1" y="765"/>
                    <a:pt x="298" y="1557"/>
                  </a:cubicBezTo>
                  <a:cubicBezTo>
                    <a:pt x="606" y="2372"/>
                    <a:pt x="3300" y="5288"/>
                    <a:pt x="4100" y="5763"/>
                  </a:cubicBezTo>
                  <a:cubicBezTo>
                    <a:pt x="4215" y="5831"/>
                    <a:pt x="4323" y="5861"/>
                    <a:pt x="4424" y="5861"/>
                  </a:cubicBezTo>
                  <a:cubicBezTo>
                    <a:pt x="4655" y="5861"/>
                    <a:pt x="4846" y="5704"/>
                    <a:pt x="4974" y="5487"/>
                  </a:cubicBezTo>
                  <a:lnTo>
                    <a:pt x="4974" y="5487"/>
                  </a:lnTo>
                  <a:cubicBezTo>
                    <a:pt x="4953" y="5490"/>
                    <a:pt x="4933" y="5491"/>
                    <a:pt x="4911" y="5491"/>
                  </a:cubicBezTo>
                  <a:cubicBezTo>
                    <a:pt x="4811" y="5491"/>
                    <a:pt x="4704" y="5462"/>
                    <a:pt x="4589" y="5395"/>
                  </a:cubicBezTo>
                  <a:cubicBezTo>
                    <a:pt x="3789" y="4920"/>
                    <a:pt x="1183" y="1866"/>
                    <a:pt x="877" y="1050"/>
                  </a:cubicBezTo>
                  <a:cubicBezTo>
                    <a:pt x="755" y="725"/>
                    <a:pt x="748" y="429"/>
                    <a:pt x="780" y="192"/>
                  </a:cubicBezTo>
                  <a:cubicBezTo>
                    <a:pt x="673" y="123"/>
                    <a:pt x="570" y="58"/>
                    <a:pt x="468"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42"/>
            <p:cNvSpPr/>
            <p:nvPr/>
          </p:nvSpPr>
          <p:spPr>
            <a:xfrm>
              <a:off x="4372450" y="3446250"/>
              <a:ext cx="50275" cy="44650"/>
            </a:xfrm>
            <a:custGeom>
              <a:avLst/>
              <a:gdLst/>
              <a:ahLst/>
              <a:cxnLst/>
              <a:rect l="l" t="t" r="r" b="b"/>
              <a:pathLst>
                <a:path w="2011" h="1786" extrusionOk="0">
                  <a:moveTo>
                    <a:pt x="1070" y="1"/>
                  </a:moveTo>
                  <a:cubicBezTo>
                    <a:pt x="1046" y="1"/>
                    <a:pt x="1023" y="1"/>
                    <a:pt x="999" y="3"/>
                  </a:cubicBezTo>
                  <a:cubicBezTo>
                    <a:pt x="445" y="37"/>
                    <a:pt x="0" y="463"/>
                    <a:pt x="3" y="956"/>
                  </a:cubicBezTo>
                  <a:cubicBezTo>
                    <a:pt x="7" y="1425"/>
                    <a:pt x="419" y="1786"/>
                    <a:pt x="938" y="1786"/>
                  </a:cubicBezTo>
                  <a:cubicBezTo>
                    <a:pt x="962" y="1786"/>
                    <a:pt x="987" y="1785"/>
                    <a:pt x="1012" y="1783"/>
                  </a:cubicBezTo>
                  <a:cubicBezTo>
                    <a:pt x="1563" y="1749"/>
                    <a:pt x="2010" y="1324"/>
                    <a:pt x="2006" y="831"/>
                  </a:cubicBezTo>
                  <a:cubicBezTo>
                    <a:pt x="2002" y="362"/>
                    <a:pt x="1590" y="1"/>
                    <a:pt x="10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42"/>
            <p:cNvSpPr/>
            <p:nvPr/>
          </p:nvSpPr>
          <p:spPr>
            <a:xfrm>
              <a:off x="4372500" y="3457300"/>
              <a:ext cx="50250" cy="33600"/>
            </a:xfrm>
            <a:custGeom>
              <a:avLst/>
              <a:gdLst/>
              <a:ahLst/>
              <a:cxnLst/>
              <a:rect l="l" t="t" r="r" b="b"/>
              <a:pathLst>
                <a:path w="2010" h="1344" extrusionOk="0">
                  <a:moveTo>
                    <a:pt x="1895" y="1"/>
                  </a:moveTo>
                  <a:cubicBezTo>
                    <a:pt x="1721" y="269"/>
                    <a:pt x="1406" y="463"/>
                    <a:pt x="1043" y="485"/>
                  </a:cubicBezTo>
                  <a:cubicBezTo>
                    <a:pt x="1021" y="486"/>
                    <a:pt x="999" y="487"/>
                    <a:pt x="977" y="487"/>
                  </a:cubicBezTo>
                  <a:cubicBezTo>
                    <a:pt x="614" y="487"/>
                    <a:pt x="305" y="309"/>
                    <a:pt x="147" y="44"/>
                  </a:cubicBezTo>
                  <a:cubicBezTo>
                    <a:pt x="56" y="185"/>
                    <a:pt x="1" y="344"/>
                    <a:pt x="4" y="514"/>
                  </a:cubicBezTo>
                  <a:cubicBezTo>
                    <a:pt x="7" y="983"/>
                    <a:pt x="420" y="1344"/>
                    <a:pt x="940" y="1344"/>
                  </a:cubicBezTo>
                  <a:cubicBezTo>
                    <a:pt x="964" y="1344"/>
                    <a:pt x="987" y="1343"/>
                    <a:pt x="1011" y="1341"/>
                  </a:cubicBezTo>
                  <a:cubicBezTo>
                    <a:pt x="1564" y="1307"/>
                    <a:pt x="2010" y="882"/>
                    <a:pt x="2005" y="389"/>
                  </a:cubicBezTo>
                  <a:cubicBezTo>
                    <a:pt x="2004" y="248"/>
                    <a:pt x="1962" y="116"/>
                    <a:pt x="1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42"/>
            <p:cNvSpPr/>
            <p:nvPr/>
          </p:nvSpPr>
          <p:spPr>
            <a:xfrm>
              <a:off x="4187850" y="3340275"/>
              <a:ext cx="142050" cy="163275"/>
            </a:xfrm>
            <a:custGeom>
              <a:avLst/>
              <a:gdLst/>
              <a:ahLst/>
              <a:cxnLst/>
              <a:rect l="l" t="t" r="r" b="b"/>
              <a:pathLst>
                <a:path w="5682" h="6531" extrusionOk="0">
                  <a:moveTo>
                    <a:pt x="3779" y="1"/>
                  </a:moveTo>
                  <a:cubicBezTo>
                    <a:pt x="3039" y="1"/>
                    <a:pt x="2050" y="137"/>
                    <a:pt x="1771" y="305"/>
                  </a:cubicBezTo>
                  <a:cubicBezTo>
                    <a:pt x="1336" y="566"/>
                    <a:pt x="1" y="5021"/>
                    <a:pt x="287" y="5356"/>
                  </a:cubicBezTo>
                  <a:cubicBezTo>
                    <a:pt x="548" y="5661"/>
                    <a:pt x="4228" y="6531"/>
                    <a:pt x="5136" y="6531"/>
                  </a:cubicBezTo>
                  <a:cubicBezTo>
                    <a:pt x="5221" y="6531"/>
                    <a:pt x="5282" y="6523"/>
                    <a:pt x="5313" y="6507"/>
                  </a:cubicBezTo>
                  <a:cubicBezTo>
                    <a:pt x="5681" y="6317"/>
                    <a:pt x="5230" y="823"/>
                    <a:pt x="4619" y="145"/>
                  </a:cubicBezTo>
                  <a:cubicBezTo>
                    <a:pt x="4527" y="43"/>
                    <a:pt x="4192" y="1"/>
                    <a:pt x="37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42"/>
            <p:cNvSpPr/>
            <p:nvPr/>
          </p:nvSpPr>
          <p:spPr>
            <a:xfrm>
              <a:off x="4185100" y="3368525"/>
              <a:ext cx="144650" cy="139350"/>
            </a:xfrm>
            <a:custGeom>
              <a:avLst/>
              <a:gdLst/>
              <a:ahLst/>
              <a:cxnLst/>
              <a:rect l="l" t="t" r="r" b="b"/>
              <a:pathLst>
                <a:path w="5786" h="5574" extrusionOk="0">
                  <a:moveTo>
                    <a:pt x="1411" y="1"/>
                  </a:moveTo>
                  <a:lnTo>
                    <a:pt x="1411" y="1"/>
                  </a:lnTo>
                  <a:cubicBezTo>
                    <a:pt x="814" y="1385"/>
                    <a:pt x="0" y="4010"/>
                    <a:pt x="214" y="4262"/>
                  </a:cubicBezTo>
                  <a:cubicBezTo>
                    <a:pt x="477" y="4571"/>
                    <a:pt x="4494" y="5573"/>
                    <a:pt x="5392" y="5573"/>
                  </a:cubicBezTo>
                  <a:cubicBezTo>
                    <a:pt x="5465" y="5573"/>
                    <a:pt x="5518" y="5566"/>
                    <a:pt x="5545" y="5552"/>
                  </a:cubicBezTo>
                  <a:cubicBezTo>
                    <a:pt x="5785" y="5426"/>
                    <a:pt x="5622" y="2941"/>
                    <a:pt x="5308" y="1056"/>
                  </a:cubicBezTo>
                  <a:lnTo>
                    <a:pt x="5308" y="1056"/>
                  </a:lnTo>
                  <a:cubicBezTo>
                    <a:pt x="5402" y="2829"/>
                    <a:pt x="5346" y="4831"/>
                    <a:pt x="5160" y="4963"/>
                  </a:cubicBezTo>
                  <a:cubicBezTo>
                    <a:pt x="5119" y="4992"/>
                    <a:pt x="5013" y="5005"/>
                    <a:pt x="4859" y="5005"/>
                  </a:cubicBezTo>
                  <a:cubicBezTo>
                    <a:pt x="3845" y="5005"/>
                    <a:pt x="760" y="4428"/>
                    <a:pt x="545" y="4160"/>
                  </a:cubicBezTo>
                  <a:cubicBezTo>
                    <a:pt x="370" y="3940"/>
                    <a:pt x="934" y="1510"/>
                    <a:pt x="141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42"/>
            <p:cNvSpPr/>
            <p:nvPr/>
          </p:nvSpPr>
          <p:spPr>
            <a:xfrm>
              <a:off x="4058675" y="3480600"/>
              <a:ext cx="129850" cy="113075"/>
            </a:xfrm>
            <a:custGeom>
              <a:avLst/>
              <a:gdLst/>
              <a:ahLst/>
              <a:cxnLst/>
              <a:rect l="l" t="t" r="r" b="b"/>
              <a:pathLst>
                <a:path w="5194" h="4523" extrusionOk="0">
                  <a:moveTo>
                    <a:pt x="4475" y="1"/>
                  </a:moveTo>
                  <a:cubicBezTo>
                    <a:pt x="4385" y="1"/>
                    <a:pt x="4289" y="21"/>
                    <a:pt x="4192" y="69"/>
                  </a:cubicBezTo>
                  <a:cubicBezTo>
                    <a:pt x="3660" y="330"/>
                    <a:pt x="0" y="4351"/>
                    <a:pt x="0" y="4351"/>
                  </a:cubicBezTo>
                  <a:lnTo>
                    <a:pt x="42" y="4522"/>
                  </a:lnTo>
                  <a:cubicBezTo>
                    <a:pt x="2420" y="3532"/>
                    <a:pt x="5031" y="1109"/>
                    <a:pt x="5122" y="730"/>
                  </a:cubicBezTo>
                  <a:cubicBezTo>
                    <a:pt x="5194" y="419"/>
                    <a:pt x="4882" y="1"/>
                    <a:pt x="44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42"/>
            <p:cNvSpPr/>
            <p:nvPr/>
          </p:nvSpPr>
          <p:spPr>
            <a:xfrm>
              <a:off x="4058675" y="3480950"/>
              <a:ext cx="129675" cy="112675"/>
            </a:xfrm>
            <a:custGeom>
              <a:avLst/>
              <a:gdLst/>
              <a:ahLst/>
              <a:cxnLst/>
              <a:rect l="l" t="t" r="r" b="b"/>
              <a:pathLst>
                <a:path w="5187" h="4507" extrusionOk="0">
                  <a:moveTo>
                    <a:pt x="4600" y="0"/>
                  </a:moveTo>
                  <a:cubicBezTo>
                    <a:pt x="4678" y="132"/>
                    <a:pt x="4709" y="289"/>
                    <a:pt x="4676" y="426"/>
                  </a:cubicBezTo>
                  <a:cubicBezTo>
                    <a:pt x="4579" y="803"/>
                    <a:pt x="2264" y="3093"/>
                    <a:pt x="98" y="4231"/>
                  </a:cubicBezTo>
                  <a:cubicBezTo>
                    <a:pt x="35" y="4298"/>
                    <a:pt x="0" y="4336"/>
                    <a:pt x="0" y="4336"/>
                  </a:cubicBezTo>
                  <a:lnTo>
                    <a:pt x="42" y="4507"/>
                  </a:lnTo>
                  <a:cubicBezTo>
                    <a:pt x="2420" y="3517"/>
                    <a:pt x="5033" y="1095"/>
                    <a:pt x="5122" y="714"/>
                  </a:cubicBezTo>
                  <a:cubicBezTo>
                    <a:pt x="5187" y="437"/>
                    <a:pt x="4944" y="74"/>
                    <a:pt x="4600"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42"/>
            <p:cNvSpPr/>
            <p:nvPr/>
          </p:nvSpPr>
          <p:spPr>
            <a:xfrm>
              <a:off x="4249300" y="4207225"/>
              <a:ext cx="44525" cy="23850"/>
            </a:xfrm>
            <a:custGeom>
              <a:avLst/>
              <a:gdLst/>
              <a:ahLst/>
              <a:cxnLst/>
              <a:rect l="l" t="t" r="r" b="b"/>
              <a:pathLst>
                <a:path w="1781" h="954" extrusionOk="0">
                  <a:moveTo>
                    <a:pt x="594" y="0"/>
                  </a:moveTo>
                  <a:cubicBezTo>
                    <a:pt x="565" y="0"/>
                    <a:pt x="538" y="5"/>
                    <a:pt x="513" y="15"/>
                  </a:cubicBezTo>
                  <a:cubicBezTo>
                    <a:pt x="125" y="169"/>
                    <a:pt x="0" y="953"/>
                    <a:pt x="0" y="953"/>
                  </a:cubicBezTo>
                  <a:lnTo>
                    <a:pt x="1780" y="953"/>
                  </a:lnTo>
                  <a:cubicBezTo>
                    <a:pt x="1780" y="953"/>
                    <a:pt x="1010" y="0"/>
                    <a:pt x="594" y="0"/>
                  </a:cubicBezTo>
                  <a:close/>
                </a:path>
              </a:pathLst>
            </a:custGeom>
            <a:solidFill>
              <a:srgbClr val="FFD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42"/>
            <p:cNvSpPr/>
            <p:nvPr/>
          </p:nvSpPr>
          <p:spPr>
            <a:xfrm>
              <a:off x="4207000" y="4207225"/>
              <a:ext cx="56250" cy="23850"/>
            </a:xfrm>
            <a:custGeom>
              <a:avLst/>
              <a:gdLst/>
              <a:ahLst/>
              <a:cxnLst/>
              <a:rect l="l" t="t" r="r" b="b"/>
              <a:pathLst>
                <a:path w="2250" h="954" extrusionOk="0">
                  <a:moveTo>
                    <a:pt x="1501" y="0"/>
                  </a:moveTo>
                  <a:cubicBezTo>
                    <a:pt x="973" y="0"/>
                    <a:pt x="1" y="953"/>
                    <a:pt x="1" y="953"/>
                  </a:cubicBezTo>
                  <a:lnTo>
                    <a:pt x="2250" y="953"/>
                  </a:lnTo>
                  <a:cubicBezTo>
                    <a:pt x="2250" y="953"/>
                    <a:pt x="2093" y="169"/>
                    <a:pt x="1604" y="15"/>
                  </a:cubicBezTo>
                  <a:cubicBezTo>
                    <a:pt x="1572" y="5"/>
                    <a:pt x="1538" y="0"/>
                    <a:pt x="1501" y="0"/>
                  </a:cubicBezTo>
                  <a:close/>
                </a:path>
              </a:pathLst>
            </a:custGeom>
            <a:solidFill>
              <a:srgbClr val="FFD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42"/>
            <p:cNvSpPr/>
            <p:nvPr/>
          </p:nvSpPr>
          <p:spPr>
            <a:xfrm>
              <a:off x="4238975" y="3340275"/>
              <a:ext cx="52325" cy="16750"/>
            </a:xfrm>
            <a:custGeom>
              <a:avLst/>
              <a:gdLst/>
              <a:ahLst/>
              <a:cxnLst/>
              <a:rect l="l" t="t" r="r" b="b"/>
              <a:pathLst>
                <a:path w="2093" h="670" extrusionOk="0">
                  <a:moveTo>
                    <a:pt x="1733" y="0"/>
                  </a:moveTo>
                  <a:cubicBezTo>
                    <a:pt x="1155" y="0"/>
                    <a:pt x="425" y="82"/>
                    <a:pt x="1" y="200"/>
                  </a:cubicBezTo>
                  <a:cubicBezTo>
                    <a:pt x="131" y="470"/>
                    <a:pt x="538" y="670"/>
                    <a:pt x="1022" y="670"/>
                  </a:cubicBezTo>
                  <a:cubicBezTo>
                    <a:pt x="1613" y="670"/>
                    <a:pt x="2093" y="377"/>
                    <a:pt x="2091" y="16"/>
                  </a:cubicBezTo>
                  <a:lnTo>
                    <a:pt x="2091" y="13"/>
                  </a:lnTo>
                  <a:cubicBezTo>
                    <a:pt x="1983" y="4"/>
                    <a:pt x="1862" y="0"/>
                    <a:pt x="1733" y="0"/>
                  </a:cubicBezTo>
                  <a:close/>
                </a:path>
              </a:pathLst>
            </a:custGeom>
            <a:solidFill>
              <a:srgbClr val="FFF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42"/>
            <p:cNvSpPr/>
            <p:nvPr/>
          </p:nvSpPr>
          <p:spPr>
            <a:xfrm>
              <a:off x="4238325" y="3349075"/>
              <a:ext cx="32375" cy="106900"/>
            </a:xfrm>
            <a:custGeom>
              <a:avLst/>
              <a:gdLst/>
              <a:ahLst/>
              <a:cxnLst/>
              <a:rect l="l" t="t" r="r" b="b"/>
              <a:pathLst>
                <a:path w="1295" h="4276" extrusionOk="0">
                  <a:moveTo>
                    <a:pt x="610" y="0"/>
                  </a:moveTo>
                  <a:lnTo>
                    <a:pt x="1" y="4077"/>
                  </a:lnTo>
                  <a:lnTo>
                    <a:pt x="945" y="4275"/>
                  </a:lnTo>
                  <a:lnTo>
                    <a:pt x="1294" y="60"/>
                  </a:lnTo>
                  <a:lnTo>
                    <a:pt x="61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42"/>
            <p:cNvSpPr/>
            <p:nvPr/>
          </p:nvSpPr>
          <p:spPr>
            <a:xfrm>
              <a:off x="4243425" y="3293100"/>
              <a:ext cx="38400" cy="57850"/>
            </a:xfrm>
            <a:custGeom>
              <a:avLst/>
              <a:gdLst/>
              <a:ahLst/>
              <a:cxnLst/>
              <a:rect l="l" t="t" r="r" b="b"/>
              <a:pathLst>
                <a:path w="1536" h="2314" extrusionOk="0">
                  <a:moveTo>
                    <a:pt x="1300" y="0"/>
                  </a:moveTo>
                  <a:lnTo>
                    <a:pt x="1" y="76"/>
                  </a:lnTo>
                  <a:lnTo>
                    <a:pt x="235" y="2011"/>
                  </a:lnTo>
                  <a:cubicBezTo>
                    <a:pt x="406" y="2219"/>
                    <a:pt x="589" y="2313"/>
                    <a:pt x="783" y="2313"/>
                  </a:cubicBezTo>
                  <a:cubicBezTo>
                    <a:pt x="1019" y="2313"/>
                    <a:pt x="1271" y="2174"/>
                    <a:pt x="1536" y="1934"/>
                  </a:cubicBezTo>
                  <a:lnTo>
                    <a:pt x="1300" y="0"/>
                  </a:lnTo>
                  <a:close/>
                </a:path>
              </a:pathLst>
            </a:custGeom>
            <a:solidFill>
              <a:srgbClr val="FFF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42"/>
            <p:cNvSpPr/>
            <p:nvPr/>
          </p:nvSpPr>
          <p:spPr>
            <a:xfrm>
              <a:off x="4065100" y="3570400"/>
              <a:ext cx="534225" cy="662975"/>
            </a:xfrm>
            <a:custGeom>
              <a:avLst/>
              <a:gdLst/>
              <a:ahLst/>
              <a:cxnLst/>
              <a:rect l="l" t="t" r="r" b="b"/>
              <a:pathLst>
                <a:path w="21369" h="26519" extrusionOk="0">
                  <a:moveTo>
                    <a:pt x="4843" y="0"/>
                  </a:moveTo>
                  <a:cubicBezTo>
                    <a:pt x="1" y="8108"/>
                    <a:pt x="2931" y="26518"/>
                    <a:pt x="2931" y="26518"/>
                  </a:cubicBezTo>
                  <a:lnTo>
                    <a:pt x="21369" y="26518"/>
                  </a:lnTo>
                  <a:cubicBezTo>
                    <a:pt x="21369" y="26518"/>
                    <a:pt x="15279" y="16977"/>
                    <a:pt x="14553" y="12764"/>
                  </a:cubicBezTo>
                  <a:cubicBezTo>
                    <a:pt x="13031" y="3940"/>
                    <a:pt x="10476" y="411"/>
                    <a:pt x="10476" y="411"/>
                  </a:cubicBezTo>
                  <a:lnTo>
                    <a:pt x="484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42"/>
            <p:cNvSpPr/>
            <p:nvPr/>
          </p:nvSpPr>
          <p:spPr>
            <a:xfrm>
              <a:off x="4127475" y="3568850"/>
              <a:ext cx="469550" cy="662975"/>
            </a:xfrm>
            <a:custGeom>
              <a:avLst/>
              <a:gdLst/>
              <a:ahLst/>
              <a:cxnLst/>
              <a:rect l="l" t="t" r="r" b="b"/>
              <a:pathLst>
                <a:path w="18782" h="26519" extrusionOk="0">
                  <a:moveTo>
                    <a:pt x="2256" y="1"/>
                  </a:moveTo>
                  <a:cubicBezTo>
                    <a:pt x="1127" y="1893"/>
                    <a:pt x="420" y="4346"/>
                    <a:pt x="0" y="6996"/>
                  </a:cubicBezTo>
                  <a:cubicBezTo>
                    <a:pt x="1108" y="4444"/>
                    <a:pt x="2532" y="2908"/>
                    <a:pt x="4087" y="2908"/>
                  </a:cubicBezTo>
                  <a:cubicBezTo>
                    <a:pt x="7615" y="2908"/>
                    <a:pt x="10476" y="10824"/>
                    <a:pt x="10476" y="20585"/>
                  </a:cubicBezTo>
                  <a:cubicBezTo>
                    <a:pt x="10476" y="22667"/>
                    <a:pt x="10345" y="24665"/>
                    <a:pt x="10105" y="26518"/>
                  </a:cubicBezTo>
                  <a:lnTo>
                    <a:pt x="18782" y="26518"/>
                  </a:lnTo>
                  <a:cubicBezTo>
                    <a:pt x="18782" y="26518"/>
                    <a:pt x="12692" y="16976"/>
                    <a:pt x="11967" y="12765"/>
                  </a:cubicBezTo>
                  <a:cubicBezTo>
                    <a:pt x="10446" y="3942"/>
                    <a:pt x="7889" y="413"/>
                    <a:pt x="7889" y="413"/>
                  </a:cubicBezTo>
                  <a:lnTo>
                    <a:pt x="225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42"/>
            <p:cNvSpPr/>
            <p:nvPr/>
          </p:nvSpPr>
          <p:spPr>
            <a:xfrm>
              <a:off x="4208625" y="3293125"/>
              <a:ext cx="137425" cy="114550"/>
            </a:xfrm>
            <a:custGeom>
              <a:avLst/>
              <a:gdLst/>
              <a:ahLst/>
              <a:cxnLst/>
              <a:rect l="l" t="t" r="r" b="b"/>
              <a:pathLst>
                <a:path w="5497" h="4582" extrusionOk="0">
                  <a:moveTo>
                    <a:pt x="2696" y="1"/>
                  </a:moveTo>
                  <a:lnTo>
                    <a:pt x="1396" y="77"/>
                  </a:lnTo>
                  <a:lnTo>
                    <a:pt x="1630" y="2001"/>
                  </a:lnTo>
                  <a:cubicBezTo>
                    <a:pt x="1562" y="2011"/>
                    <a:pt x="1502" y="2023"/>
                    <a:pt x="1443" y="2034"/>
                  </a:cubicBezTo>
                  <a:cubicBezTo>
                    <a:pt x="1436" y="2035"/>
                    <a:pt x="1430" y="2035"/>
                    <a:pt x="1423" y="2038"/>
                  </a:cubicBezTo>
                  <a:cubicBezTo>
                    <a:pt x="1209" y="2083"/>
                    <a:pt x="1035" y="2135"/>
                    <a:pt x="942" y="2191"/>
                  </a:cubicBezTo>
                  <a:cubicBezTo>
                    <a:pt x="919" y="2205"/>
                    <a:pt x="891" y="2234"/>
                    <a:pt x="863" y="2271"/>
                  </a:cubicBezTo>
                  <a:cubicBezTo>
                    <a:pt x="568" y="2577"/>
                    <a:pt x="276" y="2977"/>
                    <a:pt x="0" y="3421"/>
                  </a:cubicBezTo>
                  <a:cubicBezTo>
                    <a:pt x="661" y="4131"/>
                    <a:pt x="1631" y="4582"/>
                    <a:pt x="2718" y="4582"/>
                  </a:cubicBezTo>
                  <a:cubicBezTo>
                    <a:pt x="3836" y="4582"/>
                    <a:pt x="4834" y="4106"/>
                    <a:pt x="5497" y="3362"/>
                  </a:cubicBezTo>
                  <a:cubicBezTo>
                    <a:pt x="5014" y="2908"/>
                    <a:pt x="4520" y="2490"/>
                    <a:pt x="4057" y="2185"/>
                  </a:cubicBezTo>
                  <a:cubicBezTo>
                    <a:pt x="3952" y="2117"/>
                    <a:pt x="3847" y="2053"/>
                    <a:pt x="3745" y="1995"/>
                  </a:cubicBezTo>
                  <a:cubicBezTo>
                    <a:pt x="3745" y="1995"/>
                    <a:pt x="3744" y="1997"/>
                    <a:pt x="3741" y="2001"/>
                  </a:cubicBezTo>
                  <a:cubicBezTo>
                    <a:pt x="3626" y="1932"/>
                    <a:pt x="3380" y="1898"/>
                    <a:pt x="3076" y="1890"/>
                  </a:cubicBezTo>
                  <a:lnTo>
                    <a:pt x="3042" y="1890"/>
                  </a:lnTo>
                  <a:cubicBezTo>
                    <a:pt x="3005" y="1889"/>
                    <a:pt x="2966" y="1889"/>
                    <a:pt x="2926" y="1889"/>
                  </a:cubicBezTo>
                  <a:lnTo>
                    <a:pt x="2696" y="1"/>
                  </a:ln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42"/>
            <p:cNvSpPr/>
            <p:nvPr/>
          </p:nvSpPr>
          <p:spPr>
            <a:xfrm>
              <a:off x="4175625" y="3160775"/>
              <a:ext cx="120100" cy="163950"/>
            </a:xfrm>
            <a:custGeom>
              <a:avLst/>
              <a:gdLst/>
              <a:ahLst/>
              <a:cxnLst/>
              <a:rect l="l" t="t" r="r" b="b"/>
              <a:pathLst>
                <a:path w="4804" h="6558" extrusionOk="0">
                  <a:moveTo>
                    <a:pt x="2153" y="0"/>
                  </a:moveTo>
                  <a:cubicBezTo>
                    <a:pt x="869" y="0"/>
                    <a:pt x="0" y="727"/>
                    <a:pt x="358" y="2748"/>
                  </a:cubicBezTo>
                  <a:cubicBezTo>
                    <a:pt x="902" y="5824"/>
                    <a:pt x="2914" y="6558"/>
                    <a:pt x="2914" y="6558"/>
                  </a:cubicBezTo>
                  <a:cubicBezTo>
                    <a:pt x="4319" y="5437"/>
                    <a:pt x="4674" y="5017"/>
                    <a:pt x="4739" y="3273"/>
                  </a:cubicBezTo>
                  <a:cubicBezTo>
                    <a:pt x="4804" y="1528"/>
                    <a:pt x="3834" y="107"/>
                    <a:pt x="2411" y="10"/>
                  </a:cubicBezTo>
                  <a:cubicBezTo>
                    <a:pt x="2323" y="3"/>
                    <a:pt x="2237" y="0"/>
                    <a:pt x="2153"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42"/>
            <p:cNvSpPr/>
            <p:nvPr/>
          </p:nvSpPr>
          <p:spPr>
            <a:xfrm>
              <a:off x="4226575" y="3270850"/>
              <a:ext cx="36925" cy="27775"/>
            </a:xfrm>
            <a:custGeom>
              <a:avLst/>
              <a:gdLst/>
              <a:ahLst/>
              <a:cxnLst/>
              <a:rect l="l" t="t" r="r" b="b"/>
              <a:pathLst>
                <a:path w="1477" h="1111" extrusionOk="0">
                  <a:moveTo>
                    <a:pt x="1380" y="1"/>
                  </a:moveTo>
                  <a:lnTo>
                    <a:pt x="1" y="310"/>
                  </a:lnTo>
                  <a:cubicBezTo>
                    <a:pt x="1" y="310"/>
                    <a:pt x="335" y="1111"/>
                    <a:pt x="828" y="1111"/>
                  </a:cubicBezTo>
                  <a:cubicBezTo>
                    <a:pt x="866" y="1111"/>
                    <a:pt x="905" y="1106"/>
                    <a:pt x="945" y="1096"/>
                  </a:cubicBezTo>
                  <a:cubicBezTo>
                    <a:pt x="1477" y="958"/>
                    <a:pt x="1380" y="1"/>
                    <a:pt x="1380" y="1"/>
                  </a:cubicBezTo>
                  <a:close/>
                </a:path>
              </a:pathLst>
            </a:custGeom>
            <a:solidFill>
              <a:srgbClr val="491D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42"/>
            <p:cNvSpPr/>
            <p:nvPr/>
          </p:nvSpPr>
          <p:spPr>
            <a:xfrm>
              <a:off x="4229600" y="3273875"/>
              <a:ext cx="35675" cy="12250"/>
            </a:xfrm>
            <a:custGeom>
              <a:avLst/>
              <a:gdLst/>
              <a:ahLst/>
              <a:cxnLst/>
              <a:rect l="l" t="t" r="r" b="b"/>
              <a:pathLst>
                <a:path w="1427" h="490" extrusionOk="0">
                  <a:moveTo>
                    <a:pt x="1183" y="0"/>
                  </a:moveTo>
                  <a:lnTo>
                    <a:pt x="1" y="228"/>
                  </a:lnTo>
                  <a:cubicBezTo>
                    <a:pt x="1" y="228"/>
                    <a:pt x="25" y="490"/>
                    <a:pt x="462" y="490"/>
                  </a:cubicBezTo>
                  <a:cubicBezTo>
                    <a:pt x="534" y="490"/>
                    <a:pt x="616" y="482"/>
                    <a:pt x="712" y="466"/>
                  </a:cubicBezTo>
                  <a:cubicBezTo>
                    <a:pt x="1426" y="345"/>
                    <a:pt x="1183" y="1"/>
                    <a:pt x="1183" y="0"/>
                  </a:cubicBezTo>
                  <a:close/>
                </a:path>
              </a:pathLst>
            </a:custGeom>
            <a:solidFill>
              <a:srgbClr val="FF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42"/>
            <p:cNvSpPr/>
            <p:nvPr/>
          </p:nvSpPr>
          <p:spPr>
            <a:xfrm>
              <a:off x="4243075" y="3207825"/>
              <a:ext cx="20025" cy="28200"/>
            </a:xfrm>
            <a:custGeom>
              <a:avLst/>
              <a:gdLst/>
              <a:ahLst/>
              <a:cxnLst/>
              <a:rect l="l" t="t" r="r" b="b"/>
              <a:pathLst>
                <a:path w="801" h="1128" extrusionOk="0">
                  <a:moveTo>
                    <a:pt x="324" y="0"/>
                  </a:moveTo>
                  <a:cubicBezTo>
                    <a:pt x="294" y="0"/>
                    <a:pt x="264" y="7"/>
                    <a:pt x="235" y="21"/>
                  </a:cubicBezTo>
                  <a:cubicBezTo>
                    <a:pt x="65" y="106"/>
                    <a:pt x="0" y="424"/>
                    <a:pt x="104" y="733"/>
                  </a:cubicBezTo>
                  <a:cubicBezTo>
                    <a:pt x="185" y="977"/>
                    <a:pt x="342" y="1127"/>
                    <a:pt x="485" y="1127"/>
                  </a:cubicBezTo>
                  <a:cubicBezTo>
                    <a:pt x="527" y="1127"/>
                    <a:pt x="568" y="1115"/>
                    <a:pt x="605" y="1088"/>
                  </a:cubicBezTo>
                  <a:cubicBezTo>
                    <a:pt x="764" y="974"/>
                    <a:pt x="801" y="657"/>
                    <a:pt x="700" y="374"/>
                  </a:cubicBezTo>
                  <a:cubicBezTo>
                    <a:pt x="619" y="148"/>
                    <a:pt x="467" y="0"/>
                    <a:pt x="324" y="0"/>
                  </a:cubicBezTo>
                  <a:close/>
                </a:path>
              </a:pathLst>
            </a:custGeom>
            <a:solidFill>
              <a:srgbClr val="56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42"/>
            <p:cNvSpPr/>
            <p:nvPr/>
          </p:nvSpPr>
          <p:spPr>
            <a:xfrm>
              <a:off x="4199075" y="3220400"/>
              <a:ext cx="16225" cy="27125"/>
            </a:xfrm>
            <a:custGeom>
              <a:avLst/>
              <a:gdLst/>
              <a:ahLst/>
              <a:cxnLst/>
              <a:rect l="l" t="t" r="r" b="b"/>
              <a:pathLst>
                <a:path w="649" h="1085" extrusionOk="0">
                  <a:moveTo>
                    <a:pt x="238" y="0"/>
                  </a:moveTo>
                  <a:cubicBezTo>
                    <a:pt x="230" y="0"/>
                    <a:pt x="221" y="1"/>
                    <a:pt x="213" y="3"/>
                  </a:cubicBezTo>
                  <a:cubicBezTo>
                    <a:pt x="68" y="31"/>
                    <a:pt x="0" y="304"/>
                    <a:pt x="69" y="613"/>
                  </a:cubicBezTo>
                  <a:cubicBezTo>
                    <a:pt x="132" y="889"/>
                    <a:pt x="280" y="1085"/>
                    <a:pt x="411" y="1085"/>
                  </a:cubicBezTo>
                  <a:cubicBezTo>
                    <a:pt x="426" y="1085"/>
                    <a:pt x="442" y="1082"/>
                    <a:pt x="457" y="1076"/>
                  </a:cubicBezTo>
                  <a:cubicBezTo>
                    <a:pt x="594" y="1027"/>
                    <a:pt x="648" y="754"/>
                    <a:pt x="582" y="470"/>
                  </a:cubicBezTo>
                  <a:cubicBezTo>
                    <a:pt x="521" y="201"/>
                    <a:pt x="374" y="0"/>
                    <a:pt x="238" y="0"/>
                  </a:cubicBezTo>
                  <a:close/>
                </a:path>
              </a:pathLst>
            </a:custGeom>
            <a:solidFill>
              <a:srgbClr val="56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42"/>
            <p:cNvSpPr/>
            <p:nvPr/>
          </p:nvSpPr>
          <p:spPr>
            <a:xfrm>
              <a:off x="4195700" y="3217425"/>
              <a:ext cx="17975" cy="13700"/>
            </a:xfrm>
            <a:custGeom>
              <a:avLst/>
              <a:gdLst/>
              <a:ahLst/>
              <a:cxnLst/>
              <a:rect l="l" t="t" r="r" b="b"/>
              <a:pathLst>
                <a:path w="719" h="548" extrusionOk="0">
                  <a:moveTo>
                    <a:pt x="489" y="1"/>
                  </a:moveTo>
                  <a:cubicBezTo>
                    <a:pt x="448" y="1"/>
                    <a:pt x="403" y="9"/>
                    <a:pt x="352" y="30"/>
                  </a:cubicBezTo>
                  <a:cubicBezTo>
                    <a:pt x="115" y="129"/>
                    <a:pt x="0" y="547"/>
                    <a:pt x="0" y="547"/>
                  </a:cubicBezTo>
                  <a:cubicBezTo>
                    <a:pt x="0" y="547"/>
                    <a:pt x="356" y="112"/>
                    <a:pt x="713" y="112"/>
                  </a:cubicBezTo>
                  <a:cubicBezTo>
                    <a:pt x="715" y="112"/>
                    <a:pt x="717" y="112"/>
                    <a:pt x="719" y="112"/>
                  </a:cubicBezTo>
                  <a:cubicBezTo>
                    <a:pt x="719" y="112"/>
                    <a:pt x="638" y="1"/>
                    <a:pt x="489" y="1"/>
                  </a:cubicBezTo>
                  <a:close/>
                </a:path>
              </a:pathLst>
            </a:custGeom>
            <a:solidFill>
              <a:srgbClr val="56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42"/>
            <p:cNvSpPr/>
            <p:nvPr/>
          </p:nvSpPr>
          <p:spPr>
            <a:xfrm>
              <a:off x="4240600" y="3205825"/>
              <a:ext cx="22325" cy="7875"/>
            </a:xfrm>
            <a:custGeom>
              <a:avLst/>
              <a:gdLst/>
              <a:ahLst/>
              <a:cxnLst/>
              <a:rect l="l" t="t" r="r" b="b"/>
              <a:pathLst>
                <a:path w="893" h="315" extrusionOk="0">
                  <a:moveTo>
                    <a:pt x="414" y="0"/>
                  </a:moveTo>
                  <a:cubicBezTo>
                    <a:pt x="408" y="0"/>
                    <a:pt x="402" y="1"/>
                    <a:pt x="395" y="1"/>
                  </a:cubicBezTo>
                  <a:cubicBezTo>
                    <a:pt x="81" y="18"/>
                    <a:pt x="0" y="265"/>
                    <a:pt x="0" y="265"/>
                  </a:cubicBezTo>
                  <a:cubicBezTo>
                    <a:pt x="117" y="214"/>
                    <a:pt x="239" y="196"/>
                    <a:pt x="354" y="196"/>
                  </a:cubicBezTo>
                  <a:cubicBezTo>
                    <a:pt x="646" y="196"/>
                    <a:pt x="893" y="314"/>
                    <a:pt x="893" y="314"/>
                  </a:cubicBezTo>
                  <a:cubicBezTo>
                    <a:pt x="893" y="314"/>
                    <a:pt x="697" y="0"/>
                    <a:pt x="414" y="0"/>
                  </a:cubicBezTo>
                  <a:close/>
                </a:path>
              </a:pathLst>
            </a:custGeom>
            <a:solidFill>
              <a:srgbClr val="563B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42"/>
            <p:cNvSpPr/>
            <p:nvPr/>
          </p:nvSpPr>
          <p:spPr>
            <a:xfrm>
              <a:off x="4188075" y="3196625"/>
              <a:ext cx="22400" cy="21700"/>
            </a:xfrm>
            <a:custGeom>
              <a:avLst/>
              <a:gdLst/>
              <a:ahLst/>
              <a:cxnLst/>
              <a:rect l="l" t="t" r="r" b="b"/>
              <a:pathLst>
                <a:path w="896" h="868" extrusionOk="0">
                  <a:moveTo>
                    <a:pt x="801" y="1"/>
                  </a:moveTo>
                  <a:cubicBezTo>
                    <a:pt x="571" y="41"/>
                    <a:pt x="125" y="304"/>
                    <a:pt x="0" y="796"/>
                  </a:cubicBezTo>
                  <a:lnTo>
                    <a:pt x="57" y="867"/>
                  </a:lnTo>
                  <a:cubicBezTo>
                    <a:pt x="232" y="434"/>
                    <a:pt x="700" y="182"/>
                    <a:pt x="896" y="175"/>
                  </a:cubicBezTo>
                  <a:lnTo>
                    <a:pt x="801" y="1"/>
                  </a:lnTo>
                  <a:close/>
                </a:path>
              </a:pathLst>
            </a:custGeom>
            <a:solidFill>
              <a:srgbClr val="8C3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42"/>
            <p:cNvSpPr/>
            <p:nvPr/>
          </p:nvSpPr>
          <p:spPr>
            <a:xfrm>
              <a:off x="4235250" y="3185500"/>
              <a:ext cx="35750" cy="15625"/>
            </a:xfrm>
            <a:custGeom>
              <a:avLst/>
              <a:gdLst/>
              <a:ahLst/>
              <a:cxnLst/>
              <a:rect l="l" t="t" r="r" b="b"/>
              <a:pathLst>
                <a:path w="1430" h="625" extrusionOk="0">
                  <a:moveTo>
                    <a:pt x="27" y="0"/>
                  </a:moveTo>
                  <a:cubicBezTo>
                    <a:pt x="19" y="0"/>
                    <a:pt x="12" y="0"/>
                    <a:pt x="5" y="1"/>
                  </a:cubicBezTo>
                  <a:lnTo>
                    <a:pt x="0" y="209"/>
                  </a:lnTo>
                  <a:cubicBezTo>
                    <a:pt x="14" y="208"/>
                    <a:pt x="31" y="207"/>
                    <a:pt x="50" y="207"/>
                  </a:cubicBezTo>
                  <a:cubicBezTo>
                    <a:pt x="297" y="207"/>
                    <a:pt x="985" y="297"/>
                    <a:pt x="1384" y="624"/>
                  </a:cubicBezTo>
                  <a:lnTo>
                    <a:pt x="1430" y="549"/>
                  </a:lnTo>
                  <a:cubicBezTo>
                    <a:pt x="950" y="122"/>
                    <a:pt x="261" y="0"/>
                    <a:pt x="27" y="0"/>
                  </a:cubicBezTo>
                  <a:close/>
                </a:path>
              </a:pathLst>
            </a:custGeom>
            <a:solidFill>
              <a:srgbClr val="8C3B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42"/>
            <p:cNvSpPr/>
            <p:nvPr/>
          </p:nvSpPr>
          <p:spPr>
            <a:xfrm>
              <a:off x="4244200" y="3306675"/>
              <a:ext cx="13275" cy="4750"/>
            </a:xfrm>
            <a:custGeom>
              <a:avLst/>
              <a:gdLst/>
              <a:ahLst/>
              <a:cxnLst/>
              <a:rect l="l" t="t" r="r" b="b"/>
              <a:pathLst>
                <a:path w="531" h="190" extrusionOk="0">
                  <a:moveTo>
                    <a:pt x="468" y="0"/>
                  </a:moveTo>
                  <a:cubicBezTo>
                    <a:pt x="422" y="0"/>
                    <a:pt x="350" y="21"/>
                    <a:pt x="263" y="39"/>
                  </a:cubicBezTo>
                  <a:cubicBezTo>
                    <a:pt x="124" y="68"/>
                    <a:pt x="0" y="77"/>
                    <a:pt x="14" y="131"/>
                  </a:cubicBezTo>
                  <a:cubicBezTo>
                    <a:pt x="24" y="168"/>
                    <a:pt x="88" y="190"/>
                    <a:pt x="172" y="190"/>
                  </a:cubicBezTo>
                  <a:cubicBezTo>
                    <a:pt x="208" y="190"/>
                    <a:pt x="249" y="186"/>
                    <a:pt x="290" y="177"/>
                  </a:cubicBezTo>
                  <a:cubicBezTo>
                    <a:pt x="430" y="151"/>
                    <a:pt x="530" y="84"/>
                    <a:pt x="517" y="28"/>
                  </a:cubicBezTo>
                  <a:cubicBezTo>
                    <a:pt x="512" y="8"/>
                    <a:pt x="495" y="0"/>
                    <a:pt x="468"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42"/>
            <p:cNvSpPr/>
            <p:nvPr/>
          </p:nvSpPr>
          <p:spPr>
            <a:xfrm>
              <a:off x="4226000" y="3243375"/>
              <a:ext cx="15025" cy="20900"/>
            </a:xfrm>
            <a:custGeom>
              <a:avLst/>
              <a:gdLst/>
              <a:ahLst/>
              <a:cxnLst/>
              <a:rect l="l" t="t" r="r" b="b"/>
              <a:pathLst>
                <a:path w="601" h="836" extrusionOk="0">
                  <a:moveTo>
                    <a:pt x="269" y="0"/>
                  </a:moveTo>
                  <a:cubicBezTo>
                    <a:pt x="266" y="0"/>
                    <a:pt x="263" y="2"/>
                    <a:pt x="261" y="5"/>
                  </a:cubicBezTo>
                  <a:cubicBezTo>
                    <a:pt x="120" y="192"/>
                    <a:pt x="1" y="587"/>
                    <a:pt x="44" y="729"/>
                  </a:cubicBezTo>
                  <a:cubicBezTo>
                    <a:pt x="67" y="803"/>
                    <a:pt x="180" y="835"/>
                    <a:pt x="292" y="835"/>
                  </a:cubicBezTo>
                  <a:cubicBezTo>
                    <a:pt x="390" y="835"/>
                    <a:pt x="488" y="811"/>
                    <a:pt x="524" y="769"/>
                  </a:cubicBezTo>
                  <a:cubicBezTo>
                    <a:pt x="601" y="685"/>
                    <a:pt x="336" y="0"/>
                    <a:pt x="269" y="0"/>
                  </a:cubicBezTo>
                  <a:close/>
                </a:path>
              </a:pathLst>
            </a:custGeom>
            <a:solidFill>
              <a:srgbClr val="EA7B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42"/>
            <p:cNvSpPr/>
            <p:nvPr/>
          </p:nvSpPr>
          <p:spPr>
            <a:xfrm>
              <a:off x="4228450" y="3241175"/>
              <a:ext cx="15075" cy="20875"/>
            </a:xfrm>
            <a:custGeom>
              <a:avLst/>
              <a:gdLst/>
              <a:ahLst/>
              <a:cxnLst/>
              <a:rect l="l" t="t" r="r" b="b"/>
              <a:pathLst>
                <a:path w="603" h="835" extrusionOk="0">
                  <a:moveTo>
                    <a:pt x="270" y="1"/>
                  </a:moveTo>
                  <a:cubicBezTo>
                    <a:pt x="267" y="1"/>
                    <a:pt x="264" y="2"/>
                    <a:pt x="262" y="5"/>
                  </a:cubicBezTo>
                  <a:cubicBezTo>
                    <a:pt x="121" y="191"/>
                    <a:pt x="1" y="586"/>
                    <a:pt x="44" y="728"/>
                  </a:cubicBezTo>
                  <a:cubicBezTo>
                    <a:pt x="67" y="803"/>
                    <a:pt x="180" y="835"/>
                    <a:pt x="292" y="835"/>
                  </a:cubicBezTo>
                  <a:cubicBezTo>
                    <a:pt x="390" y="835"/>
                    <a:pt x="488" y="811"/>
                    <a:pt x="525" y="770"/>
                  </a:cubicBezTo>
                  <a:cubicBezTo>
                    <a:pt x="602" y="686"/>
                    <a:pt x="339" y="1"/>
                    <a:pt x="270"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42"/>
            <p:cNvSpPr/>
            <p:nvPr/>
          </p:nvSpPr>
          <p:spPr>
            <a:xfrm>
              <a:off x="4182825" y="3160750"/>
              <a:ext cx="112900" cy="109925"/>
            </a:xfrm>
            <a:custGeom>
              <a:avLst/>
              <a:gdLst/>
              <a:ahLst/>
              <a:cxnLst/>
              <a:rect l="l" t="t" r="r" b="b"/>
              <a:pathLst>
                <a:path w="4516" h="4397" extrusionOk="0">
                  <a:moveTo>
                    <a:pt x="1871" y="0"/>
                  </a:moveTo>
                  <a:cubicBezTo>
                    <a:pt x="855" y="0"/>
                    <a:pt x="99" y="453"/>
                    <a:pt x="1" y="1637"/>
                  </a:cubicBezTo>
                  <a:cubicBezTo>
                    <a:pt x="225" y="759"/>
                    <a:pt x="912" y="411"/>
                    <a:pt x="1798" y="411"/>
                  </a:cubicBezTo>
                  <a:cubicBezTo>
                    <a:pt x="1881" y="411"/>
                    <a:pt x="1967" y="414"/>
                    <a:pt x="2054" y="420"/>
                  </a:cubicBezTo>
                  <a:cubicBezTo>
                    <a:pt x="3477" y="518"/>
                    <a:pt x="4447" y="1939"/>
                    <a:pt x="4382" y="3683"/>
                  </a:cubicBezTo>
                  <a:cubicBezTo>
                    <a:pt x="4371" y="3951"/>
                    <a:pt x="4353" y="4185"/>
                    <a:pt x="4329" y="4396"/>
                  </a:cubicBezTo>
                  <a:cubicBezTo>
                    <a:pt x="4396" y="4087"/>
                    <a:pt x="4434" y="3725"/>
                    <a:pt x="4451" y="3274"/>
                  </a:cubicBezTo>
                  <a:cubicBezTo>
                    <a:pt x="4516" y="1529"/>
                    <a:pt x="3546" y="108"/>
                    <a:pt x="2123" y="9"/>
                  </a:cubicBezTo>
                  <a:cubicBezTo>
                    <a:pt x="2037" y="3"/>
                    <a:pt x="1953" y="0"/>
                    <a:pt x="1871" y="0"/>
                  </a:cubicBezTo>
                  <a:close/>
                </a:path>
              </a:pathLst>
            </a:custGeom>
            <a:solidFill>
              <a:srgbClr val="FF95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42"/>
            <p:cNvSpPr/>
            <p:nvPr/>
          </p:nvSpPr>
          <p:spPr>
            <a:xfrm>
              <a:off x="4164175" y="3551025"/>
              <a:ext cx="169875" cy="57950"/>
            </a:xfrm>
            <a:custGeom>
              <a:avLst/>
              <a:gdLst/>
              <a:ahLst/>
              <a:cxnLst/>
              <a:rect l="l" t="t" r="r" b="b"/>
              <a:pathLst>
                <a:path w="6795" h="2318" extrusionOk="0">
                  <a:moveTo>
                    <a:pt x="883" y="1"/>
                  </a:moveTo>
                  <a:lnTo>
                    <a:pt x="1" y="1918"/>
                  </a:lnTo>
                  <a:cubicBezTo>
                    <a:pt x="1" y="1918"/>
                    <a:pt x="1270" y="2318"/>
                    <a:pt x="2977" y="2318"/>
                  </a:cubicBezTo>
                  <a:cubicBezTo>
                    <a:pt x="4135" y="2318"/>
                    <a:pt x="5494" y="2133"/>
                    <a:pt x="6795" y="1515"/>
                  </a:cubicBezTo>
                  <a:lnTo>
                    <a:pt x="6421" y="548"/>
                  </a:lnTo>
                  <a:cubicBezTo>
                    <a:pt x="6010" y="719"/>
                    <a:pt x="5504" y="786"/>
                    <a:pt x="4965" y="786"/>
                  </a:cubicBezTo>
                  <a:cubicBezTo>
                    <a:pt x="3112" y="786"/>
                    <a:pt x="883" y="1"/>
                    <a:pt x="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42"/>
            <p:cNvSpPr/>
            <p:nvPr/>
          </p:nvSpPr>
          <p:spPr>
            <a:xfrm>
              <a:off x="4187675" y="3556125"/>
              <a:ext cx="117600" cy="52800"/>
            </a:xfrm>
            <a:custGeom>
              <a:avLst/>
              <a:gdLst/>
              <a:ahLst/>
              <a:cxnLst/>
              <a:rect l="l" t="t" r="r" b="b"/>
              <a:pathLst>
                <a:path w="4704" h="2112" extrusionOk="0">
                  <a:moveTo>
                    <a:pt x="601" y="1"/>
                  </a:moveTo>
                  <a:cubicBezTo>
                    <a:pt x="285" y="525"/>
                    <a:pt x="71" y="1191"/>
                    <a:pt x="1" y="1929"/>
                  </a:cubicBezTo>
                  <a:cubicBezTo>
                    <a:pt x="522" y="2023"/>
                    <a:pt x="1227" y="2111"/>
                    <a:pt x="2029" y="2111"/>
                  </a:cubicBezTo>
                  <a:cubicBezTo>
                    <a:pt x="2850" y="2111"/>
                    <a:pt x="3773" y="2019"/>
                    <a:pt x="4704" y="1744"/>
                  </a:cubicBezTo>
                  <a:cubicBezTo>
                    <a:pt x="4649" y="1320"/>
                    <a:pt x="4546" y="925"/>
                    <a:pt x="4402" y="567"/>
                  </a:cubicBezTo>
                  <a:cubicBezTo>
                    <a:pt x="4278" y="575"/>
                    <a:pt x="4152" y="579"/>
                    <a:pt x="4024" y="579"/>
                  </a:cubicBezTo>
                  <a:cubicBezTo>
                    <a:pt x="2793" y="579"/>
                    <a:pt x="1399" y="234"/>
                    <a:pt x="60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42"/>
            <p:cNvSpPr/>
            <p:nvPr/>
          </p:nvSpPr>
          <p:spPr>
            <a:xfrm>
              <a:off x="4335975" y="3452675"/>
              <a:ext cx="81025" cy="162150"/>
            </a:xfrm>
            <a:custGeom>
              <a:avLst/>
              <a:gdLst/>
              <a:ahLst/>
              <a:cxnLst/>
              <a:rect l="l" t="t" r="r" b="b"/>
              <a:pathLst>
                <a:path w="3241" h="6486" extrusionOk="0">
                  <a:moveTo>
                    <a:pt x="2479" y="0"/>
                  </a:moveTo>
                  <a:cubicBezTo>
                    <a:pt x="2291" y="0"/>
                    <a:pt x="2099" y="77"/>
                    <a:pt x="1955" y="266"/>
                  </a:cubicBezTo>
                  <a:cubicBezTo>
                    <a:pt x="1574" y="768"/>
                    <a:pt x="1" y="6342"/>
                    <a:pt x="1" y="6342"/>
                  </a:cubicBezTo>
                  <a:lnTo>
                    <a:pt x="118" y="6485"/>
                  </a:lnTo>
                  <a:cubicBezTo>
                    <a:pt x="1906" y="4413"/>
                    <a:pt x="3241" y="864"/>
                    <a:pt x="3146" y="457"/>
                  </a:cubicBezTo>
                  <a:cubicBezTo>
                    <a:pt x="3086" y="206"/>
                    <a:pt x="2788" y="0"/>
                    <a:pt x="24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42"/>
            <p:cNvSpPr/>
            <p:nvPr/>
          </p:nvSpPr>
          <p:spPr>
            <a:xfrm>
              <a:off x="4335950" y="3452725"/>
              <a:ext cx="81025" cy="162100"/>
            </a:xfrm>
            <a:custGeom>
              <a:avLst/>
              <a:gdLst/>
              <a:ahLst/>
              <a:cxnLst/>
              <a:rect l="l" t="t" r="r" b="b"/>
              <a:pathLst>
                <a:path w="3241" h="6484" extrusionOk="0">
                  <a:moveTo>
                    <a:pt x="2481" y="1"/>
                  </a:moveTo>
                  <a:cubicBezTo>
                    <a:pt x="2471" y="1"/>
                    <a:pt x="2460" y="1"/>
                    <a:pt x="2450" y="1"/>
                  </a:cubicBezTo>
                  <a:cubicBezTo>
                    <a:pt x="2641" y="79"/>
                    <a:pt x="2795" y="227"/>
                    <a:pt x="2834" y="399"/>
                  </a:cubicBezTo>
                  <a:cubicBezTo>
                    <a:pt x="2924" y="786"/>
                    <a:pt x="1720" y="4018"/>
                    <a:pt x="65" y="6116"/>
                  </a:cubicBezTo>
                  <a:cubicBezTo>
                    <a:pt x="23" y="6258"/>
                    <a:pt x="0" y="6340"/>
                    <a:pt x="0" y="6340"/>
                  </a:cubicBezTo>
                  <a:lnTo>
                    <a:pt x="118" y="6483"/>
                  </a:lnTo>
                  <a:cubicBezTo>
                    <a:pt x="1905" y="4411"/>
                    <a:pt x="3240" y="862"/>
                    <a:pt x="3144" y="455"/>
                  </a:cubicBezTo>
                  <a:cubicBezTo>
                    <a:pt x="3086" y="205"/>
                    <a:pt x="2789" y="1"/>
                    <a:pt x="2481" y="1"/>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42"/>
            <p:cNvSpPr/>
            <p:nvPr/>
          </p:nvSpPr>
          <p:spPr>
            <a:xfrm>
              <a:off x="4323250" y="3582700"/>
              <a:ext cx="28225" cy="41800"/>
            </a:xfrm>
            <a:custGeom>
              <a:avLst/>
              <a:gdLst/>
              <a:ahLst/>
              <a:cxnLst/>
              <a:rect l="l" t="t" r="r" b="b"/>
              <a:pathLst>
                <a:path w="1129" h="1672" extrusionOk="0">
                  <a:moveTo>
                    <a:pt x="1039" y="1"/>
                  </a:moveTo>
                  <a:cubicBezTo>
                    <a:pt x="1003" y="1"/>
                    <a:pt x="953" y="40"/>
                    <a:pt x="883" y="155"/>
                  </a:cubicBezTo>
                  <a:cubicBezTo>
                    <a:pt x="555" y="698"/>
                    <a:pt x="93" y="1146"/>
                    <a:pt x="42" y="1356"/>
                  </a:cubicBezTo>
                  <a:cubicBezTo>
                    <a:pt x="0" y="1532"/>
                    <a:pt x="525" y="1671"/>
                    <a:pt x="789" y="1671"/>
                  </a:cubicBezTo>
                  <a:cubicBezTo>
                    <a:pt x="840" y="1671"/>
                    <a:pt x="881" y="1666"/>
                    <a:pt x="906" y="1655"/>
                  </a:cubicBezTo>
                  <a:cubicBezTo>
                    <a:pt x="1063" y="1588"/>
                    <a:pt x="1086" y="1178"/>
                    <a:pt x="1107" y="1054"/>
                  </a:cubicBezTo>
                  <a:cubicBezTo>
                    <a:pt x="1129" y="932"/>
                    <a:pt x="1089" y="688"/>
                    <a:pt x="1127" y="172"/>
                  </a:cubicBezTo>
                  <a:cubicBezTo>
                    <a:pt x="1127" y="172"/>
                    <a:pt x="1114" y="1"/>
                    <a:pt x="1039"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42"/>
            <p:cNvSpPr/>
            <p:nvPr/>
          </p:nvSpPr>
          <p:spPr>
            <a:xfrm>
              <a:off x="4340575" y="3615300"/>
              <a:ext cx="8350" cy="35675"/>
            </a:xfrm>
            <a:custGeom>
              <a:avLst/>
              <a:gdLst/>
              <a:ahLst/>
              <a:cxnLst/>
              <a:rect l="l" t="t" r="r" b="b"/>
              <a:pathLst>
                <a:path w="334" h="1427" extrusionOk="0">
                  <a:moveTo>
                    <a:pt x="334" y="1"/>
                  </a:moveTo>
                  <a:lnTo>
                    <a:pt x="0" y="95"/>
                  </a:lnTo>
                  <a:cubicBezTo>
                    <a:pt x="0" y="95"/>
                    <a:pt x="81" y="1427"/>
                    <a:pt x="178" y="1427"/>
                  </a:cubicBezTo>
                  <a:cubicBezTo>
                    <a:pt x="180" y="1427"/>
                    <a:pt x="182" y="1426"/>
                    <a:pt x="184" y="1425"/>
                  </a:cubicBezTo>
                  <a:cubicBezTo>
                    <a:pt x="284" y="1361"/>
                    <a:pt x="302" y="347"/>
                    <a:pt x="334"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42"/>
            <p:cNvSpPr/>
            <p:nvPr/>
          </p:nvSpPr>
          <p:spPr>
            <a:xfrm>
              <a:off x="4312800" y="3592750"/>
              <a:ext cx="30200" cy="13975"/>
            </a:xfrm>
            <a:custGeom>
              <a:avLst/>
              <a:gdLst/>
              <a:ahLst/>
              <a:cxnLst/>
              <a:rect l="l" t="t" r="r" b="b"/>
              <a:pathLst>
                <a:path w="1208" h="559" extrusionOk="0">
                  <a:moveTo>
                    <a:pt x="1208" y="0"/>
                  </a:moveTo>
                  <a:cubicBezTo>
                    <a:pt x="823" y="272"/>
                    <a:pt x="8" y="387"/>
                    <a:pt x="2" y="507"/>
                  </a:cubicBezTo>
                  <a:cubicBezTo>
                    <a:pt x="0" y="546"/>
                    <a:pt x="117" y="559"/>
                    <a:pt x="276" y="559"/>
                  </a:cubicBezTo>
                  <a:cubicBezTo>
                    <a:pt x="610" y="559"/>
                    <a:pt x="1129" y="502"/>
                    <a:pt x="1129" y="502"/>
                  </a:cubicBezTo>
                  <a:lnTo>
                    <a:pt x="1208" y="0"/>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42"/>
            <p:cNvSpPr/>
            <p:nvPr/>
          </p:nvSpPr>
          <p:spPr>
            <a:xfrm>
              <a:off x="4323125" y="3617300"/>
              <a:ext cx="17425" cy="34200"/>
            </a:xfrm>
            <a:custGeom>
              <a:avLst/>
              <a:gdLst/>
              <a:ahLst/>
              <a:cxnLst/>
              <a:rect l="l" t="t" r="r" b="b"/>
              <a:pathLst>
                <a:path w="697" h="1368" extrusionOk="0">
                  <a:moveTo>
                    <a:pt x="697" y="1"/>
                  </a:moveTo>
                  <a:lnTo>
                    <a:pt x="308" y="31"/>
                  </a:lnTo>
                  <a:cubicBezTo>
                    <a:pt x="308" y="31"/>
                    <a:pt x="1" y="1367"/>
                    <a:pt x="116" y="1367"/>
                  </a:cubicBezTo>
                  <a:cubicBezTo>
                    <a:pt x="118" y="1367"/>
                    <a:pt x="120" y="1367"/>
                    <a:pt x="122" y="1366"/>
                  </a:cubicBezTo>
                  <a:cubicBezTo>
                    <a:pt x="252" y="1320"/>
                    <a:pt x="566" y="324"/>
                    <a:pt x="697" y="1"/>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42"/>
            <p:cNvSpPr/>
            <p:nvPr/>
          </p:nvSpPr>
          <p:spPr>
            <a:xfrm>
              <a:off x="4307400" y="3609725"/>
              <a:ext cx="31325" cy="27375"/>
            </a:xfrm>
            <a:custGeom>
              <a:avLst/>
              <a:gdLst/>
              <a:ahLst/>
              <a:cxnLst/>
              <a:rect l="l" t="t" r="r" b="b"/>
              <a:pathLst>
                <a:path w="1253" h="1095" extrusionOk="0">
                  <a:moveTo>
                    <a:pt x="837" y="1"/>
                  </a:moveTo>
                  <a:cubicBezTo>
                    <a:pt x="837" y="1"/>
                    <a:pt x="0" y="1094"/>
                    <a:pt x="160" y="1094"/>
                  </a:cubicBezTo>
                  <a:cubicBezTo>
                    <a:pt x="160" y="1094"/>
                    <a:pt x="160" y="1094"/>
                    <a:pt x="161" y="1094"/>
                  </a:cubicBezTo>
                  <a:cubicBezTo>
                    <a:pt x="320" y="1091"/>
                    <a:pt x="1008" y="320"/>
                    <a:pt x="1253" y="88"/>
                  </a:cubicBezTo>
                  <a:lnTo>
                    <a:pt x="837"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42"/>
            <p:cNvSpPr/>
            <p:nvPr/>
          </p:nvSpPr>
          <p:spPr>
            <a:xfrm>
              <a:off x="4026600" y="3576750"/>
              <a:ext cx="45250" cy="33575"/>
            </a:xfrm>
            <a:custGeom>
              <a:avLst/>
              <a:gdLst/>
              <a:ahLst/>
              <a:cxnLst/>
              <a:rect l="l" t="t" r="r" b="b"/>
              <a:pathLst>
                <a:path w="1810" h="1343" extrusionOk="0">
                  <a:moveTo>
                    <a:pt x="1680" y="0"/>
                  </a:moveTo>
                  <a:cubicBezTo>
                    <a:pt x="1644" y="0"/>
                    <a:pt x="1588" y="17"/>
                    <a:pt x="1506" y="58"/>
                  </a:cubicBezTo>
                  <a:cubicBezTo>
                    <a:pt x="939" y="346"/>
                    <a:pt x="309" y="479"/>
                    <a:pt x="155" y="630"/>
                  </a:cubicBezTo>
                  <a:cubicBezTo>
                    <a:pt x="0" y="781"/>
                    <a:pt x="558" y="1314"/>
                    <a:pt x="729" y="1341"/>
                  </a:cubicBezTo>
                  <a:cubicBezTo>
                    <a:pt x="735" y="1342"/>
                    <a:pt x="741" y="1343"/>
                    <a:pt x="748" y="1343"/>
                  </a:cubicBezTo>
                  <a:cubicBezTo>
                    <a:pt x="913" y="1343"/>
                    <a:pt x="1136" y="1029"/>
                    <a:pt x="1217" y="939"/>
                  </a:cubicBezTo>
                  <a:cubicBezTo>
                    <a:pt x="1302" y="847"/>
                    <a:pt x="1398" y="619"/>
                    <a:pt x="1705" y="202"/>
                  </a:cubicBezTo>
                  <a:cubicBezTo>
                    <a:pt x="1705" y="202"/>
                    <a:pt x="1809" y="0"/>
                    <a:pt x="1680"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42"/>
            <p:cNvSpPr/>
            <p:nvPr/>
          </p:nvSpPr>
          <p:spPr>
            <a:xfrm>
              <a:off x="4027000" y="3602075"/>
              <a:ext cx="25050" cy="30625"/>
            </a:xfrm>
            <a:custGeom>
              <a:avLst/>
              <a:gdLst/>
              <a:ahLst/>
              <a:cxnLst/>
              <a:rect l="l" t="t" r="r" b="b"/>
              <a:pathLst>
                <a:path w="1002" h="1225" extrusionOk="0">
                  <a:moveTo>
                    <a:pt x="670" y="1"/>
                  </a:moveTo>
                  <a:cubicBezTo>
                    <a:pt x="670" y="1"/>
                    <a:pt x="1" y="1225"/>
                    <a:pt x="118" y="1225"/>
                  </a:cubicBezTo>
                  <a:cubicBezTo>
                    <a:pt x="118" y="1225"/>
                    <a:pt x="118" y="1225"/>
                    <a:pt x="118" y="1225"/>
                  </a:cubicBezTo>
                  <a:cubicBezTo>
                    <a:pt x="237" y="1222"/>
                    <a:pt x="792" y="373"/>
                    <a:pt x="1002" y="97"/>
                  </a:cubicBezTo>
                  <a:lnTo>
                    <a:pt x="670"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42"/>
            <p:cNvSpPr/>
            <p:nvPr/>
          </p:nvSpPr>
          <p:spPr>
            <a:xfrm>
              <a:off x="4025050" y="3576450"/>
              <a:ext cx="33975" cy="15275"/>
            </a:xfrm>
            <a:custGeom>
              <a:avLst/>
              <a:gdLst/>
              <a:ahLst/>
              <a:cxnLst/>
              <a:rect l="l" t="t" r="r" b="b"/>
              <a:pathLst>
                <a:path w="1359" h="611" extrusionOk="0">
                  <a:moveTo>
                    <a:pt x="127" y="0"/>
                  </a:moveTo>
                  <a:cubicBezTo>
                    <a:pt x="97" y="0"/>
                    <a:pt x="77" y="6"/>
                    <a:pt x="68" y="18"/>
                  </a:cubicBezTo>
                  <a:cubicBezTo>
                    <a:pt x="0" y="118"/>
                    <a:pt x="1026" y="610"/>
                    <a:pt x="1026" y="610"/>
                  </a:cubicBezTo>
                  <a:lnTo>
                    <a:pt x="1358" y="230"/>
                  </a:lnTo>
                  <a:lnTo>
                    <a:pt x="1358" y="230"/>
                  </a:lnTo>
                  <a:cubicBezTo>
                    <a:pt x="1341" y="231"/>
                    <a:pt x="1323" y="231"/>
                    <a:pt x="1305" y="231"/>
                  </a:cubicBezTo>
                  <a:cubicBezTo>
                    <a:pt x="896" y="231"/>
                    <a:pt x="318" y="0"/>
                    <a:pt x="127" y="0"/>
                  </a:cubicBez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42"/>
            <p:cNvSpPr/>
            <p:nvPr/>
          </p:nvSpPr>
          <p:spPr>
            <a:xfrm>
              <a:off x="4010075" y="3597150"/>
              <a:ext cx="33825" cy="25875"/>
            </a:xfrm>
            <a:custGeom>
              <a:avLst/>
              <a:gdLst/>
              <a:ahLst/>
              <a:cxnLst/>
              <a:rect l="l" t="t" r="r" b="b"/>
              <a:pathLst>
                <a:path w="1353" h="1035" extrusionOk="0">
                  <a:moveTo>
                    <a:pt x="1006" y="1"/>
                  </a:moveTo>
                  <a:cubicBezTo>
                    <a:pt x="1006" y="1"/>
                    <a:pt x="0" y="1002"/>
                    <a:pt x="140" y="1034"/>
                  </a:cubicBezTo>
                  <a:cubicBezTo>
                    <a:pt x="143" y="1035"/>
                    <a:pt x="146" y="1035"/>
                    <a:pt x="149" y="1035"/>
                  </a:cubicBezTo>
                  <a:cubicBezTo>
                    <a:pt x="309" y="1035"/>
                    <a:pt x="1076" y="384"/>
                    <a:pt x="1352" y="183"/>
                  </a:cubicBezTo>
                  <a:lnTo>
                    <a:pt x="1006" y="1"/>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42"/>
            <p:cNvSpPr/>
            <p:nvPr/>
          </p:nvSpPr>
          <p:spPr>
            <a:xfrm>
              <a:off x="4005150" y="3588800"/>
              <a:ext cx="40050" cy="14575"/>
            </a:xfrm>
            <a:custGeom>
              <a:avLst/>
              <a:gdLst/>
              <a:ahLst/>
              <a:cxnLst/>
              <a:rect l="l" t="t" r="r" b="b"/>
              <a:pathLst>
                <a:path w="1602" h="583" extrusionOk="0">
                  <a:moveTo>
                    <a:pt x="1295" y="0"/>
                  </a:moveTo>
                  <a:cubicBezTo>
                    <a:pt x="1295" y="0"/>
                    <a:pt x="0" y="486"/>
                    <a:pt x="141" y="568"/>
                  </a:cubicBezTo>
                  <a:cubicBezTo>
                    <a:pt x="158" y="578"/>
                    <a:pt x="187" y="582"/>
                    <a:pt x="227" y="582"/>
                  </a:cubicBezTo>
                  <a:cubicBezTo>
                    <a:pt x="511" y="582"/>
                    <a:pt x="1311" y="354"/>
                    <a:pt x="1601" y="295"/>
                  </a:cubicBezTo>
                  <a:lnTo>
                    <a:pt x="1295" y="0"/>
                  </a:lnTo>
                  <a:close/>
                </a:path>
              </a:pathLst>
            </a:custGeom>
            <a:solidFill>
              <a:srgbClr val="FFB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42"/>
            <p:cNvSpPr/>
            <p:nvPr/>
          </p:nvSpPr>
          <p:spPr>
            <a:xfrm>
              <a:off x="4337400" y="3543225"/>
              <a:ext cx="53625" cy="59350"/>
            </a:xfrm>
            <a:custGeom>
              <a:avLst/>
              <a:gdLst/>
              <a:ahLst/>
              <a:cxnLst/>
              <a:rect l="l" t="t" r="r" b="b"/>
              <a:pathLst>
                <a:path w="2145" h="2374" extrusionOk="0">
                  <a:moveTo>
                    <a:pt x="481" y="1"/>
                  </a:moveTo>
                  <a:lnTo>
                    <a:pt x="1" y="2008"/>
                  </a:lnTo>
                  <a:lnTo>
                    <a:pt x="685" y="2373"/>
                  </a:lnTo>
                  <a:lnTo>
                    <a:pt x="2145" y="889"/>
                  </a:lnTo>
                  <a:cubicBezTo>
                    <a:pt x="1620" y="68"/>
                    <a:pt x="481" y="1"/>
                    <a:pt x="4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42"/>
            <p:cNvSpPr/>
            <p:nvPr/>
          </p:nvSpPr>
          <p:spPr>
            <a:xfrm>
              <a:off x="4050925" y="3542025"/>
              <a:ext cx="60500" cy="55200"/>
            </a:xfrm>
            <a:custGeom>
              <a:avLst/>
              <a:gdLst/>
              <a:ahLst/>
              <a:cxnLst/>
              <a:rect l="l" t="t" r="r" b="b"/>
              <a:pathLst>
                <a:path w="2420" h="2208" extrusionOk="0">
                  <a:moveTo>
                    <a:pt x="1338" y="0"/>
                  </a:moveTo>
                  <a:lnTo>
                    <a:pt x="0" y="1571"/>
                  </a:lnTo>
                  <a:lnTo>
                    <a:pt x="446" y="2207"/>
                  </a:lnTo>
                  <a:lnTo>
                    <a:pt x="2420" y="1548"/>
                  </a:lnTo>
                  <a:cubicBezTo>
                    <a:pt x="2324" y="578"/>
                    <a:pt x="1338" y="0"/>
                    <a:pt x="1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42"/>
            <p:cNvSpPr/>
            <p:nvPr/>
          </p:nvSpPr>
          <p:spPr>
            <a:xfrm>
              <a:off x="4056150" y="3565575"/>
              <a:ext cx="55275" cy="31650"/>
            </a:xfrm>
            <a:custGeom>
              <a:avLst/>
              <a:gdLst/>
              <a:ahLst/>
              <a:cxnLst/>
              <a:rect l="l" t="t" r="r" b="b"/>
              <a:pathLst>
                <a:path w="2211" h="1266" extrusionOk="0">
                  <a:moveTo>
                    <a:pt x="2024" y="1"/>
                  </a:moveTo>
                  <a:lnTo>
                    <a:pt x="1" y="929"/>
                  </a:lnTo>
                  <a:lnTo>
                    <a:pt x="237" y="1265"/>
                  </a:lnTo>
                  <a:lnTo>
                    <a:pt x="2211" y="606"/>
                  </a:lnTo>
                  <a:cubicBezTo>
                    <a:pt x="2187" y="382"/>
                    <a:pt x="2118" y="180"/>
                    <a:pt x="2024" y="1"/>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42"/>
            <p:cNvSpPr/>
            <p:nvPr/>
          </p:nvSpPr>
          <p:spPr>
            <a:xfrm>
              <a:off x="4346400" y="3548700"/>
              <a:ext cx="44625" cy="53875"/>
            </a:xfrm>
            <a:custGeom>
              <a:avLst/>
              <a:gdLst/>
              <a:ahLst/>
              <a:cxnLst/>
              <a:rect l="l" t="t" r="r" b="b"/>
              <a:pathLst>
                <a:path w="1785" h="2155" extrusionOk="0">
                  <a:moveTo>
                    <a:pt x="966" y="0"/>
                  </a:moveTo>
                  <a:lnTo>
                    <a:pt x="0" y="1982"/>
                  </a:lnTo>
                  <a:lnTo>
                    <a:pt x="325" y="2154"/>
                  </a:lnTo>
                  <a:lnTo>
                    <a:pt x="1785" y="670"/>
                  </a:lnTo>
                  <a:cubicBezTo>
                    <a:pt x="1575" y="339"/>
                    <a:pt x="1263" y="131"/>
                    <a:pt x="966" y="0"/>
                  </a:cubicBezTo>
                  <a:close/>
                </a:path>
              </a:pathLst>
            </a:custGeom>
            <a:solidFill>
              <a:srgbClr val="FFFFFF">
                <a:alpha val="25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42"/>
            <p:cNvSpPr/>
            <p:nvPr/>
          </p:nvSpPr>
          <p:spPr>
            <a:xfrm>
              <a:off x="4157125" y="3876625"/>
              <a:ext cx="62450" cy="355225"/>
            </a:xfrm>
            <a:custGeom>
              <a:avLst/>
              <a:gdLst/>
              <a:ahLst/>
              <a:cxnLst/>
              <a:rect l="l" t="t" r="r" b="b"/>
              <a:pathLst>
                <a:path w="2498" h="14209" extrusionOk="0">
                  <a:moveTo>
                    <a:pt x="70" y="0"/>
                  </a:moveTo>
                  <a:cubicBezTo>
                    <a:pt x="70" y="0"/>
                    <a:pt x="70" y="1"/>
                    <a:pt x="70" y="2"/>
                  </a:cubicBezTo>
                  <a:lnTo>
                    <a:pt x="70" y="2"/>
                  </a:lnTo>
                  <a:cubicBezTo>
                    <a:pt x="70" y="1"/>
                    <a:pt x="70" y="0"/>
                    <a:pt x="70" y="0"/>
                  </a:cubicBezTo>
                  <a:close/>
                  <a:moveTo>
                    <a:pt x="70" y="2"/>
                  </a:moveTo>
                  <a:cubicBezTo>
                    <a:pt x="69" y="147"/>
                    <a:pt x="1" y="9176"/>
                    <a:pt x="802" y="14209"/>
                  </a:cubicBezTo>
                  <a:lnTo>
                    <a:pt x="2497" y="14209"/>
                  </a:lnTo>
                  <a:cubicBezTo>
                    <a:pt x="37" y="6152"/>
                    <a:pt x="69" y="120"/>
                    <a:pt x="70" y="2"/>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42"/>
            <p:cNvSpPr/>
            <p:nvPr/>
          </p:nvSpPr>
          <p:spPr>
            <a:xfrm>
              <a:off x="4341725" y="3896375"/>
              <a:ext cx="34725" cy="335450"/>
            </a:xfrm>
            <a:custGeom>
              <a:avLst/>
              <a:gdLst/>
              <a:ahLst/>
              <a:cxnLst/>
              <a:rect l="l" t="t" r="r" b="b"/>
              <a:pathLst>
                <a:path w="1389" h="13418" extrusionOk="0">
                  <a:moveTo>
                    <a:pt x="381" y="0"/>
                  </a:moveTo>
                  <a:cubicBezTo>
                    <a:pt x="381" y="1"/>
                    <a:pt x="381" y="1"/>
                    <a:pt x="381" y="2"/>
                  </a:cubicBezTo>
                  <a:lnTo>
                    <a:pt x="381" y="2"/>
                  </a:lnTo>
                  <a:cubicBezTo>
                    <a:pt x="381" y="1"/>
                    <a:pt x="381" y="1"/>
                    <a:pt x="381" y="0"/>
                  </a:cubicBezTo>
                  <a:close/>
                  <a:moveTo>
                    <a:pt x="381" y="2"/>
                  </a:moveTo>
                  <a:lnTo>
                    <a:pt x="381" y="2"/>
                  </a:lnTo>
                  <a:cubicBezTo>
                    <a:pt x="395" y="114"/>
                    <a:pt x="1066" y="5765"/>
                    <a:pt x="0" y="13417"/>
                  </a:cubicBezTo>
                  <a:lnTo>
                    <a:pt x="1368" y="13417"/>
                  </a:lnTo>
                  <a:cubicBezTo>
                    <a:pt x="1388" y="8346"/>
                    <a:pt x="398" y="138"/>
                    <a:pt x="381" y="2"/>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42"/>
            <p:cNvSpPr/>
            <p:nvPr/>
          </p:nvSpPr>
          <p:spPr>
            <a:xfrm>
              <a:off x="4132175" y="4204425"/>
              <a:ext cx="464850" cy="27400"/>
            </a:xfrm>
            <a:custGeom>
              <a:avLst/>
              <a:gdLst/>
              <a:ahLst/>
              <a:cxnLst/>
              <a:rect l="l" t="t" r="r" b="b"/>
              <a:pathLst>
                <a:path w="18594" h="1096" extrusionOk="0">
                  <a:moveTo>
                    <a:pt x="1" y="0"/>
                  </a:moveTo>
                  <a:cubicBezTo>
                    <a:pt x="92" y="699"/>
                    <a:pt x="156" y="1095"/>
                    <a:pt x="156" y="1095"/>
                  </a:cubicBezTo>
                  <a:lnTo>
                    <a:pt x="18594" y="1095"/>
                  </a:lnTo>
                  <a:cubicBezTo>
                    <a:pt x="18594" y="1095"/>
                    <a:pt x="18333" y="686"/>
                    <a:pt x="179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42"/>
            <p:cNvSpPr/>
            <p:nvPr/>
          </p:nvSpPr>
          <p:spPr>
            <a:xfrm>
              <a:off x="4173300" y="4204425"/>
              <a:ext cx="46225" cy="27400"/>
            </a:xfrm>
            <a:custGeom>
              <a:avLst/>
              <a:gdLst/>
              <a:ahLst/>
              <a:cxnLst/>
              <a:rect l="l" t="t" r="r" b="b"/>
              <a:pathLst>
                <a:path w="1849" h="1096" extrusionOk="0">
                  <a:moveTo>
                    <a:pt x="1" y="0"/>
                  </a:moveTo>
                  <a:cubicBezTo>
                    <a:pt x="48" y="381"/>
                    <a:pt x="99" y="749"/>
                    <a:pt x="153" y="1095"/>
                  </a:cubicBezTo>
                  <a:lnTo>
                    <a:pt x="1849" y="1095"/>
                  </a:lnTo>
                  <a:cubicBezTo>
                    <a:pt x="1737" y="726"/>
                    <a:pt x="1630" y="361"/>
                    <a:pt x="152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42"/>
            <p:cNvSpPr/>
            <p:nvPr/>
          </p:nvSpPr>
          <p:spPr>
            <a:xfrm>
              <a:off x="4341725" y="4204425"/>
              <a:ext cx="34225" cy="27400"/>
            </a:xfrm>
            <a:custGeom>
              <a:avLst/>
              <a:gdLst/>
              <a:ahLst/>
              <a:cxnLst/>
              <a:rect l="l" t="t" r="r" b="b"/>
              <a:pathLst>
                <a:path w="1369" h="1096" extrusionOk="0">
                  <a:moveTo>
                    <a:pt x="141" y="0"/>
                  </a:moveTo>
                  <a:cubicBezTo>
                    <a:pt x="97" y="361"/>
                    <a:pt x="52" y="726"/>
                    <a:pt x="0" y="1095"/>
                  </a:cubicBezTo>
                  <a:lnTo>
                    <a:pt x="1368" y="1095"/>
                  </a:lnTo>
                  <a:cubicBezTo>
                    <a:pt x="1368" y="743"/>
                    <a:pt x="1366" y="377"/>
                    <a:pt x="1358"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42"/>
            <p:cNvSpPr/>
            <p:nvPr/>
          </p:nvSpPr>
          <p:spPr>
            <a:xfrm>
              <a:off x="4381500" y="4204425"/>
              <a:ext cx="215525" cy="27400"/>
            </a:xfrm>
            <a:custGeom>
              <a:avLst/>
              <a:gdLst/>
              <a:ahLst/>
              <a:cxnLst/>
              <a:rect l="l" t="t" r="r" b="b"/>
              <a:pathLst>
                <a:path w="8621" h="1096" extrusionOk="0">
                  <a:moveTo>
                    <a:pt x="65" y="0"/>
                  </a:moveTo>
                  <a:lnTo>
                    <a:pt x="0" y="1095"/>
                  </a:lnTo>
                  <a:lnTo>
                    <a:pt x="8621" y="1095"/>
                  </a:lnTo>
                  <a:cubicBezTo>
                    <a:pt x="8621" y="1095"/>
                    <a:pt x="8360" y="686"/>
                    <a:pt x="7939" y="0"/>
                  </a:cubicBezTo>
                  <a:close/>
                </a:path>
              </a:pathLst>
            </a:custGeom>
            <a:solidFill>
              <a:srgbClr val="000000">
                <a:alpha val="11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9455;p42">
            <a:extLst>
              <a:ext uri="{FF2B5EF4-FFF2-40B4-BE49-F238E27FC236}">
                <a16:creationId xmlns:a16="http://schemas.microsoft.com/office/drawing/2014/main" id="{24BADB18-F8C0-6EE6-ED96-4D99B39075DE}"/>
              </a:ext>
            </a:extLst>
          </p:cNvPr>
          <p:cNvSpPr txBox="1">
            <a:spLocks/>
          </p:cNvSpPr>
          <p:nvPr/>
        </p:nvSpPr>
        <p:spPr>
          <a:xfrm rot="-546">
            <a:off x="3946878" y="2840018"/>
            <a:ext cx="2817112" cy="76199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Quattrocento Sans"/>
              <a:buNone/>
              <a:defRPr sz="1400" b="0" i="0" u="none" strike="noStrike" cap="none">
                <a:solidFill>
                  <a:schemeClr val="lt1"/>
                </a:solidFill>
                <a:latin typeface="Quattrocento Sans"/>
                <a:ea typeface="Quattrocento Sans"/>
                <a:cs typeface="Quattrocento Sans"/>
                <a:sym typeface="Quattrocento Sans"/>
              </a:defRPr>
            </a:lvl1pPr>
            <a:lvl2pPr marL="914400" marR="0" lvl="1"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2pPr>
            <a:lvl3pPr marL="1371600" marR="0" lvl="2"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3pPr>
            <a:lvl4pPr marL="1828800" marR="0" lvl="3"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4pPr>
            <a:lvl5pPr marL="2286000" marR="0" lvl="4"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5pPr>
            <a:lvl6pPr marL="2743200" marR="0" lvl="5"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6pPr>
            <a:lvl7pPr marL="3200400" marR="0" lvl="6"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7pPr>
            <a:lvl8pPr marL="3657600" marR="0" lvl="7"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8pPr>
            <a:lvl9pPr marL="4114800" marR="0" lvl="8" indent="-317500" algn="ctr" rtl="0">
              <a:lnSpc>
                <a:spcPct val="100000"/>
              </a:lnSpc>
              <a:spcBef>
                <a:spcPts val="0"/>
              </a:spcBef>
              <a:spcAft>
                <a:spcPts val="0"/>
              </a:spcAft>
              <a:buClr>
                <a:schemeClr val="lt1"/>
              </a:buClr>
              <a:buSzPts val="1800"/>
              <a:buFont typeface="Quattrocento Sans"/>
              <a:buNone/>
              <a:defRPr sz="1800" b="0" i="0" u="none" strike="noStrike" cap="none">
                <a:solidFill>
                  <a:schemeClr val="lt1"/>
                </a:solidFill>
                <a:latin typeface="Quattrocento Sans"/>
                <a:ea typeface="Quattrocento Sans"/>
                <a:cs typeface="Quattrocento Sans"/>
                <a:sym typeface="Quattrocento Sans"/>
              </a:defRPr>
            </a:lvl9pPr>
          </a:lstStyle>
          <a:p>
            <a:pPr marL="0" indent="0"/>
            <a:r>
              <a:rPr lang="vi-VN" sz="4000" b="1" i="1">
                <a:solidFill>
                  <a:schemeClr val="bg1"/>
                </a:solidFill>
                <a:latin typeface="Times New Roman" panose="02020603050405020304" pitchFamily="18" charset="0"/>
                <a:cs typeface="Times New Roman" panose="02020603050405020304" pitchFamily="18" charset="0"/>
              </a:rPr>
              <a:t>Mô – li - e</a:t>
            </a: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675"/>
        <p:cNvGrpSpPr/>
        <p:nvPr/>
      </p:nvGrpSpPr>
      <p:grpSpPr>
        <a:xfrm>
          <a:off x="0" y="0"/>
          <a:ext cx="0" cy="0"/>
          <a:chOff x="0" y="0"/>
          <a:chExt cx="0" cy="0"/>
        </a:xfrm>
      </p:grpSpPr>
      <p:sp>
        <p:nvSpPr>
          <p:cNvPr id="11676" name="Google Shape;11676;p64"/>
          <p:cNvSpPr txBox="1">
            <a:spLocks noGrp="1"/>
          </p:cNvSpPr>
          <p:nvPr>
            <p:ph type="title"/>
          </p:nvPr>
        </p:nvSpPr>
        <p:spPr>
          <a:xfrm>
            <a:off x="4307426" y="643466"/>
            <a:ext cx="4392091" cy="161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6000" b="1" spc="50">
                <a:ln w="0"/>
                <a:solidFill>
                  <a:schemeClr val="bg2"/>
                </a:solidFill>
                <a:effectLst>
                  <a:glow rad="38100">
                    <a:schemeClr val="accent1">
                      <a:alpha val="40000"/>
                    </a:schemeClr>
                  </a:glow>
                  <a:innerShdw blurRad="63500" dist="50800" dir="13500000">
                    <a:srgbClr val="000000">
                      <a:alpha val="50000"/>
                    </a:srgbClr>
                  </a:innerShdw>
                </a:effectLst>
                <a:latin typeface="Algerian" panose="04020705040A02060702" pitchFamily="82" charset="0"/>
              </a:rPr>
              <a:t>1. Tác giẢ:</a:t>
            </a:r>
            <a:br>
              <a:rPr lang="en-US" sz="6000" b="1" spc="50">
                <a:ln w="0"/>
                <a:solidFill>
                  <a:schemeClr val="bg2"/>
                </a:solidFill>
                <a:effectLst>
                  <a:glow rad="38100">
                    <a:schemeClr val="accent1">
                      <a:alpha val="40000"/>
                    </a:schemeClr>
                  </a:glow>
                  <a:innerShdw blurRad="63500" dist="50800" dir="13500000">
                    <a:srgbClr val="000000">
                      <a:alpha val="50000"/>
                    </a:srgbClr>
                  </a:innerShdw>
                </a:effectLst>
                <a:latin typeface="Algerian" panose="04020705040A02060702" pitchFamily="82" charset="0"/>
              </a:rPr>
            </a:br>
            <a:r>
              <a:rPr lang="en-US" sz="6000" b="1" spc="50">
                <a:ln w="0"/>
                <a:solidFill>
                  <a:schemeClr val="bg2"/>
                </a:solidFill>
                <a:effectLst>
                  <a:glow rad="38100">
                    <a:schemeClr val="accent1">
                      <a:alpha val="40000"/>
                    </a:schemeClr>
                  </a:glow>
                  <a:innerShdw blurRad="63500" dist="50800" dir="13500000">
                    <a:srgbClr val="000000">
                      <a:alpha val="50000"/>
                    </a:srgbClr>
                  </a:innerShdw>
                </a:effectLst>
                <a:latin typeface="Algerian" panose="04020705040A02060702" pitchFamily="82" charset="0"/>
              </a:rPr>
              <a:t/>
            </a:r>
            <a:br>
              <a:rPr lang="en-US" sz="6000" b="1" spc="50">
                <a:ln w="0"/>
                <a:solidFill>
                  <a:schemeClr val="bg2"/>
                </a:solidFill>
                <a:effectLst>
                  <a:glow rad="38100">
                    <a:schemeClr val="accent1">
                      <a:alpha val="40000"/>
                    </a:schemeClr>
                  </a:glow>
                  <a:innerShdw blurRad="63500" dist="50800" dir="13500000">
                    <a:srgbClr val="000000">
                      <a:alpha val="50000"/>
                    </a:srgbClr>
                  </a:innerShdw>
                </a:effectLst>
                <a:latin typeface="Algerian" panose="04020705040A02060702" pitchFamily="82" charset="0"/>
              </a:rPr>
            </a:br>
            <a:r>
              <a:rPr lang="en-US" sz="6000" b="1" spc="50">
                <a:ln w="0"/>
                <a:solidFill>
                  <a:schemeClr val="bg2"/>
                </a:solidFill>
                <a:effectLst>
                  <a:glow rad="38100">
                    <a:schemeClr val="accent1">
                      <a:alpha val="40000"/>
                    </a:schemeClr>
                  </a:glow>
                  <a:innerShdw blurRad="63500" dist="50800" dir="13500000">
                    <a:srgbClr val="000000">
                      <a:alpha val="50000"/>
                    </a:srgbClr>
                  </a:innerShdw>
                </a:effectLst>
                <a:latin typeface="Algerian" panose="04020705040A02060702" pitchFamily="82" charset="0"/>
              </a:rPr>
              <a:t> Molière</a:t>
            </a:r>
            <a:endParaRPr lang="en-US" sz="6000">
              <a:effectLst>
                <a:glow rad="38100">
                  <a:schemeClr val="accent1">
                    <a:alpha val="40000"/>
                  </a:schemeClr>
                </a:glow>
              </a:effectLst>
              <a:latin typeface="Algerian" panose="04020705040A02060702" pitchFamily="82" charset="0"/>
            </a:endParaRPr>
          </a:p>
        </p:txBody>
      </p:sp>
      <p:pic>
        <p:nvPicPr>
          <p:cNvPr id="9" name="Picture 8" descr="A close-up of a person&#10;&#10;Description automatically generated">
            <a:extLst>
              <a:ext uri="{FF2B5EF4-FFF2-40B4-BE49-F238E27FC236}">
                <a16:creationId xmlns:a16="http://schemas.microsoft.com/office/drawing/2014/main" id="{07A33C01-7A35-8B09-0A7D-1B9CEEB9CAC5}"/>
              </a:ext>
            </a:extLst>
          </p:cNvPr>
          <p:cNvPicPr>
            <a:picLocks noChangeAspect="1"/>
          </p:cNvPicPr>
          <p:nvPr/>
        </p:nvPicPr>
        <p:blipFill>
          <a:blip r:embed="rId3"/>
          <a:stretch>
            <a:fillRect/>
          </a:stretch>
        </p:blipFill>
        <p:spPr>
          <a:xfrm>
            <a:off x="624426" y="643466"/>
            <a:ext cx="3767667" cy="3602431"/>
          </a:xfrm>
          <a:prstGeom prst="ellipse">
            <a:avLst/>
          </a:prstGeom>
          <a:blipFill dpi="0" rotWithShape="1">
            <a:blip r:embed="rId4">
              <a:alphaModFix amt="95000"/>
            </a:blip>
            <a:srcRect/>
            <a:tile tx="0" ty="0" sx="100000" sy="100000" flip="none" algn="tl"/>
          </a:blipFill>
          <a:ln w="63500" cap="rnd" cmpd="sng">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254"/>
        <p:cNvGrpSpPr/>
        <p:nvPr/>
      </p:nvGrpSpPr>
      <p:grpSpPr>
        <a:xfrm>
          <a:off x="0" y="0"/>
          <a:ext cx="0" cy="0"/>
          <a:chOff x="0" y="0"/>
          <a:chExt cx="0" cy="0"/>
        </a:xfrm>
      </p:grpSpPr>
      <p:sp>
        <p:nvSpPr>
          <p:cNvPr id="10256" name="Google Shape;10256;p50"/>
          <p:cNvSpPr txBox="1">
            <a:spLocks noGrp="1"/>
          </p:cNvSpPr>
          <p:nvPr>
            <p:ph type="title" idx="2"/>
          </p:nvPr>
        </p:nvSpPr>
        <p:spPr>
          <a:xfrm>
            <a:off x="272707" y="2048870"/>
            <a:ext cx="2336400" cy="52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2400">
                <a:latin typeface="+mj-lt"/>
              </a:rPr>
              <a:t>Người viết kịch nổi tiếng nước  Pháp</a:t>
            </a:r>
            <a:endParaRPr sz="2400">
              <a:latin typeface="+mj-lt"/>
            </a:endParaRPr>
          </a:p>
        </p:txBody>
      </p:sp>
      <p:sp>
        <p:nvSpPr>
          <p:cNvPr id="10258" name="Google Shape;10258;p50"/>
          <p:cNvSpPr txBox="1">
            <a:spLocks noGrp="1"/>
          </p:cNvSpPr>
          <p:nvPr>
            <p:ph type="title" idx="3"/>
          </p:nvPr>
        </p:nvSpPr>
        <p:spPr>
          <a:xfrm>
            <a:off x="3102453" y="1881274"/>
            <a:ext cx="2944296" cy="527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vi-VN" sz="2400">
                <a:solidFill>
                  <a:schemeClr val="tx1"/>
                </a:solidFill>
                <a:latin typeface="+mj-lt"/>
              </a:rPr>
              <a:t>Người có công đưa hài kịch từ chỗ là loại hình thức được xem là</a:t>
            </a:r>
            <a:br>
              <a:rPr lang="vi-VN" sz="2400">
                <a:solidFill>
                  <a:schemeClr val="tx1"/>
                </a:solidFill>
                <a:latin typeface="+mj-lt"/>
              </a:rPr>
            </a:br>
            <a:r>
              <a:rPr lang="vi-VN" sz="2400">
                <a:solidFill>
                  <a:schemeClr val="tx1"/>
                </a:solidFill>
                <a:latin typeface="+mj-lt"/>
              </a:rPr>
              <a:t> </a:t>
            </a:r>
            <a:r>
              <a:rPr lang="vi-VN" sz="2400" b="1">
                <a:solidFill>
                  <a:schemeClr val="tx1"/>
                </a:solidFill>
                <a:latin typeface="+mj-lt"/>
              </a:rPr>
              <a:t>thấp kém</a:t>
            </a:r>
            <a:r>
              <a:rPr lang="vi-VN" sz="2400">
                <a:solidFill>
                  <a:schemeClr val="tx1"/>
                </a:solidFill>
                <a:latin typeface="+mj-lt"/>
              </a:rPr>
              <a:t> lên thành văn học </a:t>
            </a:r>
            <a:r>
              <a:rPr lang="vi-VN" sz="2400" b="1">
                <a:solidFill>
                  <a:schemeClr val="tx1"/>
                </a:solidFill>
                <a:latin typeface="+mj-lt"/>
              </a:rPr>
              <a:t>cao cấp.</a:t>
            </a:r>
            <a:endParaRPr sz="2400" b="1">
              <a:solidFill>
                <a:schemeClr val="tx1"/>
              </a:solidFill>
              <a:latin typeface="+mj-lt"/>
            </a:endParaRPr>
          </a:p>
        </p:txBody>
      </p:sp>
      <p:sp>
        <p:nvSpPr>
          <p:cNvPr id="10260" name="Google Shape;10260;p50"/>
          <p:cNvSpPr txBox="1">
            <a:spLocks noGrp="1"/>
          </p:cNvSpPr>
          <p:nvPr>
            <p:ph type="title" idx="5"/>
          </p:nvPr>
        </p:nvSpPr>
        <p:spPr>
          <a:xfrm>
            <a:off x="6621772" y="1891187"/>
            <a:ext cx="2245990" cy="527700"/>
          </a:xfrm>
          <a:prstGeom prst="rect">
            <a:avLst/>
          </a:prstGeom>
        </p:spPr>
        <p:txBody>
          <a:bodyPr spcFirstLastPara="1" wrap="square" lIns="91425" tIns="91425" rIns="91425" bIns="91425" anchor="t" anchorCtr="0">
            <a:noAutofit/>
          </a:bodyPr>
          <a:lstStyle/>
          <a:p>
            <a:pPr marL="0" lvl="0" indent="0" algn="just" rtl="0">
              <a:spcBef>
                <a:spcPts val="0"/>
              </a:spcBef>
              <a:spcAft>
                <a:spcPts val="0"/>
              </a:spcAft>
              <a:buNone/>
            </a:pPr>
            <a:r>
              <a:rPr lang="vi-VN" sz="2400">
                <a:latin typeface="+mj-lt"/>
              </a:rPr>
              <a:t>Người sáng tạo ra tiếng cười có tính bi kịch, mang ý nghĩa xã hội sâu sắc.</a:t>
            </a:r>
            <a:endParaRPr sz="2400">
              <a:latin typeface="+mj-lt"/>
            </a:endParaRPr>
          </a:p>
        </p:txBody>
      </p:sp>
      <p:cxnSp>
        <p:nvCxnSpPr>
          <p:cNvPr id="10262" name="Google Shape;10262;p50"/>
          <p:cNvCxnSpPr/>
          <p:nvPr/>
        </p:nvCxnSpPr>
        <p:spPr>
          <a:xfrm>
            <a:off x="947044" y="1692882"/>
            <a:ext cx="847500" cy="0"/>
          </a:xfrm>
          <a:prstGeom prst="straightConnector1">
            <a:avLst/>
          </a:prstGeom>
          <a:noFill/>
          <a:ln w="19050" cap="flat" cmpd="sng">
            <a:solidFill>
              <a:schemeClr val="lt1"/>
            </a:solidFill>
            <a:prstDash val="solid"/>
            <a:round/>
            <a:headEnd type="diamond" w="med" len="med"/>
            <a:tailEnd type="diamond" w="med" len="med"/>
          </a:ln>
        </p:spPr>
      </p:cxnSp>
      <p:cxnSp>
        <p:nvCxnSpPr>
          <p:cNvPr id="10263" name="Google Shape;10263;p50"/>
          <p:cNvCxnSpPr/>
          <p:nvPr/>
        </p:nvCxnSpPr>
        <p:spPr>
          <a:xfrm>
            <a:off x="7445349" y="1692882"/>
            <a:ext cx="847500" cy="0"/>
          </a:xfrm>
          <a:prstGeom prst="straightConnector1">
            <a:avLst/>
          </a:prstGeom>
          <a:noFill/>
          <a:ln w="19050" cap="flat" cmpd="sng">
            <a:solidFill>
              <a:schemeClr val="lt1"/>
            </a:solidFill>
            <a:prstDash val="solid"/>
            <a:round/>
            <a:headEnd type="diamond" w="med" len="med"/>
            <a:tailEnd type="diamond" w="med" len="med"/>
          </a:ln>
        </p:spPr>
      </p:cxnSp>
      <p:cxnSp>
        <p:nvCxnSpPr>
          <p:cNvPr id="10264" name="Google Shape;10264;p50"/>
          <p:cNvCxnSpPr/>
          <p:nvPr/>
        </p:nvCxnSpPr>
        <p:spPr>
          <a:xfrm>
            <a:off x="4150851" y="1692882"/>
            <a:ext cx="847500" cy="0"/>
          </a:xfrm>
          <a:prstGeom prst="straightConnector1">
            <a:avLst/>
          </a:prstGeom>
          <a:noFill/>
          <a:ln w="19050" cap="flat" cmpd="sng">
            <a:solidFill>
              <a:schemeClr val="lt1"/>
            </a:solidFill>
            <a:prstDash val="solid"/>
            <a:round/>
            <a:headEnd type="diamond" w="med" len="med"/>
            <a:tailEnd type="diamond" w="med" len="med"/>
          </a:ln>
        </p:spPr>
      </p:cxnSp>
      <p:sp>
        <p:nvSpPr>
          <p:cNvPr id="10265" name="Google Shape;10265;p50"/>
          <p:cNvSpPr/>
          <p:nvPr/>
        </p:nvSpPr>
        <p:spPr>
          <a:xfrm>
            <a:off x="4106815" y="626285"/>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nvGrpSpPr>
          <p:cNvPr id="10266" name="Google Shape;10266;p50"/>
          <p:cNvGrpSpPr/>
          <p:nvPr/>
        </p:nvGrpSpPr>
        <p:grpSpPr>
          <a:xfrm>
            <a:off x="4355050" y="866420"/>
            <a:ext cx="448906" cy="438330"/>
            <a:chOff x="5595204" y="4152604"/>
            <a:chExt cx="326643" cy="318948"/>
          </a:xfrm>
        </p:grpSpPr>
        <p:sp>
          <p:nvSpPr>
            <p:cNvPr id="10267" name="Google Shape;10267;p50"/>
            <p:cNvSpPr/>
            <p:nvPr/>
          </p:nvSpPr>
          <p:spPr>
            <a:xfrm>
              <a:off x="5601605" y="4315892"/>
              <a:ext cx="313841" cy="91892"/>
            </a:xfrm>
            <a:custGeom>
              <a:avLst/>
              <a:gdLst/>
              <a:ahLst/>
              <a:cxnLst/>
              <a:rect l="l" t="t" r="r" b="b"/>
              <a:pathLst>
                <a:path w="8972" h="2627" extrusionOk="0">
                  <a:moveTo>
                    <a:pt x="0" y="1"/>
                  </a:moveTo>
                  <a:lnTo>
                    <a:pt x="0" y="2626"/>
                  </a:lnTo>
                  <a:lnTo>
                    <a:pt x="8972" y="2626"/>
                  </a:lnTo>
                  <a:lnTo>
                    <a:pt x="89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68" name="Google Shape;10268;p50"/>
            <p:cNvSpPr/>
            <p:nvPr/>
          </p:nvSpPr>
          <p:spPr>
            <a:xfrm>
              <a:off x="5614338" y="4407749"/>
              <a:ext cx="102107" cy="57437"/>
            </a:xfrm>
            <a:custGeom>
              <a:avLst/>
              <a:gdLst/>
              <a:ahLst/>
              <a:cxnLst/>
              <a:rect l="l" t="t" r="r" b="b"/>
              <a:pathLst>
                <a:path w="2919" h="1642" extrusionOk="0">
                  <a:moveTo>
                    <a:pt x="1" y="0"/>
                  </a:moveTo>
                  <a:lnTo>
                    <a:pt x="1" y="183"/>
                  </a:lnTo>
                  <a:cubicBezTo>
                    <a:pt x="1" y="988"/>
                    <a:pt x="654" y="1642"/>
                    <a:pt x="1460" y="1642"/>
                  </a:cubicBezTo>
                  <a:cubicBezTo>
                    <a:pt x="2266" y="1642"/>
                    <a:pt x="2919" y="988"/>
                    <a:pt x="2919" y="183"/>
                  </a:cubicBezTo>
                  <a:lnTo>
                    <a:pt x="29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69" name="Google Shape;10269;p50"/>
            <p:cNvSpPr/>
            <p:nvPr/>
          </p:nvSpPr>
          <p:spPr>
            <a:xfrm>
              <a:off x="5800606" y="4407749"/>
              <a:ext cx="102107" cy="57437"/>
            </a:xfrm>
            <a:custGeom>
              <a:avLst/>
              <a:gdLst/>
              <a:ahLst/>
              <a:cxnLst/>
              <a:rect l="l" t="t" r="r" b="b"/>
              <a:pathLst>
                <a:path w="2919" h="1642" extrusionOk="0">
                  <a:moveTo>
                    <a:pt x="1" y="0"/>
                  </a:moveTo>
                  <a:lnTo>
                    <a:pt x="1" y="183"/>
                  </a:lnTo>
                  <a:cubicBezTo>
                    <a:pt x="1" y="988"/>
                    <a:pt x="654" y="1642"/>
                    <a:pt x="1459" y="1642"/>
                  </a:cubicBezTo>
                  <a:cubicBezTo>
                    <a:pt x="2266" y="1642"/>
                    <a:pt x="2918" y="988"/>
                    <a:pt x="2918" y="183"/>
                  </a:cubicBezTo>
                  <a:lnTo>
                    <a:pt x="29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0" name="Google Shape;10270;p50"/>
            <p:cNvSpPr/>
            <p:nvPr/>
          </p:nvSpPr>
          <p:spPr>
            <a:xfrm>
              <a:off x="5601605" y="4184506"/>
              <a:ext cx="78495" cy="197742"/>
            </a:xfrm>
            <a:custGeom>
              <a:avLst/>
              <a:gdLst/>
              <a:ahLst/>
              <a:cxnLst/>
              <a:rect l="l" t="t" r="r" b="b"/>
              <a:pathLst>
                <a:path w="2244" h="5653" extrusionOk="0">
                  <a:moveTo>
                    <a:pt x="0" y="0"/>
                  </a:moveTo>
                  <a:lnTo>
                    <a:pt x="0" y="5653"/>
                  </a:lnTo>
                  <a:lnTo>
                    <a:pt x="1459" y="5653"/>
                  </a:lnTo>
                  <a:lnTo>
                    <a:pt x="730" y="3757"/>
                  </a:lnTo>
                  <a:lnTo>
                    <a:pt x="730" y="3027"/>
                  </a:lnTo>
                  <a:cubicBezTo>
                    <a:pt x="730" y="3027"/>
                    <a:pt x="2244" y="2534"/>
                    <a:pt x="2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1" name="Google Shape;10271;p50"/>
            <p:cNvSpPr/>
            <p:nvPr/>
          </p:nvSpPr>
          <p:spPr>
            <a:xfrm>
              <a:off x="5836986" y="4184506"/>
              <a:ext cx="78460" cy="197742"/>
            </a:xfrm>
            <a:custGeom>
              <a:avLst/>
              <a:gdLst/>
              <a:ahLst/>
              <a:cxnLst/>
              <a:rect l="l" t="t" r="r" b="b"/>
              <a:pathLst>
                <a:path w="2243" h="5653" extrusionOk="0">
                  <a:moveTo>
                    <a:pt x="1" y="0"/>
                  </a:moveTo>
                  <a:cubicBezTo>
                    <a:pt x="1" y="2534"/>
                    <a:pt x="1513" y="3027"/>
                    <a:pt x="1513" y="3027"/>
                  </a:cubicBezTo>
                  <a:lnTo>
                    <a:pt x="1513" y="3757"/>
                  </a:lnTo>
                  <a:lnTo>
                    <a:pt x="784" y="5653"/>
                  </a:lnTo>
                  <a:lnTo>
                    <a:pt x="2243" y="5653"/>
                  </a:lnTo>
                  <a:lnTo>
                    <a:pt x="224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2" name="Google Shape;10272;p50"/>
            <p:cNvSpPr/>
            <p:nvPr/>
          </p:nvSpPr>
          <p:spPr>
            <a:xfrm>
              <a:off x="5601605" y="4343946"/>
              <a:ext cx="313841" cy="63839"/>
            </a:xfrm>
            <a:custGeom>
              <a:avLst/>
              <a:gdLst/>
              <a:ahLst/>
              <a:cxnLst/>
              <a:rect l="l" t="t" r="r" b="b"/>
              <a:pathLst>
                <a:path w="8972" h="1825" extrusionOk="0">
                  <a:moveTo>
                    <a:pt x="4486" y="1"/>
                  </a:moveTo>
                  <a:cubicBezTo>
                    <a:pt x="2879" y="1"/>
                    <a:pt x="1753" y="1164"/>
                    <a:pt x="1509" y="1164"/>
                  </a:cubicBezTo>
                  <a:cubicBezTo>
                    <a:pt x="1476" y="1164"/>
                    <a:pt x="1459" y="1143"/>
                    <a:pt x="1459" y="1095"/>
                  </a:cubicBezTo>
                  <a:cubicBezTo>
                    <a:pt x="1459" y="691"/>
                    <a:pt x="1132" y="366"/>
                    <a:pt x="730" y="366"/>
                  </a:cubicBezTo>
                  <a:cubicBezTo>
                    <a:pt x="327" y="366"/>
                    <a:pt x="0" y="691"/>
                    <a:pt x="0" y="1095"/>
                  </a:cubicBezTo>
                  <a:lnTo>
                    <a:pt x="0" y="1824"/>
                  </a:lnTo>
                  <a:lnTo>
                    <a:pt x="8972" y="1824"/>
                  </a:lnTo>
                  <a:lnTo>
                    <a:pt x="8972" y="1095"/>
                  </a:lnTo>
                  <a:cubicBezTo>
                    <a:pt x="8972" y="691"/>
                    <a:pt x="8645" y="366"/>
                    <a:pt x="8242" y="366"/>
                  </a:cubicBezTo>
                  <a:cubicBezTo>
                    <a:pt x="7840" y="366"/>
                    <a:pt x="7513" y="691"/>
                    <a:pt x="7513" y="1095"/>
                  </a:cubicBezTo>
                  <a:cubicBezTo>
                    <a:pt x="7513" y="1095"/>
                    <a:pt x="6310" y="1"/>
                    <a:pt x="4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3" name="Google Shape;10273;p50"/>
            <p:cNvSpPr/>
            <p:nvPr/>
          </p:nvSpPr>
          <p:spPr>
            <a:xfrm>
              <a:off x="5601605" y="4158971"/>
              <a:ext cx="313841" cy="25570"/>
            </a:xfrm>
            <a:custGeom>
              <a:avLst/>
              <a:gdLst/>
              <a:ahLst/>
              <a:cxnLst/>
              <a:rect l="l" t="t" r="r" b="b"/>
              <a:pathLst>
                <a:path w="8972" h="731" extrusionOk="0">
                  <a:moveTo>
                    <a:pt x="0" y="1"/>
                  </a:moveTo>
                  <a:lnTo>
                    <a:pt x="0" y="730"/>
                  </a:lnTo>
                  <a:lnTo>
                    <a:pt x="8972" y="730"/>
                  </a:lnTo>
                  <a:lnTo>
                    <a:pt x="89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4" name="Google Shape;10274;p50"/>
            <p:cNvSpPr/>
            <p:nvPr/>
          </p:nvSpPr>
          <p:spPr>
            <a:xfrm>
              <a:off x="5675588" y="4184506"/>
              <a:ext cx="165875" cy="67267"/>
            </a:xfrm>
            <a:custGeom>
              <a:avLst/>
              <a:gdLst/>
              <a:ahLst/>
              <a:cxnLst/>
              <a:rect l="l" t="t" r="r" b="b"/>
              <a:pathLst>
                <a:path w="4742" h="1923" extrusionOk="0">
                  <a:moveTo>
                    <a:pt x="130" y="0"/>
                  </a:moveTo>
                  <a:cubicBezTo>
                    <a:pt x="130" y="454"/>
                    <a:pt x="81" y="843"/>
                    <a:pt x="0" y="1176"/>
                  </a:cubicBezTo>
                  <a:lnTo>
                    <a:pt x="130" y="1176"/>
                  </a:lnTo>
                  <a:cubicBezTo>
                    <a:pt x="130" y="1176"/>
                    <a:pt x="466" y="1923"/>
                    <a:pt x="877" y="1923"/>
                  </a:cubicBezTo>
                  <a:cubicBezTo>
                    <a:pt x="1084" y="1923"/>
                    <a:pt x="1270" y="1738"/>
                    <a:pt x="1405" y="1551"/>
                  </a:cubicBezTo>
                  <a:cubicBezTo>
                    <a:pt x="1459" y="1476"/>
                    <a:pt x="1541" y="1439"/>
                    <a:pt x="1624" y="1439"/>
                  </a:cubicBezTo>
                  <a:cubicBezTo>
                    <a:pt x="1707" y="1439"/>
                    <a:pt x="1790" y="1476"/>
                    <a:pt x="1844" y="1551"/>
                  </a:cubicBezTo>
                  <a:cubicBezTo>
                    <a:pt x="1979" y="1738"/>
                    <a:pt x="2165" y="1923"/>
                    <a:pt x="2371" y="1923"/>
                  </a:cubicBezTo>
                  <a:cubicBezTo>
                    <a:pt x="2577" y="1923"/>
                    <a:pt x="2763" y="1738"/>
                    <a:pt x="2898" y="1551"/>
                  </a:cubicBezTo>
                  <a:cubicBezTo>
                    <a:pt x="2952" y="1476"/>
                    <a:pt x="3035" y="1439"/>
                    <a:pt x="3118" y="1439"/>
                  </a:cubicBezTo>
                  <a:cubicBezTo>
                    <a:pt x="3201" y="1439"/>
                    <a:pt x="3284" y="1476"/>
                    <a:pt x="3338" y="1551"/>
                  </a:cubicBezTo>
                  <a:cubicBezTo>
                    <a:pt x="3472" y="1738"/>
                    <a:pt x="3659" y="1923"/>
                    <a:pt x="3865" y="1923"/>
                  </a:cubicBezTo>
                  <a:cubicBezTo>
                    <a:pt x="4276" y="1923"/>
                    <a:pt x="4612" y="1176"/>
                    <a:pt x="4612" y="1176"/>
                  </a:cubicBezTo>
                  <a:lnTo>
                    <a:pt x="4742" y="1176"/>
                  </a:lnTo>
                  <a:cubicBezTo>
                    <a:pt x="4661" y="843"/>
                    <a:pt x="4615" y="455"/>
                    <a:pt x="46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5" name="Google Shape;10275;p50"/>
            <p:cNvSpPr/>
            <p:nvPr/>
          </p:nvSpPr>
          <p:spPr>
            <a:xfrm>
              <a:off x="5601605" y="4290391"/>
              <a:ext cx="38303" cy="25535"/>
            </a:xfrm>
            <a:custGeom>
              <a:avLst/>
              <a:gdLst/>
              <a:ahLst/>
              <a:cxnLst/>
              <a:rect l="l" t="t" r="r" b="b"/>
              <a:pathLst>
                <a:path w="1095" h="730" extrusionOk="0">
                  <a:moveTo>
                    <a:pt x="0" y="0"/>
                  </a:moveTo>
                  <a:lnTo>
                    <a:pt x="0" y="730"/>
                  </a:lnTo>
                  <a:lnTo>
                    <a:pt x="730" y="730"/>
                  </a:lnTo>
                  <a:cubicBezTo>
                    <a:pt x="931" y="730"/>
                    <a:pt x="1094" y="566"/>
                    <a:pt x="1094" y="365"/>
                  </a:cubicBezTo>
                  <a:cubicBezTo>
                    <a:pt x="1094" y="164"/>
                    <a:pt x="93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6" name="Google Shape;10276;p50"/>
            <p:cNvSpPr/>
            <p:nvPr/>
          </p:nvSpPr>
          <p:spPr>
            <a:xfrm>
              <a:off x="5877143" y="4290391"/>
              <a:ext cx="38303" cy="25535"/>
            </a:xfrm>
            <a:custGeom>
              <a:avLst/>
              <a:gdLst/>
              <a:ahLst/>
              <a:cxnLst/>
              <a:rect l="l" t="t" r="r" b="b"/>
              <a:pathLst>
                <a:path w="1095" h="730" extrusionOk="0">
                  <a:moveTo>
                    <a:pt x="365" y="0"/>
                  </a:moveTo>
                  <a:cubicBezTo>
                    <a:pt x="166" y="0"/>
                    <a:pt x="1" y="164"/>
                    <a:pt x="1" y="365"/>
                  </a:cubicBezTo>
                  <a:cubicBezTo>
                    <a:pt x="1" y="566"/>
                    <a:pt x="163" y="730"/>
                    <a:pt x="365" y="730"/>
                  </a:cubicBezTo>
                  <a:lnTo>
                    <a:pt x="1095" y="730"/>
                  </a:lnTo>
                  <a:lnTo>
                    <a:pt x="10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7" name="Google Shape;10277;p50"/>
            <p:cNvSpPr/>
            <p:nvPr/>
          </p:nvSpPr>
          <p:spPr>
            <a:xfrm>
              <a:off x="5909044" y="4231030"/>
              <a:ext cx="12803" cy="12803"/>
            </a:xfrm>
            <a:custGeom>
              <a:avLst/>
              <a:gdLst/>
              <a:ahLst/>
              <a:cxnLst/>
              <a:rect l="l" t="t" r="r" b="b"/>
              <a:pathLst>
                <a:path w="366" h="366" extrusionOk="0">
                  <a:moveTo>
                    <a:pt x="183" y="1"/>
                  </a:moveTo>
                  <a:cubicBezTo>
                    <a:pt x="82" y="1"/>
                    <a:pt x="1" y="82"/>
                    <a:pt x="1" y="183"/>
                  </a:cubicBezTo>
                  <a:cubicBezTo>
                    <a:pt x="1" y="284"/>
                    <a:pt x="82" y="365"/>
                    <a:pt x="183" y="365"/>
                  </a:cubicBezTo>
                  <a:cubicBezTo>
                    <a:pt x="284" y="365"/>
                    <a:pt x="365" y="284"/>
                    <a:pt x="365" y="183"/>
                  </a:cubicBezTo>
                  <a:cubicBezTo>
                    <a:pt x="365" y="82"/>
                    <a:pt x="284"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8" name="Google Shape;10278;p50"/>
            <p:cNvSpPr/>
            <p:nvPr/>
          </p:nvSpPr>
          <p:spPr>
            <a:xfrm>
              <a:off x="5595204" y="4152604"/>
              <a:ext cx="326643" cy="318948"/>
            </a:xfrm>
            <a:custGeom>
              <a:avLst/>
              <a:gdLst/>
              <a:ahLst/>
              <a:cxnLst/>
              <a:rect l="l" t="t" r="r" b="b"/>
              <a:pathLst>
                <a:path w="9338" h="9118" extrusionOk="0">
                  <a:moveTo>
                    <a:pt x="8973" y="365"/>
                  </a:moveTo>
                  <a:lnTo>
                    <a:pt x="8973" y="730"/>
                  </a:lnTo>
                  <a:lnTo>
                    <a:pt x="366" y="730"/>
                  </a:lnTo>
                  <a:lnTo>
                    <a:pt x="366" y="365"/>
                  </a:lnTo>
                  <a:close/>
                  <a:moveTo>
                    <a:pt x="6732" y="1094"/>
                  </a:moveTo>
                  <a:cubicBezTo>
                    <a:pt x="6741" y="1389"/>
                    <a:pt x="6770" y="1668"/>
                    <a:pt x="6821" y="1930"/>
                  </a:cubicBezTo>
                  <a:cubicBezTo>
                    <a:pt x="6789" y="1949"/>
                    <a:pt x="6762" y="1979"/>
                    <a:pt x="6746" y="2014"/>
                  </a:cubicBezTo>
                  <a:cubicBezTo>
                    <a:pt x="6631" y="2270"/>
                    <a:pt x="6367" y="2652"/>
                    <a:pt x="6164" y="2652"/>
                  </a:cubicBezTo>
                  <a:cubicBezTo>
                    <a:pt x="6061" y="2652"/>
                    <a:pt x="5922" y="2546"/>
                    <a:pt x="5785" y="2356"/>
                  </a:cubicBezTo>
                  <a:cubicBezTo>
                    <a:pt x="5699" y="2240"/>
                    <a:pt x="5563" y="2168"/>
                    <a:pt x="5417" y="2168"/>
                  </a:cubicBezTo>
                  <a:cubicBezTo>
                    <a:pt x="5272" y="2168"/>
                    <a:pt x="5134" y="2237"/>
                    <a:pt x="5048" y="2356"/>
                  </a:cubicBezTo>
                  <a:cubicBezTo>
                    <a:pt x="4911" y="2546"/>
                    <a:pt x="4773" y="2652"/>
                    <a:pt x="4669" y="2652"/>
                  </a:cubicBezTo>
                  <a:cubicBezTo>
                    <a:pt x="4565" y="2652"/>
                    <a:pt x="4427" y="2546"/>
                    <a:pt x="4290" y="2356"/>
                  </a:cubicBezTo>
                  <a:cubicBezTo>
                    <a:pt x="4204" y="2240"/>
                    <a:pt x="4068" y="2168"/>
                    <a:pt x="3922" y="2168"/>
                  </a:cubicBezTo>
                  <a:cubicBezTo>
                    <a:pt x="3776" y="2168"/>
                    <a:pt x="3639" y="2237"/>
                    <a:pt x="3553" y="2356"/>
                  </a:cubicBezTo>
                  <a:cubicBezTo>
                    <a:pt x="3416" y="2546"/>
                    <a:pt x="3277" y="2652"/>
                    <a:pt x="3174" y="2652"/>
                  </a:cubicBezTo>
                  <a:cubicBezTo>
                    <a:pt x="2953" y="2652"/>
                    <a:pt x="2687" y="2222"/>
                    <a:pt x="2592" y="2014"/>
                  </a:cubicBezTo>
                  <a:cubicBezTo>
                    <a:pt x="2576" y="1977"/>
                    <a:pt x="2548" y="1949"/>
                    <a:pt x="2516" y="1929"/>
                  </a:cubicBezTo>
                  <a:cubicBezTo>
                    <a:pt x="2563" y="1679"/>
                    <a:pt x="2596" y="1402"/>
                    <a:pt x="2605" y="1094"/>
                  </a:cubicBezTo>
                  <a:lnTo>
                    <a:pt x="2991" y="1094"/>
                  </a:lnTo>
                  <a:lnTo>
                    <a:pt x="2991" y="1714"/>
                  </a:lnTo>
                  <a:cubicBezTo>
                    <a:pt x="2991" y="1814"/>
                    <a:pt x="3073" y="1897"/>
                    <a:pt x="3174" y="1897"/>
                  </a:cubicBezTo>
                  <a:cubicBezTo>
                    <a:pt x="3274" y="1897"/>
                    <a:pt x="3356" y="1814"/>
                    <a:pt x="3356" y="1714"/>
                  </a:cubicBezTo>
                  <a:lnTo>
                    <a:pt x="3356" y="1094"/>
                  </a:lnTo>
                  <a:lnTo>
                    <a:pt x="4487" y="1094"/>
                  </a:lnTo>
                  <a:lnTo>
                    <a:pt x="4487" y="1714"/>
                  </a:lnTo>
                  <a:cubicBezTo>
                    <a:pt x="4487" y="1814"/>
                    <a:pt x="4568" y="1897"/>
                    <a:pt x="4669" y="1897"/>
                  </a:cubicBezTo>
                  <a:cubicBezTo>
                    <a:pt x="4770" y="1897"/>
                    <a:pt x="4851" y="1814"/>
                    <a:pt x="4851" y="1714"/>
                  </a:cubicBezTo>
                  <a:lnTo>
                    <a:pt x="4851" y="1094"/>
                  </a:lnTo>
                  <a:lnTo>
                    <a:pt x="5982" y="1094"/>
                  </a:lnTo>
                  <a:lnTo>
                    <a:pt x="5982" y="1714"/>
                  </a:lnTo>
                  <a:cubicBezTo>
                    <a:pt x="5982" y="1814"/>
                    <a:pt x="6064" y="1897"/>
                    <a:pt x="6164" y="1897"/>
                  </a:cubicBezTo>
                  <a:cubicBezTo>
                    <a:pt x="6265" y="1897"/>
                    <a:pt x="6347" y="1814"/>
                    <a:pt x="6347" y="1714"/>
                  </a:cubicBezTo>
                  <a:lnTo>
                    <a:pt x="6347" y="1094"/>
                  </a:lnTo>
                  <a:close/>
                  <a:moveTo>
                    <a:pt x="2242" y="1094"/>
                  </a:moveTo>
                  <a:cubicBezTo>
                    <a:pt x="2215" y="1992"/>
                    <a:pt x="1976" y="2730"/>
                    <a:pt x="1547" y="3239"/>
                  </a:cubicBezTo>
                  <a:cubicBezTo>
                    <a:pt x="1257" y="3583"/>
                    <a:pt x="962" y="3722"/>
                    <a:pt x="879" y="3757"/>
                  </a:cubicBezTo>
                  <a:lnTo>
                    <a:pt x="366" y="3757"/>
                  </a:lnTo>
                  <a:lnTo>
                    <a:pt x="366" y="1094"/>
                  </a:lnTo>
                  <a:lnTo>
                    <a:pt x="1096" y="1094"/>
                  </a:lnTo>
                  <a:cubicBezTo>
                    <a:pt x="1095" y="1303"/>
                    <a:pt x="1082" y="1674"/>
                    <a:pt x="1007" y="2043"/>
                  </a:cubicBezTo>
                  <a:cubicBezTo>
                    <a:pt x="987" y="2140"/>
                    <a:pt x="1051" y="2237"/>
                    <a:pt x="1150" y="2257"/>
                  </a:cubicBezTo>
                  <a:cubicBezTo>
                    <a:pt x="1162" y="2259"/>
                    <a:pt x="1174" y="2262"/>
                    <a:pt x="1187" y="2262"/>
                  </a:cubicBezTo>
                  <a:cubicBezTo>
                    <a:pt x="1271" y="2262"/>
                    <a:pt x="1347" y="2200"/>
                    <a:pt x="1365" y="2116"/>
                  </a:cubicBezTo>
                  <a:cubicBezTo>
                    <a:pt x="1447" y="1716"/>
                    <a:pt x="1461" y="1319"/>
                    <a:pt x="1463" y="1094"/>
                  </a:cubicBezTo>
                  <a:close/>
                  <a:moveTo>
                    <a:pt x="913" y="4121"/>
                  </a:moveTo>
                  <a:cubicBezTo>
                    <a:pt x="1013" y="4121"/>
                    <a:pt x="1095" y="4203"/>
                    <a:pt x="1095" y="4304"/>
                  </a:cubicBezTo>
                  <a:cubicBezTo>
                    <a:pt x="1095" y="4403"/>
                    <a:pt x="1013" y="4486"/>
                    <a:pt x="913" y="4486"/>
                  </a:cubicBezTo>
                  <a:lnTo>
                    <a:pt x="366" y="4486"/>
                  </a:lnTo>
                  <a:lnTo>
                    <a:pt x="366" y="4121"/>
                  </a:lnTo>
                  <a:close/>
                  <a:moveTo>
                    <a:pt x="2393" y="2415"/>
                  </a:moveTo>
                  <a:cubicBezTo>
                    <a:pt x="2548" y="2667"/>
                    <a:pt x="2825" y="3017"/>
                    <a:pt x="3174" y="3017"/>
                  </a:cubicBezTo>
                  <a:cubicBezTo>
                    <a:pt x="3407" y="3017"/>
                    <a:pt x="3633" y="2867"/>
                    <a:pt x="3849" y="2571"/>
                  </a:cubicBezTo>
                  <a:cubicBezTo>
                    <a:pt x="3873" y="2540"/>
                    <a:pt x="3903" y="2534"/>
                    <a:pt x="3922" y="2534"/>
                  </a:cubicBezTo>
                  <a:cubicBezTo>
                    <a:pt x="3938" y="2534"/>
                    <a:pt x="3970" y="2540"/>
                    <a:pt x="3995" y="2571"/>
                  </a:cubicBezTo>
                  <a:cubicBezTo>
                    <a:pt x="4210" y="2868"/>
                    <a:pt x="4437" y="3020"/>
                    <a:pt x="4669" y="3020"/>
                  </a:cubicBezTo>
                  <a:cubicBezTo>
                    <a:pt x="4902" y="3020"/>
                    <a:pt x="5129" y="2868"/>
                    <a:pt x="5344" y="2572"/>
                  </a:cubicBezTo>
                  <a:cubicBezTo>
                    <a:pt x="5368" y="2542"/>
                    <a:pt x="5398" y="2536"/>
                    <a:pt x="5417" y="2536"/>
                  </a:cubicBezTo>
                  <a:cubicBezTo>
                    <a:pt x="5433" y="2536"/>
                    <a:pt x="5466" y="2542"/>
                    <a:pt x="5490" y="2572"/>
                  </a:cubicBezTo>
                  <a:cubicBezTo>
                    <a:pt x="5705" y="2870"/>
                    <a:pt x="5932" y="3022"/>
                    <a:pt x="6164" y="3022"/>
                  </a:cubicBezTo>
                  <a:cubicBezTo>
                    <a:pt x="6513" y="3022"/>
                    <a:pt x="6789" y="2673"/>
                    <a:pt x="6943" y="2419"/>
                  </a:cubicBezTo>
                  <a:cubicBezTo>
                    <a:pt x="6954" y="2453"/>
                    <a:pt x="6965" y="2488"/>
                    <a:pt x="6975" y="2518"/>
                  </a:cubicBezTo>
                  <a:cubicBezTo>
                    <a:pt x="7110" y="2898"/>
                    <a:pt x="7295" y="3227"/>
                    <a:pt x="7530" y="3499"/>
                  </a:cubicBezTo>
                  <a:cubicBezTo>
                    <a:pt x="7652" y="3637"/>
                    <a:pt x="7789" y="3764"/>
                    <a:pt x="7934" y="3869"/>
                  </a:cubicBezTo>
                  <a:cubicBezTo>
                    <a:pt x="7964" y="3892"/>
                    <a:pt x="7995" y="3913"/>
                    <a:pt x="8024" y="3933"/>
                  </a:cubicBezTo>
                  <a:cubicBezTo>
                    <a:pt x="7935" y="4030"/>
                    <a:pt x="7880" y="4161"/>
                    <a:pt x="7880" y="4304"/>
                  </a:cubicBezTo>
                  <a:cubicBezTo>
                    <a:pt x="7880" y="4367"/>
                    <a:pt x="7892" y="4429"/>
                    <a:pt x="7912" y="4486"/>
                  </a:cubicBezTo>
                  <a:lnTo>
                    <a:pt x="1430" y="4486"/>
                  </a:lnTo>
                  <a:cubicBezTo>
                    <a:pt x="1451" y="4429"/>
                    <a:pt x="1461" y="4367"/>
                    <a:pt x="1461" y="4304"/>
                  </a:cubicBezTo>
                  <a:cubicBezTo>
                    <a:pt x="1461" y="4161"/>
                    <a:pt x="1407" y="4030"/>
                    <a:pt x="1315" y="3933"/>
                  </a:cubicBezTo>
                  <a:cubicBezTo>
                    <a:pt x="1460" y="3838"/>
                    <a:pt x="1635" y="3696"/>
                    <a:pt x="1808" y="3496"/>
                  </a:cubicBezTo>
                  <a:cubicBezTo>
                    <a:pt x="2011" y="3261"/>
                    <a:pt x="2234" y="2912"/>
                    <a:pt x="2393" y="2415"/>
                  </a:cubicBezTo>
                  <a:close/>
                  <a:moveTo>
                    <a:pt x="8973" y="4121"/>
                  </a:moveTo>
                  <a:lnTo>
                    <a:pt x="8973" y="4486"/>
                  </a:lnTo>
                  <a:lnTo>
                    <a:pt x="8425" y="4486"/>
                  </a:lnTo>
                  <a:cubicBezTo>
                    <a:pt x="8325" y="4486"/>
                    <a:pt x="8243" y="4403"/>
                    <a:pt x="8243" y="4304"/>
                  </a:cubicBezTo>
                  <a:cubicBezTo>
                    <a:pt x="8243" y="4203"/>
                    <a:pt x="8325" y="4121"/>
                    <a:pt x="8425" y="4121"/>
                  </a:cubicBezTo>
                  <a:close/>
                  <a:moveTo>
                    <a:pt x="8971" y="4851"/>
                  </a:moveTo>
                  <a:lnTo>
                    <a:pt x="8971" y="5835"/>
                  </a:lnTo>
                  <a:lnTo>
                    <a:pt x="8971" y="5835"/>
                  </a:lnTo>
                  <a:cubicBezTo>
                    <a:pt x="8818" y="5720"/>
                    <a:pt x="8629" y="5653"/>
                    <a:pt x="8425" y="5653"/>
                  </a:cubicBezTo>
                  <a:cubicBezTo>
                    <a:pt x="8360" y="5653"/>
                    <a:pt x="8296" y="5659"/>
                    <a:pt x="8234" y="5672"/>
                  </a:cubicBezTo>
                  <a:lnTo>
                    <a:pt x="8549" y="4851"/>
                  </a:lnTo>
                  <a:close/>
                  <a:moveTo>
                    <a:pt x="787" y="4851"/>
                  </a:moveTo>
                  <a:lnTo>
                    <a:pt x="1104" y="5672"/>
                  </a:lnTo>
                  <a:cubicBezTo>
                    <a:pt x="1042" y="5661"/>
                    <a:pt x="978" y="5653"/>
                    <a:pt x="913" y="5653"/>
                  </a:cubicBezTo>
                  <a:cubicBezTo>
                    <a:pt x="708" y="5653"/>
                    <a:pt x="519" y="5720"/>
                    <a:pt x="366" y="5836"/>
                  </a:cubicBezTo>
                  <a:lnTo>
                    <a:pt x="366" y="4851"/>
                  </a:lnTo>
                  <a:close/>
                  <a:moveTo>
                    <a:pt x="8160" y="4848"/>
                  </a:moveTo>
                  <a:lnTo>
                    <a:pt x="8160" y="4851"/>
                  </a:lnTo>
                  <a:lnTo>
                    <a:pt x="7724" y="5981"/>
                  </a:lnTo>
                  <a:cubicBezTo>
                    <a:pt x="7660" y="6057"/>
                    <a:pt x="7609" y="6143"/>
                    <a:pt x="7574" y="6237"/>
                  </a:cubicBezTo>
                  <a:cubicBezTo>
                    <a:pt x="7426" y="6130"/>
                    <a:pt x="7216" y="5992"/>
                    <a:pt x="6951" y="5855"/>
                  </a:cubicBezTo>
                  <a:cubicBezTo>
                    <a:pt x="6450" y="5596"/>
                    <a:pt x="5648" y="5289"/>
                    <a:pt x="4669" y="5289"/>
                  </a:cubicBezTo>
                  <a:cubicBezTo>
                    <a:pt x="3690" y="5289"/>
                    <a:pt x="2889" y="5596"/>
                    <a:pt x="2387" y="5855"/>
                  </a:cubicBezTo>
                  <a:cubicBezTo>
                    <a:pt x="2122" y="5993"/>
                    <a:pt x="1910" y="6130"/>
                    <a:pt x="1765" y="6237"/>
                  </a:cubicBezTo>
                  <a:cubicBezTo>
                    <a:pt x="1728" y="6143"/>
                    <a:pt x="1677" y="6057"/>
                    <a:pt x="1614" y="5981"/>
                  </a:cubicBezTo>
                  <a:lnTo>
                    <a:pt x="1178" y="4848"/>
                  </a:lnTo>
                  <a:close/>
                  <a:moveTo>
                    <a:pt x="4669" y="5652"/>
                  </a:moveTo>
                  <a:cubicBezTo>
                    <a:pt x="5569" y="5652"/>
                    <a:pt x="6309" y="5935"/>
                    <a:pt x="6771" y="6174"/>
                  </a:cubicBezTo>
                  <a:cubicBezTo>
                    <a:pt x="7276" y="6432"/>
                    <a:pt x="7571" y="6698"/>
                    <a:pt x="7574" y="6699"/>
                  </a:cubicBezTo>
                  <a:cubicBezTo>
                    <a:pt x="7609" y="6730"/>
                    <a:pt x="7651" y="6747"/>
                    <a:pt x="7696" y="6747"/>
                  </a:cubicBezTo>
                  <a:lnTo>
                    <a:pt x="8245" y="6747"/>
                  </a:lnTo>
                  <a:cubicBezTo>
                    <a:pt x="8345" y="6747"/>
                    <a:pt x="8427" y="6664"/>
                    <a:pt x="8427" y="6565"/>
                  </a:cubicBezTo>
                  <a:cubicBezTo>
                    <a:pt x="8427" y="6464"/>
                    <a:pt x="8345" y="6383"/>
                    <a:pt x="8245" y="6383"/>
                  </a:cubicBezTo>
                  <a:lnTo>
                    <a:pt x="7912" y="6383"/>
                  </a:lnTo>
                  <a:cubicBezTo>
                    <a:pt x="7986" y="6170"/>
                    <a:pt x="8189" y="6018"/>
                    <a:pt x="8427" y="6018"/>
                  </a:cubicBezTo>
                  <a:cubicBezTo>
                    <a:pt x="8727" y="6018"/>
                    <a:pt x="8974" y="6263"/>
                    <a:pt x="8974" y="6565"/>
                  </a:cubicBezTo>
                  <a:lnTo>
                    <a:pt x="8974" y="7112"/>
                  </a:lnTo>
                  <a:lnTo>
                    <a:pt x="366" y="7112"/>
                  </a:lnTo>
                  <a:lnTo>
                    <a:pt x="366" y="6565"/>
                  </a:lnTo>
                  <a:cubicBezTo>
                    <a:pt x="366" y="6263"/>
                    <a:pt x="612" y="6018"/>
                    <a:pt x="913" y="6018"/>
                  </a:cubicBezTo>
                  <a:cubicBezTo>
                    <a:pt x="1150" y="6018"/>
                    <a:pt x="1355" y="6170"/>
                    <a:pt x="1429" y="6383"/>
                  </a:cubicBezTo>
                  <a:lnTo>
                    <a:pt x="1095" y="6383"/>
                  </a:lnTo>
                  <a:cubicBezTo>
                    <a:pt x="994" y="6383"/>
                    <a:pt x="913" y="6464"/>
                    <a:pt x="913" y="6565"/>
                  </a:cubicBezTo>
                  <a:cubicBezTo>
                    <a:pt x="913" y="6664"/>
                    <a:pt x="994" y="6747"/>
                    <a:pt x="1095" y="6747"/>
                  </a:cubicBezTo>
                  <a:cubicBezTo>
                    <a:pt x="1095" y="6747"/>
                    <a:pt x="1654" y="6747"/>
                    <a:pt x="1657" y="6744"/>
                  </a:cubicBezTo>
                  <a:cubicBezTo>
                    <a:pt x="1695" y="6742"/>
                    <a:pt x="1734" y="6727"/>
                    <a:pt x="1765" y="6699"/>
                  </a:cubicBezTo>
                  <a:cubicBezTo>
                    <a:pt x="1767" y="6698"/>
                    <a:pt x="2061" y="6432"/>
                    <a:pt x="2567" y="6174"/>
                  </a:cubicBezTo>
                  <a:cubicBezTo>
                    <a:pt x="3029" y="5936"/>
                    <a:pt x="3767" y="5652"/>
                    <a:pt x="4669" y="5652"/>
                  </a:cubicBezTo>
                  <a:close/>
                  <a:moveTo>
                    <a:pt x="3283" y="7477"/>
                  </a:moveTo>
                  <a:cubicBezTo>
                    <a:pt x="3283" y="8180"/>
                    <a:pt x="2711" y="8753"/>
                    <a:pt x="2007" y="8753"/>
                  </a:cubicBezTo>
                  <a:cubicBezTo>
                    <a:pt x="1304" y="8753"/>
                    <a:pt x="730" y="8180"/>
                    <a:pt x="730" y="7477"/>
                  </a:cubicBezTo>
                  <a:close/>
                  <a:moveTo>
                    <a:pt x="8608" y="7477"/>
                  </a:moveTo>
                  <a:cubicBezTo>
                    <a:pt x="8608" y="8180"/>
                    <a:pt x="8036" y="8753"/>
                    <a:pt x="7331" y="8753"/>
                  </a:cubicBezTo>
                  <a:cubicBezTo>
                    <a:pt x="6628" y="8753"/>
                    <a:pt x="6055" y="8180"/>
                    <a:pt x="6055" y="7477"/>
                  </a:cubicBezTo>
                  <a:close/>
                  <a:moveTo>
                    <a:pt x="183" y="0"/>
                  </a:moveTo>
                  <a:cubicBezTo>
                    <a:pt x="83" y="0"/>
                    <a:pt x="1" y="82"/>
                    <a:pt x="1" y="183"/>
                  </a:cubicBezTo>
                  <a:lnTo>
                    <a:pt x="1" y="7294"/>
                  </a:lnTo>
                  <a:cubicBezTo>
                    <a:pt x="1" y="7394"/>
                    <a:pt x="83" y="7477"/>
                    <a:pt x="183" y="7477"/>
                  </a:cubicBezTo>
                  <a:lnTo>
                    <a:pt x="366" y="7477"/>
                  </a:lnTo>
                  <a:cubicBezTo>
                    <a:pt x="366" y="8381"/>
                    <a:pt x="1102" y="9118"/>
                    <a:pt x="2007" y="9118"/>
                  </a:cubicBezTo>
                  <a:cubicBezTo>
                    <a:pt x="2911" y="9118"/>
                    <a:pt x="3648" y="8381"/>
                    <a:pt x="3648" y="7477"/>
                  </a:cubicBezTo>
                  <a:lnTo>
                    <a:pt x="5690" y="7477"/>
                  </a:lnTo>
                  <a:cubicBezTo>
                    <a:pt x="5690" y="8381"/>
                    <a:pt x="6427" y="9118"/>
                    <a:pt x="7331" y="9118"/>
                  </a:cubicBezTo>
                  <a:cubicBezTo>
                    <a:pt x="8236" y="9118"/>
                    <a:pt x="8973" y="8381"/>
                    <a:pt x="8973" y="7477"/>
                  </a:cubicBezTo>
                  <a:lnTo>
                    <a:pt x="9155" y="7477"/>
                  </a:lnTo>
                  <a:cubicBezTo>
                    <a:pt x="9256" y="7477"/>
                    <a:pt x="9337" y="7394"/>
                    <a:pt x="9337" y="7294"/>
                  </a:cubicBezTo>
                  <a:lnTo>
                    <a:pt x="9337" y="3246"/>
                  </a:lnTo>
                  <a:cubicBezTo>
                    <a:pt x="9337" y="3146"/>
                    <a:pt x="9256" y="3064"/>
                    <a:pt x="9155" y="3064"/>
                  </a:cubicBezTo>
                  <a:cubicBezTo>
                    <a:pt x="9054" y="3064"/>
                    <a:pt x="8973" y="3146"/>
                    <a:pt x="8973" y="3246"/>
                  </a:cubicBezTo>
                  <a:lnTo>
                    <a:pt x="8973" y="3757"/>
                  </a:lnTo>
                  <a:lnTo>
                    <a:pt x="8459" y="3757"/>
                  </a:lnTo>
                  <a:cubicBezTo>
                    <a:pt x="8423" y="3742"/>
                    <a:pt x="8345" y="3707"/>
                    <a:pt x="8245" y="3643"/>
                  </a:cubicBezTo>
                  <a:cubicBezTo>
                    <a:pt x="8074" y="3534"/>
                    <a:pt x="7915" y="3389"/>
                    <a:pt x="7772" y="3218"/>
                  </a:cubicBezTo>
                  <a:cubicBezTo>
                    <a:pt x="7352" y="2704"/>
                    <a:pt x="7123" y="1989"/>
                    <a:pt x="7097" y="1094"/>
                  </a:cubicBezTo>
                  <a:lnTo>
                    <a:pt x="7880" y="1094"/>
                  </a:lnTo>
                  <a:cubicBezTo>
                    <a:pt x="7887" y="1316"/>
                    <a:pt x="7908" y="1709"/>
                    <a:pt x="7969" y="2105"/>
                  </a:cubicBezTo>
                  <a:cubicBezTo>
                    <a:pt x="7983" y="2194"/>
                    <a:pt x="8061" y="2262"/>
                    <a:pt x="8150" y="2262"/>
                  </a:cubicBezTo>
                  <a:cubicBezTo>
                    <a:pt x="8159" y="2262"/>
                    <a:pt x="8169" y="2262"/>
                    <a:pt x="8179" y="2259"/>
                  </a:cubicBezTo>
                  <a:cubicBezTo>
                    <a:pt x="8280" y="2243"/>
                    <a:pt x="8347" y="2149"/>
                    <a:pt x="8331" y="2051"/>
                  </a:cubicBezTo>
                  <a:cubicBezTo>
                    <a:pt x="8272" y="1682"/>
                    <a:pt x="8252" y="1309"/>
                    <a:pt x="8245" y="1094"/>
                  </a:cubicBezTo>
                  <a:lnTo>
                    <a:pt x="8971" y="1094"/>
                  </a:lnTo>
                  <a:lnTo>
                    <a:pt x="8971" y="1605"/>
                  </a:lnTo>
                  <a:cubicBezTo>
                    <a:pt x="8971" y="1704"/>
                    <a:pt x="9053" y="1787"/>
                    <a:pt x="9153" y="1787"/>
                  </a:cubicBezTo>
                  <a:cubicBezTo>
                    <a:pt x="9253" y="1787"/>
                    <a:pt x="9336" y="1704"/>
                    <a:pt x="9336" y="1605"/>
                  </a:cubicBezTo>
                  <a:lnTo>
                    <a:pt x="9336" y="183"/>
                  </a:lnTo>
                  <a:cubicBezTo>
                    <a:pt x="9337" y="82"/>
                    <a:pt x="9256" y="0"/>
                    <a:pt x="9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79" name="Google Shape;10279;p50"/>
            <p:cNvSpPr/>
            <p:nvPr/>
          </p:nvSpPr>
          <p:spPr>
            <a:xfrm>
              <a:off x="5659007" y="4426813"/>
              <a:ext cx="12803" cy="12803"/>
            </a:xfrm>
            <a:custGeom>
              <a:avLst/>
              <a:gdLst/>
              <a:ahLst/>
              <a:cxnLst/>
              <a:rect l="l" t="t" r="r" b="b"/>
              <a:pathLst>
                <a:path w="366" h="366" extrusionOk="0">
                  <a:moveTo>
                    <a:pt x="183" y="1"/>
                  </a:moveTo>
                  <a:cubicBezTo>
                    <a:pt x="82" y="1"/>
                    <a:pt x="0" y="83"/>
                    <a:pt x="0" y="183"/>
                  </a:cubicBezTo>
                  <a:cubicBezTo>
                    <a:pt x="0" y="285"/>
                    <a:pt x="82" y="366"/>
                    <a:pt x="183" y="366"/>
                  </a:cubicBezTo>
                  <a:cubicBezTo>
                    <a:pt x="283" y="366"/>
                    <a:pt x="365" y="285"/>
                    <a:pt x="365" y="183"/>
                  </a:cubicBezTo>
                  <a:cubicBezTo>
                    <a:pt x="365" y="83"/>
                    <a:pt x="283"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0" name="Google Shape;10280;p50"/>
            <p:cNvSpPr/>
            <p:nvPr/>
          </p:nvSpPr>
          <p:spPr>
            <a:xfrm>
              <a:off x="5845276" y="4426813"/>
              <a:ext cx="12768" cy="12803"/>
            </a:xfrm>
            <a:custGeom>
              <a:avLst/>
              <a:gdLst/>
              <a:ahLst/>
              <a:cxnLst/>
              <a:rect l="l" t="t" r="r" b="b"/>
              <a:pathLst>
                <a:path w="365" h="366" extrusionOk="0">
                  <a:moveTo>
                    <a:pt x="182" y="1"/>
                  </a:moveTo>
                  <a:cubicBezTo>
                    <a:pt x="82" y="1"/>
                    <a:pt x="0" y="83"/>
                    <a:pt x="0" y="183"/>
                  </a:cubicBezTo>
                  <a:cubicBezTo>
                    <a:pt x="0" y="285"/>
                    <a:pt x="82" y="366"/>
                    <a:pt x="182" y="366"/>
                  </a:cubicBezTo>
                  <a:cubicBezTo>
                    <a:pt x="283" y="366"/>
                    <a:pt x="365" y="285"/>
                    <a:pt x="365" y="183"/>
                  </a:cubicBezTo>
                  <a:cubicBezTo>
                    <a:pt x="365" y="83"/>
                    <a:pt x="283"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1" name="Google Shape;10281;p50"/>
            <p:cNvSpPr/>
            <p:nvPr/>
          </p:nvSpPr>
          <p:spPr>
            <a:xfrm>
              <a:off x="5752194" y="4363080"/>
              <a:ext cx="12768" cy="12803"/>
            </a:xfrm>
            <a:custGeom>
              <a:avLst/>
              <a:gdLst/>
              <a:ahLst/>
              <a:cxnLst/>
              <a:rect l="l" t="t" r="r" b="b"/>
              <a:pathLst>
                <a:path w="365" h="366" extrusionOk="0">
                  <a:moveTo>
                    <a:pt x="182" y="1"/>
                  </a:moveTo>
                  <a:cubicBezTo>
                    <a:pt x="83" y="1"/>
                    <a:pt x="0" y="83"/>
                    <a:pt x="0" y="183"/>
                  </a:cubicBezTo>
                  <a:cubicBezTo>
                    <a:pt x="0" y="231"/>
                    <a:pt x="19" y="278"/>
                    <a:pt x="54" y="312"/>
                  </a:cubicBezTo>
                  <a:cubicBezTo>
                    <a:pt x="88" y="347"/>
                    <a:pt x="134" y="366"/>
                    <a:pt x="182" y="366"/>
                  </a:cubicBezTo>
                  <a:cubicBezTo>
                    <a:pt x="283" y="366"/>
                    <a:pt x="365" y="282"/>
                    <a:pt x="365" y="183"/>
                  </a:cubicBezTo>
                  <a:cubicBezTo>
                    <a:pt x="365" y="83"/>
                    <a:pt x="285"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2" name="Google Shape;10282;p50"/>
            <p:cNvSpPr/>
            <p:nvPr/>
          </p:nvSpPr>
          <p:spPr>
            <a:xfrm>
              <a:off x="5780458" y="4366263"/>
              <a:ext cx="42396" cy="22317"/>
            </a:xfrm>
            <a:custGeom>
              <a:avLst/>
              <a:gdLst/>
              <a:ahLst/>
              <a:cxnLst/>
              <a:rect l="l" t="t" r="r" b="b"/>
              <a:pathLst>
                <a:path w="1212" h="638" extrusionOk="0">
                  <a:moveTo>
                    <a:pt x="189" y="1"/>
                  </a:moveTo>
                  <a:cubicBezTo>
                    <a:pt x="149" y="1"/>
                    <a:pt x="108" y="14"/>
                    <a:pt x="75" y="38"/>
                  </a:cubicBezTo>
                  <a:cubicBezTo>
                    <a:pt x="43" y="65"/>
                    <a:pt x="21" y="101"/>
                    <a:pt x="12" y="143"/>
                  </a:cubicBezTo>
                  <a:cubicBezTo>
                    <a:pt x="0" y="190"/>
                    <a:pt x="9" y="240"/>
                    <a:pt x="35" y="279"/>
                  </a:cubicBezTo>
                  <a:cubicBezTo>
                    <a:pt x="60" y="320"/>
                    <a:pt x="102" y="349"/>
                    <a:pt x="149" y="359"/>
                  </a:cubicBezTo>
                  <a:cubicBezTo>
                    <a:pt x="412" y="418"/>
                    <a:pt x="673" y="505"/>
                    <a:pt x="927" y="622"/>
                  </a:cubicBezTo>
                  <a:cubicBezTo>
                    <a:pt x="950" y="634"/>
                    <a:pt x="976" y="638"/>
                    <a:pt x="1001" y="638"/>
                  </a:cubicBezTo>
                  <a:cubicBezTo>
                    <a:pt x="1073" y="638"/>
                    <a:pt x="1138" y="597"/>
                    <a:pt x="1167" y="533"/>
                  </a:cubicBezTo>
                  <a:cubicBezTo>
                    <a:pt x="1211" y="442"/>
                    <a:pt x="1172" y="333"/>
                    <a:pt x="1078" y="291"/>
                  </a:cubicBezTo>
                  <a:cubicBezTo>
                    <a:pt x="801" y="165"/>
                    <a:pt x="517" y="67"/>
                    <a:pt x="228" y="5"/>
                  </a:cubicBezTo>
                  <a:cubicBezTo>
                    <a:pt x="215" y="2"/>
                    <a:pt x="202"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3" name="Google Shape;10283;p50"/>
            <p:cNvSpPr/>
            <p:nvPr/>
          </p:nvSpPr>
          <p:spPr>
            <a:xfrm>
              <a:off x="5694197" y="4366228"/>
              <a:ext cx="42606" cy="22422"/>
            </a:xfrm>
            <a:custGeom>
              <a:avLst/>
              <a:gdLst/>
              <a:ahLst/>
              <a:cxnLst/>
              <a:rect l="l" t="t" r="r" b="b"/>
              <a:pathLst>
                <a:path w="1218" h="641" extrusionOk="0">
                  <a:moveTo>
                    <a:pt x="1029" y="1"/>
                  </a:moveTo>
                  <a:cubicBezTo>
                    <a:pt x="1015" y="1"/>
                    <a:pt x="1001" y="2"/>
                    <a:pt x="987" y="6"/>
                  </a:cubicBezTo>
                  <a:cubicBezTo>
                    <a:pt x="698" y="68"/>
                    <a:pt x="409" y="166"/>
                    <a:pt x="132" y="293"/>
                  </a:cubicBezTo>
                  <a:cubicBezTo>
                    <a:pt x="42" y="335"/>
                    <a:pt x="1" y="443"/>
                    <a:pt x="43" y="534"/>
                  </a:cubicBezTo>
                  <a:cubicBezTo>
                    <a:pt x="72" y="600"/>
                    <a:pt x="138" y="640"/>
                    <a:pt x="210" y="640"/>
                  </a:cubicBezTo>
                  <a:cubicBezTo>
                    <a:pt x="234" y="640"/>
                    <a:pt x="261" y="635"/>
                    <a:pt x="285" y="623"/>
                  </a:cubicBezTo>
                  <a:cubicBezTo>
                    <a:pt x="541" y="506"/>
                    <a:pt x="803" y="417"/>
                    <a:pt x="1067" y="359"/>
                  </a:cubicBezTo>
                  <a:cubicBezTo>
                    <a:pt x="1115" y="349"/>
                    <a:pt x="1155" y="321"/>
                    <a:pt x="1183" y="279"/>
                  </a:cubicBezTo>
                  <a:cubicBezTo>
                    <a:pt x="1209" y="239"/>
                    <a:pt x="1218" y="190"/>
                    <a:pt x="1206" y="141"/>
                  </a:cubicBezTo>
                  <a:cubicBezTo>
                    <a:pt x="1197" y="102"/>
                    <a:pt x="1174" y="66"/>
                    <a:pt x="1140" y="39"/>
                  </a:cubicBezTo>
                  <a:cubicBezTo>
                    <a:pt x="1110" y="14"/>
                    <a:pt x="1069" y="1"/>
                    <a:pt x="10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sp>
        <p:nvSpPr>
          <p:cNvPr id="10284" name="Google Shape;10284;p50"/>
          <p:cNvSpPr/>
          <p:nvPr/>
        </p:nvSpPr>
        <p:spPr>
          <a:xfrm>
            <a:off x="924790" y="594513"/>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nvGrpSpPr>
          <p:cNvPr id="10285" name="Google Shape;10285;p50"/>
          <p:cNvGrpSpPr/>
          <p:nvPr/>
        </p:nvGrpSpPr>
        <p:grpSpPr>
          <a:xfrm>
            <a:off x="1172637" y="836525"/>
            <a:ext cx="448858" cy="448907"/>
            <a:chOff x="4803956" y="4148757"/>
            <a:chExt cx="326608" cy="326644"/>
          </a:xfrm>
        </p:grpSpPr>
        <p:sp>
          <p:nvSpPr>
            <p:cNvPr id="10286" name="Google Shape;10286;p50"/>
            <p:cNvSpPr/>
            <p:nvPr/>
          </p:nvSpPr>
          <p:spPr>
            <a:xfrm>
              <a:off x="4986376" y="4443464"/>
              <a:ext cx="25570" cy="25535"/>
            </a:xfrm>
            <a:custGeom>
              <a:avLst/>
              <a:gdLst/>
              <a:ahLst/>
              <a:cxnLst/>
              <a:rect l="l" t="t" r="r" b="b"/>
              <a:pathLst>
                <a:path w="731" h="730"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7" name="Google Shape;10287;p50"/>
            <p:cNvSpPr/>
            <p:nvPr/>
          </p:nvSpPr>
          <p:spPr>
            <a:xfrm>
              <a:off x="4922608" y="4443464"/>
              <a:ext cx="25535" cy="25535"/>
            </a:xfrm>
            <a:custGeom>
              <a:avLst/>
              <a:gdLst/>
              <a:ahLst/>
              <a:cxnLst/>
              <a:rect l="l" t="t" r="r" b="b"/>
              <a:pathLst>
                <a:path w="730" h="730"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8" name="Google Shape;10288;p50"/>
            <p:cNvSpPr/>
            <p:nvPr/>
          </p:nvSpPr>
          <p:spPr>
            <a:xfrm>
              <a:off x="5088448" y="4443464"/>
              <a:ext cx="25535" cy="25535"/>
            </a:xfrm>
            <a:custGeom>
              <a:avLst/>
              <a:gdLst/>
              <a:ahLst/>
              <a:cxnLst/>
              <a:rect l="l" t="t" r="r" b="b"/>
              <a:pathLst>
                <a:path w="730" h="730"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89" name="Google Shape;10289;p50"/>
            <p:cNvSpPr/>
            <p:nvPr/>
          </p:nvSpPr>
          <p:spPr>
            <a:xfrm>
              <a:off x="5037412" y="4443464"/>
              <a:ext cx="25535" cy="25535"/>
            </a:xfrm>
            <a:custGeom>
              <a:avLst/>
              <a:gdLst/>
              <a:ahLst/>
              <a:cxnLst/>
              <a:rect l="l" t="t" r="r" b="b"/>
              <a:pathLst>
                <a:path w="730" h="730"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0" name="Google Shape;10290;p50"/>
            <p:cNvSpPr/>
            <p:nvPr/>
          </p:nvSpPr>
          <p:spPr>
            <a:xfrm>
              <a:off x="4871572" y="4443464"/>
              <a:ext cx="25535" cy="25535"/>
            </a:xfrm>
            <a:custGeom>
              <a:avLst/>
              <a:gdLst/>
              <a:ahLst/>
              <a:cxnLst/>
              <a:rect l="l" t="t" r="r" b="b"/>
              <a:pathLst>
                <a:path w="730" h="730"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1" name="Google Shape;10291;p50"/>
            <p:cNvSpPr/>
            <p:nvPr/>
          </p:nvSpPr>
          <p:spPr>
            <a:xfrm>
              <a:off x="4820536" y="4443464"/>
              <a:ext cx="25535" cy="25535"/>
            </a:xfrm>
            <a:custGeom>
              <a:avLst/>
              <a:gdLst/>
              <a:ahLst/>
              <a:cxnLst/>
              <a:rect l="l" t="t" r="r" b="b"/>
              <a:pathLst>
                <a:path w="730" h="730"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2" name="Google Shape;10292;p50"/>
            <p:cNvSpPr/>
            <p:nvPr/>
          </p:nvSpPr>
          <p:spPr>
            <a:xfrm>
              <a:off x="4986376" y="4392428"/>
              <a:ext cx="25570" cy="25570"/>
            </a:xfrm>
            <a:custGeom>
              <a:avLst/>
              <a:gdLst/>
              <a:ahLst/>
              <a:cxnLst/>
              <a:rect l="l" t="t" r="r" b="b"/>
              <a:pathLst>
                <a:path w="731" h="731"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3" name="Google Shape;10293;p50"/>
            <p:cNvSpPr/>
            <p:nvPr/>
          </p:nvSpPr>
          <p:spPr>
            <a:xfrm>
              <a:off x="4922608" y="4392428"/>
              <a:ext cx="25535" cy="25570"/>
            </a:xfrm>
            <a:custGeom>
              <a:avLst/>
              <a:gdLst/>
              <a:ahLst/>
              <a:cxnLst/>
              <a:rect l="l" t="t" r="r" b="b"/>
              <a:pathLst>
                <a:path w="730" h="731"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4" name="Google Shape;10294;p50"/>
            <p:cNvSpPr/>
            <p:nvPr/>
          </p:nvSpPr>
          <p:spPr>
            <a:xfrm>
              <a:off x="5088448" y="4392428"/>
              <a:ext cx="25535" cy="25570"/>
            </a:xfrm>
            <a:custGeom>
              <a:avLst/>
              <a:gdLst/>
              <a:ahLst/>
              <a:cxnLst/>
              <a:rect l="l" t="t" r="r" b="b"/>
              <a:pathLst>
                <a:path w="730" h="731"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5" name="Google Shape;10295;p50"/>
            <p:cNvSpPr/>
            <p:nvPr/>
          </p:nvSpPr>
          <p:spPr>
            <a:xfrm>
              <a:off x="5037412" y="4392428"/>
              <a:ext cx="25535" cy="25570"/>
            </a:xfrm>
            <a:custGeom>
              <a:avLst/>
              <a:gdLst/>
              <a:ahLst/>
              <a:cxnLst/>
              <a:rect l="l" t="t" r="r" b="b"/>
              <a:pathLst>
                <a:path w="730" h="731"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6" name="Google Shape;10296;p50"/>
            <p:cNvSpPr/>
            <p:nvPr/>
          </p:nvSpPr>
          <p:spPr>
            <a:xfrm>
              <a:off x="4871572" y="4392428"/>
              <a:ext cx="25535" cy="25570"/>
            </a:xfrm>
            <a:custGeom>
              <a:avLst/>
              <a:gdLst/>
              <a:ahLst/>
              <a:cxnLst/>
              <a:rect l="l" t="t" r="r" b="b"/>
              <a:pathLst>
                <a:path w="730" h="731" extrusionOk="0">
                  <a:moveTo>
                    <a:pt x="0" y="1"/>
                  </a:moveTo>
                  <a:lnTo>
                    <a:pt x="0"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7" name="Google Shape;10297;p50"/>
            <p:cNvSpPr/>
            <p:nvPr/>
          </p:nvSpPr>
          <p:spPr>
            <a:xfrm>
              <a:off x="4820536" y="4392428"/>
              <a:ext cx="25535" cy="25570"/>
            </a:xfrm>
            <a:custGeom>
              <a:avLst/>
              <a:gdLst/>
              <a:ahLst/>
              <a:cxnLst/>
              <a:rect l="l" t="t" r="r" b="b"/>
              <a:pathLst>
                <a:path w="730" h="731" extrusionOk="0">
                  <a:moveTo>
                    <a:pt x="1" y="1"/>
                  </a:moveTo>
                  <a:lnTo>
                    <a:pt x="1" y="730"/>
                  </a:lnTo>
                  <a:lnTo>
                    <a:pt x="730" y="730"/>
                  </a:lnTo>
                  <a:lnTo>
                    <a:pt x="7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8" name="Google Shape;10298;p50"/>
            <p:cNvSpPr/>
            <p:nvPr/>
          </p:nvSpPr>
          <p:spPr>
            <a:xfrm>
              <a:off x="4986376" y="4328659"/>
              <a:ext cx="25570" cy="25535"/>
            </a:xfrm>
            <a:custGeom>
              <a:avLst/>
              <a:gdLst/>
              <a:ahLst/>
              <a:cxnLst/>
              <a:rect l="l" t="t" r="r" b="b"/>
              <a:pathLst>
                <a:path w="731" h="730" extrusionOk="0">
                  <a:moveTo>
                    <a:pt x="1" y="0"/>
                  </a:moveTo>
                  <a:lnTo>
                    <a:pt x="1"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299" name="Google Shape;10299;p50"/>
            <p:cNvSpPr/>
            <p:nvPr/>
          </p:nvSpPr>
          <p:spPr>
            <a:xfrm>
              <a:off x="4922608" y="4328659"/>
              <a:ext cx="25535" cy="25535"/>
            </a:xfrm>
            <a:custGeom>
              <a:avLst/>
              <a:gdLst/>
              <a:ahLst/>
              <a:cxnLst/>
              <a:rect l="l" t="t" r="r" b="b"/>
              <a:pathLst>
                <a:path w="730" h="730" extrusionOk="0">
                  <a:moveTo>
                    <a:pt x="0" y="0"/>
                  </a:moveTo>
                  <a:lnTo>
                    <a:pt x="0"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0" name="Google Shape;10300;p50"/>
            <p:cNvSpPr/>
            <p:nvPr/>
          </p:nvSpPr>
          <p:spPr>
            <a:xfrm>
              <a:off x="5088448" y="4328659"/>
              <a:ext cx="25535" cy="25535"/>
            </a:xfrm>
            <a:custGeom>
              <a:avLst/>
              <a:gdLst/>
              <a:ahLst/>
              <a:cxnLst/>
              <a:rect l="l" t="t" r="r" b="b"/>
              <a:pathLst>
                <a:path w="730" h="730" extrusionOk="0">
                  <a:moveTo>
                    <a:pt x="0" y="0"/>
                  </a:moveTo>
                  <a:lnTo>
                    <a:pt x="0"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1" name="Google Shape;10301;p50"/>
            <p:cNvSpPr/>
            <p:nvPr/>
          </p:nvSpPr>
          <p:spPr>
            <a:xfrm>
              <a:off x="5037412" y="4328659"/>
              <a:ext cx="25535" cy="25535"/>
            </a:xfrm>
            <a:custGeom>
              <a:avLst/>
              <a:gdLst/>
              <a:ahLst/>
              <a:cxnLst/>
              <a:rect l="l" t="t" r="r" b="b"/>
              <a:pathLst>
                <a:path w="730" h="730" extrusionOk="0">
                  <a:moveTo>
                    <a:pt x="1" y="0"/>
                  </a:moveTo>
                  <a:lnTo>
                    <a:pt x="1"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2" name="Google Shape;10302;p50"/>
            <p:cNvSpPr/>
            <p:nvPr/>
          </p:nvSpPr>
          <p:spPr>
            <a:xfrm>
              <a:off x="4871572" y="4328659"/>
              <a:ext cx="25535" cy="25535"/>
            </a:xfrm>
            <a:custGeom>
              <a:avLst/>
              <a:gdLst/>
              <a:ahLst/>
              <a:cxnLst/>
              <a:rect l="l" t="t" r="r" b="b"/>
              <a:pathLst>
                <a:path w="730" h="730" extrusionOk="0">
                  <a:moveTo>
                    <a:pt x="0" y="0"/>
                  </a:moveTo>
                  <a:lnTo>
                    <a:pt x="0"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3" name="Google Shape;10303;p50"/>
            <p:cNvSpPr/>
            <p:nvPr/>
          </p:nvSpPr>
          <p:spPr>
            <a:xfrm>
              <a:off x="4986376" y="4277623"/>
              <a:ext cx="25570" cy="25535"/>
            </a:xfrm>
            <a:custGeom>
              <a:avLst/>
              <a:gdLst/>
              <a:ahLst/>
              <a:cxnLst/>
              <a:rect l="l" t="t" r="r" b="b"/>
              <a:pathLst>
                <a:path w="731" h="730" extrusionOk="0">
                  <a:moveTo>
                    <a:pt x="1" y="0"/>
                  </a:moveTo>
                  <a:lnTo>
                    <a:pt x="1"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4" name="Google Shape;10304;p50"/>
            <p:cNvSpPr/>
            <p:nvPr/>
          </p:nvSpPr>
          <p:spPr>
            <a:xfrm>
              <a:off x="4922608" y="4277623"/>
              <a:ext cx="25535" cy="25535"/>
            </a:xfrm>
            <a:custGeom>
              <a:avLst/>
              <a:gdLst/>
              <a:ahLst/>
              <a:cxnLst/>
              <a:rect l="l" t="t" r="r" b="b"/>
              <a:pathLst>
                <a:path w="730" h="730" extrusionOk="0">
                  <a:moveTo>
                    <a:pt x="0" y="0"/>
                  </a:moveTo>
                  <a:lnTo>
                    <a:pt x="0"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5" name="Google Shape;10305;p50"/>
            <p:cNvSpPr/>
            <p:nvPr/>
          </p:nvSpPr>
          <p:spPr>
            <a:xfrm>
              <a:off x="5037412" y="4277623"/>
              <a:ext cx="25535" cy="25535"/>
            </a:xfrm>
            <a:custGeom>
              <a:avLst/>
              <a:gdLst/>
              <a:ahLst/>
              <a:cxnLst/>
              <a:rect l="l" t="t" r="r" b="b"/>
              <a:pathLst>
                <a:path w="730" h="730" extrusionOk="0">
                  <a:moveTo>
                    <a:pt x="1" y="0"/>
                  </a:moveTo>
                  <a:lnTo>
                    <a:pt x="1"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6" name="Google Shape;10306;p50"/>
            <p:cNvSpPr/>
            <p:nvPr/>
          </p:nvSpPr>
          <p:spPr>
            <a:xfrm>
              <a:off x="4871572" y="4277623"/>
              <a:ext cx="25535" cy="25535"/>
            </a:xfrm>
            <a:custGeom>
              <a:avLst/>
              <a:gdLst/>
              <a:ahLst/>
              <a:cxnLst/>
              <a:rect l="l" t="t" r="r" b="b"/>
              <a:pathLst>
                <a:path w="730" h="730" extrusionOk="0">
                  <a:moveTo>
                    <a:pt x="0" y="0"/>
                  </a:moveTo>
                  <a:lnTo>
                    <a:pt x="0"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7" name="Google Shape;10307;p50"/>
            <p:cNvSpPr/>
            <p:nvPr/>
          </p:nvSpPr>
          <p:spPr>
            <a:xfrm>
              <a:off x="4862652" y="4155158"/>
              <a:ext cx="209250" cy="97000"/>
            </a:xfrm>
            <a:custGeom>
              <a:avLst/>
              <a:gdLst/>
              <a:ahLst/>
              <a:cxnLst/>
              <a:rect l="l" t="t" r="r" b="b"/>
              <a:pathLst>
                <a:path w="5982" h="2773" extrusionOk="0">
                  <a:moveTo>
                    <a:pt x="0" y="0"/>
                  </a:moveTo>
                  <a:lnTo>
                    <a:pt x="0" y="2225"/>
                  </a:lnTo>
                  <a:cubicBezTo>
                    <a:pt x="0" y="2225"/>
                    <a:pt x="985" y="2772"/>
                    <a:pt x="2991" y="2772"/>
                  </a:cubicBezTo>
                  <a:cubicBezTo>
                    <a:pt x="4997" y="2772"/>
                    <a:pt x="5981" y="2225"/>
                    <a:pt x="5981" y="2225"/>
                  </a:cubicBezTo>
                  <a:lnTo>
                    <a:pt x="598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8" name="Google Shape;10308;p50"/>
            <p:cNvSpPr/>
            <p:nvPr/>
          </p:nvSpPr>
          <p:spPr>
            <a:xfrm>
              <a:off x="4820536" y="4328659"/>
              <a:ext cx="25535" cy="25535"/>
            </a:xfrm>
            <a:custGeom>
              <a:avLst/>
              <a:gdLst/>
              <a:ahLst/>
              <a:cxnLst/>
              <a:rect l="l" t="t" r="r" b="b"/>
              <a:pathLst>
                <a:path w="730" h="730" extrusionOk="0">
                  <a:moveTo>
                    <a:pt x="1" y="0"/>
                  </a:moveTo>
                  <a:lnTo>
                    <a:pt x="1" y="730"/>
                  </a:lnTo>
                  <a:lnTo>
                    <a:pt x="730" y="730"/>
                  </a:lnTo>
                  <a:lnTo>
                    <a:pt x="73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09" name="Google Shape;10309;p50"/>
            <p:cNvSpPr/>
            <p:nvPr/>
          </p:nvSpPr>
          <p:spPr>
            <a:xfrm>
              <a:off x="4810322" y="4155158"/>
              <a:ext cx="313526" cy="45964"/>
            </a:xfrm>
            <a:custGeom>
              <a:avLst/>
              <a:gdLst/>
              <a:ahLst/>
              <a:cxnLst/>
              <a:rect l="l" t="t" r="r" b="b"/>
              <a:pathLst>
                <a:path w="8963" h="1314" extrusionOk="0">
                  <a:moveTo>
                    <a:pt x="1" y="0"/>
                  </a:moveTo>
                  <a:lnTo>
                    <a:pt x="1" y="820"/>
                  </a:lnTo>
                  <a:cubicBezTo>
                    <a:pt x="1" y="820"/>
                    <a:pt x="336" y="1313"/>
                    <a:pt x="748" y="1313"/>
                  </a:cubicBezTo>
                  <a:cubicBezTo>
                    <a:pt x="955" y="1313"/>
                    <a:pt x="1140" y="1127"/>
                    <a:pt x="1276" y="941"/>
                  </a:cubicBezTo>
                  <a:cubicBezTo>
                    <a:pt x="1329" y="866"/>
                    <a:pt x="1412" y="829"/>
                    <a:pt x="1495" y="829"/>
                  </a:cubicBezTo>
                  <a:cubicBezTo>
                    <a:pt x="1578" y="829"/>
                    <a:pt x="1661" y="866"/>
                    <a:pt x="1715" y="941"/>
                  </a:cubicBezTo>
                  <a:cubicBezTo>
                    <a:pt x="1849" y="1127"/>
                    <a:pt x="2036" y="1313"/>
                    <a:pt x="2242" y="1313"/>
                  </a:cubicBezTo>
                  <a:cubicBezTo>
                    <a:pt x="2447" y="1313"/>
                    <a:pt x="2634" y="1127"/>
                    <a:pt x="2768" y="941"/>
                  </a:cubicBezTo>
                  <a:cubicBezTo>
                    <a:pt x="2822" y="866"/>
                    <a:pt x="2905" y="829"/>
                    <a:pt x="2988" y="829"/>
                  </a:cubicBezTo>
                  <a:cubicBezTo>
                    <a:pt x="3072" y="829"/>
                    <a:pt x="3155" y="866"/>
                    <a:pt x="3209" y="941"/>
                  </a:cubicBezTo>
                  <a:cubicBezTo>
                    <a:pt x="3343" y="1127"/>
                    <a:pt x="3530" y="1313"/>
                    <a:pt x="3735" y="1313"/>
                  </a:cubicBezTo>
                  <a:cubicBezTo>
                    <a:pt x="3941" y="1313"/>
                    <a:pt x="4128" y="1127"/>
                    <a:pt x="4262" y="941"/>
                  </a:cubicBezTo>
                  <a:cubicBezTo>
                    <a:pt x="4316" y="866"/>
                    <a:pt x="4399" y="829"/>
                    <a:pt x="4482" y="829"/>
                  </a:cubicBezTo>
                  <a:cubicBezTo>
                    <a:pt x="4564" y="829"/>
                    <a:pt x="4647" y="866"/>
                    <a:pt x="4701" y="941"/>
                  </a:cubicBezTo>
                  <a:cubicBezTo>
                    <a:pt x="4837" y="1127"/>
                    <a:pt x="5022" y="1313"/>
                    <a:pt x="5228" y="1313"/>
                  </a:cubicBezTo>
                  <a:cubicBezTo>
                    <a:pt x="5435" y="1313"/>
                    <a:pt x="5620" y="1127"/>
                    <a:pt x="5756" y="941"/>
                  </a:cubicBezTo>
                  <a:cubicBezTo>
                    <a:pt x="5809" y="866"/>
                    <a:pt x="5892" y="829"/>
                    <a:pt x="5975" y="829"/>
                  </a:cubicBezTo>
                  <a:cubicBezTo>
                    <a:pt x="6058" y="829"/>
                    <a:pt x="6141" y="866"/>
                    <a:pt x="6195" y="941"/>
                  </a:cubicBezTo>
                  <a:cubicBezTo>
                    <a:pt x="6329" y="1127"/>
                    <a:pt x="6516" y="1313"/>
                    <a:pt x="6722" y="1313"/>
                  </a:cubicBezTo>
                  <a:cubicBezTo>
                    <a:pt x="6927" y="1313"/>
                    <a:pt x="7114" y="1127"/>
                    <a:pt x="7248" y="941"/>
                  </a:cubicBezTo>
                  <a:cubicBezTo>
                    <a:pt x="7302" y="866"/>
                    <a:pt x="7385" y="829"/>
                    <a:pt x="7468" y="829"/>
                  </a:cubicBezTo>
                  <a:cubicBezTo>
                    <a:pt x="7552" y="829"/>
                    <a:pt x="7635" y="866"/>
                    <a:pt x="7689" y="941"/>
                  </a:cubicBezTo>
                  <a:cubicBezTo>
                    <a:pt x="7823" y="1127"/>
                    <a:pt x="8010" y="1313"/>
                    <a:pt x="8215" y="1313"/>
                  </a:cubicBezTo>
                  <a:cubicBezTo>
                    <a:pt x="8627" y="1313"/>
                    <a:pt x="8962" y="820"/>
                    <a:pt x="8962" y="820"/>
                  </a:cubicBezTo>
                  <a:lnTo>
                    <a:pt x="89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0" name="Google Shape;10310;p50"/>
            <p:cNvSpPr/>
            <p:nvPr/>
          </p:nvSpPr>
          <p:spPr>
            <a:xfrm>
              <a:off x="4980010" y="4437098"/>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4"/>
                    <a:pt x="183" y="1094"/>
                  </a:cubicBezTo>
                  <a:lnTo>
                    <a:pt x="912" y="1094"/>
                  </a:lnTo>
                  <a:cubicBezTo>
                    <a:pt x="1013" y="1094"/>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1" name="Google Shape;10311;p50"/>
            <p:cNvSpPr/>
            <p:nvPr/>
          </p:nvSpPr>
          <p:spPr>
            <a:xfrm>
              <a:off x="4916206" y="4437098"/>
              <a:ext cx="38303" cy="38303"/>
            </a:xfrm>
            <a:custGeom>
              <a:avLst/>
              <a:gdLst/>
              <a:ahLst/>
              <a:cxnLst/>
              <a:rect l="l" t="t" r="r" b="b"/>
              <a:pathLst>
                <a:path w="1095"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4"/>
                    <a:pt x="183" y="1094"/>
                  </a:cubicBezTo>
                  <a:lnTo>
                    <a:pt x="913" y="1094"/>
                  </a:lnTo>
                  <a:cubicBezTo>
                    <a:pt x="1013" y="1094"/>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2" name="Google Shape;10312;p50"/>
            <p:cNvSpPr/>
            <p:nvPr/>
          </p:nvSpPr>
          <p:spPr>
            <a:xfrm>
              <a:off x="5082047" y="4437098"/>
              <a:ext cx="38338" cy="38303"/>
            </a:xfrm>
            <a:custGeom>
              <a:avLst/>
              <a:gdLst/>
              <a:ahLst/>
              <a:cxnLst/>
              <a:rect l="l" t="t" r="r" b="b"/>
              <a:pathLst>
                <a:path w="1096"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4"/>
                    <a:pt x="183" y="1094"/>
                  </a:cubicBezTo>
                  <a:lnTo>
                    <a:pt x="913" y="1094"/>
                  </a:lnTo>
                  <a:cubicBezTo>
                    <a:pt x="1013" y="1094"/>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3" name="Google Shape;10313;p50"/>
            <p:cNvSpPr/>
            <p:nvPr/>
          </p:nvSpPr>
          <p:spPr>
            <a:xfrm>
              <a:off x="5031046" y="4437098"/>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4"/>
                    <a:pt x="183" y="1094"/>
                  </a:cubicBezTo>
                  <a:lnTo>
                    <a:pt x="912" y="1094"/>
                  </a:lnTo>
                  <a:cubicBezTo>
                    <a:pt x="1013" y="1094"/>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4" name="Google Shape;10314;p50"/>
            <p:cNvSpPr/>
            <p:nvPr/>
          </p:nvSpPr>
          <p:spPr>
            <a:xfrm>
              <a:off x="4865171" y="4437098"/>
              <a:ext cx="38338" cy="38303"/>
            </a:xfrm>
            <a:custGeom>
              <a:avLst/>
              <a:gdLst/>
              <a:ahLst/>
              <a:cxnLst/>
              <a:rect l="l" t="t" r="r" b="b"/>
              <a:pathLst>
                <a:path w="1096"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4"/>
                    <a:pt x="183" y="1094"/>
                  </a:cubicBezTo>
                  <a:lnTo>
                    <a:pt x="913" y="1094"/>
                  </a:lnTo>
                  <a:cubicBezTo>
                    <a:pt x="1013" y="1094"/>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5" name="Google Shape;10315;p50"/>
            <p:cNvSpPr/>
            <p:nvPr/>
          </p:nvSpPr>
          <p:spPr>
            <a:xfrm>
              <a:off x="4814170" y="4437098"/>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4"/>
                    <a:pt x="183" y="1094"/>
                  </a:cubicBezTo>
                  <a:lnTo>
                    <a:pt x="912" y="1094"/>
                  </a:lnTo>
                  <a:cubicBezTo>
                    <a:pt x="1013" y="1094"/>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6" name="Google Shape;10316;p50"/>
            <p:cNvSpPr/>
            <p:nvPr/>
          </p:nvSpPr>
          <p:spPr>
            <a:xfrm>
              <a:off x="4980010" y="4386062"/>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5"/>
                    <a:pt x="183" y="1095"/>
                  </a:cubicBezTo>
                  <a:lnTo>
                    <a:pt x="912" y="1095"/>
                  </a:lnTo>
                  <a:cubicBezTo>
                    <a:pt x="1013" y="1095"/>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7" name="Google Shape;10317;p50"/>
            <p:cNvSpPr/>
            <p:nvPr/>
          </p:nvSpPr>
          <p:spPr>
            <a:xfrm>
              <a:off x="4916206" y="4386062"/>
              <a:ext cx="38303" cy="38303"/>
            </a:xfrm>
            <a:custGeom>
              <a:avLst/>
              <a:gdLst/>
              <a:ahLst/>
              <a:cxnLst/>
              <a:rect l="l" t="t" r="r" b="b"/>
              <a:pathLst>
                <a:path w="1095"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5"/>
                    <a:pt x="183" y="1095"/>
                  </a:cubicBezTo>
                  <a:lnTo>
                    <a:pt x="913" y="1095"/>
                  </a:lnTo>
                  <a:cubicBezTo>
                    <a:pt x="1013" y="1095"/>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8" name="Google Shape;10318;p50"/>
            <p:cNvSpPr/>
            <p:nvPr/>
          </p:nvSpPr>
          <p:spPr>
            <a:xfrm>
              <a:off x="5082047" y="4386062"/>
              <a:ext cx="38338" cy="38303"/>
            </a:xfrm>
            <a:custGeom>
              <a:avLst/>
              <a:gdLst/>
              <a:ahLst/>
              <a:cxnLst/>
              <a:rect l="l" t="t" r="r" b="b"/>
              <a:pathLst>
                <a:path w="1096"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5"/>
                    <a:pt x="183" y="1095"/>
                  </a:cubicBezTo>
                  <a:lnTo>
                    <a:pt x="913" y="1095"/>
                  </a:lnTo>
                  <a:cubicBezTo>
                    <a:pt x="1013" y="1095"/>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19" name="Google Shape;10319;p50"/>
            <p:cNvSpPr/>
            <p:nvPr/>
          </p:nvSpPr>
          <p:spPr>
            <a:xfrm>
              <a:off x="5031046" y="4386062"/>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5"/>
                    <a:pt x="183" y="1095"/>
                  </a:cubicBezTo>
                  <a:lnTo>
                    <a:pt x="912" y="1095"/>
                  </a:lnTo>
                  <a:cubicBezTo>
                    <a:pt x="1013" y="1095"/>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0" name="Google Shape;10320;p50"/>
            <p:cNvSpPr/>
            <p:nvPr/>
          </p:nvSpPr>
          <p:spPr>
            <a:xfrm>
              <a:off x="4865171" y="4386062"/>
              <a:ext cx="38338" cy="38303"/>
            </a:xfrm>
            <a:custGeom>
              <a:avLst/>
              <a:gdLst/>
              <a:ahLst/>
              <a:cxnLst/>
              <a:rect l="l" t="t" r="r" b="b"/>
              <a:pathLst>
                <a:path w="1096" h="1095" extrusionOk="0">
                  <a:moveTo>
                    <a:pt x="730" y="365"/>
                  </a:moveTo>
                  <a:lnTo>
                    <a:pt x="730" y="730"/>
                  </a:lnTo>
                  <a:lnTo>
                    <a:pt x="366" y="730"/>
                  </a:lnTo>
                  <a:lnTo>
                    <a:pt x="366" y="365"/>
                  </a:lnTo>
                  <a:close/>
                  <a:moveTo>
                    <a:pt x="183" y="0"/>
                  </a:moveTo>
                  <a:cubicBezTo>
                    <a:pt x="83" y="0"/>
                    <a:pt x="1" y="82"/>
                    <a:pt x="1" y="183"/>
                  </a:cubicBezTo>
                  <a:lnTo>
                    <a:pt x="1" y="912"/>
                  </a:lnTo>
                  <a:cubicBezTo>
                    <a:pt x="1" y="1011"/>
                    <a:pt x="83" y="1095"/>
                    <a:pt x="183" y="1095"/>
                  </a:cubicBezTo>
                  <a:lnTo>
                    <a:pt x="913" y="1095"/>
                  </a:lnTo>
                  <a:cubicBezTo>
                    <a:pt x="1013" y="1095"/>
                    <a:pt x="1095" y="1011"/>
                    <a:pt x="1095" y="912"/>
                  </a:cubicBezTo>
                  <a:lnTo>
                    <a:pt x="1095" y="183"/>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1" name="Google Shape;10321;p50"/>
            <p:cNvSpPr/>
            <p:nvPr/>
          </p:nvSpPr>
          <p:spPr>
            <a:xfrm>
              <a:off x="4814170" y="4386062"/>
              <a:ext cx="38303" cy="38303"/>
            </a:xfrm>
            <a:custGeom>
              <a:avLst/>
              <a:gdLst/>
              <a:ahLst/>
              <a:cxnLst/>
              <a:rect l="l" t="t" r="r" b="b"/>
              <a:pathLst>
                <a:path w="1095" h="1095" extrusionOk="0">
                  <a:moveTo>
                    <a:pt x="730" y="365"/>
                  </a:moveTo>
                  <a:lnTo>
                    <a:pt x="730" y="730"/>
                  </a:lnTo>
                  <a:lnTo>
                    <a:pt x="365" y="730"/>
                  </a:lnTo>
                  <a:lnTo>
                    <a:pt x="365" y="365"/>
                  </a:lnTo>
                  <a:close/>
                  <a:moveTo>
                    <a:pt x="183" y="0"/>
                  </a:moveTo>
                  <a:cubicBezTo>
                    <a:pt x="82" y="0"/>
                    <a:pt x="0" y="82"/>
                    <a:pt x="0" y="183"/>
                  </a:cubicBezTo>
                  <a:lnTo>
                    <a:pt x="0" y="912"/>
                  </a:lnTo>
                  <a:cubicBezTo>
                    <a:pt x="0" y="1011"/>
                    <a:pt x="82" y="1095"/>
                    <a:pt x="183" y="1095"/>
                  </a:cubicBezTo>
                  <a:lnTo>
                    <a:pt x="912" y="1095"/>
                  </a:lnTo>
                  <a:cubicBezTo>
                    <a:pt x="1013" y="1095"/>
                    <a:pt x="1094" y="1011"/>
                    <a:pt x="1094" y="912"/>
                  </a:cubicBezTo>
                  <a:lnTo>
                    <a:pt x="1094" y="183"/>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2" name="Google Shape;10322;p50"/>
            <p:cNvSpPr/>
            <p:nvPr/>
          </p:nvSpPr>
          <p:spPr>
            <a:xfrm>
              <a:off x="4980010" y="4322258"/>
              <a:ext cx="38303" cy="38303"/>
            </a:xfrm>
            <a:custGeom>
              <a:avLst/>
              <a:gdLst/>
              <a:ahLst/>
              <a:cxnLst/>
              <a:rect l="l" t="t" r="r" b="b"/>
              <a:pathLst>
                <a:path w="1095" h="1095" extrusionOk="0">
                  <a:moveTo>
                    <a:pt x="730" y="366"/>
                  </a:moveTo>
                  <a:lnTo>
                    <a:pt x="730" y="730"/>
                  </a:lnTo>
                  <a:lnTo>
                    <a:pt x="365" y="730"/>
                  </a:lnTo>
                  <a:lnTo>
                    <a:pt x="365" y="366"/>
                  </a:lnTo>
                  <a:close/>
                  <a:moveTo>
                    <a:pt x="183" y="1"/>
                  </a:moveTo>
                  <a:cubicBezTo>
                    <a:pt x="82" y="1"/>
                    <a:pt x="0" y="83"/>
                    <a:pt x="0" y="183"/>
                  </a:cubicBezTo>
                  <a:lnTo>
                    <a:pt x="0" y="913"/>
                  </a:lnTo>
                  <a:cubicBezTo>
                    <a:pt x="0" y="1012"/>
                    <a:pt x="82" y="1095"/>
                    <a:pt x="183" y="1095"/>
                  </a:cubicBezTo>
                  <a:lnTo>
                    <a:pt x="912" y="1095"/>
                  </a:lnTo>
                  <a:cubicBezTo>
                    <a:pt x="1013" y="1095"/>
                    <a:pt x="1094" y="1012"/>
                    <a:pt x="1094" y="913"/>
                  </a:cubicBezTo>
                  <a:lnTo>
                    <a:pt x="1094" y="183"/>
                  </a:lnTo>
                  <a:cubicBezTo>
                    <a:pt x="1094" y="83"/>
                    <a:pt x="1013" y="1"/>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3" name="Google Shape;10323;p50"/>
            <p:cNvSpPr/>
            <p:nvPr/>
          </p:nvSpPr>
          <p:spPr>
            <a:xfrm>
              <a:off x="4916206" y="4322258"/>
              <a:ext cx="38303" cy="38303"/>
            </a:xfrm>
            <a:custGeom>
              <a:avLst/>
              <a:gdLst/>
              <a:ahLst/>
              <a:cxnLst/>
              <a:rect l="l" t="t" r="r" b="b"/>
              <a:pathLst>
                <a:path w="1095" h="1095" extrusionOk="0">
                  <a:moveTo>
                    <a:pt x="730" y="366"/>
                  </a:moveTo>
                  <a:lnTo>
                    <a:pt x="730" y="730"/>
                  </a:lnTo>
                  <a:lnTo>
                    <a:pt x="366" y="730"/>
                  </a:lnTo>
                  <a:lnTo>
                    <a:pt x="366" y="366"/>
                  </a:lnTo>
                  <a:close/>
                  <a:moveTo>
                    <a:pt x="183" y="1"/>
                  </a:moveTo>
                  <a:cubicBezTo>
                    <a:pt x="83" y="1"/>
                    <a:pt x="1" y="83"/>
                    <a:pt x="1" y="183"/>
                  </a:cubicBezTo>
                  <a:lnTo>
                    <a:pt x="1" y="913"/>
                  </a:lnTo>
                  <a:cubicBezTo>
                    <a:pt x="1" y="1012"/>
                    <a:pt x="83" y="1095"/>
                    <a:pt x="183" y="1095"/>
                  </a:cubicBezTo>
                  <a:lnTo>
                    <a:pt x="913" y="1095"/>
                  </a:lnTo>
                  <a:cubicBezTo>
                    <a:pt x="1013" y="1095"/>
                    <a:pt x="1095" y="1012"/>
                    <a:pt x="1095" y="913"/>
                  </a:cubicBezTo>
                  <a:lnTo>
                    <a:pt x="1095" y="183"/>
                  </a:lnTo>
                  <a:cubicBezTo>
                    <a:pt x="1095" y="83"/>
                    <a:pt x="1013"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4" name="Google Shape;10324;p50"/>
            <p:cNvSpPr/>
            <p:nvPr/>
          </p:nvSpPr>
          <p:spPr>
            <a:xfrm>
              <a:off x="5082047" y="4322258"/>
              <a:ext cx="38338" cy="38303"/>
            </a:xfrm>
            <a:custGeom>
              <a:avLst/>
              <a:gdLst/>
              <a:ahLst/>
              <a:cxnLst/>
              <a:rect l="l" t="t" r="r" b="b"/>
              <a:pathLst>
                <a:path w="1096" h="1095" extrusionOk="0">
                  <a:moveTo>
                    <a:pt x="730" y="366"/>
                  </a:moveTo>
                  <a:lnTo>
                    <a:pt x="730" y="730"/>
                  </a:lnTo>
                  <a:lnTo>
                    <a:pt x="366" y="730"/>
                  </a:lnTo>
                  <a:lnTo>
                    <a:pt x="366" y="366"/>
                  </a:lnTo>
                  <a:close/>
                  <a:moveTo>
                    <a:pt x="183" y="1"/>
                  </a:moveTo>
                  <a:cubicBezTo>
                    <a:pt x="83" y="1"/>
                    <a:pt x="1" y="83"/>
                    <a:pt x="1" y="183"/>
                  </a:cubicBezTo>
                  <a:lnTo>
                    <a:pt x="1" y="913"/>
                  </a:lnTo>
                  <a:cubicBezTo>
                    <a:pt x="1" y="1012"/>
                    <a:pt x="83" y="1095"/>
                    <a:pt x="183" y="1095"/>
                  </a:cubicBezTo>
                  <a:lnTo>
                    <a:pt x="913" y="1095"/>
                  </a:lnTo>
                  <a:cubicBezTo>
                    <a:pt x="1013" y="1095"/>
                    <a:pt x="1095" y="1012"/>
                    <a:pt x="1095" y="913"/>
                  </a:cubicBezTo>
                  <a:lnTo>
                    <a:pt x="1095" y="183"/>
                  </a:lnTo>
                  <a:cubicBezTo>
                    <a:pt x="1095" y="83"/>
                    <a:pt x="1013"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5" name="Google Shape;10325;p50"/>
            <p:cNvSpPr/>
            <p:nvPr/>
          </p:nvSpPr>
          <p:spPr>
            <a:xfrm>
              <a:off x="5031046" y="4322258"/>
              <a:ext cx="38303" cy="38303"/>
            </a:xfrm>
            <a:custGeom>
              <a:avLst/>
              <a:gdLst/>
              <a:ahLst/>
              <a:cxnLst/>
              <a:rect l="l" t="t" r="r" b="b"/>
              <a:pathLst>
                <a:path w="1095" h="1095" extrusionOk="0">
                  <a:moveTo>
                    <a:pt x="730" y="366"/>
                  </a:moveTo>
                  <a:lnTo>
                    <a:pt x="730" y="730"/>
                  </a:lnTo>
                  <a:lnTo>
                    <a:pt x="365" y="730"/>
                  </a:lnTo>
                  <a:lnTo>
                    <a:pt x="365" y="366"/>
                  </a:lnTo>
                  <a:close/>
                  <a:moveTo>
                    <a:pt x="183" y="1"/>
                  </a:moveTo>
                  <a:cubicBezTo>
                    <a:pt x="82" y="1"/>
                    <a:pt x="0" y="83"/>
                    <a:pt x="0" y="183"/>
                  </a:cubicBezTo>
                  <a:lnTo>
                    <a:pt x="0" y="913"/>
                  </a:lnTo>
                  <a:cubicBezTo>
                    <a:pt x="0" y="1012"/>
                    <a:pt x="82" y="1095"/>
                    <a:pt x="183" y="1095"/>
                  </a:cubicBezTo>
                  <a:lnTo>
                    <a:pt x="912" y="1095"/>
                  </a:lnTo>
                  <a:cubicBezTo>
                    <a:pt x="1013" y="1095"/>
                    <a:pt x="1094" y="1012"/>
                    <a:pt x="1094" y="913"/>
                  </a:cubicBezTo>
                  <a:lnTo>
                    <a:pt x="1094" y="183"/>
                  </a:lnTo>
                  <a:cubicBezTo>
                    <a:pt x="1094" y="83"/>
                    <a:pt x="1013" y="1"/>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6" name="Google Shape;10326;p50"/>
            <p:cNvSpPr/>
            <p:nvPr/>
          </p:nvSpPr>
          <p:spPr>
            <a:xfrm>
              <a:off x="4865171" y="4322258"/>
              <a:ext cx="38338" cy="38303"/>
            </a:xfrm>
            <a:custGeom>
              <a:avLst/>
              <a:gdLst/>
              <a:ahLst/>
              <a:cxnLst/>
              <a:rect l="l" t="t" r="r" b="b"/>
              <a:pathLst>
                <a:path w="1096" h="1095" extrusionOk="0">
                  <a:moveTo>
                    <a:pt x="730" y="366"/>
                  </a:moveTo>
                  <a:lnTo>
                    <a:pt x="730" y="730"/>
                  </a:lnTo>
                  <a:lnTo>
                    <a:pt x="366" y="730"/>
                  </a:lnTo>
                  <a:lnTo>
                    <a:pt x="366" y="366"/>
                  </a:lnTo>
                  <a:close/>
                  <a:moveTo>
                    <a:pt x="183" y="1"/>
                  </a:moveTo>
                  <a:cubicBezTo>
                    <a:pt x="83" y="1"/>
                    <a:pt x="1" y="83"/>
                    <a:pt x="1" y="183"/>
                  </a:cubicBezTo>
                  <a:lnTo>
                    <a:pt x="1" y="913"/>
                  </a:lnTo>
                  <a:cubicBezTo>
                    <a:pt x="1" y="1012"/>
                    <a:pt x="83" y="1095"/>
                    <a:pt x="183" y="1095"/>
                  </a:cubicBezTo>
                  <a:lnTo>
                    <a:pt x="913" y="1095"/>
                  </a:lnTo>
                  <a:cubicBezTo>
                    <a:pt x="1013" y="1095"/>
                    <a:pt x="1095" y="1012"/>
                    <a:pt x="1095" y="913"/>
                  </a:cubicBezTo>
                  <a:lnTo>
                    <a:pt x="1095" y="183"/>
                  </a:lnTo>
                  <a:cubicBezTo>
                    <a:pt x="1095" y="83"/>
                    <a:pt x="1013" y="1"/>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7" name="Google Shape;10327;p50"/>
            <p:cNvSpPr/>
            <p:nvPr/>
          </p:nvSpPr>
          <p:spPr>
            <a:xfrm>
              <a:off x="4980010" y="4271257"/>
              <a:ext cx="38303" cy="38303"/>
            </a:xfrm>
            <a:custGeom>
              <a:avLst/>
              <a:gdLst/>
              <a:ahLst/>
              <a:cxnLst/>
              <a:rect l="l" t="t" r="r" b="b"/>
              <a:pathLst>
                <a:path w="1095" h="1095" extrusionOk="0">
                  <a:moveTo>
                    <a:pt x="730" y="365"/>
                  </a:moveTo>
                  <a:lnTo>
                    <a:pt x="730" y="729"/>
                  </a:lnTo>
                  <a:lnTo>
                    <a:pt x="365" y="729"/>
                  </a:lnTo>
                  <a:lnTo>
                    <a:pt x="365" y="365"/>
                  </a:lnTo>
                  <a:close/>
                  <a:moveTo>
                    <a:pt x="183" y="0"/>
                  </a:moveTo>
                  <a:cubicBezTo>
                    <a:pt x="82" y="0"/>
                    <a:pt x="0" y="82"/>
                    <a:pt x="0" y="182"/>
                  </a:cubicBezTo>
                  <a:lnTo>
                    <a:pt x="0" y="912"/>
                  </a:lnTo>
                  <a:cubicBezTo>
                    <a:pt x="0" y="1011"/>
                    <a:pt x="82" y="1094"/>
                    <a:pt x="183" y="1094"/>
                  </a:cubicBezTo>
                  <a:lnTo>
                    <a:pt x="912" y="1094"/>
                  </a:lnTo>
                  <a:cubicBezTo>
                    <a:pt x="1013" y="1094"/>
                    <a:pt x="1094" y="1011"/>
                    <a:pt x="1094" y="912"/>
                  </a:cubicBezTo>
                  <a:lnTo>
                    <a:pt x="1094" y="182"/>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8" name="Google Shape;10328;p50"/>
            <p:cNvSpPr/>
            <p:nvPr/>
          </p:nvSpPr>
          <p:spPr>
            <a:xfrm>
              <a:off x="4916206" y="4271257"/>
              <a:ext cx="38303" cy="38303"/>
            </a:xfrm>
            <a:custGeom>
              <a:avLst/>
              <a:gdLst/>
              <a:ahLst/>
              <a:cxnLst/>
              <a:rect l="l" t="t" r="r" b="b"/>
              <a:pathLst>
                <a:path w="1095" h="1095" extrusionOk="0">
                  <a:moveTo>
                    <a:pt x="730" y="365"/>
                  </a:moveTo>
                  <a:lnTo>
                    <a:pt x="730" y="729"/>
                  </a:lnTo>
                  <a:lnTo>
                    <a:pt x="366" y="729"/>
                  </a:lnTo>
                  <a:lnTo>
                    <a:pt x="366" y="365"/>
                  </a:lnTo>
                  <a:close/>
                  <a:moveTo>
                    <a:pt x="183" y="0"/>
                  </a:moveTo>
                  <a:cubicBezTo>
                    <a:pt x="83" y="0"/>
                    <a:pt x="1" y="82"/>
                    <a:pt x="1" y="182"/>
                  </a:cubicBezTo>
                  <a:lnTo>
                    <a:pt x="1" y="912"/>
                  </a:lnTo>
                  <a:cubicBezTo>
                    <a:pt x="1" y="1011"/>
                    <a:pt x="83" y="1094"/>
                    <a:pt x="183" y="1094"/>
                  </a:cubicBezTo>
                  <a:lnTo>
                    <a:pt x="913" y="1094"/>
                  </a:lnTo>
                  <a:cubicBezTo>
                    <a:pt x="1013" y="1094"/>
                    <a:pt x="1095" y="1011"/>
                    <a:pt x="1095" y="912"/>
                  </a:cubicBezTo>
                  <a:lnTo>
                    <a:pt x="1095" y="182"/>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29" name="Google Shape;10329;p50"/>
            <p:cNvSpPr/>
            <p:nvPr/>
          </p:nvSpPr>
          <p:spPr>
            <a:xfrm>
              <a:off x="5031046" y="4271257"/>
              <a:ext cx="38303" cy="38303"/>
            </a:xfrm>
            <a:custGeom>
              <a:avLst/>
              <a:gdLst/>
              <a:ahLst/>
              <a:cxnLst/>
              <a:rect l="l" t="t" r="r" b="b"/>
              <a:pathLst>
                <a:path w="1095" h="1095" extrusionOk="0">
                  <a:moveTo>
                    <a:pt x="730" y="365"/>
                  </a:moveTo>
                  <a:lnTo>
                    <a:pt x="730" y="729"/>
                  </a:lnTo>
                  <a:lnTo>
                    <a:pt x="365" y="729"/>
                  </a:lnTo>
                  <a:lnTo>
                    <a:pt x="365" y="365"/>
                  </a:lnTo>
                  <a:close/>
                  <a:moveTo>
                    <a:pt x="183" y="0"/>
                  </a:moveTo>
                  <a:cubicBezTo>
                    <a:pt x="82" y="0"/>
                    <a:pt x="0" y="82"/>
                    <a:pt x="0" y="182"/>
                  </a:cubicBezTo>
                  <a:lnTo>
                    <a:pt x="0" y="912"/>
                  </a:lnTo>
                  <a:cubicBezTo>
                    <a:pt x="0" y="1011"/>
                    <a:pt x="82" y="1094"/>
                    <a:pt x="183" y="1094"/>
                  </a:cubicBezTo>
                  <a:lnTo>
                    <a:pt x="912" y="1094"/>
                  </a:lnTo>
                  <a:cubicBezTo>
                    <a:pt x="1013" y="1094"/>
                    <a:pt x="1094" y="1011"/>
                    <a:pt x="1094" y="912"/>
                  </a:cubicBezTo>
                  <a:lnTo>
                    <a:pt x="1094" y="182"/>
                  </a:lnTo>
                  <a:cubicBezTo>
                    <a:pt x="1094" y="82"/>
                    <a:pt x="1013" y="0"/>
                    <a:pt x="9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0" name="Google Shape;10330;p50"/>
            <p:cNvSpPr/>
            <p:nvPr/>
          </p:nvSpPr>
          <p:spPr>
            <a:xfrm>
              <a:off x="4865171" y="4271257"/>
              <a:ext cx="38338" cy="38303"/>
            </a:xfrm>
            <a:custGeom>
              <a:avLst/>
              <a:gdLst/>
              <a:ahLst/>
              <a:cxnLst/>
              <a:rect l="l" t="t" r="r" b="b"/>
              <a:pathLst>
                <a:path w="1096" h="1095" extrusionOk="0">
                  <a:moveTo>
                    <a:pt x="730" y="365"/>
                  </a:moveTo>
                  <a:lnTo>
                    <a:pt x="730" y="729"/>
                  </a:lnTo>
                  <a:lnTo>
                    <a:pt x="366" y="729"/>
                  </a:lnTo>
                  <a:lnTo>
                    <a:pt x="366" y="365"/>
                  </a:lnTo>
                  <a:close/>
                  <a:moveTo>
                    <a:pt x="183" y="0"/>
                  </a:moveTo>
                  <a:cubicBezTo>
                    <a:pt x="83" y="0"/>
                    <a:pt x="1" y="82"/>
                    <a:pt x="1" y="182"/>
                  </a:cubicBezTo>
                  <a:lnTo>
                    <a:pt x="1" y="912"/>
                  </a:lnTo>
                  <a:cubicBezTo>
                    <a:pt x="1" y="1011"/>
                    <a:pt x="83" y="1094"/>
                    <a:pt x="183" y="1094"/>
                  </a:cubicBezTo>
                  <a:lnTo>
                    <a:pt x="913" y="1094"/>
                  </a:lnTo>
                  <a:cubicBezTo>
                    <a:pt x="1013" y="1094"/>
                    <a:pt x="1095" y="1011"/>
                    <a:pt x="1095" y="912"/>
                  </a:cubicBezTo>
                  <a:lnTo>
                    <a:pt x="1095" y="182"/>
                  </a:lnTo>
                  <a:cubicBezTo>
                    <a:pt x="1095" y="82"/>
                    <a:pt x="1013" y="0"/>
                    <a:pt x="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1" name="Google Shape;10331;p50"/>
            <p:cNvSpPr/>
            <p:nvPr/>
          </p:nvSpPr>
          <p:spPr>
            <a:xfrm>
              <a:off x="4814170" y="4322258"/>
              <a:ext cx="38303" cy="38303"/>
            </a:xfrm>
            <a:custGeom>
              <a:avLst/>
              <a:gdLst/>
              <a:ahLst/>
              <a:cxnLst/>
              <a:rect l="l" t="t" r="r" b="b"/>
              <a:pathLst>
                <a:path w="1095" h="1095" extrusionOk="0">
                  <a:moveTo>
                    <a:pt x="730" y="366"/>
                  </a:moveTo>
                  <a:lnTo>
                    <a:pt x="730" y="730"/>
                  </a:lnTo>
                  <a:lnTo>
                    <a:pt x="365" y="730"/>
                  </a:lnTo>
                  <a:lnTo>
                    <a:pt x="365" y="366"/>
                  </a:lnTo>
                  <a:close/>
                  <a:moveTo>
                    <a:pt x="183" y="1"/>
                  </a:moveTo>
                  <a:cubicBezTo>
                    <a:pt x="82" y="1"/>
                    <a:pt x="0" y="83"/>
                    <a:pt x="0" y="183"/>
                  </a:cubicBezTo>
                  <a:lnTo>
                    <a:pt x="0" y="913"/>
                  </a:lnTo>
                  <a:cubicBezTo>
                    <a:pt x="0" y="1012"/>
                    <a:pt x="82" y="1095"/>
                    <a:pt x="183" y="1095"/>
                  </a:cubicBezTo>
                  <a:lnTo>
                    <a:pt x="912" y="1095"/>
                  </a:lnTo>
                  <a:cubicBezTo>
                    <a:pt x="1013" y="1095"/>
                    <a:pt x="1094" y="1012"/>
                    <a:pt x="1094" y="913"/>
                  </a:cubicBezTo>
                  <a:lnTo>
                    <a:pt x="1094" y="183"/>
                  </a:lnTo>
                  <a:cubicBezTo>
                    <a:pt x="1094" y="83"/>
                    <a:pt x="1013" y="1"/>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2" name="Google Shape;10332;p50"/>
            <p:cNvSpPr/>
            <p:nvPr/>
          </p:nvSpPr>
          <p:spPr>
            <a:xfrm>
              <a:off x="4803956" y="4148757"/>
              <a:ext cx="326608" cy="109767"/>
            </a:xfrm>
            <a:custGeom>
              <a:avLst/>
              <a:gdLst/>
              <a:ahLst/>
              <a:cxnLst/>
              <a:rect l="l" t="t" r="r" b="b"/>
              <a:pathLst>
                <a:path w="9337" h="3138" extrusionOk="0">
                  <a:moveTo>
                    <a:pt x="8972" y="366"/>
                  </a:moveTo>
                  <a:lnTo>
                    <a:pt x="8972" y="943"/>
                  </a:lnTo>
                  <a:cubicBezTo>
                    <a:pt x="8871" y="1073"/>
                    <a:pt x="8637" y="1314"/>
                    <a:pt x="8406" y="1314"/>
                  </a:cubicBezTo>
                  <a:cubicBezTo>
                    <a:pt x="8303" y="1314"/>
                    <a:pt x="8164" y="1206"/>
                    <a:pt x="8027" y="1016"/>
                  </a:cubicBezTo>
                  <a:cubicBezTo>
                    <a:pt x="7942" y="900"/>
                    <a:pt x="7805" y="828"/>
                    <a:pt x="7659" y="828"/>
                  </a:cubicBezTo>
                  <a:cubicBezTo>
                    <a:pt x="7513" y="828"/>
                    <a:pt x="7376" y="898"/>
                    <a:pt x="7290" y="1016"/>
                  </a:cubicBezTo>
                  <a:cubicBezTo>
                    <a:pt x="7154" y="1206"/>
                    <a:pt x="7014" y="1314"/>
                    <a:pt x="6911" y="1314"/>
                  </a:cubicBezTo>
                  <a:cubicBezTo>
                    <a:pt x="6807" y="1314"/>
                    <a:pt x="6669" y="1206"/>
                    <a:pt x="6532" y="1016"/>
                  </a:cubicBezTo>
                  <a:cubicBezTo>
                    <a:pt x="6447" y="900"/>
                    <a:pt x="6310" y="828"/>
                    <a:pt x="6164" y="828"/>
                  </a:cubicBezTo>
                  <a:cubicBezTo>
                    <a:pt x="6018" y="828"/>
                    <a:pt x="5881" y="898"/>
                    <a:pt x="5795" y="1016"/>
                  </a:cubicBezTo>
                  <a:cubicBezTo>
                    <a:pt x="5659" y="1206"/>
                    <a:pt x="5519" y="1314"/>
                    <a:pt x="5416" y="1314"/>
                  </a:cubicBezTo>
                  <a:cubicBezTo>
                    <a:pt x="5312" y="1314"/>
                    <a:pt x="5173" y="1206"/>
                    <a:pt x="5036" y="1016"/>
                  </a:cubicBezTo>
                  <a:cubicBezTo>
                    <a:pt x="4952" y="900"/>
                    <a:pt x="4815" y="828"/>
                    <a:pt x="4669" y="828"/>
                  </a:cubicBezTo>
                  <a:cubicBezTo>
                    <a:pt x="4523" y="828"/>
                    <a:pt x="4386" y="898"/>
                    <a:pt x="4300" y="1016"/>
                  </a:cubicBezTo>
                  <a:cubicBezTo>
                    <a:pt x="4164" y="1206"/>
                    <a:pt x="4024" y="1314"/>
                    <a:pt x="3920" y="1314"/>
                  </a:cubicBezTo>
                  <a:cubicBezTo>
                    <a:pt x="3817" y="1314"/>
                    <a:pt x="3678" y="1206"/>
                    <a:pt x="3541" y="1016"/>
                  </a:cubicBezTo>
                  <a:cubicBezTo>
                    <a:pt x="3456" y="900"/>
                    <a:pt x="3319" y="828"/>
                    <a:pt x="3173" y="828"/>
                  </a:cubicBezTo>
                  <a:cubicBezTo>
                    <a:pt x="3027" y="828"/>
                    <a:pt x="2890" y="898"/>
                    <a:pt x="2804" y="1016"/>
                  </a:cubicBezTo>
                  <a:cubicBezTo>
                    <a:pt x="2669" y="1206"/>
                    <a:pt x="2529" y="1314"/>
                    <a:pt x="2425" y="1314"/>
                  </a:cubicBezTo>
                  <a:cubicBezTo>
                    <a:pt x="2321" y="1314"/>
                    <a:pt x="2183" y="1206"/>
                    <a:pt x="2046" y="1016"/>
                  </a:cubicBezTo>
                  <a:cubicBezTo>
                    <a:pt x="1961" y="900"/>
                    <a:pt x="1824" y="828"/>
                    <a:pt x="1678" y="828"/>
                  </a:cubicBezTo>
                  <a:cubicBezTo>
                    <a:pt x="1532" y="828"/>
                    <a:pt x="1395" y="898"/>
                    <a:pt x="1309" y="1016"/>
                  </a:cubicBezTo>
                  <a:cubicBezTo>
                    <a:pt x="1173" y="1206"/>
                    <a:pt x="1033" y="1314"/>
                    <a:pt x="930" y="1314"/>
                  </a:cubicBezTo>
                  <a:cubicBezTo>
                    <a:pt x="701" y="1314"/>
                    <a:pt x="469" y="1076"/>
                    <a:pt x="365" y="943"/>
                  </a:cubicBezTo>
                  <a:lnTo>
                    <a:pt x="365" y="366"/>
                  </a:lnTo>
                  <a:close/>
                  <a:moveTo>
                    <a:pt x="183" y="1"/>
                  </a:moveTo>
                  <a:cubicBezTo>
                    <a:pt x="82" y="1"/>
                    <a:pt x="0" y="83"/>
                    <a:pt x="0" y="183"/>
                  </a:cubicBezTo>
                  <a:lnTo>
                    <a:pt x="0" y="1003"/>
                  </a:lnTo>
                  <a:cubicBezTo>
                    <a:pt x="0" y="1040"/>
                    <a:pt x="11" y="1076"/>
                    <a:pt x="31" y="1105"/>
                  </a:cubicBezTo>
                  <a:cubicBezTo>
                    <a:pt x="47" y="1129"/>
                    <a:pt x="425" y="1679"/>
                    <a:pt x="930" y="1679"/>
                  </a:cubicBezTo>
                  <a:cubicBezTo>
                    <a:pt x="1124" y="1679"/>
                    <a:pt x="1313" y="1574"/>
                    <a:pt x="1496" y="1368"/>
                  </a:cubicBezTo>
                  <a:lnTo>
                    <a:pt x="1496" y="2408"/>
                  </a:lnTo>
                  <a:cubicBezTo>
                    <a:pt x="1496" y="2474"/>
                    <a:pt x="1532" y="2535"/>
                    <a:pt x="1589" y="2566"/>
                  </a:cubicBezTo>
                  <a:cubicBezTo>
                    <a:pt x="1599" y="2571"/>
                    <a:pt x="2615" y="3137"/>
                    <a:pt x="4667" y="3137"/>
                  </a:cubicBezTo>
                  <a:lnTo>
                    <a:pt x="4762" y="3137"/>
                  </a:lnTo>
                  <a:cubicBezTo>
                    <a:pt x="4861" y="3134"/>
                    <a:pt x="4944" y="3053"/>
                    <a:pt x="4941" y="2952"/>
                  </a:cubicBezTo>
                  <a:cubicBezTo>
                    <a:pt x="4941" y="2851"/>
                    <a:pt x="4860" y="2773"/>
                    <a:pt x="4759" y="2773"/>
                  </a:cubicBezTo>
                  <a:lnTo>
                    <a:pt x="4669" y="2773"/>
                  </a:lnTo>
                  <a:cubicBezTo>
                    <a:pt x="3653" y="2773"/>
                    <a:pt x="2912" y="2627"/>
                    <a:pt x="2469" y="2506"/>
                  </a:cubicBezTo>
                  <a:cubicBezTo>
                    <a:pt x="2221" y="2439"/>
                    <a:pt x="2041" y="2369"/>
                    <a:pt x="1933" y="2325"/>
                  </a:cubicBezTo>
                  <a:cubicBezTo>
                    <a:pt x="1907" y="2315"/>
                    <a:pt x="1884" y="2304"/>
                    <a:pt x="1860" y="2294"/>
                  </a:cubicBezTo>
                  <a:lnTo>
                    <a:pt x="1860" y="1369"/>
                  </a:lnTo>
                  <a:cubicBezTo>
                    <a:pt x="2043" y="1576"/>
                    <a:pt x="2232" y="1680"/>
                    <a:pt x="2425" y="1680"/>
                  </a:cubicBezTo>
                  <a:cubicBezTo>
                    <a:pt x="2658" y="1680"/>
                    <a:pt x="2884" y="1528"/>
                    <a:pt x="3100" y="1234"/>
                  </a:cubicBezTo>
                  <a:cubicBezTo>
                    <a:pt x="3124" y="1202"/>
                    <a:pt x="3154" y="1197"/>
                    <a:pt x="3173" y="1197"/>
                  </a:cubicBezTo>
                  <a:cubicBezTo>
                    <a:pt x="3189" y="1197"/>
                    <a:pt x="3223" y="1202"/>
                    <a:pt x="3246" y="1234"/>
                  </a:cubicBezTo>
                  <a:cubicBezTo>
                    <a:pt x="3461" y="1530"/>
                    <a:pt x="3690" y="1680"/>
                    <a:pt x="3920" y="1680"/>
                  </a:cubicBezTo>
                  <a:cubicBezTo>
                    <a:pt x="4154" y="1680"/>
                    <a:pt x="4380" y="1528"/>
                    <a:pt x="4596" y="1234"/>
                  </a:cubicBezTo>
                  <a:cubicBezTo>
                    <a:pt x="4619" y="1202"/>
                    <a:pt x="4650" y="1197"/>
                    <a:pt x="4669" y="1197"/>
                  </a:cubicBezTo>
                  <a:cubicBezTo>
                    <a:pt x="4685" y="1197"/>
                    <a:pt x="4718" y="1202"/>
                    <a:pt x="4742" y="1234"/>
                  </a:cubicBezTo>
                  <a:cubicBezTo>
                    <a:pt x="4956" y="1530"/>
                    <a:pt x="5185" y="1680"/>
                    <a:pt x="5416" y="1680"/>
                  </a:cubicBezTo>
                  <a:cubicBezTo>
                    <a:pt x="5649" y="1680"/>
                    <a:pt x="5875" y="1528"/>
                    <a:pt x="6091" y="1234"/>
                  </a:cubicBezTo>
                  <a:cubicBezTo>
                    <a:pt x="6114" y="1202"/>
                    <a:pt x="6145" y="1197"/>
                    <a:pt x="6164" y="1197"/>
                  </a:cubicBezTo>
                  <a:cubicBezTo>
                    <a:pt x="6180" y="1197"/>
                    <a:pt x="6214" y="1202"/>
                    <a:pt x="6237" y="1234"/>
                  </a:cubicBezTo>
                  <a:cubicBezTo>
                    <a:pt x="6451" y="1530"/>
                    <a:pt x="6680" y="1680"/>
                    <a:pt x="6911" y="1680"/>
                  </a:cubicBezTo>
                  <a:cubicBezTo>
                    <a:pt x="7105" y="1680"/>
                    <a:pt x="7294" y="1576"/>
                    <a:pt x="7477" y="1369"/>
                  </a:cubicBezTo>
                  <a:lnTo>
                    <a:pt x="7477" y="2294"/>
                  </a:lnTo>
                  <a:cubicBezTo>
                    <a:pt x="7308" y="2372"/>
                    <a:pt x="6939" y="2513"/>
                    <a:pt x="6356" y="2624"/>
                  </a:cubicBezTo>
                  <a:cubicBezTo>
                    <a:pt x="6310" y="2634"/>
                    <a:pt x="6267" y="2660"/>
                    <a:pt x="6240" y="2701"/>
                  </a:cubicBezTo>
                  <a:cubicBezTo>
                    <a:pt x="6214" y="2741"/>
                    <a:pt x="6203" y="2790"/>
                    <a:pt x="6214" y="2838"/>
                  </a:cubicBezTo>
                  <a:cubicBezTo>
                    <a:pt x="6230" y="2923"/>
                    <a:pt x="6304" y="2986"/>
                    <a:pt x="6391" y="2986"/>
                  </a:cubicBezTo>
                  <a:cubicBezTo>
                    <a:pt x="6403" y="2986"/>
                    <a:pt x="6415" y="2984"/>
                    <a:pt x="6427" y="2981"/>
                  </a:cubicBezTo>
                  <a:cubicBezTo>
                    <a:pt x="7294" y="2816"/>
                    <a:pt x="7731" y="2577"/>
                    <a:pt x="7748" y="2568"/>
                  </a:cubicBezTo>
                  <a:cubicBezTo>
                    <a:pt x="7807" y="2535"/>
                    <a:pt x="7842" y="2475"/>
                    <a:pt x="7842" y="2409"/>
                  </a:cubicBezTo>
                  <a:lnTo>
                    <a:pt x="7842" y="1369"/>
                  </a:lnTo>
                  <a:cubicBezTo>
                    <a:pt x="8024" y="1576"/>
                    <a:pt x="8214" y="1680"/>
                    <a:pt x="8406" y="1680"/>
                  </a:cubicBezTo>
                  <a:cubicBezTo>
                    <a:pt x="8909" y="1680"/>
                    <a:pt x="9289" y="1132"/>
                    <a:pt x="9306" y="1107"/>
                  </a:cubicBezTo>
                  <a:cubicBezTo>
                    <a:pt x="9325" y="1076"/>
                    <a:pt x="9337" y="1041"/>
                    <a:pt x="9337" y="1005"/>
                  </a:cubicBezTo>
                  <a:lnTo>
                    <a:pt x="9337" y="185"/>
                  </a:lnTo>
                  <a:cubicBezTo>
                    <a:pt x="9337" y="83"/>
                    <a:pt x="9255" y="1"/>
                    <a:pt x="9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3" name="Google Shape;10333;p50"/>
            <p:cNvSpPr/>
            <p:nvPr/>
          </p:nvSpPr>
          <p:spPr>
            <a:xfrm>
              <a:off x="4992603" y="4244287"/>
              <a:ext cx="13152" cy="12803"/>
            </a:xfrm>
            <a:custGeom>
              <a:avLst/>
              <a:gdLst/>
              <a:ahLst/>
              <a:cxnLst/>
              <a:rect l="l" t="t" r="r" b="b"/>
              <a:pathLst>
                <a:path w="376" h="366" extrusionOk="0">
                  <a:moveTo>
                    <a:pt x="183" y="1"/>
                  </a:moveTo>
                  <a:cubicBezTo>
                    <a:pt x="179" y="1"/>
                    <a:pt x="175" y="1"/>
                    <a:pt x="171" y="1"/>
                  </a:cubicBezTo>
                  <a:cubicBezTo>
                    <a:pt x="122" y="5"/>
                    <a:pt x="78" y="29"/>
                    <a:pt x="47" y="65"/>
                  </a:cubicBezTo>
                  <a:cubicBezTo>
                    <a:pt x="15" y="103"/>
                    <a:pt x="1" y="148"/>
                    <a:pt x="5" y="198"/>
                  </a:cubicBezTo>
                  <a:cubicBezTo>
                    <a:pt x="8" y="246"/>
                    <a:pt x="30" y="287"/>
                    <a:pt x="63" y="319"/>
                  </a:cubicBezTo>
                  <a:cubicBezTo>
                    <a:pt x="95" y="350"/>
                    <a:pt x="139" y="366"/>
                    <a:pt x="186" y="366"/>
                  </a:cubicBezTo>
                  <a:lnTo>
                    <a:pt x="202" y="366"/>
                  </a:lnTo>
                  <a:cubicBezTo>
                    <a:pt x="303" y="357"/>
                    <a:pt x="376" y="268"/>
                    <a:pt x="368" y="167"/>
                  </a:cubicBezTo>
                  <a:cubicBezTo>
                    <a:pt x="364" y="122"/>
                    <a:pt x="342" y="80"/>
                    <a:pt x="310" y="49"/>
                  </a:cubicBezTo>
                  <a:cubicBezTo>
                    <a:pt x="274" y="17"/>
                    <a:pt x="230"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sp>
        <p:nvSpPr>
          <p:cNvPr id="10334" name="Google Shape;10334;p50"/>
          <p:cNvSpPr/>
          <p:nvPr/>
        </p:nvSpPr>
        <p:spPr>
          <a:xfrm>
            <a:off x="7348999" y="594513"/>
            <a:ext cx="918600" cy="918600"/>
          </a:xfrm>
          <a:prstGeom prst="ellipse">
            <a:avLst/>
          </a:prstGeom>
          <a:solidFill>
            <a:schemeClr val="lt1"/>
          </a:solidFill>
          <a:ln>
            <a:noFill/>
          </a:ln>
          <a:effectLst>
            <a:outerShdw blurRad="57150" dist="19050" dir="5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nvGrpSpPr>
          <p:cNvPr id="10335" name="Google Shape;10335;p50"/>
          <p:cNvGrpSpPr/>
          <p:nvPr/>
        </p:nvGrpSpPr>
        <p:grpSpPr>
          <a:xfrm>
            <a:off x="7591306" y="836955"/>
            <a:ext cx="451584" cy="411200"/>
            <a:chOff x="1638893" y="1444900"/>
            <a:chExt cx="326643" cy="326608"/>
          </a:xfrm>
        </p:grpSpPr>
        <p:sp>
          <p:nvSpPr>
            <p:cNvPr id="10336" name="Google Shape;10336;p50"/>
            <p:cNvSpPr/>
            <p:nvPr/>
          </p:nvSpPr>
          <p:spPr>
            <a:xfrm>
              <a:off x="1671459" y="1451266"/>
              <a:ext cx="261545" cy="237304"/>
            </a:xfrm>
            <a:custGeom>
              <a:avLst/>
              <a:gdLst/>
              <a:ahLst/>
              <a:cxnLst/>
              <a:rect l="l" t="t" r="r" b="b"/>
              <a:pathLst>
                <a:path w="7477" h="6784" extrusionOk="0">
                  <a:moveTo>
                    <a:pt x="1" y="1"/>
                  </a:moveTo>
                  <a:lnTo>
                    <a:pt x="1" y="6055"/>
                  </a:lnTo>
                  <a:cubicBezTo>
                    <a:pt x="1" y="6459"/>
                    <a:pt x="326" y="6784"/>
                    <a:pt x="730" y="6784"/>
                  </a:cubicBezTo>
                  <a:lnTo>
                    <a:pt x="6748" y="6784"/>
                  </a:lnTo>
                  <a:cubicBezTo>
                    <a:pt x="7150" y="6784"/>
                    <a:pt x="7477" y="6459"/>
                    <a:pt x="7477" y="6055"/>
                  </a:cubicBezTo>
                  <a:lnTo>
                    <a:pt x="7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7" name="Google Shape;10337;p50"/>
            <p:cNvSpPr/>
            <p:nvPr/>
          </p:nvSpPr>
          <p:spPr>
            <a:xfrm>
              <a:off x="1645294" y="1451266"/>
              <a:ext cx="313841" cy="67651"/>
            </a:xfrm>
            <a:custGeom>
              <a:avLst/>
              <a:gdLst/>
              <a:ahLst/>
              <a:cxnLst/>
              <a:rect l="l" t="t" r="r" b="b"/>
              <a:pathLst>
                <a:path w="8972" h="1934" extrusionOk="0">
                  <a:moveTo>
                    <a:pt x="0" y="1"/>
                  </a:moveTo>
                  <a:lnTo>
                    <a:pt x="0" y="1187"/>
                  </a:lnTo>
                  <a:cubicBezTo>
                    <a:pt x="0" y="1598"/>
                    <a:pt x="336" y="1933"/>
                    <a:pt x="749" y="1933"/>
                  </a:cubicBezTo>
                  <a:cubicBezTo>
                    <a:pt x="1160" y="1933"/>
                    <a:pt x="1495" y="1598"/>
                    <a:pt x="1495" y="1187"/>
                  </a:cubicBezTo>
                  <a:cubicBezTo>
                    <a:pt x="1495" y="1598"/>
                    <a:pt x="1831" y="1933"/>
                    <a:pt x="2244" y="1933"/>
                  </a:cubicBezTo>
                  <a:cubicBezTo>
                    <a:pt x="2655" y="1933"/>
                    <a:pt x="2991" y="1598"/>
                    <a:pt x="2991" y="1187"/>
                  </a:cubicBezTo>
                  <a:cubicBezTo>
                    <a:pt x="2991" y="1598"/>
                    <a:pt x="3326" y="1933"/>
                    <a:pt x="3739" y="1933"/>
                  </a:cubicBezTo>
                  <a:cubicBezTo>
                    <a:pt x="4150" y="1933"/>
                    <a:pt x="4486" y="1598"/>
                    <a:pt x="4486" y="1187"/>
                  </a:cubicBezTo>
                  <a:cubicBezTo>
                    <a:pt x="4486" y="1598"/>
                    <a:pt x="4822" y="1933"/>
                    <a:pt x="5234" y="1933"/>
                  </a:cubicBezTo>
                  <a:cubicBezTo>
                    <a:pt x="5646" y="1933"/>
                    <a:pt x="5981" y="1598"/>
                    <a:pt x="5981" y="1187"/>
                  </a:cubicBezTo>
                  <a:cubicBezTo>
                    <a:pt x="5981" y="1598"/>
                    <a:pt x="6317" y="1933"/>
                    <a:pt x="6730" y="1933"/>
                  </a:cubicBezTo>
                  <a:cubicBezTo>
                    <a:pt x="7141" y="1933"/>
                    <a:pt x="7477" y="1598"/>
                    <a:pt x="7477" y="1187"/>
                  </a:cubicBezTo>
                  <a:cubicBezTo>
                    <a:pt x="7477" y="1598"/>
                    <a:pt x="7812" y="1933"/>
                    <a:pt x="8225" y="1933"/>
                  </a:cubicBezTo>
                  <a:cubicBezTo>
                    <a:pt x="8636" y="1933"/>
                    <a:pt x="8972" y="1598"/>
                    <a:pt x="8972" y="1187"/>
                  </a:cubicBezTo>
                  <a:lnTo>
                    <a:pt x="897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8" name="Google Shape;10338;p50"/>
            <p:cNvSpPr/>
            <p:nvPr/>
          </p:nvSpPr>
          <p:spPr>
            <a:xfrm>
              <a:off x="1645294" y="1739572"/>
              <a:ext cx="63804" cy="25570"/>
            </a:xfrm>
            <a:custGeom>
              <a:avLst/>
              <a:gdLst/>
              <a:ahLst/>
              <a:cxnLst/>
              <a:rect l="l" t="t" r="r" b="b"/>
              <a:pathLst>
                <a:path w="1824" h="731" extrusionOk="0">
                  <a:moveTo>
                    <a:pt x="0" y="1"/>
                  </a:moveTo>
                  <a:lnTo>
                    <a:pt x="0" y="730"/>
                  </a:lnTo>
                  <a:lnTo>
                    <a:pt x="1824" y="730"/>
                  </a:lnTo>
                  <a:lnTo>
                    <a:pt x="18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39" name="Google Shape;10339;p50"/>
            <p:cNvSpPr/>
            <p:nvPr/>
          </p:nvSpPr>
          <p:spPr>
            <a:xfrm>
              <a:off x="1709063" y="1688536"/>
              <a:ext cx="186303" cy="76606"/>
            </a:xfrm>
            <a:custGeom>
              <a:avLst/>
              <a:gdLst/>
              <a:ahLst/>
              <a:cxnLst/>
              <a:rect l="l" t="t" r="r" b="b"/>
              <a:pathLst>
                <a:path w="5326" h="2190" extrusionOk="0">
                  <a:moveTo>
                    <a:pt x="1" y="1"/>
                  </a:moveTo>
                  <a:lnTo>
                    <a:pt x="1" y="2189"/>
                  </a:lnTo>
                  <a:lnTo>
                    <a:pt x="5325" y="2189"/>
                  </a:lnTo>
                  <a:lnTo>
                    <a:pt x="53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0" name="Google Shape;10340;p50"/>
            <p:cNvSpPr/>
            <p:nvPr/>
          </p:nvSpPr>
          <p:spPr>
            <a:xfrm>
              <a:off x="1670795" y="1714072"/>
              <a:ext cx="38303" cy="25535"/>
            </a:xfrm>
            <a:custGeom>
              <a:avLst/>
              <a:gdLst/>
              <a:ahLst/>
              <a:cxnLst/>
              <a:rect l="l" t="t" r="r" b="b"/>
              <a:pathLst>
                <a:path w="1095" h="730" extrusionOk="0">
                  <a:moveTo>
                    <a:pt x="1" y="0"/>
                  </a:moveTo>
                  <a:lnTo>
                    <a:pt x="1" y="730"/>
                  </a:lnTo>
                  <a:lnTo>
                    <a:pt x="1095" y="730"/>
                  </a:lnTo>
                  <a:lnTo>
                    <a:pt x="109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1" name="Google Shape;10341;p50"/>
            <p:cNvSpPr/>
            <p:nvPr/>
          </p:nvSpPr>
          <p:spPr>
            <a:xfrm>
              <a:off x="1895332" y="1739572"/>
              <a:ext cx="63804" cy="25570"/>
            </a:xfrm>
            <a:custGeom>
              <a:avLst/>
              <a:gdLst/>
              <a:ahLst/>
              <a:cxnLst/>
              <a:rect l="l" t="t" r="r" b="b"/>
              <a:pathLst>
                <a:path w="1824" h="731" extrusionOk="0">
                  <a:moveTo>
                    <a:pt x="0" y="1"/>
                  </a:moveTo>
                  <a:lnTo>
                    <a:pt x="0" y="730"/>
                  </a:lnTo>
                  <a:lnTo>
                    <a:pt x="1824" y="730"/>
                  </a:lnTo>
                  <a:lnTo>
                    <a:pt x="18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2" name="Google Shape;10342;p50"/>
            <p:cNvSpPr/>
            <p:nvPr/>
          </p:nvSpPr>
          <p:spPr>
            <a:xfrm>
              <a:off x="1895332" y="1714072"/>
              <a:ext cx="38303" cy="25535"/>
            </a:xfrm>
            <a:custGeom>
              <a:avLst/>
              <a:gdLst/>
              <a:ahLst/>
              <a:cxnLst/>
              <a:rect l="l" t="t" r="r" b="b"/>
              <a:pathLst>
                <a:path w="1095" h="730" extrusionOk="0">
                  <a:moveTo>
                    <a:pt x="0" y="0"/>
                  </a:moveTo>
                  <a:lnTo>
                    <a:pt x="0" y="730"/>
                  </a:lnTo>
                  <a:lnTo>
                    <a:pt x="1094" y="730"/>
                  </a:lnTo>
                  <a:lnTo>
                    <a:pt x="109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3" name="Google Shape;10343;p50"/>
            <p:cNvSpPr/>
            <p:nvPr/>
          </p:nvSpPr>
          <p:spPr>
            <a:xfrm>
              <a:off x="1758840" y="1645161"/>
              <a:ext cx="86750" cy="43410"/>
            </a:xfrm>
            <a:custGeom>
              <a:avLst/>
              <a:gdLst/>
              <a:ahLst/>
              <a:cxnLst/>
              <a:rect l="l" t="t" r="r" b="b"/>
              <a:pathLst>
                <a:path w="2480" h="1241" extrusionOk="0">
                  <a:moveTo>
                    <a:pt x="875" y="1"/>
                  </a:moveTo>
                  <a:cubicBezTo>
                    <a:pt x="673" y="1"/>
                    <a:pt x="511" y="166"/>
                    <a:pt x="511" y="366"/>
                  </a:cubicBezTo>
                  <a:cubicBezTo>
                    <a:pt x="511" y="450"/>
                    <a:pt x="538" y="525"/>
                    <a:pt x="585" y="587"/>
                  </a:cubicBezTo>
                  <a:cubicBezTo>
                    <a:pt x="524" y="539"/>
                    <a:pt x="449" y="512"/>
                    <a:pt x="365" y="512"/>
                  </a:cubicBezTo>
                  <a:cubicBezTo>
                    <a:pt x="162" y="512"/>
                    <a:pt x="0" y="676"/>
                    <a:pt x="0" y="876"/>
                  </a:cubicBezTo>
                  <a:cubicBezTo>
                    <a:pt x="0" y="1079"/>
                    <a:pt x="162" y="1241"/>
                    <a:pt x="365" y="1241"/>
                  </a:cubicBezTo>
                  <a:lnTo>
                    <a:pt x="2115" y="1241"/>
                  </a:lnTo>
                  <a:cubicBezTo>
                    <a:pt x="2318" y="1241"/>
                    <a:pt x="2480" y="1079"/>
                    <a:pt x="2480" y="876"/>
                  </a:cubicBezTo>
                  <a:cubicBezTo>
                    <a:pt x="2480" y="675"/>
                    <a:pt x="2318" y="512"/>
                    <a:pt x="2115" y="512"/>
                  </a:cubicBezTo>
                  <a:cubicBezTo>
                    <a:pt x="2032" y="512"/>
                    <a:pt x="1956" y="539"/>
                    <a:pt x="1895" y="587"/>
                  </a:cubicBezTo>
                  <a:cubicBezTo>
                    <a:pt x="1942" y="525"/>
                    <a:pt x="1969" y="450"/>
                    <a:pt x="1969" y="366"/>
                  </a:cubicBezTo>
                  <a:cubicBezTo>
                    <a:pt x="1969" y="166"/>
                    <a:pt x="1807" y="1"/>
                    <a:pt x="1605" y="1"/>
                  </a:cubicBezTo>
                  <a:cubicBezTo>
                    <a:pt x="1402" y="1"/>
                    <a:pt x="1240" y="166"/>
                    <a:pt x="1240" y="366"/>
                  </a:cubicBezTo>
                  <a:cubicBezTo>
                    <a:pt x="1240" y="166"/>
                    <a:pt x="1078" y="1"/>
                    <a:pt x="875" y="1"/>
                  </a:cubicBezTo>
                  <a:close/>
                </a:path>
              </a:pathLst>
            </a:custGeom>
            <a:solidFill>
              <a:srgbClr val="FFDA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4" name="Google Shape;10344;p50"/>
            <p:cNvSpPr/>
            <p:nvPr/>
          </p:nvSpPr>
          <p:spPr>
            <a:xfrm>
              <a:off x="1638893" y="1444900"/>
              <a:ext cx="326643" cy="326608"/>
            </a:xfrm>
            <a:custGeom>
              <a:avLst/>
              <a:gdLst/>
              <a:ahLst/>
              <a:cxnLst/>
              <a:rect l="l" t="t" r="r" b="b"/>
              <a:pathLst>
                <a:path w="9338" h="9337" extrusionOk="0">
                  <a:moveTo>
                    <a:pt x="8973" y="365"/>
                  </a:moveTo>
                  <a:lnTo>
                    <a:pt x="8973" y="1369"/>
                  </a:lnTo>
                  <a:cubicBezTo>
                    <a:pt x="8973" y="1679"/>
                    <a:pt x="8719" y="1933"/>
                    <a:pt x="8408" y="1933"/>
                  </a:cubicBezTo>
                  <a:cubicBezTo>
                    <a:pt x="8096" y="1933"/>
                    <a:pt x="7842" y="1679"/>
                    <a:pt x="7842" y="1369"/>
                  </a:cubicBezTo>
                  <a:cubicBezTo>
                    <a:pt x="7842" y="1266"/>
                    <a:pt x="7762" y="1186"/>
                    <a:pt x="7660" y="1186"/>
                  </a:cubicBezTo>
                  <a:cubicBezTo>
                    <a:pt x="7559" y="1186"/>
                    <a:pt x="7477" y="1268"/>
                    <a:pt x="7477" y="1369"/>
                  </a:cubicBezTo>
                  <a:cubicBezTo>
                    <a:pt x="7477" y="1679"/>
                    <a:pt x="7223" y="1933"/>
                    <a:pt x="6913" y="1933"/>
                  </a:cubicBezTo>
                  <a:cubicBezTo>
                    <a:pt x="6600" y="1933"/>
                    <a:pt x="6347" y="1679"/>
                    <a:pt x="6347" y="1369"/>
                  </a:cubicBezTo>
                  <a:cubicBezTo>
                    <a:pt x="6347" y="1268"/>
                    <a:pt x="6265" y="1186"/>
                    <a:pt x="6164" y="1186"/>
                  </a:cubicBezTo>
                  <a:cubicBezTo>
                    <a:pt x="6064" y="1186"/>
                    <a:pt x="5982" y="1268"/>
                    <a:pt x="5982" y="1369"/>
                  </a:cubicBezTo>
                  <a:cubicBezTo>
                    <a:pt x="5982" y="1679"/>
                    <a:pt x="5728" y="1933"/>
                    <a:pt x="5417" y="1933"/>
                  </a:cubicBezTo>
                  <a:cubicBezTo>
                    <a:pt x="5105" y="1933"/>
                    <a:pt x="4851" y="1679"/>
                    <a:pt x="4851" y="1369"/>
                  </a:cubicBezTo>
                  <a:cubicBezTo>
                    <a:pt x="4851" y="1268"/>
                    <a:pt x="4770" y="1186"/>
                    <a:pt x="4669" y="1186"/>
                  </a:cubicBezTo>
                  <a:cubicBezTo>
                    <a:pt x="4568" y="1186"/>
                    <a:pt x="4487" y="1268"/>
                    <a:pt x="4487" y="1369"/>
                  </a:cubicBezTo>
                  <a:cubicBezTo>
                    <a:pt x="4487" y="1679"/>
                    <a:pt x="4233" y="1933"/>
                    <a:pt x="3922" y="1933"/>
                  </a:cubicBezTo>
                  <a:cubicBezTo>
                    <a:pt x="3610" y="1933"/>
                    <a:pt x="3356" y="1679"/>
                    <a:pt x="3356" y="1369"/>
                  </a:cubicBezTo>
                  <a:cubicBezTo>
                    <a:pt x="3356" y="1268"/>
                    <a:pt x="3274" y="1186"/>
                    <a:pt x="3174" y="1186"/>
                  </a:cubicBezTo>
                  <a:cubicBezTo>
                    <a:pt x="3073" y="1186"/>
                    <a:pt x="2991" y="1268"/>
                    <a:pt x="2991" y="1369"/>
                  </a:cubicBezTo>
                  <a:cubicBezTo>
                    <a:pt x="2991" y="1679"/>
                    <a:pt x="2738" y="1933"/>
                    <a:pt x="2427" y="1933"/>
                  </a:cubicBezTo>
                  <a:cubicBezTo>
                    <a:pt x="2115" y="1933"/>
                    <a:pt x="1861" y="1679"/>
                    <a:pt x="1861" y="1369"/>
                  </a:cubicBezTo>
                  <a:cubicBezTo>
                    <a:pt x="1861" y="1268"/>
                    <a:pt x="1779" y="1186"/>
                    <a:pt x="1678" y="1186"/>
                  </a:cubicBezTo>
                  <a:cubicBezTo>
                    <a:pt x="1578" y="1186"/>
                    <a:pt x="1496" y="1268"/>
                    <a:pt x="1496" y="1369"/>
                  </a:cubicBezTo>
                  <a:cubicBezTo>
                    <a:pt x="1496" y="1679"/>
                    <a:pt x="1242" y="1933"/>
                    <a:pt x="932" y="1933"/>
                  </a:cubicBezTo>
                  <a:cubicBezTo>
                    <a:pt x="619" y="1933"/>
                    <a:pt x="365" y="1679"/>
                    <a:pt x="365" y="1369"/>
                  </a:cubicBezTo>
                  <a:lnTo>
                    <a:pt x="365" y="365"/>
                  </a:lnTo>
                  <a:lnTo>
                    <a:pt x="1496" y="365"/>
                  </a:lnTo>
                  <a:lnTo>
                    <a:pt x="1496" y="639"/>
                  </a:lnTo>
                  <a:cubicBezTo>
                    <a:pt x="1496" y="740"/>
                    <a:pt x="1578" y="821"/>
                    <a:pt x="1678" y="821"/>
                  </a:cubicBezTo>
                  <a:cubicBezTo>
                    <a:pt x="1779" y="821"/>
                    <a:pt x="1861" y="740"/>
                    <a:pt x="1861" y="639"/>
                  </a:cubicBezTo>
                  <a:lnTo>
                    <a:pt x="1861" y="365"/>
                  </a:lnTo>
                  <a:lnTo>
                    <a:pt x="2991" y="365"/>
                  </a:lnTo>
                  <a:lnTo>
                    <a:pt x="2991" y="639"/>
                  </a:lnTo>
                  <a:cubicBezTo>
                    <a:pt x="2991" y="740"/>
                    <a:pt x="3073" y="821"/>
                    <a:pt x="3174" y="821"/>
                  </a:cubicBezTo>
                  <a:cubicBezTo>
                    <a:pt x="3274" y="821"/>
                    <a:pt x="3356" y="740"/>
                    <a:pt x="3356" y="639"/>
                  </a:cubicBezTo>
                  <a:lnTo>
                    <a:pt x="3356" y="365"/>
                  </a:lnTo>
                  <a:lnTo>
                    <a:pt x="4487" y="365"/>
                  </a:lnTo>
                  <a:lnTo>
                    <a:pt x="4487" y="639"/>
                  </a:lnTo>
                  <a:cubicBezTo>
                    <a:pt x="4487" y="740"/>
                    <a:pt x="4568" y="821"/>
                    <a:pt x="4669" y="821"/>
                  </a:cubicBezTo>
                  <a:cubicBezTo>
                    <a:pt x="4770" y="821"/>
                    <a:pt x="4851" y="740"/>
                    <a:pt x="4851" y="639"/>
                  </a:cubicBezTo>
                  <a:lnTo>
                    <a:pt x="4851" y="365"/>
                  </a:lnTo>
                  <a:lnTo>
                    <a:pt x="5982" y="365"/>
                  </a:lnTo>
                  <a:lnTo>
                    <a:pt x="5982" y="639"/>
                  </a:lnTo>
                  <a:cubicBezTo>
                    <a:pt x="5982" y="740"/>
                    <a:pt x="6064" y="821"/>
                    <a:pt x="6164" y="821"/>
                  </a:cubicBezTo>
                  <a:cubicBezTo>
                    <a:pt x="6265" y="821"/>
                    <a:pt x="6347" y="740"/>
                    <a:pt x="6347" y="639"/>
                  </a:cubicBezTo>
                  <a:lnTo>
                    <a:pt x="6347" y="365"/>
                  </a:lnTo>
                  <a:lnTo>
                    <a:pt x="7477" y="365"/>
                  </a:lnTo>
                  <a:lnTo>
                    <a:pt x="7477" y="639"/>
                  </a:lnTo>
                  <a:cubicBezTo>
                    <a:pt x="7477" y="740"/>
                    <a:pt x="7559" y="821"/>
                    <a:pt x="7660" y="821"/>
                  </a:cubicBezTo>
                  <a:cubicBezTo>
                    <a:pt x="7760" y="821"/>
                    <a:pt x="7842" y="740"/>
                    <a:pt x="7842" y="639"/>
                  </a:cubicBezTo>
                  <a:lnTo>
                    <a:pt x="7842" y="365"/>
                  </a:lnTo>
                  <a:close/>
                  <a:moveTo>
                    <a:pt x="5034" y="5908"/>
                  </a:moveTo>
                  <a:cubicBezTo>
                    <a:pt x="5134" y="5908"/>
                    <a:pt x="5216" y="5991"/>
                    <a:pt x="5216" y="6091"/>
                  </a:cubicBezTo>
                  <a:cubicBezTo>
                    <a:pt x="5216" y="6142"/>
                    <a:pt x="5196" y="6178"/>
                    <a:pt x="5178" y="6200"/>
                  </a:cubicBezTo>
                  <a:cubicBezTo>
                    <a:pt x="5123" y="6273"/>
                    <a:pt x="5129" y="6375"/>
                    <a:pt x="5194" y="6439"/>
                  </a:cubicBezTo>
                  <a:cubicBezTo>
                    <a:pt x="5229" y="6475"/>
                    <a:pt x="5276" y="6493"/>
                    <a:pt x="5324" y="6493"/>
                  </a:cubicBezTo>
                  <a:cubicBezTo>
                    <a:pt x="5362" y="6493"/>
                    <a:pt x="5401" y="6480"/>
                    <a:pt x="5433" y="6455"/>
                  </a:cubicBezTo>
                  <a:cubicBezTo>
                    <a:pt x="5455" y="6439"/>
                    <a:pt x="5493" y="6417"/>
                    <a:pt x="5543" y="6417"/>
                  </a:cubicBezTo>
                  <a:cubicBezTo>
                    <a:pt x="5643" y="6417"/>
                    <a:pt x="5725" y="6499"/>
                    <a:pt x="5725" y="6600"/>
                  </a:cubicBezTo>
                  <a:cubicBezTo>
                    <a:pt x="5725" y="6700"/>
                    <a:pt x="5643" y="6782"/>
                    <a:pt x="5543" y="6782"/>
                  </a:cubicBezTo>
                  <a:lnTo>
                    <a:pt x="3792" y="6782"/>
                  </a:lnTo>
                  <a:cubicBezTo>
                    <a:pt x="3692" y="6782"/>
                    <a:pt x="3610" y="6700"/>
                    <a:pt x="3610" y="6600"/>
                  </a:cubicBezTo>
                  <a:cubicBezTo>
                    <a:pt x="3610" y="6499"/>
                    <a:pt x="3692" y="6417"/>
                    <a:pt x="3792" y="6417"/>
                  </a:cubicBezTo>
                  <a:cubicBezTo>
                    <a:pt x="3843" y="6417"/>
                    <a:pt x="3880" y="6438"/>
                    <a:pt x="3902" y="6455"/>
                  </a:cubicBezTo>
                  <a:cubicBezTo>
                    <a:pt x="3935" y="6481"/>
                    <a:pt x="3974" y="6493"/>
                    <a:pt x="4013" y="6493"/>
                  </a:cubicBezTo>
                  <a:cubicBezTo>
                    <a:pt x="4060" y="6493"/>
                    <a:pt x="4106" y="6475"/>
                    <a:pt x="4141" y="6439"/>
                  </a:cubicBezTo>
                  <a:cubicBezTo>
                    <a:pt x="4204" y="6375"/>
                    <a:pt x="4211" y="6272"/>
                    <a:pt x="4157" y="6200"/>
                  </a:cubicBezTo>
                  <a:cubicBezTo>
                    <a:pt x="4141" y="6178"/>
                    <a:pt x="4119" y="6140"/>
                    <a:pt x="4119" y="6091"/>
                  </a:cubicBezTo>
                  <a:cubicBezTo>
                    <a:pt x="4119" y="5991"/>
                    <a:pt x="4201" y="5908"/>
                    <a:pt x="4301" y="5908"/>
                  </a:cubicBezTo>
                  <a:cubicBezTo>
                    <a:pt x="4401" y="5908"/>
                    <a:pt x="4484" y="5991"/>
                    <a:pt x="4484" y="6091"/>
                  </a:cubicBezTo>
                  <a:cubicBezTo>
                    <a:pt x="4484" y="6191"/>
                    <a:pt x="4565" y="6273"/>
                    <a:pt x="4666" y="6273"/>
                  </a:cubicBezTo>
                  <a:cubicBezTo>
                    <a:pt x="4765" y="6273"/>
                    <a:pt x="4848" y="6191"/>
                    <a:pt x="4848" y="6091"/>
                  </a:cubicBezTo>
                  <a:cubicBezTo>
                    <a:pt x="4851" y="5989"/>
                    <a:pt x="4933" y="5908"/>
                    <a:pt x="5034" y="5908"/>
                  </a:cubicBezTo>
                  <a:close/>
                  <a:moveTo>
                    <a:pt x="3174" y="1921"/>
                  </a:moveTo>
                  <a:cubicBezTo>
                    <a:pt x="3343" y="2150"/>
                    <a:pt x="3614" y="2298"/>
                    <a:pt x="3922" y="2298"/>
                  </a:cubicBezTo>
                  <a:cubicBezTo>
                    <a:pt x="4135" y="2298"/>
                    <a:pt x="4331" y="2228"/>
                    <a:pt x="4487" y="2107"/>
                  </a:cubicBezTo>
                  <a:lnTo>
                    <a:pt x="4487" y="5577"/>
                  </a:lnTo>
                  <a:cubicBezTo>
                    <a:pt x="4430" y="5557"/>
                    <a:pt x="4368" y="5547"/>
                    <a:pt x="4304" y="5547"/>
                  </a:cubicBezTo>
                  <a:cubicBezTo>
                    <a:pt x="4014" y="5547"/>
                    <a:pt x="3778" y="5773"/>
                    <a:pt x="3759" y="6059"/>
                  </a:cubicBezTo>
                  <a:cubicBezTo>
                    <a:pt x="3474" y="6076"/>
                    <a:pt x="3247" y="6314"/>
                    <a:pt x="3247" y="6604"/>
                  </a:cubicBezTo>
                  <a:cubicBezTo>
                    <a:pt x="3247" y="6667"/>
                    <a:pt x="3258" y="6730"/>
                    <a:pt x="3277" y="6787"/>
                  </a:cubicBezTo>
                  <a:lnTo>
                    <a:pt x="1661" y="6787"/>
                  </a:lnTo>
                  <a:cubicBezTo>
                    <a:pt x="1359" y="6782"/>
                    <a:pt x="1115" y="6539"/>
                    <a:pt x="1114" y="6237"/>
                  </a:cubicBezTo>
                  <a:lnTo>
                    <a:pt x="1114" y="2280"/>
                  </a:lnTo>
                  <a:cubicBezTo>
                    <a:pt x="1343" y="2235"/>
                    <a:pt x="1544" y="2104"/>
                    <a:pt x="1678" y="1921"/>
                  </a:cubicBezTo>
                  <a:cubicBezTo>
                    <a:pt x="1848" y="2150"/>
                    <a:pt x="2119" y="2298"/>
                    <a:pt x="2427" y="2298"/>
                  </a:cubicBezTo>
                  <a:cubicBezTo>
                    <a:pt x="2733" y="2298"/>
                    <a:pt x="3004" y="2150"/>
                    <a:pt x="3174" y="1921"/>
                  </a:cubicBezTo>
                  <a:close/>
                  <a:moveTo>
                    <a:pt x="1824" y="7878"/>
                  </a:moveTo>
                  <a:lnTo>
                    <a:pt x="1824" y="8242"/>
                  </a:lnTo>
                  <a:lnTo>
                    <a:pt x="1095" y="8242"/>
                  </a:lnTo>
                  <a:lnTo>
                    <a:pt x="1095" y="7878"/>
                  </a:lnTo>
                  <a:close/>
                  <a:moveTo>
                    <a:pt x="8243" y="7878"/>
                  </a:moveTo>
                  <a:lnTo>
                    <a:pt x="8243" y="8242"/>
                  </a:lnTo>
                  <a:lnTo>
                    <a:pt x="7514" y="8242"/>
                  </a:lnTo>
                  <a:lnTo>
                    <a:pt x="7514" y="7878"/>
                  </a:lnTo>
                  <a:close/>
                  <a:moveTo>
                    <a:pt x="1824" y="8607"/>
                  </a:moveTo>
                  <a:lnTo>
                    <a:pt x="1824" y="8972"/>
                  </a:lnTo>
                  <a:lnTo>
                    <a:pt x="365" y="8972"/>
                  </a:lnTo>
                  <a:lnTo>
                    <a:pt x="365" y="8607"/>
                  </a:lnTo>
                  <a:close/>
                  <a:moveTo>
                    <a:pt x="7149" y="7148"/>
                  </a:moveTo>
                  <a:lnTo>
                    <a:pt x="7149" y="8972"/>
                  </a:lnTo>
                  <a:lnTo>
                    <a:pt x="2189" y="8972"/>
                  </a:lnTo>
                  <a:lnTo>
                    <a:pt x="2189" y="7148"/>
                  </a:lnTo>
                  <a:close/>
                  <a:moveTo>
                    <a:pt x="8973" y="8607"/>
                  </a:moveTo>
                  <a:lnTo>
                    <a:pt x="8973" y="8972"/>
                  </a:lnTo>
                  <a:lnTo>
                    <a:pt x="7514" y="8972"/>
                  </a:lnTo>
                  <a:lnTo>
                    <a:pt x="7514" y="8607"/>
                  </a:lnTo>
                  <a:close/>
                  <a:moveTo>
                    <a:pt x="183" y="0"/>
                  </a:moveTo>
                  <a:cubicBezTo>
                    <a:pt x="82" y="0"/>
                    <a:pt x="1" y="83"/>
                    <a:pt x="1" y="183"/>
                  </a:cubicBezTo>
                  <a:lnTo>
                    <a:pt x="1" y="1369"/>
                  </a:lnTo>
                  <a:cubicBezTo>
                    <a:pt x="1" y="1819"/>
                    <a:pt x="323" y="2194"/>
                    <a:pt x="749" y="2280"/>
                  </a:cubicBezTo>
                  <a:lnTo>
                    <a:pt x="749" y="6237"/>
                  </a:lnTo>
                  <a:cubicBezTo>
                    <a:pt x="749" y="6361"/>
                    <a:pt x="773" y="6480"/>
                    <a:pt x="819" y="6593"/>
                  </a:cubicBezTo>
                  <a:cubicBezTo>
                    <a:pt x="866" y="6702"/>
                    <a:pt x="932" y="6798"/>
                    <a:pt x="1015" y="6883"/>
                  </a:cubicBezTo>
                  <a:cubicBezTo>
                    <a:pt x="1098" y="6966"/>
                    <a:pt x="1196" y="7032"/>
                    <a:pt x="1305" y="7078"/>
                  </a:cubicBezTo>
                  <a:cubicBezTo>
                    <a:pt x="1417" y="7125"/>
                    <a:pt x="1535" y="7148"/>
                    <a:pt x="1661" y="7148"/>
                  </a:cubicBezTo>
                  <a:lnTo>
                    <a:pt x="1824" y="7148"/>
                  </a:lnTo>
                  <a:lnTo>
                    <a:pt x="1824" y="7513"/>
                  </a:lnTo>
                  <a:lnTo>
                    <a:pt x="913" y="7513"/>
                  </a:lnTo>
                  <a:cubicBezTo>
                    <a:pt x="812" y="7513"/>
                    <a:pt x="730" y="7596"/>
                    <a:pt x="730" y="7695"/>
                  </a:cubicBezTo>
                  <a:lnTo>
                    <a:pt x="730" y="8242"/>
                  </a:lnTo>
                  <a:lnTo>
                    <a:pt x="183" y="8242"/>
                  </a:lnTo>
                  <a:cubicBezTo>
                    <a:pt x="82" y="8242"/>
                    <a:pt x="1" y="8326"/>
                    <a:pt x="1" y="8425"/>
                  </a:cubicBezTo>
                  <a:lnTo>
                    <a:pt x="1" y="9154"/>
                  </a:lnTo>
                  <a:cubicBezTo>
                    <a:pt x="1" y="9255"/>
                    <a:pt x="82" y="9337"/>
                    <a:pt x="183" y="9337"/>
                  </a:cubicBezTo>
                  <a:lnTo>
                    <a:pt x="9155" y="9337"/>
                  </a:lnTo>
                  <a:cubicBezTo>
                    <a:pt x="9256" y="9337"/>
                    <a:pt x="9337" y="9255"/>
                    <a:pt x="9337" y="9154"/>
                  </a:cubicBezTo>
                  <a:lnTo>
                    <a:pt x="9337" y="8425"/>
                  </a:lnTo>
                  <a:cubicBezTo>
                    <a:pt x="9337" y="8326"/>
                    <a:pt x="9256" y="8242"/>
                    <a:pt x="9155" y="8242"/>
                  </a:cubicBezTo>
                  <a:lnTo>
                    <a:pt x="8608" y="8242"/>
                  </a:lnTo>
                  <a:lnTo>
                    <a:pt x="8608" y="7695"/>
                  </a:lnTo>
                  <a:cubicBezTo>
                    <a:pt x="8608" y="7596"/>
                    <a:pt x="8526" y="7513"/>
                    <a:pt x="8425" y="7513"/>
                  </a:cubicBezTo>
                  <a:lnTo>
                    <a:pt x="7514" y="7513"/>
                  </a:lnTo>
                  <a:lnTo>
                    <a:pt x="7514" y="7148"/>
                  </a:lnTo>
                  <a:lnTo>
                    <a:pt x="7679" y="7148"/>
                  </a:lnTo>
                  <a:cubicBezTo>
                    <a:pt x="7803" y="7148"/>
                    <a:pt x="7921" y="7125"/>
                    <a:pt x="8033" y="7078"/>
                  </a:cubicBezTo>
                  <a:cubicBezTo>
                    <a:pt x="8142" y="7032"/>
                    <a:pt x="8240" y="6966"/>
                    <a:pt x="8323" y="6883"/>
                  </a:cubicBezTo>
                  <a:cubicBezTo>
                    <a:pt x="8408" y="6798"/>
                    <a:pt x="8474" y="6702"/>
                    <a:pt x="8519" y="6593"/>
                  </a:cubicBezTo>
                  <a:cubicBezTo>
                    <a:pt x="8566" y="6480"/>
                    <a:pt x="8590" y="6361"/>
                    <a:pt x="8590" y="6237"/>
                  </a:cubicBezTo>
                  <a:lnTo>
                    <a:pt x="8590" y="5717"/>
                  </a:lnTo>
                  <a:cubicBezTo>
                    <a:pt x="8590" y="5617"/>
                    <a:pt x="8507" y="5535"/>
                    <a:pt x="8408" y="5535"/>
                  </a:cubicBezTo>
                  <a:cubicBezTo>
                    <a:pt x="8307" y="5535"/>
                    <a:pt x="8226" y="5617"/>
                    <a:pt x="8226" y="5717"/>
                  </a:cubicBezTo>
                  <a:lnTo>
                    <a:pt x="8226" y="6237"/>
                  </a:lnTo>
                  <a:cubicBezTo>
                    <a:pt x="8226" y="6539"/>
                    <a:pt x="7979" y="6784"/>
                    <a:pt x="7679" y="6784"/>
                  </a:cubicBezTo>
                  <a:lnTo>
                    <a:pt x="6061" y="6784"/>
                  </a:lnTo>
                  <a:cubicBezTo>
                    <a:pt x="6081" y="6728"/>
                    <a:pt x="6091" y="6665"/>
                    <a:pt x="6091" y="6601"/>
                  </a:cubicBezTo>
                  <a:cubicBezTo>
                    <a:pt x="6091" y="6312"/>
                    <a:pt x="5865" y="6075"/>
                    <a:pt x="5579" y="6057"/>
                  </a:cubicBezTo>
                  <a:cubicBezTo>
                    <a:pt x="5560" y="5773"/>
                    <a:pt x="5324" y="5544"/>
                    <a:pt x="5034" y="5544"/>
                  </a:cubicBezTo>
                  <a:cubicBezTo>
                    <a:pt x="4970" y="5544"/>
                    <a:pt x="4908" y="5555"/>
                    <a:pt x="4851" y="5576"/>
                  </a:cubicBezTo>
                  <a:lnTo>
                    <a:pt x="4851" y="2105"/>
                  </a:lnTo>
                  <a:cubicBezTo>
                    <a:pt x="5009" y="2225"/>
                    <a:pt x="5203" y="2296"/>
                    <a:pt x="5417" y="2296"/>
                  </a:cubicBezTo>
                  <a:cubicBezTo>
                    <a:pt x="5724" y="2296"/>
                    <a:pt x="5995" y="2149"/>
                    <a:pt x="6164" y="1918"/>
                  </a:cubicBezTo>
                  <a:cubicBezTo>
                    <a:pt x="6334" y="2149"/>
                    <a:pt x="6605" y="2296"/>
                    <a:pt x="6913" y="2296"/>
                  </a:cubicBezTo>
                  <a:cubicBezTo>
                    <a:pt x="7219" y="2296"/>
                    <a:pt x="7490" y="2149"/>
                    <a:pt x="7660" y="1918"/>
                  </a:cubicBezTo>
                  <a:cubicBezTo>
                    <a:pt x="7795" y="2101"/>
                    <a:pt x="7995" y="2232"/>
                    <a:pt x="8226" y="2279"/>
                  </a:cubicBezTo>
                  <a:lnTo>
                    <a:pt x="8226" y="4075"/>
                  </a:lnTo>
                  <a:cubicBezTo>
                    <a:pt x="8226" y="4175"/>
                    <a:pt x="8307" y="4257"/>
                    <a:pt x="8408" y="4257"/>
                  </a:cubicBezTo>
                  <a:cubicBezTo>
                    <a:pt x="8507" y="4257"/>
                    <a:pt x="8590" y="4175"/>
                    <a:pt x="8590" y="4075"/>
                  </a:cubicBezTo>
                  <a:lnTo>
                    <a:pt x="8590" y="2280"/>
                  </a:lnTo>
                  <a:cubicBezTo>
                    <a:pt x="9015" y="2194"/>
                    <a:pt x="9337" y="1819"/>
                    <a:pt x="9337" y="1369"/>
                  </a:cubicBezTo>
                  <a:lnTo>
                    <a:pt x="9337" y="183"/>
                  </a:lnTo>
                  <a:cubicBezTo>
                    <a:pt x="9337" y="83"/>
                    <a:pt x="9256" y="0"/>
                    <a:pt x="9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5" name="Google Shape;10345;p50"/>
            <p:cNvSpPr/>
            <p:nvPr/>
          </p:nvSpPr>
          <p:spPr>
            <a:xfrm>
              <a:off x="1926569" y="1609831"/>
              <a:ext cx="12768" cy="12768"/>
            </a:xfrm>
            <a:custGeom>
              <a:avLst/>
              <a:gdLst/>
              <a:ahLst/>
              <a:cxnLst/>
              <a:rect l="l" t="t" r="r" b="b"/>
              <a:pathLst>
                <a:path w="365" h="365" extrusionOk="0">
                  <a:moveTo>
                    <a:pt x="182" y="0"/>
                  </a:moveTo>
                  <a:cubicBezTo>
                    <a:pt x="82" y="0"/>
                    <a:pt x="0" y="80"/>
                    <a:pt x="0" y="182"/>
                  </a:cubicBezTo>
                  <a:cubicBezTo>
                    <a:pt x="0" y="283"/>
                    <a:pt x="82" y="365"/>
                    <a:pt x="182" y="365"/>
                  </a:cubicBezTo>
                  <a:cubicBezTo>
                    <a:pt x="285" y="365"/>
                    <a:pt x="365" y="283"/>
                    <a:pt x="365" y="182"/>
                  </a:cubicBezTo>
                  <a:cubicBezTo>
                    <a:pt x="365" y="80"/>
                    <a:pt x="285"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6" name="Google Shape;10346;p50"/>
            <p:cNvSpPr/>
            <p:nvPr/>
          </p:nvSpPr>
          <p:spPr>
            <a:xfrm>
              <a:off x="1665093" y="1480615"/>
              <a:ext cx="12768" cy="19169"/>
            </a:xfrm>
            <a:custGeom>
              <a:avLst/>
              <a:gdLst/>
              <a:ahLst/>
              <a:cxnLst/>
              <a:rect l="l" t="t" r="r" b="b"/>
              <a:pathLst>
                <a:path w="365" h="548" extrusionOk="0">
                  <a:moveTo>
                    <a:pt x="183" y="0"/>
                  </a:moveTo>
                  <a:cubicBezTo>
                    <a:pt x="82" y="0"/>
                    <a:pt x="0" y="83"/>
                    <a:pt x="0" y="183"/>
                  </a:cubicBezTo>
                  <a:lnTo>
                    <a:pt x="0" y="365"/>
                  </a:lnTo>
                  <a:cubicBezTo>
                    <a:pt x="0" y="466"/>
                    <a:pt x="82" y="547"/>
                    <a:pt x="183" y="547"/>
                  </a:cubicBezTo>
                  <a:cubicBezTo>
                    <a:pt x="282" y="547"/>
                    <a:pt x="365" y="466"/>
                    <a:pt x="365" y="365"/>
                  </a:cubicBezTo>
                  <a:lnTo>
                    <a:pt x="365" y="183"/>
                  </a:lnTo>
                  <a:cubicBezTo>
                    <a:pt x="365" y="81"/>
                    <a:pt x="285"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7" name="Google Shape;10347;p50"/>
            <p:cNvSpPr/>
            <p:nvPr/>
          </p:nvSpPr>
          <p:spPr>
            <a:xfrm>
              <a:off x="1717388" y="1480615"/>
              <a:ext cx="12803" cy="19169"/>
            </a:xfrm>
            <a:custGeom>
              <a:avLst/>
              <a:gdLst/>
              <a:ahLst/>
              <a:cxnLst/>
              <a:rect l="l" t="t" r="r" b="b"/>
              <a:pathLst>
                <a:path w="366" h="548" extrusionOk="0">
                  <a:moveTo>
                    <a:pt x="183" y="0"/>
                  </a:moveTo>
                  <a:cubicBezTo>
                    <a:pt x="82" y="0"/>
                    <a:pt x="0" y="83"/>
                    <a:pt x="0" y="183"/>
                  </a:cubicBezTo>
                  <a:lnTo>
                    <a:pt x="0" y="365"/>
                  </a:lnTo>
                  <a:cubicBezTo>
                    <a:pt x="0" y="466"/>
                    <a:pt x="82" y="547"/>
                    <a:pt x="183" y="547"/>
                  </a:cubicBezTo>
                  <a:cubicBezTo>
                    <a:pt x="282" y="547"/>
                    <a:pt x="365" y="466"/>
                    <a:pt x="365" y="365"/>
                  </a:cubicBezTo>
                  <a:lnTo>
                    <a:pt x="365" y="183"/>
                  </a:lnTo>
                  <a:cubicBezTo>
                    <a:pt x="365" y="81"/>
                    <a:pt x="285"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8" name="Google Shape;10348;p50"/>
            <p:cNvSpPr/>
            <p:nvPr/>
          </p:nvSpPr>
          <p:spPr>
            <a:xfrm>
              <a:off x="1769683" y="1480615"/>
              <a:ext cx="12803" cy="19169"/>
            </a:xfrm>
            <a:custGeom>
              <a:avLst/>
              <a:gdLst/>
              <a:ahLst/>
              <a:cxnLst/>
              <a:rect l="l" t="t" r="r" b="b"/>
              <a:pathLst>
                <a:path w="366" h="548" extrusionOk="0">
                  <a:moveTo>
                    <a:pt x="183" y="0"/>
                  </a:moveTo>
                  <a:cubicBezTo>
                    <a:pt x="82" y="0"/>
                    <a:pt x="1" y="83"/>
                    <a:pt x="1" y="183"/>
                  </a:cubicBezTo>
                  <a:lnTo>
                    <a:pt x="1" y="365"/>
                  </a:lnTo>
                  <a:cubicBezTo>
                    <a:pt x="1" y="466"/>
                    <a:pt x="82" y="547"/>
                    <a:pt x="183" y="547"/>
                  </a:cubicBezTo>
                  <a:cubicBezTo>
                    <a:pt x="282" y="547"/>
                    <a:pt x="365" y="466"/>
                    <a:pt x="365" y="365"/>
                  </a:cubicBezTo>
                  <a:lnTo>
                    <a:pt x="365" y="183"/>
                  </a:lnTo>
                  <a:cubicBezTo>
                    <a:pt x="365" y="81"/>
                    <a:pt x="285"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49" name="Google Shape;10349;p50"/>
            <p:cNvSpPr/>
            <p:nvPr/>
          </p:nvSpPr>
          <p:spPr>
            <a:xfrm>
              <a:off x="1822013" y="1480615"/>
              <a:ext cx="12768" cy="19169"/>
            </a:xfrm>
            <a:custGeom>
              <a:avLst/>
              <a:gdLst/>
              <a:ahLst/>
              <a:cxnLst/>
              <a:rect l="l" t="t" r="r" b="b"/>
              <a:pathLst>
                <a:path w="365" h="548" extrusionOk="0">
                  <a:moveTo>
                    <a:pt x="182" y="0"/>
                  </a:moveTo>
                  <a:cubicBezTo>
                    <a:pt x="82" y="0"/>
                    <a:pt x="0" y="83"/>
                    <a:pt x="0" y="183"/>
                  </a:cubicBezTo>
                  <a:lnTo>
                    <a:pt x="0" y="365"/>
                  </a:lnTo>
                  <a:cubicBezTo>
                    <a:pt x="0" y="466"/>
                    <a:pt x="82" y="547"/>
                    <a:pt x="182" y="547"/>
                  </a:cubicBezTo>
                  <a:cubicBezTo>
                    <a:pt x="282" y="547"/>
                    <a:pt x="365" y="466"/>
                    <a:pt x="365" y="365"/>
                  </a:cubicBezTo>
                  <a:lnTo>
                    <a:pt x="365" y="183"/>
                  </a:lnTo>
                  <a:cubicBezTo>
                    <a:pt x="365" y="81"/>
                    <a:pt x="284"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0" name="Google Shape;10350;p50"/>
            <p:cNvSpPr/>
            <p:nvPr/>
          </p:nvSpPr>
          <p:spPr>
            <a:xfrm>
              <a:off x="1874309" y="1480615"/>
              <a:ext cx="12803" cy="19169"/>
            </a:xfrm>
            <a:custGeom>
              <a:avLst/>
              <a:gdLst/>
              <a:ahLst/>
              <a:cxnLst/>
              <a:rect l="l" t="t" r="r" b="b"/>
              <a:pathLst>
                <a:path w="366" h="548" extrusionOk="0">
                  <a:moveTo>
                    <a:pt x="183" y="0"/>
                  </a:moveTo>
                  <a:cubicBezTo>
                    <a:pt x="82" y="0"/>
                    <a:pt x="0" y="83"/>
                    <a:pt x="0" y="183"/>
                  </a:cubicBezTo>
                  <a:lnTo>
                    <a:pt x="0" y="365"/>
                  </a:lnTo>
                  <a:cubicBezTo>
                    <a:pt x="0" y="466"/>
                    <a:pt x="82" y="547"/>
                    <a:pt x="183" y="547"/>
                  </a:cubicBezTo>
                  <a:cubicBezTo>
                    <a:pt x="282" y="547"/>
                    <a:pt x="365" y="466"/>
                    <a:pt x="365" y="365"/>
                  </a:cubicBezTo>
                  <a:lnTo>
                    <a:pt x="365" y="183"/>
                  </a:lnTo>
                  <a:cubicBezTo>
                    <a:pt x="365" y="81"/>
                    <a:pt x="285"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1" name="Google Shape;10351;p50"/>
            <p:cNvSpPr/>
            <p:nvPr/>
          </p:nvSpPr>
          <p:spPr>
            <a:xfrm>
              <a:off x="1926604" y="1480615"/>
              <a:ext cx="12803" cy="19169"/>
            </a:xfrm>
            <a:custGeom>
              <a:avLst/>
              <a:gdLst/>
              <a:ahLst/>
              <a:cxnLst/>
              <a:rect l="l" t="t" r="r" b="b"/>
              <a:pathLst>
                <a:path w="366" h="548" extrusionOk="0">
                  <a:moveTo>
                    <a:pt x="183" y="0"/>
                  </a:moveTo>
                  <a:cubicBezTo>
                    <a:pt x="82" y="0"/>
                    <a:pt x="1" y="83"/>
                    <a:pt x="1" y="183"/>
                  </a:cubicBezTo>
                  <a:lnTo>
                    <a:pt x="1" y="365"/>
                  </a:lnTo>
                  <a:cubicBezTo>
                    <a:pt x="1" y="466"/>
                    <a:pt x="82" y="547"/>
                    <a:pt x="183" y="547"/>
                  </a:cubicBezTo>
                  <a:cubicBezTo>
                    <a:pt x="282" y="547"/>
                    <a:pt x="365" y="466"/>
                    <a:pt x="365" y="365"/>
                  </a:cubicBezTo>
                  <a:lnTo>
                    <a:pt x="365" y="183"/>
                  </a:lnTo>
                  <a:cubicBezTo>
                    <a:pt x="365" y="83"/>
                    <a:pt x="282"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2" name="Google Shape;10352;p50"/>
            <p:cNvSpPr/>
            <p:nvPr/>
          </p:nvSpPr>
          <p:spPr>
            <a:xfrm>
              <a:off x="1697589" y="1558795"/>
              <a:ext cx="12803" cy="63804"/>
            </a:xfrm>
            <a:custGeom>
              <a:avLst/>
              <a:gdLst/>
              <a:ahLst/>
              <a:cxnLst/>
              <a:rect l="l" t="t" r="r" b="b"/>
              <a:pathLst>
                <a:path w="366" h="1824" extrusionOk="0">
                  <a:moveTo>
                    <a:pt x="183" y="0"/>
                  </a:moveTo>
                  <a:cubicBezTo>
                    <a:pt x="82" y="0"/>
                    <a:pt x="0" y="82"/>
                    <a:pt x="0" y="183"/>
                  </a:cubicBezTo>
                  <a:lnTo>
                    <a:pt x="0" y="1641"/>
                  </a:lnTo>
                  <a:cubicBezTo>
                    <a:pt x="0" y="1741"/>
                    <a:pt x="82" y="1824"/>
                    <a:pt x="183" y="1824"/>
                  </a:cubicBezTo>
                  <a:cubicBezTo>
                    <a:pt x="283" y="1824"/>
                    <a:pt x="365" y="1741"/>
                    <a:pt x="365" y="1641"/>
                  </a:cubicBezTo>
                  <a:lnTo>
                    <a:pt x="365" y="183"/>
                  </a:lnTo>
                  <a:cubicBezTo>
                    <a:pt x="365" y="82"/>
                    <a:pt x="283"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3" name="Google Shape;10353;p50"/>
            <p:cNvSpPr/>
            <p:nvPr/>
          </p:nvSpPr>
          <p:spPr>
            <a:xfrm>
              <a:off x="1726938" y="1577929"/>
              <a:ext cx="12768" cy="63804"/>
            </a:xfrm>
            <a:custGeom>
              <a:avLst/>
              <a:gdLst/>
              <a:ahLst/>
              <a:cxnLst/>
              <a:rect l="l" t="t" r="r" b="b"/>
              <a:pathLst>
                <a:path w="365" h="1824" extrusionOk="0">
                  <a:moveTo>
                    <a:pt x="183" y="0"/>
                  </a:moveTo>
                  <a:cubicBezTo>
                    <a:pt x="82" y="0"/>
                    <a:pt x="0" y="82"/>
                    <a:pt x="0" y="183"/>
                  </a:cubicBezTo>
                  <a:lnTo>
                    <a:pt x="0" y="1641"/>
                  </a:lnTo>
                  <a:cubicBezTo>
                    <a:pt x="0" y="1741"/>
                    <a:pt x="82" y="1824"/>
                    <a:pt x="183" y="1824"/>
                  </a:cubicBezTo>
                  <a:cubicBezTo>
                    <a:pt x="283" y="1824"/>
                    <a:pt x="365" y="1741"/>
                    <a:pt x="365" y="1641"/>
                  </a:cubicBezTo>
                  <a:lnTo>
                    <a:pt x="365" y="183"/>
                  </a:lnTo>
                  <a:cubicBezTo>
                    <a:pt x="365" y="82"/>
                    <a:pt x="283"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4" name="Google Shape;10354;p50"/>
            <p:cNvSpPr/>
            <p:nvPr/>
          </p:nvSpPr>
          <p:spPr>
            <a:xfrm>
              <a:off x="1756286" y="1539661"/>
              <a:ext cx="12768" cy="63804"/>
            </a:xfrm>
            <a:custGeom>
              <a:avLst/>
              <a:gdLst/>
              <a:ahLst/>
              <a:cxnLst/>
              <a:rect l="l" t="t" r="r" b="b"/>
              <a:pathLst>
                <a:path w="365" h="1824" extrusionOk="0">
                  <a:moveTo>
                    <a:pt x="182" y="0"/>
                  </a:moveTo>
                  <a:cubicBezTo>
                    <a:pt x="82" y="0"/>
                    <a:pt x="0" y="82"/>
                    <a:pt x="0" y="183"/>
                  </a:cubicBezTo>
                  <a:lnTo>
                    <a:pt x="0" y="1641"/>
                  </a:lnTo>
                  <a:cubicBezTo>
                    <a:pt x="0" y="1741"/>
                    <a:pt x="82" y="1824"/>
                    <a:pt x="182" y="1824"/>
                  </a:cubicBezTo>
                  <a:cubicBezTo>
                    <a:pt x="283" y="1824"/>
                    <a:pt x="365" y="1741"/>
                    <a:pt x="365" y="1641"/>
                  </a:cubicBezTo>
                  <a:lnTo>
                    <a:pt x="365" y="183"/>
                  </a:lnTo>
                  <a:cubicBezTo>
                    <a:pt x="365" y="82"/>
                    <a:pt x="283"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5" name="Google Shape;10355;p50"/>
            <p:cNvSpPr/>
            <p:nvPr/>
          </p:nvSpPr>
          <p:spPr>
            <a:xfrm>
              <a:off x="1835376" y="1539661"/>
              <a:ext cx="12768" cy="63804"/>
            </a:xfrm>
            <a:custGeom>
              <a:avLst/>
              <a:gdLst/>
              <a:ahLst/>
              <a:cxnLst/>
              <a:rect l="l" t="t" r="r" b="b"/>
              <a:pathLst>
                <a:path w="365" h="1824" extrusionOk="0">
                  <a:moveTo>
                    <a:pt x="183" y="0"/>
                  </a:moveTo>
                  <a:cubicBezTo>
                    <a:pt x="82" y="0"/>
                    <a:pt x="0" y="80"/>
                    <a:pt x="0" y="183"/>
                  </a:cubicBezTo>
                  <a:lnTo>
                    <a:pt x="0" y="1641"/>
                  </a:lnTo>
                  <a:cubicBezTo>
                    <a:pt x="0" y="1741"/>
                    <a:pt x="82" y="1824"/>
                    <a:pt x="183" y="1824"/>
                  </a:cubicBezTo>
                  <a:cubicBezTo>
                    <a:pt x="283" y="1824"/>
                    <a:pt x="365" y="1741"/>
                    <a:pt x="365" y="1641"/>
                  </a:cubicBezTo>
                  <a:lnTo>
                    <a:pt x="365" y="183"/>
                  </a:lnTo>
                  <a:cubicBezTo>
                    <a:pt x="365" y="82"/>
                    <a:pt x="283"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6" name="Google Shape;10356;p50"/>
            <p:cNvSpPr/>
            <p:nvPr/>
          </p:nvSpPr>
          <p:spPr>
            <a:xfrm>
              <a:off x="1864724" y="1577929"/>
              <a:ext cx="12768" cy="63804"/>
            </a:xfrm>
            <a:custGeom>
              <a:avLst/>
              <a:gdLst/>
              <a:ahLst/>
              <a:cxnLst/>
              <a:rect l="l" t="t" r="r" b="b"/>
              <a:pathLst>
                <a:path w="365" h="1824" extrusionOk="0">
                  <a:moveTo>
                    <a:pt x="182" y="0"/>
                  </a:moveTo>
                  <a:cubicBezTo>
                    <a:pt x="82" y="0"/>
                    <a:pt x="0" y="80"/>
                    <a:pt x="0" y="183"/>
                  </a:cubicBezTo>
                  <a:lnTo>
                    <a:pt x="0" y="1641"/>
                  </a:lnTo>
                  <a:cubicBezTo>
                    <a:pt x="0" y="1741"/>
                    <a:pt x="82" y="1824"/>
                    <a:pt x="182" y="1824"/>
                  </a:cubicBezTo>
                  <a:cubicBezTo>
                    <a:pt x="283" y="1824"/>
                    <a:pt x="365" y="1741"/>
                    <a:pt x="365" y="1641"/>
                  </a:cubicBezTo>
                  <a:lnTo>
                    <a:pt x="365" y="183"/>
                  </a:lnTo>
                  <a:cubicBezTo>
                    <a:pt x="365" y="82"/>
                    <a:pt x="283"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sp>
          <p:nvSpPr>
            <p:cNvPr id="10357" name="Google Shape;10357;p50"/>
            <p:cNvSpPr/>
            <p:nvPr/>
          </p:nvSpPr>
          <p:spPr>
            <a:xfrm>
              <a:off x="1894037" y="1558795"/>
              <a:ext cx="12803" cy="63804"/>
            </a:xfrm>
            <a:custGeom>
              <a:avLst/>
              <a:gdLst/>
              <a:ahLst/>
              <a:cxnLst/>
              <a:rect l="l" t="t" r="r" b="b"/>
              <a:pathLst>
                <a:path w="366" h="1824" extrusionOk="0">
                  <a:moveTo>
                    <a:pt x="183" y="0"/>
                  </a:moveTo>
                  <a:cubicBezTo>
                    <a:pt x="83" y="0"/>
                    <a:pt x="1" y="80"/>
                    <a:pt x="1" y="183"/>
                  </a:cubicBezTo>
                  <a:lnTo>
                    <a:pt x="1" y="1641"/>
                  </a:lnTo>
                  <a:cubicBezTo>
                    <a:pt x="1" y="1741"/>
                    <a:pt x="83" y="1824"/>
                    <a:pt x="183" y="1824"/>
                  </a:cubicBezTo>
                  <a:cubicBezTo>
                    <a:pt x="284" y="1824"/>
                    <a:pt x="366" y="1741"/>
                    <a:pt x="366" y="1641"/>
                  </a:cubicBezTo>
                  <a:lnTo>
                    <a:pt x="366" y="183"/>
                  </a:lnTo>
                  <a:cubicBezTo>
                    <a:pt x="366" y="82"/>
                    <a:pt x="284"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800">
                <a:latin typeface="+mj-lt"/>
              </a:endParaRPr>
            </a:p>
          </p:txBody>
        </p:sp>
      </p:gr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223"/>
        <p:cNvGrpSpPr/>
        <p:nvPr/>
      </p:nvGrpSpPr>
      <p:grpSpPr>
        <a:xfrm>
          <a:off x="0" y="0"/>
          <a:ext cx="0" cy="0"/>
          <a:chOff x="0" y="0"/>
          <a:chExt cx="0" cy="0"/>
        </a:xfrm>
      </p:grpSpPr>
      <p:sp>
        <p:nvSpPr>
          <p:cNvPr id="10224" name="Google Shape;10224;p48"/>
          <p:cNvSpPr txBox="1">
            <a:spLocks noGrp="1"/>
          </p:cNvSpPr>
          <p:nvPr>
            <p:ph type="title"/>
          </p:nvPr>
        </p:nvSpPr>
        <p:spPr>
          <a:xfrm>
            <a:off x="518574" y="1455427"/>
            <a:ext cx="8106852" cy="129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b="1">
                <a:solidFill>
                  <a:schemeClr val="bg1"/>
                </a:solidFill>
                <a:latin typeface="+mj-lt"/>
              </a:rPr>
              <a:t>Các tác phẩm tiêu biểu của ông là: </a:t>
            </a:r>
            <a:br>
              <a:rPr lang="vi-VN" b="1">
                <a:solidFill>
                  <a:schemeClr val="bg1"/>
                </a:solidFill>
                <a:latin typeface="+mj-lt"/>
              </a:rPr>
            </a:br>
            <a:r>
              <a:rPr lang="vi-VN">
                <a:solidFill>
                  <a:schemeClr val="bg1"/>
                </a:solidFill>
                <a:latin typeface="+mj-lt"/>
              </a:rPr>
              <a:t>Trường học làm vợ, </a:t>
            </a:r>
            <a:br>
              <a:rPr lang="vi-VN">
                <a:solidFill>
                  <a:schemeClr val="bg1"/>
                </a:solidFill>
                <a:latin typeface="+mj-lt"/>
              </a:rPr>
            </a:br>
            <a:r>
              <a:rPr lang="vi-VN">
                <a:solidFill>
                  <a:schemeClr val="bg1"/>
                </a:solidFill>
                <a:latin typeface="+mj-lt"/>
              </a:rPr>
              <a:t>Tác-tuýp, </a:t>
            </a:r>
            <a:br>
              <a:rPr lang="vi-VN">
                <a:solidFill>
                  <a:schemeClr val="bg1"/>
                </a:solidFill>
                <a:latin typeface="+mj-lt"/>
              </a:rPr>
            </a:br>
            <a:r>
              <a:rPr lang="vi-VN">
                <a:solidFill>
                  <a:schemeClr val="bg1"/>
                </a:solidFill>
                <a:latin typeface="+mj-lt"/>
              </a:rPr>
              <a:t>Lão hà tiện, </a:t>
            </a:r>
            <a:br>
              <a:rPr lang="vi-VN">
                <a:solidFill>
                  <a:schemeClr val="bg1"/>
                </a:solidFill>
                <a:latin typeface="+mj-lt"/>
              </a:rPr>
            </a:br>
            <a:r>
              <a:rPr lang="vi-VN">
                <a:solidFill>
                  <a:schemeClr val="bg1"/>
                </a:solidFill>
                <a:latin typeface="+mj-lt"/>
              </a:rPr>
              <a:t>Trưởng giả học làm sang, Bệnh tưởng…</a:t>
            </a:r>
            <a:br>
              <a:rPr lang="vi-VN">
                <a:solidFill>
                  <a:schemeClr val="bg1"/>
                </a:solidFill>
                <a:latin typeface="+mj-lt"/>
              </a:rPr>
            </a:br>
            <a:endParaRPr>
              <a:solidFill>
                <a:schemeClr val="bg1"/>
              </a:solidFill>
              <a:latin typeface="+mj-lt"/>
            </a:endParaRPr>
          </a:p>
        </p:txBody>
      </p:sp>
      <p:sp>
        <p:nvSpPr>
          <p:cNvPr id="10225" name="Google Shape;10225;p48"/>
          <p:cNvSpPr/>
          <p:nvPr/>
        </p:nvSpPr>
        <p:spPr>
          <a:xfrm>
            <a:off x="9137819" y="4947581"/>
            <a:ext cx="6095" cy="41107"/>
          </a:xfrm>
          <a:custGeom>
            <a:avLst/>
            <a:gdLst/>
            <a:ahLst/>
            <a:cxnLst/>
            <a:rect l="l" t="t" r="r" b="b"/>
            <a:pathLst>
              <a:path w="129" h="870" extrusionOk="0">
                <a:moveTo>
                  <a:pt x="129" y="1"/>
                </a:moveTo>
                <a:cubicBezTo>
                  <a:pt x="80" y="70"/>
                  <a:pt x="45" y="137"/>
                  <a:pt x="22" y="205"/>
                </a:cubicBezTo>
                <a:cubicBezTo>
                  <a:pt x="8" y="248"/>
                  <a:pt x="1" y="293"/>
                  <a:pt x="1" y="347"/>
                </a:cubicBezTo>
                <a:cubicBezTo>
                  <a:pt x="1" y="497"/>
                  <a:pt x="56" y="685"/>
                  <a:pt x="129" y="870"/>
                </a:cubicBezTo>
                <a:lnTo>
                  <a:pt x="129" y="1"/>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48"/>
          <p:cNvSpPr/>
          <p:nvPr/>
        </p:nvSpPr>
        <p:spPr>
          <a:xfrm>
            <a:off x="9143630" y="5142154"/>
            <a:ext cx="284" cy="992"/>
          </a:xfrm>
          <a:custGeom>
            <a:avLst/>
            <a:gdLst/>
            <a:ahLst/>
            <a:cxnLst/>
            <a:rect l="l" t="t" r="r" b="b"/>
            <a:pathLst>
              <a:path w="6" h="21" extrusionOk="0">
                <a:moveTo>
                  <a:pt x="6" y="0"/>
                </a:moveTo>
                <a:cubicBezTo>
                  <a:pt x="6" y="6"/>
                  <a:pt x="2" y="13"/>
                  <a:pt x="1" y="21"/>
                </a:cubicBezTo>
                <a:lnTo>
                  <a:pt x="6" y="21"/>
                </a:lnTo>
                <a:lnTo>
                  <a:pt x="6" y="0"/>
                </a:lnTo>
                <a:close/>
              </a:path>
            </a:pathLst>
          </a:custGeom>
          <a:solidFill>
            <a:srgbClr val="3230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084"/>
        <p:cNvGrpSpPr/>
        <p:nvPr/>
      </p:nvGrpSpPr>
      <p:grpSpPr>
        <a:xfrm>
          <a:off x="0" y="0"/>
          <a:ext cx="0" cy="0"/>
          <a:chOff x="0" y="0"/>
          <a:chExt cx="0" cy="0"/>
        </a:xfrm>
      </p:grpSpPr>
      <p:sp>
        <p:nvSpPr>
          <p:cNvPr id="11085" name="Google Shape;11085;p57"/>
          <p:cNvSpPr txBox="1">
            <a:spLocks noGrp="1"/>
          </p:cNvSpPr>
          <p:nvPr>
            <p:ph type="title"/>
          </p:nvPr>
        </p:nvSpPr>
        <p:spPr>
          <a:xfrm>
            <a:off x="872067" y="1176762"/>
            <a:ext cx="6248400" cy="996000"/>
          </a:xfrm>
          <a:prstGeom prst="rect">
            <a:avLst/>
          </a:prstGeom>
        </p:spPr>
        <p:txBody>
          <a:bodyPr spcFirstLastPara="1" wrap="square" lIns="91425" tIns="91425" rIns="91425" bIns="91425" anchor="t" anchorCtr="0">
            <a:noAutofit/>
          </a:bodyPr>
          <a:lstStyle/>
          <a:p>
            <a:pPr algn="l">
              <a:lnSpc>
                <a:spcPct val="107000"/>
              </a:lnSpc>
              <a:spcAft>
                <a:spcPts val="800"/>
              </a:spcAft>
            </a:pPr>
            <a:r>
              <a:rPr lang="vi-VN" sz="3600" b="1">
                <a:effectLst/>
                <a:latin typeface="Times New Roman" panose="02020603050405020304" pitchFamily="18" charset="0"/>
                <a:ea typeface="Times New Roman" panose="02020603050405020304" pitchFamily="18" charset="0"/>
              </a:rPr>
              <a:t>2. T</a:t>
            </a:r>
            <a:r>
              <a:rPr lang="en-US" sz="3600" b="1">
                <a:effectLst/>
                <a:latin typeface="Times New Roman" panose="02020603050405020304" pitchFamily="18" charset="0"/>
                <a:ea typeface="Times New Roman" panose="02020603050405020304" pitchFamily="18" charset="0"/>
              </a:rPr>
              <a:t>ác phẩm: </a:t>
            </a:r>
            <a:r>
              <a:rPr lang="vi-VN" sz="3600">
                <a:effectLst/>
                <a:latin typeface="Times New Roman" panose="02020603050405020304" pitchFamily="18" charset="0"/>
                <a:ea typeface="Calibri" panose="020F0502020204030204" pitchFamily="34" charset="0"/>
              </a:rPr>
              <a:t/>
            </a:r>
            <a:br>
              <a:rPr lang="vi-VN" sz="3600">
                <a:effectLst/>
                <a:latin typeface="Times New Roman" panose="02020603050405020304" pitchFamily="18" charset="0"/>
                <a:ea typeface="Calibri" panose="020F0502020204030204" pitchFamily="34" charset="0"/>
              </a:rPr>
            </a:br>
            <a:r>
              <a:rPr lang="vi-VN" sz="3600" b="1" i="1">
                <a:effectLst/>
                <a:latin typeface="Times New Roman" panose="02020603050405020304" pitchFamily="18" charset="0"/>
                <a:ea typeface="Arial" panose="020B0604020202020204" pitchFamily="34" charset="0"/>
              </a:rPr>
              <a:t>-  Hoàn cảnh sáng tác:</a:t>
            </a:r>
            <a:r>
              <a:rPr lang="vi-VN" sz="3600">
                <a:effectLst/>
                <a:latin typeface="Times New Roman" panose="02020603050405020304" pitchFamily="18" charset="0"/>
                <a:ea typeface="Arial" panose="020B0604020202020204" pitchFamily="34" charset="0"/>
              </a:rPr>
              <a:t> 1668</a:t>
            </a:r>
            <a:r>
              <a:rPr lang="vi-VN" sz="3600">
                <a:effectLst/>
                <a:latin typeface="Times New Roman" panose="02020603050405020304" pitchFamily="18" charset="0"/>
                <a:ea typeface="Calibri" panose="020F0502020204030204" pitchFamily="34" charset="0"/>
              </a:rPr>
              <a:t/>
            </a:r>
            <a:br>
              <a:rPr lang="vi-VN" sz="3600">
                <a:effectLst/>
                <a:latin typeface="Times New Roman" panose="02020603050405020304" pitchFamily="18" charset="0"/>
                <a:ea typeface="Calibri" panose="020F0502020204030204" pitchFamily="34" charset="0"/>
              </a:rPr>
            </a:br>
            <a:r>
              <a:rPr lang="vi-VN" sz="3600" b="1" i="1">
                <a:effectLst/>
                <a:latin typeface="Times New Roman" panose="02020603050405020304" pitchFamily="18" charset="0"/>
                <a:ea typeface="Arial" panose="020B0604020202020204" pitchFamily="34" charset="0"/>
              </a:rPr>
              <a:t>-  Dung lượng:</a:t>
            </a:r>
            <a:r>
              <a:rPr lang="vi-VN" sz="3600">
                <a:effectLst/>
                <a:latin typeface="Times New Roman" panose="02020603050405020304" pitchFamily="18" charset="0"/>
                <a:ea typeface="Arial" panose="020B0604020202020204" pitchFamily="34" charset="0"/>
              </a:rPr>
              <a:t>  gồm 5 hồi</a:t>
            </a:r>
            <a:r>
              <a:rPr lang="vi-VN" sz="3600">
                <a:effectLst/>
                <a:latin typeface="Times New Roman" panose="02020603050405020304" pitchFamily="18" charset="0"/>
                <a:ea typeface="Calibri" panose="020F0502020204030204" pitchFamily="34" charset="0"/>
              </a:rPr>
              <a:t/>
            </a:r>
            <a:br>
              <a:rPr lang="vi-VN" sz="3600">
                <a:effectLst/>
                <a:latin typeface="Times New Roman" panose="02020603050405020304" pitchFamily="18" charset="0"/>
                <a:ea typeface="Calibri" panose="020F0502020204030204" pitchFamily="34" charset="0"/>
              </a:rPr>
            </a:br>
            <a:r>
              <a:rPr lang="vi-VN" sz="3600">
                <a:effectLst/>
                <a:latin typeface="Times New Roman" panose="02020603050405020304" pitchFamily="18" charset="0"/>
                <a:ea typeface="Arial" panose="020B0604020202020204" pitchFamily="34" charset="0"/>
              </a:rPr>
              <a:t>- </a:t>
            </a:r>
            <a:r>
              <a:rPr lang="vi-VN" sz="3600" b="1" i="1">
                <a:effectLst/>
                <a:latin typeface="Times New Roman" panose="02020603050405020304" pitchFamily="18" charset="0"/>
                <a:ea typeface="Arial" panose="020B0604020202020204" pitchFamily="34" charset="0"/>
              </a:rPr>
              <a:t>Thể loại:</a:t>
            </a:r>
            <a:r>
              <a:rPr lang="vi-VN" sz="3600">
                <a:effectLst/>
                <a:latin typeface="Times New Roman" panose="02020603050405020304" pitchFamily="18" charset="0"/>
                <a:ea typeface="Arial" panose="020B0604020202020204" pitchFamily="34" charset="0"/>
              </a:rPr>
              <a:t> Hài kịch</a:t>
            </a:r>
            <a:r>
              <a:rPr lang="vi-VN" sz="3600">
                <a:effectLst/>
                <a:latin typeface="Times New Roman" panose="02020603050405020304" pitchFamily="18" charset="0"/>
                <a:ea typeface="Calibri" panose="020F0502020204030204" pitchFamily="34" charset="0"/>
              </a:rPr>
              <a:t/>
            </a:r>
            <a:br>
              <a:rPr lang="vi-VN" sz="3600">
                <a:effectLst/>
                <a:latin typeface="Times New Roman" panose="02020603050405020304" pitchFamily="18" charset="0"/>
                <a:ea typeface="Calibri" panose="020F0502020204030204" pitchFamily="34" charset="0"/>
              </a:rPr>
            </a:br>
            <a:r>
              <a:rPr lang="vi-VN" sz="3600" b="1" i="1">
                <a:effectLst/>
                <a:latin typeface="Times New Roman" panose="02020603050405020304" pitchFamily="18" charset="0"/>
                <a:ea typeface="Arial" panose="020B0604020202020204" pitchFamily="34" charset="0"/>
              </a:rPr>
              <a:t>- Tóm tắt tác phẩm:</a:t>
            </a:r>
            <a:r>
              <a:rPr lang="vi-VN" sz="3600">
                <a:effectLst/>
                <a:latin typeface="Times New Roman" panose="02020603050405020304" pitchFamily="18" charset="0"/>
                <a:ea typeface="Calibri" panose="020F0502020204030204" pitchFamily="34" charset="0"/>
              </a:rPr>
              <a:t/>
            </a:r>
            <a:br>
              <a:rPr lang="vi-VN" sz="3600">
                <a:effectLst/>
                <a:latin typeface="Times New Roman" panose="02020603050405020304" pitchFamily="18" charset="0"/>
                <a:ea typeface="Calibri" panose="020F0502020204030204" pitchFamily="34" charset="0"/>
              </a:rPr>
            </a:br>
            <a:endParaRPr sz="3600"/>
          </a:p>
        </p:txBody>
      </p:sp>
    </p:spTree>
    <p:extLst>
      <p:ext uri="{BB962C8B-B14F-4D97-AF65-F5344CB8AC3E}">
        <p14:creationId xmlns:p14="http://schemas.microsoft.com/office/powerpoint/2010/main" val="360036092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084"/>
        <p:cNvGrpSpPr/>
        <p:nvPr/>
      </p:nvGrpSpPr>
      <p:grpSpPr>
        <a:xfrm>
          <a:off x="0" y="0"/>
          <a:ext cx="0" cy="0"/>
          <a:chOff x="0" y="0"/>
          <a:chExt cx="0" cy="0"/>
        </a:xfrm>
      </p:grpSpPr>
      <p:sp>
        <p:nvSpPr>
          <p:cNvPr id="9" name="TextBox 8">
            <a:extLst>
              <a:ext uri="{FF2B5EF4-FFF2-40B4-BE49-F238E27FC236}">
                <a16:creationId xmlns:a16="http://schemas.microsoft.com/office/drawing/2014/main" id="{B5D91E57-65CE-F39F-6A2D-AD047DA55721}"/>
              </a:ext>
            </a:extLst>
          </p:cNvPr>
          <p:cNvSpPr txBox="1"/>
          <p:nvPr/>
        </p:nvSpPr>
        <p:spPr>
          <a:xfrm>
            <a:off x="812800" y="679956"/>
            <a:ext cx="5782733" cy="3527248"/>
          </a:xfrm>
          <a:prstGeom prst="rect">
            <a:avLst/>
          </a:prstGeom>
          <a:noFill/>
        </p:spPr>
        <p:txBody>
          <a:bodyPr wrap="square">
            <a:spAutoFit/>
          </a:bodyPr>
          <a:lstStyle/>
          <a:p>
            <a:pPr>
              <a:lnSpc>
                <a:spcPct val="107000"/>
              </a:lnSpc>
              <a:spcAft>
                <a:spcPts val="800"/>
              </a:spcAft>
            </a:pPr>
            <a:r>
              <a:rPr lang="vi-VN" sz="3200" b="1">
                <a:solidFill>
                  <a:schemeClr val="bg1"/>
                </a:solidFill>
                <a:effectLst/>
                <a:latin typeface="Times New Roman" panose="02020603050405020304" pitchFamily="18" charset="0"/>
                <a:ea typeface="Arial" panose="020B0604020202020204" pitchFamily="34" charset="0"/>
              </a:rPr>
              <a:t>3. Đoạn trích</a:t>
            </a:r>
            <a:r>
              <a:rPr lang="en-US" sz="3200" b="1">
                <a:solidFill>
                  <a:schemeClr val="bg1"/>
                </a:solidFill>
                <a:effectLst/>
                <a:latin typeface="Times New Roman" panose="02020603050405020304" pitchFamily="18" charset="0"/>
                <a:ea typeface="Arial" panose="020B0604020202020204" pitchFamily="34" charset="0"/>
              </a:rPr>
              <a:t>:</a:t>
            </a:r>
            <a:endParaRPr lang="vi-VN" sz="3200">
              <a:solidFill>
                <a:schemeClr val="bg1"/>
              </a:solidFill>
              <a:effectLst/>
              <a:latin typeface="Times New Roman" panose="02020603050405020304" pitchFamily="18" charset="0"/>
              <a:ea typeface="Calibri" panose="020F0502020204030204" pitchFamily="34" charset="0"/>
            </a:endParaRPr>
          </a:p>
          <a:p>
            <a:pPr>
              <a:lnSpc>
                <a:spcPct val="107000"/>
              </a:lnSpc>
              <a:spcAft>
                <a:spcPts val="800"/>
              </a:spcAft>
            </a:pPr>
            <a:r>
              <a:rPr lang="vi-VN" sz="3200">
                <a:solidFill>
                  <a:schemeClr val="bg1"/>
                </a:solidFill>
                <a:effectLst/>
                <a:latin typeface="Times New Roman" panose="02020603050405020304" pitchFamily="18" charset="0"/>
                <a:ea typeface="Arial" panose="020B0604020202020204" pitchFamily="34" charset="0"/>
              </a:rPr>
              <a:t>-  </a:t>
            </a:r>
            <a:r>
              <a:rPr lang="vi-VN" sz="3200" b="1" i="1">
                <a:solidFill>
                  <a:schemeClr val="bg1"/>
                </a:solidFill>
                <a:effectLst/>
                <a:latin typeface="Times New Roman" panose="02020603050405020304" pitchFamily="18" charset="0"/>
                <a:ea typeface="Arial" panose="020B0604020202020204" pitchFamily="34" charset="0"/>
              </a:rPr>
              <a:t>Xuất xứ:</a:t>
            </a:r>
            <a:r>
              <a:rPr lang="vi-VN" sz="3200">
                <a:solidFill>
                  <a:schemeClr val="bg1"/>
                </a:solidFill>
                <a:effectLst/>
                <a:latin typeface="Times New Roman" panose="02020603050405020304" pitchFamily="18" charset="0"/>
                <a:ea typeface="Arial" panose="020B0604020202020204" pitchFamily="34" charset="0"/>
              </a:rPr>
              <a:t> Trích từ tác phẩm “Lão hà tiện”</a:t>
            </a:r>
            <a:endParaRPr lang="vi-VN" sz="3200">
              <a:solidFill>
                <a:schemeClr val="bg1"/>
              </a:solidFill>
              <a:effectLst/>
              <a:latin typeface="Times New Roman" panose="02020603050405020304" pitchFamily="18" charset="0"/>
              <a:ea typeface="Calibri" panose="020F0502020204030204" pitchFamily="34" charset="0"/>
            </a:endParaRPr>
          </a:p>
          <a:p>
            <a:pPr>
              <a:lnSpc>
                <a:spcPct val="107000"/>
              </a:lnSpc>
              <a:spcAft>
                <a:spcPts val="800"/>
              </a:spcAft>
            </a:pPr>
            <a:r>
              <a:rPr lang="vi-VN" sz="3200" b="1" i="1">
                <a:solidFill>
                  <a:schemeClr val="bg1"/>
                </a:solidFill>
                <a:effectLst/>
                <a:latin typeface="Times New Roman" panose="02020603050405020304" pitchFamily="18" charset="0"/>
                <a:ea typeface="Arial" panose="020B0604020202020204" pitchFamily="34" charset="0"/>
              </a:rPr>
              <a:t>-  Vị trí :</a:t>
            </a:r>
            <a:r>
              <a:rPr lang="vi-VN" sz="3200">
                <a:solidFill>
                  <a:schemeClr val="bg1"/>
                </a:solidFill>
                <a:effectLst/>
                <a:latin typeface="Times New Roman" panose="02020603050405020304" pitchFamily="18" charset="0"/>
                <a:ea typeface="Arial" panose="020B0604020202020204" pitchFamily="34" charset="0"/>
              </a:rPr>
              <a:t>  Hồi IV lớp 7 và hồi V lớp 3 của tác phẩm</a:t>
            </a:r>
            <a:endParaRPr lang="vi-VN" sz="3200">
              <a:solidFill>
                <a:schemeClr val="bg1"/>
              </a:solidFill>
              <a:effectLst/>
              <a:latin typeface="Times New Roman" panose="02020603050405020304" pitchFamily="18" charset="0"/>
              <a:ea typeface="Calibri" panose="020F0502020204030204" pitchFamily="34" charset="0"/>
            </a:endParaRPr>
          </a:p>
          <a:p>
            <a:r>
              <a:rPr lang="vi-VN" sz="3200" b="1" i="1">
                <a:solidFill>
                  <a:schemeClr val="bg1"/>
                </a:solidFill>
                <a:effectLst/>
                <a:latin typeface="Times New Roman" panose="02020603050405020304" pitchFamily="18" charset="0"/>
                <a:ea typeface="Arial" panose="020B0604020202020204" pitchFamily="34" charset="0"/>
              </a:rPr>
              <a:t>-  Thể loại:</a:t>
            </a:r>
            <a:r>
              <a:rPr lang="vi-VN" sz="3200">
                <a:solidFill>
                  <a:schemeClr val="bg1"/>
                </a:solidFill>
                <a:effectLst/>
                <a:latin typeface="Times New Roman" panose="02020603050405020304" pitchFamily="18" charset="0"/>
                <a:ea typeface="Arial" panose="020B0604020202020204" pitchFamily="34" charset="0"/>
              </a:rPr>
              <a:t> Hài kịch</a:t>
            </a:r>
            <a:r>
              <a:rPr lang="en-US" sz="3200">
                <a:solidFill>
                  <a:schemeClr val="bg1"/>
                </a:solidFill>
                <a:effectLst/>
                <a:latin typeface="Times New Roman" panose="02020603050405020304" pitchFamily="18" charset="0"/>
                <a:ea typeface="Arial" panose="020B0604020202020204" pitchFamily="34" charset="0"/>
              </a:rPr>
              <a:t>.</a:t>
            </a:r>
            <a:endParaRPr lang="vi-VN" sz="3200">
              <a:solidFill>
                <a:schemeClr val="bg1"/>
              </a:solidFill>
            </a:endParaRPr>
          </a:p>
        </p:txBody>
      </p:sp>
    </p:spTree>
    <p:extLst>
      <p:ext uri="{BB962C8B-B14F-4D97-AF65-F5344CB8AC3E}">
        <p14:creationId xmlns:p14="http://schemas.microsoft.com/office/powerpoint/2010/main" val="3863428178"/>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Medieval Theatre History Class by Slidesgo">
  <a:themeElements>
    <a:clrScheme name="Simple Light">
      <a:dk1>
        <a:srgbClr val="000000"/>
      </a:dk1>
      <a:lt1>
        <a:srgbClr val="FFFFFF"/>
      </a:lt1>
      <a:dk2>
        <a:srgbClr val="3E3F2F"/>
      </a:dk2>
      <a:lt2>
        <a:srgbClr val="747549"/>
      </a:lt2>
      <a:accent1>
        <a:srgbClr val="A66856"/>
      </a:accent1>
      <a:accent2>
        <a:srgbClr val="DF8964"/>
      </a:accent2>
      <a:accent3>
        <a:srgbClr val="EA9D6E"/>
      </a:accent3>
      <a:accent4>
        <a:srgbClr val="244D8D"/>
      </a:accent4>
      <a:accent5>
        <a:srgbClr val="496FAA"/>
      </a:accent5>
      <a:accent6>
        <a:srgbClr val="778DB9"/>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730</Words>
  <Application>Microsoft Office PowerPoint</Application>
  <PresentationFormat>On-screen Show (16:9)</PresentationFormat>
  <Paragraphs>98</Paragraphs>
  <Slides>24</Slides>
  <Notes>24</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24</vt:i4>
      </vt:variant>
    </vt:vector>
  </HeadingPairs>
  <TitlesOfParts>
    <vt:vector size="36" baseType="lpstr">
      <vt:lpstr>ADLaM Display</vt:lpstr>
      <vt:lpstr>Algerian</vt:lpstr>
      <vt:lpstr>Amarante</vt:lpstr>
      <vt:lpstr>AngsanaUPC</vt:lpstr>
      <vt:lpstr>Aptos Black</vt:lpstr>
      <vt:lpstr>Arial</vt:lpstr>
      <vt:lpstr>Calibri</vt:lpstr>
      <vt:lpstr>Proxima Nova</vt:lpstr>
      <vt:lpstr>Quattrocento Sans</vt:lpstr>
      <vt:lpstr>Source Han Sans SC</vt:lpstr>
      <vt:lpstr>Times New Roman</vt:lpstr>
      <vt:lpstr>Medieval Theatre History Class by Slidesgo</vt:lpstr>
      <vt:lpstr>“Tiền bạc có thể mua được tất cả mọi thứ, kể cả tình cảm”? Vì sao? </vt:lpstr>
      <vt:lpstr>Những văn bản nào em đã từng học, đề cập song song đến hai vấn đề, giữa tình cảm con người và thực tế vật chất? </vt:lpstr>
      <vt:lpstr>Theo em, giữa hai yếu tố là tiền bạc và tình cảm, điều nào là tối quan trọng, cần thiết hơn trong cuộc sống? </vt:lpstr>
      <vt:lpstr>TIỀN BẠC VÀ TÌNH ÁI</vt:lpstr>
      <vt:lpstr>1. Tác giẢ:   Molière</vt:lpstr>
      <vt:lpstr>Người viết kịch nổi tiếng nước  Pháp</vt:lpstr>
      <vt:lpstr>Các tác phẩm tiêu biểu của ông là:  Trường học làm vợ,  Tác-tuýp,  Lão hà tiện,  Trưởng giả học làm sang, Bệnh tưởng… </vt:lpstr>
      <vt:lpstr>2. Tác phẩm:  -  Hoàn cảnh sáng tác: 1668 -  Dung lượng:  gồm 5 hồi - Thể loại: Hài kịch - Tóm tắt tác phẩm: </vt:lpstr>
      <vt:lpstr>PowerPoint Presentation</vt:lpstr>
      <vt:lpstr>PowerPoint Presentation</vt:lpstr>
      <vt:lpstr>PowerPoint Presentation</vt:lpstr>
      <vt:lpstr>PowerPoint Presentation</vt:lpstr>
      <vt:lpstr>Câu 2: </vt:lpstr>
      <vt:lpstr>Câu 2: </vt:lpstr>
      <vt:lpstr>Câu 2: </vt:lpstr>
      <vt:lpstr>PowerPoint Presentation</vt:lpstr>
      <vt:lpstr>PowerPoint Presentation</vt:lpstr>
      <vt:lpstr>Câu 3:    Trình tự tăng cấp của  cảm xúc!</vt:lpstr>
      <vt:lpstr>PowerPoint Presentation</vt:lpstr>
      <vt:lpstr>PowerPoint Presentation</vt:lpstr>
      <vt:lpstr>PowerPoint Presentation</vt:lpstr>
      <vt:lpstr>CÁC THỦ PHÁP TRÀO PHÚNG</vt:lpstr>
      <vt:lpstr>TRANH BIỆN KÌ TÀI</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“Tiền bạc có thể mua được tất cả mọi thứ, kể cả tình cảm”? Vì sao? </dc:title>
  <dc:creator>Windows 10 LTSC</dc:creator>
  <cp:lastModifiedBy>Admin</cp:lastModifiedBy>
  <cp:revision>2</cp:revision>
  <dcterms:modified xsi:type="dcterms:W3CDTF">2024-07-30T10:24:51Z</dcterms:modified>
</cp:coreProperties>
</file>