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6" r:id="rId3"/>
    <p:sldId id="275" r:id="rId4"/>
    <p:sldId id="277" r:id="rId5"/>
    <p:sldId id="319" r:id="rId6"/>
    <p:sldId id="320" r:id="rId7"/>
    <p:sldId id="321" r:id="rId8"/>
    <p:sldId id="322" r:id="rId9"/>
    <p:sldId id="270" r:id="rId10"/>
    <p:sldId id="323" r:id="rId11"/>
    <p:sldId id="283" r:id="rId12"/>
    <p:sldId id="311" r:id="rId13"/>
    <p:sldId id="268" r:id="rId14"/>
    <p:sldId id="313" r:id="rId15"/>
    <p:sldId id="289" r:id="rId16"/>
    <p:sldId id="312" r:id="rId17"/>
    <p:sldId id="314" r:id="rId18"/>
    <p:sldId id="310" r:id="rId19"/>
    <p:sldId id="315" r:id="rId20"/>
    <p:sldId id="316" r:id="rId21"/>
    <p:sldId id="318" r:id="rId22"/>
    <p:sldId id="307" r:id="rId23"/>
    <p:sldId id="308" r:id="rId24"/>
    <p:sldId id="309" r:id="rId25"/>
    <p:sldId id="265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4CEB6-9120-42A4-BA5E-4453677662DC}" v="3" dt="2024-07-23T01:13:53.636"/>
    <p1510:client id="{DB130A0A-0B9A-4E2C-9076-B53E4052ECA4}" v="1359" dt="2024-07-23T14:04:03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5" autoAdjust="0"/>
    <p:restoredTop sz="94622" autoAdjust="0"/>
  </p:normalViewPr>
  <p:slideViewPr>
    <p:cSldViewPr>
      <p:cViewPr varScale="1">
        <p:scale>
          <a:sx n="22" d="100"/>
          <a:sy n="22" d="100"/>
        </p:scale>
        <p:origin x="65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ong tran" userId="7f75140a-3a30-4f5b-a1b7-b9b6ccce3fe4" providerId="ADAL" clId="{DB130A0A-0B9A-4E2C-9076-B53E4052ECA4}"/>
    <pc:docChg chg="undo redo custSel addSld delSld modSld sldOrd delMainMaster">
      <pc:chgData name="huong tran" userId="7f75140a-3a30-4f5b-a1b7-b9b6ccce3fe4" providerId="ADAL" clId="{DB130A0A-0B9A-4E2C-9076-B53E4052ECA4}" dt="2024-07-23T14:04:03.741" v="2125" actId="20577"/>
      <pc:docMkLst>
        <pc:docMk/>
      </pc:docMkLst>
      <pc:sldChg chg="addSp delSp modSp add del mod setBg modAnim">
        <pc:chgData name="huong tran" userId="7f75140a-3a30-4f5b-a1b7-b9b6ccce3fe4" providerId="ADAL" clId="{DB130A0A-0B9A-4E2C-9076-B53E4052ECA4}" dt="2024-07-23T13:22:09.888" v="1703" actId="207"/>
        <pc:sldMkLst>
          <pc:docMk/>
          <pc:sldMk cId="0" sldId="256"/>
        </pc:sldMkLst>
        <pc:spChg chg="mod ord">
          <ac:chgData name="huong tran" userId="7f75140a-3a30-4f5b-a1b7-b9b6ccce3fe4" providerId="ADAL" clId="{DB130A0A-0B9A-4E2C-9076-B53E4052ECA4}" dt="2024-07-23T01:19:52.235" v="11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07:56:42.739" v="87" actId="2711"/>
          <ac:spMkLst>
            <pc:docMk/>
            <pc:sldMk cId="0" sldId="256"/>
            <ac:spMk id="9" creationId="{00000000-0000-0000-0000-000000000000}"/>
          </ac:spMkLst>
        </pc:spChg>
        <pc:spChg chg="del">
          <ac:chgData name="huong tran" userId="7f75140a-3a30-4f5b-a1b7-b9b6ccce3fe4" providerId="ADAL" clId="{DB130A0A-0B9A-4E2C-9076-B53E4052ECA4}" dt="2024-07-23T01:19:13.752" v="8" actId="478"/>
          <ac:spMkLst>
            <pc:docMk/>
            <pc:sldMk cId="0" sldId="256"/>
            <ac:spMk id="11" creationId="{00000000-0000-0000-0000-000000000000}"/>
          </ac:spMkLst>
        </pc:spChg>
        <pc:spChg chg="add mod">
          <ac:chgData name="huong tran" userId="7f75140a-3a30-4f5b-a1b7-b9b6ccce3fe4" providerId="ADAL" clId="{DB130A0A-0B9A-4E2C-9076-B53E4052ECA4}" dt="2024-07-23T09:19:54.896" v="1357" actId="1076"/>
          <ac:spMkLst>
            <pc:docMk/>
            <pc:sldMk cId="0" sldId="256"/>
            <ac:spMk id="20" creationId="{1D3F42CF-B974-8733-1D9F-A100E4EC44A5}"/>
          </ac:spMkLst>
        </pc:spChg>
        <pc:spChg chg="mod">
          <ac:chgData name="huong tran" userId="7f75140a-3a30-4f5b-a1b7-b9b6ccce3fe4" providerId="ADAL" clId="{DB130A0A-0B9A-4E2C-9076-B53E4052ECA4}" dt="2024-07-23T13:22:09.888" v="1703" actId="207"/>
          <ac:spMkLst>
            <pc:docMk/>
            <pc:sldMk cId="0" sldId="256"/>
            <ac:spMk id="23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7:57:36.765" v="93" actId="1076"/>
          <ac:grpSpMkLst>
            <pc:docMk/>
            <pc:sldMk cId="0" sldId="256"/>
            <ac:grpSpMk id="5" creationId="{00000000-0000-0000-0000-000000000000}"/>
          </ac:grpSpMkLst>
        </pc:grpChg>
        <pc:grpChg chg="mod">
          <ac:chgData name="huong tran" userId="7f75140a-3a30-4f5b-a1b7-b9b6ccce3fe4" providerId="ADAL" clId="{DB130A0A-0B9A-4E2C-9076-B53E4052ECA4}" dt="2024-07-23T07:57:43.097" v="97" actId="1076"/>
          <ac:grpSpMkLst>
            <pc:docMk/>
            <pc:sldMk cId="0" sldId="256"/>
            <ac:grpSpMk id="8" creationId="{00000000-0000-0000-0000-000000000000}"/>
          </ac:grpSpMkLst>
        </pc:grpChg>
        <pc:graphicFrameChg chg="add mod">
          <ac:chgData name="huong tran" userId="7f75140a-3a30-4f5b-a1b7-b9b6ccce3fe4" providerId="ADAL" clId="{DB130A0A-0B9A-4E2C-9076-B53E4052ECA4}" dt="2024-07-23T01:19:07.750" v="7"/>
          <ac:graphicFrameMkLst>
            <pc:docMk/>
            <pc:sldMk cId="0" sldId="256"/>
            <ac:graphicFrameMk id="10" creationId="{74AB288C-7E23-EAFF-3454-6681C16353A8}"/>
          </ac:graphicFrameMkLst>
        </pc:graphicFrameChg>
        <pc:graphicFrameChg chg="add mod ord">
          <ac:chgData name="huong tran" userId="7f75140a-3a30-4f5b-a1b7-b9b6ccce3fe4" providerId="ADAL" clId="{DB130A0A-0B9A-4E2C-9076-B53E4052ECA4}" dt="2024-07-23T01:19:07.225" v="6"/>
          <ac:graphicFrameMkLst>
            <pc:docMk/>
            <pc:sldMk cId="0" sldId="256"/>
            <ac:graphicFrameMk id="12" creationId="{58C12ED6-0D5E-51E1-F218-60AA30163109}"/>
          </ac:graphicFrameMkLst>
        </pc:graphicFrameChg>
        <pc:graphicFrameChg chg="add del mod">
          <ac:chgData name="huong tran" userId="7f75140a-3a30-4f5b-a1b7-b9b6ccce3fe4" providerId="ADAL" clId="{DB130A0A-0B9A-4E2C-9076-B53E4052ECA4}" dt="2024-07-23T07:36:28.425" v="15" actId="21"/>
          <ac:graphicFrameMkLst>
            <pc:docMk/>
            <pc:sldMk cId="0" sldId="256"/>
            <ac:graphicFrameMk id="14" creationId="{C0844E9E-4906-BECA-C00A-1FA6FF75DD84}"/>
          </ac:graphicFrameMkLst>
        </pc:graphicFrameChg>
        <pc:picChg chg="del">
          <ac:chgData name="huong tran" userId="7f75140a-3a30-4f5b-a1b7-b9b6ccce3fe4" providerId="ADAL" clId="{DB130A0A-0B9A-4E2C-9076-B53E4052ECA4}" dt="2024-07-23T07:48:08.532" v="63" actId="478"/>
          <ac:picMkLst>
            <pc:docMk/>
            <pc:sldMk cId="0" sldId="256"/>
            <ac:picMk id="22" creationId="{00000000-0000-0000-0000-000000000000}"/>
          </ac:picMkLst>
        </pc:picChg>
      </pc:sldChg>
      <pc:sldChg chg="add del setBg">
        <pc:chgData name="huong tran" userId="7f75140a-3a30-4f5b-a1b7-b9b6ccce3fe4" providerId="ADAL" clId="{DB130A0A-0B9A-4E2C-9076-B53E4052ECA4}" dt="2024-07-23T07:59:09.347" v="106" actId="47"/>
        <pc:sldMkLst>
          <pc:docMk/>
          <pc:sldMk cId="0" sldId="257"/>
        </pc:sldMkLst>
      </pc:sldChg>
      <pc:sldChg chg="add del setBg">
        <pc:chgData name="huong tran" userId="7f75140a-3a30-4f5b-a1b7-b9b6ccce3fe4" providerId="ADAL" clId="{DB130A0A-0B9A-4E2C-9076-B53E4052ECA4}" dt="2024-07-23T08:30:59.012" v="539" actId="47"/>
        <pc:sldMkLst>
          <pc:docMk/>
          <pc:sldMk cId="0" sldId="258"/>
        </pc:sldMkLst>
      </pc:sldChg>
      <pc:sldChg chg="add del setBg">
        <pc:chgData name="huong tran" userId="7f75140a-3a30-4f5b-a1b7-b9b6ccce3fe4" providerId="ADAL" clId="{DB130A0A-0B9A-4E2C-9076-B53E4052ECA4}" dt="2024-07-23T07:59:01.282" v="101" actId="47"/>
        <pc:sldMkLst>
          <pc:docMk/>
          <pc:sldMk cId="0" sldId="259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60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61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62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63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64"/>
        </pc:sldMkLst>
      </pc:sldChg>
      <pc:sldChg chg="add del setBg">
        <pc:chgData name="huong tran" userId="7f75140a-3a30-4f5b-a1b7-b9b6ccce3fe4" providerId="ADAL" clId="{DB130A0A-0B9A-4E2C-9076-B53E4052ECA4}" dt="2024-07-23T07:48:01.279" v="62"/>
        <pc:sldMkLst>
          <pc:docMk/>
          <pc:sldMk cId="0" sldId="265"/>
        </pc:sldMkLst>
      </pc:sldChg>
      <pc:sldChg chg="addSp delSp modSp add del mod setBg">
        <pc:chgData name="huong tran" userId="7f75140a-3a30-4f5b-a1b7-b9b6ccce3fe4" providerId="ADAL" clId="{DB130A0A-0B9A-4E2C-9076-B53E4052ECA4}" dt="2024-07-23T08:31:42.304" v="543" actId="207"/>
        <pc:sldMkLst>
          <pc:docMk/>
          <pc:sldMk cId="1555685783" sldId="266"/>
        </pc:sldMkLst>
        <pc:spChg chg="mod">
          <ac:chgData name="huong tran" userId="7f75140a-3a30-4f5b-a1b7-b9b6ccce3fe4" providerId="ADAL" clId="{DB130A0A-0B9A-4E2C-9076-B53E4052ECA4}" dt="2024-07-23T08:31:42.304" v="543" actId="207"/>
          <ac:spMkLst>
            <pc:docMk/>
            <pc:sldMk cId="1555685783" sldId="266"/>
            <ac:spMk id="18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8:02:33.266" v="116" actId="1076"/>
          <ac:grpSpMkLst>
            <pc:docMk/>
            <pc:sldMk cId="1555685783" sldId="266"/>
            <ac:grpSpMk id="8" creationId="{00000000-0000-0000-0000-000000000000}"/>
          </ac:grpSpMkLst>
        </pc:grpChg>
        <pc:picChg chg="add del mod">
          <ac:chgData name="huong tran" userId="7f75140a-3a30-4f5b-a1b7-b9b6ccce3fe4" providerId="ADAL" clId="{DB130A0A-0B9A-4E2C-9076-B53E4052ECA4}" dt="2024-07-23T08:03:08.585" v="121" actId="478"/>
          <ac:picMkLst>
            <pc:docMk/>
            <pc:sldMk cId="1555685783" sldId="266"/>
            <ac:picMk id="19" creationId="{5C1C2F88-41CC-7106-3B0D-ABF10BF0D74A}"/>
          </ac:picMkLst>
        </pc:picChg>
        <pc:picChg chg="del">
          <ac:chgData name="huong tran" userId="7f75140a-3a30-4f5b-a1b7-b9b6ccce3fe4" providerId="ADAL" clId="{DB130A0A-0B9A-4E2C-9076-B53E4052ECA4}" dt="2024-07-23T07:59:52.572" v="115" actId="478"/>
          <ac:picMkLst>
            <pc:docMk/>
            <pc:sldMk cId="1555685783" sldId="266"/>
            <ac:picMk id="20" creationId="{00000000-0000-0000-0000-000000000000}"/>
          </ac:picMkLst>
        </pc:picChg>
        <pc:picChg chg="add mod">
          <ac:chgData name="huong tran" userId="7f75140a-3a30-4f5b-a1b7-b9b6ccce3fe4" providerId="ADAL" clId="{DB130A0A-0B9A-4E2C-9076-B53E4052ECA4}" dt="2024-07-23T08:03:27.517" v="128" actId="688"/>
          <ac:picMkLst>
            <pc:docMk/>
            <pc:sldMk cId="1555685783" sldId="266"/>
            <ac:picMk id="22" creationId="{8608707F-2CDC-DC41-F851-B42AE1BF551D}"/>
          </ac:picMkLst>
        </pc:picChg>
      </pc:sldChg>
      <pc:sldChg chg="modSp add mod ord setBg modAnim">
        <pc:chgData name="huong tran" userId="7f75140a-3a30-4f5b-a1b7-b9b6ccce3fe4" providerId="ADAL" clId="{DB130A0A-0B9A-4E2C-9076-B53E4052ECA4}" dt="2024-07-23T12:33:54.992" v="1697"/>
        <pc:sldMkLst>
          <pc:docMk/>
          <pc:sldMk cId="2784508950" sldId="268"/>
        </pc:sldMkLst>
        <pc:spChg chg="mod">
          <ac:chgData name="huong tran" userId="7f75140a-3a30-4f5b-a1b7-b9b6ccce3fe4" providerId="ADAL" clId="{DB130A0A-0B9A-4E2C-9076-B53E4052ECA4}" dt="2024-07-23T08:38:54.605" v="567" actId="1076"/>
          <ac:spMkLst>
            <pc:docMk/>
            <pc:sldMk cId="2784508950" sldId="268"/>
            <ac:spMk id="2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8:41:25.617" v="623" actId="1076"/>
          <ac:grpSpMkLst>
            <pc:docMk/>
            <pc:sldMk cId="2784508950" sldId="268"/>
            <ac:grpSpMk id="3" creationId="{00000000-0000-0000-0000-000000000000}"/>
          </ac:grpSpMkLst>
        </pc:grpChg>
      </pc:sldChg>
      <pc:sldChg chg="addSp delSp modSp add del mod ord setBg">
        <pc:chgData name="huong tran" userId="7f75140a-3a30-4f5b-a1b7-b9b6ccce3fe4" providerId="ADAL" clId="{DB130A0A-0B9A-4E2C-9076-B53E4052ECA4}" dt="2024-07-23T08:31:51.691" v="544" actId="207"/>
        <pc:sldMkLst>
          <pc:docMk/>
          <pc:sldMk cId="3540555137" sldId="270"/>
        </pc:sldMkLst>
        <pc:spChg chg="mod">
          <ac:chgData name="huong tran" userId="7f75140a-3a30-4f5b-a1b7-b9b6ccce3fe4" providerId="ADAL" clId="{DB130A0A-0B9A-4E2C-9076-B53E4052ECA4}" dt="2024-07-23T08:31:51.691" v="544" actId="207"/>
          <ac:spMkLst>
            <pc:docMk/>
            <pc:sldMk cId="3540555137" sldId="270"/>
            <ac:spMk id="18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8:03:42.409" v="130" actId="1076"/>
          <ac:grpSpMkLst>
            <pc:docMk/>
            <pc:sldMk cId="3540555137" sldId="270"/>
            <ac:grpSpMk id="8" creationId="{00000000-0000-0000-0000-000000000000}"/>
          </ac:grpSpMkLst>
        </pc:grpChg>
        <pc:picChg chg="add mod">
          <ac:chgData name="huong tran" userId="7f75140a-3a30-4f5b-a1b7-b9b6ccce3fe4" providerId="ADAL" clId="{DB130A0A-0B9A-4E2C-9076-B53E4052ECA4}" dt="2024-07-23T08:03:39.394" v="129"/>
          <ac:picMkLst>
            <pc:docMk/>
            <pc:sldMk cId="3540555137" sldId="270"/>
            <ac:picMk id="11" creationId="{3FBB7BA2-1734-8972-5DA0-22323C902DCE}"/>
          </ac:picMkLst>
        </pc:picChg>
        <pc:picChg chg="del">
          <ac:chgData name="huong tran" userId="7f75140a-3a30-4f5b-a1b7-b9b6ccce3fe4" providerId="ADAL" clId="{DB130A0A-0B9A-4E2C-9076-B53E4052ECA4}" dt="2024-07-23T07:59:41.952" v="114" actId="478"/>
          <ac:picMkLst>
            <pc:docMk/>
            <pc:sldMk cId="3540555137" sldId="270"/>
            <ac:picMk id="20" creationId="{00000000-0000-0000-0000-000000000000}"/>
          </ac:picMkLst>
        </pc:picChg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71"/>
        </pc:sldMkLst>
      </pc:sldChg>
      <pc:sldChg chg="add del setBg">
        <pc:chgData name="huong tran" userId="7f75140a-3a30-4f5b-a1b7-b9b6ccce3fe4" providerId="ADAL" clId="{DB130A0A-0B9A-4E2C-9076-B53E4052ECA4}" dt="2024-07-23T07:58:19.074" v="99" actId="47"/>
        <pc:sldMkLst>
          <pc:docMk/>
          <pc:sldMk cId="485722319" sldId="271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0" sldId="272"/>
        </pc:sldMkLst>
      </pc:sldChg>
      <pc:sldChg chg="add del setBg">
        <pc:chgData name="huong tran" userId="7f75140a-3a30-4f5b-a1b7-b9b6ccce3fe4" providerId="ADAL" clId="{DB130A0A-0B9A-4E2C-9076-B53E4052ECA4}" dt="2024-07-23T07:58:24.722" v="100" actId="47"/>
        <pc:sldMkLst>
          <pc:docMk/>
          <pc:sldMk cId="2361187663" sldId="272"/>
        </pc:sldMkLst>
      </pc:sldChg>
      <pc:sldChg chg="add del setBg">
        <pc:chgData name="huong tran" userId="7f75140a-3a30-4f5b-a1b7-b9b6ccce3fe4" providerId="ADAL" clId="{DB130A0A-0B9A-4E2C-9076-B53E4052ECA4}" dt="2024-07-23T07:59:02.574" v="102" actId="47"/>
        <pc:sldMkLst>
          <pc:docMk/>
          <pc:sldMk cId="1930714618" sldId="273"/>
        </pc:sldMkLst>
      </pc:sldChg>
      <pc:sldChg chg="add del setBg">
        <pc:chgData name="huong tran" userId="7f75140a-3a30-4f5b-a1b7-b9b6ccce3fe4" providerId="ADAL" clId="{DB130A0A-0B9A-4E2C-9076-B53E4052ECA4}" dt="2024-07-23T07:59:07.708" v="104" actId="47"/>
        <pc:sldMkLst>
          <pc:docMk/>
          <pc:sldMk cId="3386333820" sldId="274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792681360" sldId="274"/>
        </pc:sldMkLst>
      </pc:sldChg>
      <pc:sldChg chg="add del setBg">
        <pc:chgData name="huong tran" userId="7f75140a-3a30-4f5b-a1b7-b9b6ccce3fe4" providerId="ADAL" clId="{DB130A0A-0B9A-4E2C-9076-B53E4052ECA4}" dt="2024-07-23T07:59:08.576" v="105" actId="47"/>
        <pc:sldMkLst>
          <pc:docMk/>
          <pc:sldMk cId="1181770752" sldId="275"/>
        </pc:sldMkLst>
      </pc:sldChg>
      <pc:sldChg chg="modSp add del mod ord setBg">
        <pc:chgData name="huong tran" userId="7f75140a-3a30-4f5b-a1b7-b9b6ccce3fe4" providerId="ADAL" clId="{DB130A0A-0B9A-4E2C-9076-B53E4052ECA4}" dt="2024-07-23T13:22:50.187" v="1704" actId="207"/>
        <pc:sldMkLst>
          <pc:docMk/>
          <pc:sldMk cId="2469235345" sldId="275"/>
        </pc:sldMkLst>
        <pc:spChg chg="mod">
          <ac:chgData name="huong tran" userId="7f75140a-3a30-4f5b-a1b7-b9b6ccce3fe4" providerId="ADAL" clId="{DB130A0A-0B9A-4E2C-9076-B53E4052ECA4}" dt="2024-07-23T13:22:50.187" v="1704" actId="207"/>
          <ac:spMkLst>
            <pc:docMk/>
            <pc:sldMk cId="2469235345" sldId="275"/>
            <ac:spMk id="52" creationId="{3B45AE42-8B51-4BF3-88EE-EDF9E2BD54E4}"/>
          </ac:spMkLst>
        </pc:spChg>
        <pc:picChg chg="mod">
          <ac:chgData name="huong tran" userId="7f75140a-3a30-4f5b-a1b7-b9b6ccce3fe4" providerId="ADAL" clId="{DB130A0A-0B9A-4E2C-9076-B53E4052ECA4}" dt="2024-07-23T09:38:20.639" v="1361" actId="1076"/>
          <ac:picMkLst>
            <pc:docMk/>
            <pc:sldMk cId="2469235345" sldId="275"/>
            <ac:picMk id="62" creationId="{08A33331-ED43-4961-8472-635A0DA967AD}"/>
          </ac:picMkLst>
        </pc:picChg>
      </pc:sldChg>
      <pc:sldChg chg="add del setBg">
        <pc:chgData name="huong tran" userId="7f75140a-3a30-4f5b-a1b7-b9b6ccce3fe4" providerId="ADAL" clId="{DB130A0A-0B9A-4E2C-9076-B53E4052ECA4}" dt="2024-07-23T07:59:06.650" v="103" actId="47"/>
        <pc:sldMkLst>
          <pc:docMk/>
          <pc:sldMk cId="2109762876" sldId="276"/>
        </pc:sldMkLst>
      </pc:sldChg>
      <pc:sldChg chg="add del setBg">
        <pc:chgData name="huong tran" userId="7f75140a-3a30-4f5b-a1b7-b9b6ccce3fe4" providerId="ADAL" clId="{DB130A0A-0B9A-4E2C-9076-B53E4052ECA4}" dt="2024-07-23T07:59:10.186" v="107" actId="47"/>
        <pc:sldMkLst>
          <pc:docMk/>
          <pc:sldMk cId="124279281" sldId="277"/>
        </pc:sldMkLst>
      </pc:sldChg>
      <pc:sldChg chg="delSp modSp add del mod setBg addAnim delAnim modAnim">
        <pc:chgData name="huong tran" userId="7f75140a-3a30-4f5b-a1b7-b9b6ccce3fe4" providerId="ADAL" clId="{DB130A0A-0B9A-4E2C-9076-B53E4052ECA4}" dt="2024-07-23T13:26:38.613" v="1707" actId="21"/>
        <pc:sldMkLst>
          <pc:docMk/>
          <pc:sldMk cId="1236165008" sldId="277"/>
        </pc:sldMkLst>
        <pc:spChg chg="mod">
          <ac:chgData name="huong tran" userId="7f75140a-3a30-4f5b-a1b7-b9b6ccce3fe4" providerId="ADAL" clId="{DB130A0A-0B9A-4E2C-9076-B53E4052ECA4}" dt="2024-07-23T12:11:59.815" v="1542" actId="1076"/>
          <ac:spMkLst>
            <pc:docMk/>
            <pc:sldMk cId="1236165008" sldId="277"/>
            <ac:spMk id="5" creationId="{27A7DB0D-F52E-4EA8-8B57-CE9C319290FB}"/>
          </ac:spMkLst>
        </pc:spChg>
        <pc:spChg chg="mod">
          <ac:chgData name="huong tran" userId="7f75140a-3a30-4f5b-a1b7-b9b6ccce3fe4" providerId="ADAL" clId="{DB130A0A-0B9A-4E2C-9076-B53E4052ECA4}" dt="2024-07-23T13:25:03.125" v="1705" actId="20577"/>
          <ac:spMkLst>
            <pc:docMk/>
            <pc:sldMk cId="1236165008" sldId="277"/>
            <ac:spMk id="6" creationId="{DAFF3985-B70E-4F29-9B2B-8E74D965A386}"/>
          </ac:spMkLst>
        </pc:spChg>
        <pc:spChg chg="mod">
          <ac:chgData name="huong tran" userId="7f75140a-3a30-4f5b-a1b7-b9b6ccce3fe4" providerId="ADAL" clId="{DB130A0A-0B9A-4E2C-9076-B53E4052ECA4}" dt="2024-07-23T12:11:18.728" v="1537" actId="113"/>
          <ac:spMkLst>
            <pc:docMk/>
            <pc:sldMk cId="1236165008" sldId="277"/>
            <ac:spMk id="7" creationId="{BFF5F334-52F9-41E7-8D2E-5AA806EBEF5C}"/>
          </ac:spMkLst>
        </pc:spChg>
        <pc:spChg chg="mod">
          <ac:chgData name="huong tran" userId="7f75140a-3a30-4f5b-a1b7-b9b6ccce3fe4" providerId="ADAL" clId="{DB130A0A-0B9A-4E2C-9076-B53E4052ECA4}" dt="2024-07-23T13:26:38.613" v="1707" actId="21"/>
          <ac:spMkLst>
            <pc:docMk/>
            <pc:sldMk cId="1236165008" sldId="277"/>
            <ac:spMk id="8" creationId="{D7C9E28D-FFE1-46F3-9A9D-A80244A0129F}"/>
          </ac:spMkLst>
        </pc:spChg>
        <pc:spChg chg="mod">
          <ac:chgData name="huong tran" userId="7f75140a-3a30-4f5b-a1b7-b9b6ccce3fe4" providerId="ADAL" clId="{DB130A0A-0B9A-4E2C-9076-B53E4052ECA4}" dt="2024-07-23T12:12:46.337" v="1564" actId="113"/>
          <ac:spMkLst>
            <pc:docMk/>
            <pc:sldMk cId="1236165008" sldId="277"/>
            <ac:spMk id="9" creationId="{4CF9D1E6-1179-4E48-A495-91304BFFE195}"/>
          </ac:spMkLst>
        </pc:spChg>
        <pc:spChg chg="del">
          <ac:chgData name="huong tran" userId="7f75140a-3a30-4f5b-a1b7-b9b6ccce3fe4" providerId="ADAL" clId="{DB130A0A-0B9A-4E2C-9076-B53E4052ECA4}" dt="2024-07-23T09:40:50.470" v="1378" actId="478"/>
          <ac:spMkLst>
            <pc:docMk/>
            <pc:sldMk cId="1236165008" sldId="277"/>
            <ac:spMk id="11" creationId="{3F5E0018-06D1-4CC3-8E0E-A698D17C90D4}"/>
          </ac:spMkLst>
        </pc:spChg>
      </pc:sldChg>
      <pc:sldChg chg="delSp del mod">
        <pc:chgData name="huong tran" userId="7f75140a-3a30-4f5b-a1b7-b9b6ccce3fe4" providerId="ADAL" clId="{DB130A0A-0B9A-4E2C-9076-B53E4052ECA4}" dt="2024-07-23T07:47:58.142" v="61" actId="47"/>
        <pc:sldMkLst>
          <pc:docMk/>
          <pc:sldMk cId="1260497134" sldId="278"/>
        </pc:sldMkLst>
        <pc:spChg chg="del">
          <ac:chgData name="huong tran" userId="7f75140a-3a30-4f5b-a1b7-b9b6ccce3fe4" providerId="ADAL" clId="{DB130A0A-0B9A-4E2C-9076-B53E4052ECA4}" dt="2024-07-23T07:45:13.862" v="58" actId="478"/>
          <ac:spMkLst>
            <pc:docMk/>
            <pc:sldMk cId="1260497134" sldId="278"/>
            <ac:spMk id="11" creationId="{3F5E0018-06D1-4CC3-8E0E-A698D17C90D4}"/>
          </ac:spMkLst>
        </pc:spChg>
      </pc:sldChg>
      <pc:sldChg chg="add del setBg">
        <pc:chgData name="huong tran" userId="7f75140a-3a30-4f5b-a1b7-b9b6ccce3fe4" providerId="ADAL" clId="{DB130A0A-0B9A-4E2C-9076-B53E4052ECA4}" dt="2024-07-23T07:59:13.861" v="111" actId="47"/>
        <pc:sldMkLst>
          <pc:docMk/>
          <pc:sldMk cId="3691917109" sldId="278"/>
        </pc:sldMkLst>
      </pc:sldChg>
      <pc:sldChg chg="add del setBg">
        <pc:chgData name="huong tran" userId="7f75140a-3a30-4f5b-a1b7-b9b6ccce3fe4" providerId="ADAL" clId="{DB130A0A-0B9A-4E2C-9076-B53E4052ECA4}" dt="2024-07-23T07:59:11.820" v="109" actId="47"/>
        <pc:sldMkLst>
          <pc:docMk/>
          <pc:sldMk cId="3092279703" sldId="279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970114531" sldId="279"/>
        </pc:sldMkLst>
      </pc:sldChg>
      <pc:sldChg chg="add del setBg">
        <pc:chgData name="huong tran" userId="7f75140a-3a30-4f5b-a1b7-b9b6ccce3fe4" providerId="ADAL" clId="{DB130A0A-0B9A-4E2C-9076-B53E4052ECA4}" dt="2024-07-23T07:59:11.032" v="108" actId="47"/>
        <pc:sldMkLst>
          <pc:docMk/>
          <pc:sldMk cId="15203366" sldId="280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981671116" sldId="280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1923304380" sldId="281"/>
        </pc:sldMkLst>
      </pc:sldChg>
      <pc:sldChg chg="add del setBg">
        <pc:chgData name="huong tran" userId="7f75140a-3a30-4f5b-a1b7-b9b6ccce3fe4" providerId="ADAL" clId="{DB130A0A-0B9A-4E2C-9076-B53E4052ECA4}" dt="2024-07-23T07:59:12.477" v="110" actId="47"/>
        <pc:sldMkLst>
          <pc:docMk/>
          <pc:sldMk cId="3805560135" sldId="281"/>
        </pc:sldMkLst>
      </pc:sldChg>
      <pc:sldChg chg="add del setBg">
        <pc:chgData name="huong tran" userId="7f75140a-3a30-4f5b-a1b7-b9b6ccce3fe4" providerId="ADAL" clId="{DB130A0A-0B9A-4E2C-9076-B53E4052ECA4}" dt="2024-07-23T07:59:15.320" v="112" actId="47"/>
        <pc:sldMkLst>
          <pc:docMk/>
          <pc:sldMk cId="831271066" sldId="282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1719905513" sldId="282"/>
        </pc:sldMkLst>
      </pc:sldChg>
      <pc:sldChg chg="addSp delSp modSp add mod ord setBg addAnim delAnim modAnim">
        <pc:chgData name="huong tran" userId="7f75140a-3a30-4f5b-a1b7-b9b6ccce3fe4" providerId="ADAL" clId="{DB130A0A-0B9A-4E2C-9076-B53E4052ECA4}" dt="2024-07-23T13:49:45.361" v="1879"/>
        <pc:sldMkLst>
          <pc:docMk/>
          <pc:sldMk cId="3425227608" sldId="283"/>
        </pc:sldMkLst>
        <pc:spChg chg="add mod">
          <ac:chgData name="huong tran" userId="7f75140a-3a30-4f5b-a1b7-b9b6ccce3fe4" providerId="ADAL" clId="{DB130A0A-0B9A-4E2C-9076-B53E4052ECA4}" dt="2024-07-23T08:19:31.350" v="426" actId="1076"/>
          <ac:spMkLst>
            <pc:docMk/>
            <pc:sldMk cId="3425227608" sldId="283"/>
            <ac:spMk id="5" creationId="{C297E9E3-A829-A52F-CD08-41694E301615}"/>
          </ac:spMkLst>
        </pc:spChg>
        <pc:spChg chg="add mod">
          <ac:chgData name="huong tran" userId="7f75140a-3a30-4f5b-a1b7-b9b6ccce3fe4" providerId="ADAL" clId="{DB130A0A-0B9A-4E2C-9076-B53E4052ECA4}" dt="2024-07-23T13:48:30.441" v="1868" actId="1076"/>
          <ac:spMkLst>
            <pc:docMk/>
            <pc:sldMk cId="3425227608" sldId="283"/>
            <ac:spMk id="6" creationId="{895B08C8-A303-3BFB-4562-BE7C7897A0FB}"/>
          </ac:spMkLst>
        </pc:spChg>
        <pc:spChg chg="add mod">
          <ac:chgData name="huong tran" userId="7f75140a-3a30-4f5b-a1b7-b9b6ccce3fe4" providerId="ADAL" clId="{DB130A0A-0B9A-4E2C-9076-B53E4052ECA4}" dt="2024-07-23T13:47:45.381" v="1816" actId="20577"/>
          <ac:spMkLst>
            <pc:docMk/>
            <pc:sldMk cId="3425227608" sldId="283"/>
            <ac:spMk id="7" creationId="{0C1CB4A6-C8C9-A96A-B845-DD8D5C885A86}"/>
          </ac:spMkLst>
        </pc:spChg>
        <pc:spChg chg="add mod">
          <ac:chgData name="huong tran" userId="7f75140a-3a30-4f5b-a1b7-b9b6ccce3fe4" providerId="ADAL" clId="{DB130A0A-0B9A-4E2C-9076-B53E4052ECA4}" dt="2024-07-23T13:48:23.101" v="1867" actId="20577"/>
          <ac:spMkLst>
            <pc:docMk/>
            <pc:sldMk cId="3425227608" sldId="283"/>
            <ac:spMk id="9" creationId="{FBF2E3FF-3809-D758-8F59-994366091E55}"/>
          </ac:spMkLst>
        </pc:spChg>
        <pc:spChg chg="mod topLvl">
          <ac:chgData name="huong tran" userId="7f75140a-3a30-4f5b-a1b7-b9b6ccce3fe4" providerId="ADAL" clId="{DB130A0A-0B9A-4E2C-9076-B53E4052ECA4}" dt="2024-07-23T13:47:14.612" v="1787"/>
          <ac:spMkLst>
            <pc:docMk/>
            <pc:sldMk cId="3425227608" sldId="283"/>
            <ac:spMk id="12" creationId="{00000000-0000-0000-0000-000000000000}"/>
          </ac:spMkLst>
        </pc:spChg>
        <pc:spChg chg="del topLvl">
          <ac:chgData name="huong tran" userId="7f75140a-3a30-4f5b-a1b7-b9b6ccce3fe4" providerId="ADAL" clId="{DB130A0A-0B9A-4E2C-9076-B53E4052ECA4}" dt="2024-07-23T08:20:09.617" v="437" actId="478"/>
          <ac:spMkLst>
            <pc:docMk/>
            <pc:sldMk cId="3425227608" sldId="283"/>
            <ac:spMk id="13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08:20:57.271" v="446" actId="14100"/>
          <ac:spMkLst>
            <pc:docMk/>
            <pc:sldMk cId="3425227608" sldId="283"/>
            <ac:spMk id="16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13:48:01.995" v="1831" actId="1076"/>
          <ac:spMkLst>
            <pc:docMk/>
            <pc:sldMk cId="3425227608" sldId="283"/>
            <ac:spMk id="20" creationId="{00000000-0000-0000-0000-000000000000}"/>
          </ac:spMkLst>
        </pc:spChg>
        <pc:spChg chg="del">
          <ac:chgData name="huong tran" userId="7f75140a-3a30-4f5b-a1b7-b9b6ccce3fe4" providerId="ADAL" clId="{DB130A0A-0B9A-4E2C-9076-B53E4052ECA4}" dt="2024-07-23T08:05:49.619" v="141" actId="478"/>
          <ac:spMkLst>
            <pc:docMk/>
            <pc:sldMk cId="3425227608" sldId="283"/>
            <ac:spMk id="21" creationId="{00000000-0000-0000-0000-000000000000}"/>
          </ac:spMkLst>
        </pc:spChg>
        <pc:spChg chg="del mod">
          <ac:chgData name="huong tran" userId="7f75140a-3a30-4f5b-a1b7-b9b6ccce3fe4" providerId="ADAL" clId="{DB130A0A-0B9A-4E2C-9076-B53E4052ECA4}" dt="2024-07-23T08:09:33.523" v="242" actId="478"/>
          <ac:spMkLst>
            <pc:docMk/>
            <pc:sldMk cId="3425227608" sldId="283"/>
            <ac:spMk id="22" creationId="{00000000-0000-0000-0000-000000000000}"/>
          </ac:spMkLst>
        </pc:spChg>
        <pc:spChg chg="del">
          <ac:chgData name="huong tran" userId="7f75140a-3a30-4f5b-a1b7-b9b6ccce3fe4" providerId="ADAL" clId="{DB130A0A-0B9A-4E2C-9076-B53E4052ECA4}" dt="2024-07-23T08:09:35.824" v="244" actId="478"/>
          <ac:spMkLst>
            <pc:docMk/>
            <pc:sldMk cId="3425227608" sldId="283"/>
            <ac:spMk id="23" creationId="{00000000-0000-0000-0000-000000000000}"/>
          </ac:spMkLst>
        </pc:spChg>
        <pc:spChg chg="del">
          <ac:chgData name="huong tran" userId="7f75140a-3a30-4f5b-a1b7-b9b6ccce3fe4" providerId="ADAL" clId="{DB130A0A-0B9A-4E2C-9076-B53E4052ECA4}" dt="2024-07-23T08:05:46.167" v="140" actId="478"/>
          <ac:spMkLst>
            <pc:docMk/>
            <pc:sldMk cId="3425227608" sldId="283"/>
            <ac:spMk id="24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13:47:02.396" v="1782" actId="1076"/>
          <ac:spMkLst>
            <pc:docMk/>
            <pc:sldMk cId="3425227608" sldId="283"/>
            <ac:spMk id="25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13:49:38.934" v="1877" actId="1076"/>
          <ac:spMkLst>
            <pc:docMk/>
            <pc:sldMk cId="3425227608" sldId="283"/>
            <ac:spMk id="26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8:20:06.800" v="435" actId="1076"/>
          <ac:grpSpMkLst>
            <pc:docMk/>
            <pc:sldMk cId="3425227608" sldId="283"/>
            <ac:grpSpMk id="2" creationId="{00000000-0000-0000-0000-000000000000}"/>
          </ac:grpSpMkLst>
        </pc:grpChg>
        <pc:grpChg chg="del mod">
          <ac:chgData name="huong tran" userId="7f75140a-3a30-4f5b-a1b7-b9b6ccce3fe4" providerId="ADAL" clId="{DB130A0A-0B9A-4E2C-9076-B53E4052ECA4}" dt="2024-07-23T08:20:09.617" v="437" actId="478"/>
          <ac:grpSpMkLst>
            <pc:docMk/>
            <pc:sldMk cId="3425227608" sldId="283"/>
            <ac:grpSpMk id="11" creationId="{00000000-0000-0000-0000-000000000000}"/>
          </ac:grpSpMkLst>
        </pc:grpChg>
        <pc:picChg chg="add mod">
          <ac:chgData name="huong tran" userId="7f75140a-3a30-4f5b-a1b7-b9b6ccce3fe4" providerId="ADAL" clId="{DB130A0A-0B9A-4E2C-9076-B53E4052ECA4}" dt="2024-07-23T09:53:19.534" v="1457" actId="1076"/>
          <ac:picMkLst>
            <pc:docMk/>
            <pc:sldMk cId="3425227608" sldId="283"/>
            <ac:picMk id="8" creationId="{C1124A5B-3210-6998-7C02-E5B3AE333CAE}"/>
          </ac:picMkLst>
        </pc:picChg>
        <pc:picChg chg="add del">
          <ac:chgData name="huong tran" userId="7f75140a-3a30-4f5b-a1b7-b9b6ccce3fe4" providerId="ADAL" clId="{DB130A0A-0B9A-4E2C-9076-B53E4052ECA4}" dt="2024-07-23T08:05:37.968" v="137" actId="478"/>
          <ac:picMkLst>
            <pc:docMk/>
            <pc:sldMk cId="3425227608" sldId="283"/>
            <ac:picMk id="19" creationId="{00000000-0000-0000-0000-000000000000}"/>
          </ac:picMkLst>
        </pc:picChg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450762139" sldId="283"/>
        </pc:sldMkLst>
      </pc:sldChg>
      <pc:sldChg chg="add del setBg">
        <pc:chgData name="huong tran" userId="7f75140a-3a30-4f5b-a1b7-b9b6ccce3fe4" providerId="ADAL" clId="{DB130A0A-0B9A-4E2C-9076-B53E4052ECA4}" dt="2024-07-23T07:59:18.406" v="113" actId="47"/>
        <pc:sldMkLst>
          <pc:docMk/>
          <pc:sldMk cId="2740224596" sldId="284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938620201" sldId="284"/>
        </pc:sldMkLst>
      </pc:sldChg>
      <pc:sldChg chg="add del setBg">
        <pc:chgData name="huong tran" userId="7f75140a-3a30-4f5b-a1b7-b9b6ccce3fe4" providerId="ADAL" clId="{DB130A0A-0B9A-4E2C-9076-B53E4052ECA4}" dt="2024-07-23T08:28:39.680" v="466" actId="47"/>
        <pc:sldMkLst>
          <pc:docMk/>
          <pc:sldMk cId="2920692005" sldId="285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4247192567" sldId="285"/>
        </pc:sldMkLst>
      </pc:sldChg>
      <pc:sldChg chg="add del setBg">
        <pc:chgData name="huong tran" userId="7f75140a-3a30-4f5b-a1b7-b9b6ccce3fe4" providerId="ADAL" clId="{DB130A0A-0B9A-4E2C-9076-B53E4052ECA4}" dt="2024-07-23T08:28:41.845" v="467" actId="47"/>
        <pc:sldMkLst>
          <pc:docMk/>
          <pc:sldMk cId="114048259" sldId="286"/>
        </pc:sldMkLst>
      </pc:sldChg>
      <pc:sldChg chg="add del setBg">
        <pc:chgData name="huong tran" userId="7f75140a-3a30-4f5b-a1b7-b9b6ccce3fe4" providerId="ADAL" clId="{DB130A0A-0B9A-4E2C-9076-B53E4052ECA4}" dt="2024-07-23T08:28:48.798" v="468" actId="47"/>
        <pc:sldMkLst>
          <pc:docMk/>
          <pc:sldMk cId="533418743" sldId="287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059253764" sldId="287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2876022764" sldId="288"/>
        </pc:sldMkLst>
      </pc:sldChg>
      <pc:sldChg chg="add del setBg">
        <pc:chgData name="huong tran" userId="7f75140a-3a30-4f5b-a1b7-b9b6ccce3fe4" providerId="ADAL" clId="{DB130A0A-0B9A-4E2C-9076-B53E4052ECA4}" dt="2024-07-23T08:29:28.560" v="504" actId="47"/>
        <pc:sldMkLst>
          <pc:docMk/>
          <pc:sldMk cId="4276644334" sldId="288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1192295920" sldId="289"/>
        </pc:sldMkLst>
      </pc:sldChg>
      <pc:sldChg chg="addSp delSp modSp add mod ord setBg delAnim">
        <pc:chgData name="huong tran" userId="7f75140a-3a30-4f5b-a1b7-b9b6ccce3fe4" providerId="ADAL" clId="{DB130A0A-0B9A-4E2C-9076-B53E4052ECA4}" dt="2024-07-23T08:59:44.962" v="874" actId="20577"/>
        <pc:sldMkLst>
          <pc:docMk/>
          <pc:sldMk cId="2908266974" sldId="289"/>
        </pc:sldMkLst>
        <pc:spChg chg="add mod">
          <ac:chgData name="huong tran" userId="7f75140a-3a30-4f5b-a1b7-b9b6ccce3fe4" providerId="ADAL" clId="{DB130A0A-0B9A-4E2C-9076-B53E4052ECA4}" dt="2024-07-23T08:59:44.962" v="874" actId="20577"/>
          <ac:spMkLst>
            <pc:docMk/>
            <pc:sldMk cId="2908266974" sldId="289"/>
            <ac:spMk id="12" creationId="{9B3DEB8C-CD2F-1A12-005D-F33B1A4E6022}"/>
          </ac:spMkLst>
        </pc:spChg>
        <pc:spChg chg="del mod">
          <ac:chgData name="huong tran" userId="7f75140a-3a30-4f5b-a1b7-b9b6ccce3fe4" providerId="ADAL" clId="{DB130A0A-0B9A-4E2C-9076-B53E4052ECA4}" dt="2024-07-23T08:40:12.195" v="610" actId="478"/>
          <ac:spMkLst>
            <pc:docMk/>
            <pc:sldMk cId="2908266974" sldId="289"/>
            <ac:spMk id="14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8:59:23.826" v="860" actId="1076"/>
          <ac:grpSpMkLst>
            <pc:docMk/>
            <pc:sldMk cId="2908266974" sldId="289"/>
            <ac:grpSpMk id="8" creationId="{00000000-0000-0000-0000-000000000000}"/>
          </ac:grpSpMkLst>
        </pc:grpChg>
        <pc:graphicFrameChg chg="del modGraphic">
          <ac:chgData name="huong tran" userId="7f75140a-3a30-4f5b-a1b7-b9b6ccce3fe4" providerId="ADAL" clId="{DB130A0A-0B9A-4E2C-9076-B53E4052ECA4}" dt="2024-07-23T08:29:14.192" v="502" actId="478"/>
          <ac:graphicFrameMkLst>
            <pc:docMk/>
            <pc:sldMk cId="2908266974" sldId="289"/>
            <ac:graphicFrameMk id="15" creationId="{00000000-0000-0000-0000-000000000000}"/>
          </ac:graphicFrameMkLst>
        </pc:graphicFrameChg>
        <pc:picChg chg="del">
          <ac:chgData name="huong tran" userId="7f75140a-3a30-4f5b-a1b7-b9b6ccce3fe4" providerId="ADAL" clId="{DB130A0A-0B9A-4E2C-9076-B53E4052ECA4}" dt="2024-07-23T08:29:20.263" v="503" actId="478"/>
          <ac:picMkLst>
            <pc:docMk/>
            <pc:sldMk cId="2908266974" sldId="289"/>
            <ac:picMk id="19" creationId="{00000000-0000-0000-0000-000000000000}"/>
          </ac:picMkLst>
        </pc:picChg>
      </pc:sldChg>
      <pc:sldChg chg="add del setBg">
        <pc:chgData name="huong tran" userId="7f75140a-3a30-4f5b-a1b7-b9b6ccce3fe4" providerId="ADAL" clId="{DB130A0A-0B9A-4E2C-9076-B53E4052ECA4}" dt="2024-07-23T08:29:32.563" v="505" actId="47"/>
        <pc:sldMkLst>
          <pc:docMk/>
          <pc:sldMk cId="192514390" sldId="290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2141045093" sldId="290"/>
        </pc:sldMkLst>
      </pc:sldChg>
      <pc:sldChg chg="add del setBg">
        <pc:chgData name="huong tran" userId="7f75140a-3a30-4f5b-a1b7-b9b6ccce3fe4" providerId="ADAL" clId="{DB130A0A-0B9A-4E2C-9076-B53E4052ECA4}" dt="2024-07-23T08:29:35.683" v="509" actId="47"/>
        <pc:sldMkLst>
          <pc:docMk/>
          <pc:sldMk cId="1185864631" sldId="291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305502681" sldId="291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2607765442" sldId="292"/>
        </pc:sldMkLst>
      </pc:sldChg>
      <pc:sldChg chg="add del setBg">
        <pc:chgData name="huong tran" userId="7f75140a-3a30-4f5b-a1b7-b9b6ccce3fe4" providerId="ADAL" clId="{DB130A0A-0B9A-4E2C-9076-B53E4052ECA4}" dt="2024-07-23T08:29:34.028" v="506" actId="47"/>
        <pc:sldMkLst>
          <pc:docMk/>
          <pc:sldMk cId="3864450895" sldId="292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609181359" sldId="293"/>
        </pc:sldMkLst>
      </pc:sldChg>
      <pc:sldChg chg="add del setBg">
        <pc:chgData name="huong tran" userId="7f75140a-3a30-4f5b-a1b7-b9b6ccce3fe4" providerId="ADAL" clId="{DB130A0A-0B9A-4E2C-9076-B53E4052ECA4}" dt="2024-07-23T08:29:36.533" v="510" actId="47"/>
        <pc:sldMkLst>
          <pc:docMk/>
          <pc:sldMk cId="2280291022" sldId="293"/>
        </pc:sldMkLst>
      </pc:sldChg>
      <pc:sldChg chg="add del setBg">
        <pc:chgData name="huong tran" userId="7f75140a-3a30-4f5b-a1b7-b9b6ccce3fe4" providerId="ADAL" clId="{DB130A0A-0B9A-4E2C-9076-B53E4052ECA4}" dt="2024-07-23T08:29:34.599" v="507" actId="47"/>
        <pc:sldMkLst>
          <pc:docMk/>
          <pc:sldMk cId="529868824" sldId="294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1676201081" sldId="294"/>
        </pc:sldMkLst>
      </pc:sldChg>
      <pc:sldChg chg="add del setBg">
        <pc:chgData name="huong tran" userId="7f75140a-3a30-4f5b-a1b7-b9b6ccce3fe4" providerId="ADAL" clId="{DB130A0A-0B9A-4E2C-9076-B53E4052ECA4}" dt="2024-07-23T08:29:34.784" v="508" actId="47"/>
        <pc:sldMkLst>
          <pc:docMk/>
          <pc:sldMk cId="2298636818" sldId="295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4206183493" sldId="295"/>
        </pc:sldMkLst>
      </pc:sldChg>
      <pc:sldChg chg="add del setBg">
        <pc:chgData name="huong tran" userId="7f75140a-3a30-4f5b-a1b7-b9b6ccce3fe4" providerId="ADAL" clId="{DB130A0A-0B9A-4E2C-9076-B53E4052ECA4}" dt="2024-07-23T08:29:36.883" v="511" actId="47"/>
        <pc:sldMkLst>
          <pc:docMk/>
          <pc:sldMk cId="2646056285" sldId="296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3276802379" sldId="296"/>
        </pc:sldMkLst>
      </pc:sldChg>
      <pc:sldChg chg="add del setBg">
        <pc:chgData name="huong tran" userId="7f75140a-3a30-4f5b-a1b7-b9b6ccce3fe4" providerId="ADAL" clId="{DB130A0A-0B9A-4E2C-9076-B53E4052ECA4}" dt="2024-07-23T08:29:36.944" v="512" actId="47"/>
        <pc:sldMkLst>
          <pc:docMk/>
          <pc:sldMk cId="1179943682" sldId="297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4100344292" sldId="297"/>
        </pc:sldMkLst>
      </pc:sldChg>
      <pc:sldChg chg="del">
        <pc:chgData name="huong tran" userId="7f75140a-3a30-4f5b-a1b7-b9b6ccce3fe4" providerId="ADAL" clId="{DB130A0A-0B9A-4E2C-9076-B53E4052ECA4}" dt="2024-07-23T07:47:58.142" v="61" actId="47"/>
        <pc:sldMkLst>
          <pc:docMk/>
          <pc:sldMk cId="40144516" sldId="298"/>
        </pc:sldMkLst>
      </pc:sldChg>
      <pc:sldChg chg="add del setBg">
        <pc:chgData name="huong tran" userId="7f75140a-3a30-4f5b-a1b7-b9b6ccce3fe4" providerId="ADAL" clId="{DB130A0A-0B9A-4E2C-9076-B53E4052ECA4}" dt="2024-07-23T08:29:37.007" v="513" actId="47"/>
        <pc:sldMkLst>
          <pc:docMk/>
          <pc:sldMk cId="3411908376" sldId="298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0" sldId="299"/>
        </pc:sldMkLst>
      </pc:sldChg>
      <pc:sldChg chg="addSp modSp new del mod">
        <pc:chgData name="huong tran" userId="7f75140a-3a30-4f5b-a1b7-b9b6ccce3fe4" providerId="ADAL" clId="{DB130A0A-0B9A-4E2C-9076-B53E4052ECA4}" dt="2024-07-23T07:38:47.832" v="34" actId="47"/>
        <pc:sldMkLst>
          <pc:docMk/>
          <pc:sldMk cId="2753214036" sldId="299"/>
        </pc:sldMkLst>
        <pc:graphicFrameChg chg="add mod">
          <ac:chgData name="huong tran" userId="7f75140a-3a30-4f5b-a1b7-b9b6ccce3fe4" providerId="ADAL" clId="{DB130A0A-0B9A-4E2C-9076-B53E4052ECA4}" dt="2024-07-23T07:38:13.413" v="33" actId="14100"/>
          <ac:graphicFrameMkLst>
            <pc:docMk/>
            <pc:sldMk cId="2753214036" sldId="299"/>
            <ac:graphicFrameMk id="14" creationId="{C0844E9E-4906-BECA-C00A-1FA6FF75DD84}"/>
          </ac:graphicFrameMkLst>
        </pc:graphicFrameChg>
      </pc:sldChg>
      <pc:sldChg chg="add del setBg">
        <pc:chgData name="huong tran" userId="7f75140a-3a30-4f5b-a1b7-b9b6ccce3fe4" providerId="ADAL" clId="{DB130A0A-0B9A-4E2C-9076-B53E4052ECA4}" dt="2024-07-23T08:29:37.717" v="514" actId="47"/>
        <pc:sldMkLst>
          <pc:docMk/>
          <pc:sldMk cId="3290673763" sldId="299"/>
        </pc:sldMkLst>
      </pc:sldChg>
      <pc:sldChg chg="add del setBg">
        <pc:chgData name="huong tran" userId="7f75140a-3a30-4f5b-a1b7-b9b6ccce3fe4" providerId="ADAL" clId="{DB130A0A-0B9A-4E2C-9076-B53E4052ECA4}" dt="2024-07-23T08:29:37.822" v="515" actId="47"/>
        <pc:sldMkLst>
          <pc:docMk/>
          <pc:sldMk cId="113030373" sldId="300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485722319" sldId="300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361187663" sldId="301"/>
        </pc:sldMkLst>
      </pc:sldChg>
      <pc:sldChg chg="add del setBg">
        <pc:chgData name="huong tran" userId="7f75140a-3a30-4f5b-a1b7-b9b6ccce3fe4" providerId="ADAL" clId="{DB130A0A-0B9A-4E2C-9076-B53E4052ECA4}" dt="2024-07-23T08:29:52.111" v="524" actId="47"/>
        <pc:sldMkLst>
          <pc:docMk/>
          <pc:sldMk cId="3056696998" sldId="301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386333820" sldId="302"/>
        </pc:sldMkLst>
      </pc:sldChg>
      <pc:sldChg chg="add del setBg">
        <pc:chgData name="huong tran" userId="7f75140a-3a30-4f5b-a1b7-b9b6ccce3fe4" providerId="ADAL" clId="{DB130A0A-0B9A-4E2C-9076-B53E4052ECA4}" dt="2024-07-23T08:29:53.540" v="525" actId="47"/>
        <pc:sldMkLst>
          <pc:docMk/>
          <pc:sldMk cId="3810604986" sldId="302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181770752" sldId="303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0" sldId="304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24279281" sldId="305"/>
        </pc:sldMkLst>
      </pc:sldChg>
      <pc:sldChg chg="add del setBg">
        <pc:chgData name="huong tran" userId="7f75140a-3a30-4f5b-a1b7-b9b6ccce3fe4" providerId="ADAL" clId="{DB130A0A-0B9A-4E2C-9076-B53E4052ECA4}" dt="2024-07-23T08:29:48.979" v="522" actId="47"/>
        <pc:sldMkLst>
          <pc:docMk/>
          <pc:sldMk cId="2638183917" sldId="305"/>
        </pc:sldMkLst>
      </pc:sldChg>
      <pc:sldChg chg="add del setBg">
        <pc:chgData name="huong tran" userId="7f75140a-3a30-4f5b-a1b7-b9b6ccce3fe4" providerId="ADAL" clId="{DB130A0A-0B9A-4E2C-9076-B53E4052ECA4}" dt="2024-07-23T08:29:50.611" v="523" actId="47"/>
        <pc:sldMkLst>
          <pc:docMk/>
          <pc:sldMk cId="11632342" sldId="306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5203366" sldId="306"/>
        </pc:sldMkLst>
      </pc:sldChg>
      <pc:sldChg chg="addSp delSp modSp add setBg">
        <pc:chgData name="huong tran" userId="7f75140a-3a30-4f5b-a1b7-b9b6ccce3fe4" providerId="ADAL" clId="{DB130A0A-0B9A-4E2C-9076-B53E4052ECA4}" dt="2024-07-23T13:59:31.844" v="1882" actId="20577"/>
        <pc:sldMkLst>
          <pc:docMk/>
          <pc:sldMk cId="1917671318" sldId="307"/>
        </pc:sldMkLst>
        <pc:spChg chg="mod">
          <ac:chgData name="huong tran" userId="7f75140a-3a30-4f5b-a1b7-b9b6ccce3fe4" providerId="ADAL" clId="{DB130A0A-0B9A-4E2C-9076-B53E4052ECA4}" dt="2024-07-23T13:59:31.844" v="1882" actId="20577"/>
          <ac:spMkLst>
            <pc:docMk/>
            <pc:sldMk cId="1917671318" sldId="307"/>
            <ac:spMk id="18" creationId="{00000000-0000-0000-0000-000000000000}"/>
          </ac:spMkLst>
        </pc:spChg>
        <pc:picChg chg="add mod">
          <ac:chgData name="huong tran" userId="7f75140a-3a30-4f5b-a1b7-b9b6ccce3fe4" providerId="ADAL" clId="{DB130A0A-0B9A-4E2C-9076-B53E4052ECA4}" dt="2024-07-23T08:30:21.235" v="527"/>
          <ac:picMkLst>
            <pc:docMk/>
            <pc:sldMk cId="1917671318" sldId="307"/>
            <ac:picMk id="11" creationId="{9CA56266-6F59-85A7-50C3-A7C0791DDD30}"/>
          </ac:picMkLst>
        </pc:picChg>
        <pc:picChg chg="del">
          <ac:chgData name="huong tran" userId="7f75140a-3a30-4f5b-a1b7-b9b6ccce3fe4" providerId="ADAL" clId="{DB130A0A-0B9A-4E2C-9076-B53E4052ECA4}" dt="2024-07-23T08:30:07.610" v="526" actId="478"/>
          <ac:picMkLst>
            <pc:docMk/>
            <pc:sldMk cId="1917671318" sldId="307"/>
            <ac:picMk id="20" creationId="{00000000-0000-0000-0000-000000000000}"/>
          </ac:picMkLst>
        </pc:pic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092279703" sldId="307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805560135" sldId="308"/>
        </pc:sldMkLst>
      </pc:sldChg>
      <pc:sldChg chg="addSp delSp modSp add mod setBg delAnim modAnim">
        <pc:chgData name="huong tran" userId="7f75140a-3a30-4f5b-a1b7-b9b6ccce3fe4" providerId="ADAL" clId="{DB130A0A-0B9A-4E2C-9076-B53E4052ECA4}" dt="2024-07-23T14:04:03.741" v="2125" actId="20577"/>
        <pc:sldMkLst>
          <pc:docMk/>
          <pc:sldMk cId="4096879591" sldId="308"/>
        </pc:sldMkLst>
        <pc:spChg chg="add mod">
          <ac:chgData name="huong tran" userId="7f75140a-3a30-4f5b-a1b7-b9b6ccce3fe4" providerId="ADAL" clId="{DB130A0A-0B9A-4E2C-9076-B53E4052ECA4}" dt="2024-07-23T14:04:03.741" v="2125" actId="20577"/>
          <ac:spMkLst>
            <pc:docMk/>
            <pc:sldMk cId="4096879591" sldId="308"/>
            <ac:spMk id="18" creationId="{660DF490-4DBB-A9F5-D723-756329D99B51}"/>
          </ac:spMkLst>
        </pc:spChg>
        <pc:spChg chg="del mod">
          <ac:chgData name="huong tran" userId="7f75140a-3a30-4f5b-a1b7-b9b6ccce3fe4" providerId="ADAL" clId="{DB130A0A-0B9A-4E2C-9076-B53E4052ECA4}" dt="2024-07-23T08:30:31.383" v="530"/>
          <ac:spMkLst>
            <pc:docMk/>
            <pc:sldMk cId="4096879591" sldId="308"/>
            <ac:spMk id="23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9:13:52.279" v="1294" actId="14100"/>
          <ac:grpSpMkLst>
            <pc:docMk/>
            <pc:sldMk cId="4096879591" sldId="308"/>
            <ac:grpSpMk id="5" creationId="{00000000-0000-0000-0000-000000000000}"/>
          </ac:grpSpMkLst>
        </pc:grpChg>
      </pc:sldChg>
      <pc:sldChg chg="addSp delSp modSp add mod setBg delAnim modAnim">
        <pc:chgData name="huong tran" userId="7f75140a-3a30-4f5b-a1b7-b9b6ccce3fe4" providerId="ADAL" clId="{DB130A0A-0B9A-4E2C-9076-B53E4052ECA4}" dt="2024-07-23T09:18:00.215" v="1302" actId="688"/>
        <pc:sldMkLst>
          <pc:docMk/>
          <pc:sldMk cId="2576311584" sldId="309"/>
        </pc:sldMkLst>
        <pc:spChg chg="mod">
          <ac:chgData name="huong tran" userId="7f75140a-3a30-4f5b-a1b7-b9b6ccce3fe4" providerId="ADAL" clId="{DB130A0A-0B9A-4E2C-9076-B53E4052ECA4}" dt="2024-07-23T09:17:28.439" v="1297" actId="20577"/>
          <ac:spMkLst>
            <pc:docMk/>
            <pc:sldMk cId="2576311584" sldId="309"/>
            <ac:spMk id="12" creationId="{00000000-0000-0000-0000-000000000000}"/>
          </ac:spMkLst>
        </pc:spChg>
        <pc:spChg chg="add mod">
          <ac:chgData name="huong tran" userId="7f75140a-3a30-4f5b-a1b7-b9b6ccce3fe4" providerId="ADAL" clId="{DB130A0A-0B9A-4E2C-9076-B53E4052ECA4}" dt="2024-07-23T09:18:00.215" v="1302" actId="688"/>
          <ac:spMkLst>
            <pc:docMk/>
            <pc:sldMk cId="2576311584" sldId="309"/>
            <ac:spMk id="17" creationId="{A1FB0C43-0864-55AC-CD51-4E6806D6961B}"/>
          </ac:spMkLst>
        </pc:spChg>
        <pc:spChg chg="del mod">
          <ac:chgData name="huong tran" userId="7f75140a-3a30-4f5b-a1b7-b9b6ccce3fe4" providerId="ADAL" clId="{DB130A0A-0B9A-4E2C-9076-B53E4052ECA4}" dt="2024-07-23T08:30:40.723" v="533"/>
          <ac:spMkLst>
            <pc:docMk/>
            <pc:sldMk cId="2576311584" sldId="309"/>
            <ac:spMk id="19" creationId="{00000000-0000-0000-0000-000000000000}"/>
          </ac:spMkLst>
        </pc:spChg>
        <pc:grpChg chg="mod">
          <ac:chgData name="huong tran" userId="7f75140a-3a30-4f5b-a1b7-b9b6ccce3fe4" providerId="ADAL" clId="{DB130A0A-0B9A-4E2C-9076-B53E4052ECA4}" dt="2024-07-23T09:17:47.897" v="1299" actId="1076"/>
          <ac:grpSpMkLst>
            <pc:docMk/>
            <pc:sldMk cId="2576311584" sldId="309"/>
            <ac:grpSpMk id="11" creationId="{00000000-0000-0000-0000-000000000000}"/>
          </ac:grpSpMkLst>
        </pc:gr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691917109" sldId="309"/>
        </pc:sldMkLst>
      </pc:sldChg>
      <pc:sldChg chg="add del setBg">
        <pc:chgData name="huong tran" userId="7f75140a-3a30-4f5b-a1b7-b9b6ccce3fe4" providerId="ADAL" clId="{DB130A0A-0B9A-4E2C-9076-B53E4052ECA4}" dt="2024-07-23T08:30:56.493" v="538" actId="47"/>
        <pc:sldMkLst>
          <pc:docMk/>
          <pc:sldMk cId="219422989" sldId="310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831271066" sldId="310"/>
        </pc:sldMkLst>
      </pc:sldChg>
      <pc:sldChg chg="delSp modSp add mod delAnim modAnim">
        <pc:chgData name="huong tran" userId="7f75140a-3a30-4f5b-a1b7-b9b6ccce3fe4" providerId="ADAL" clId="{DB130A0A-0B9A-4E2C-9076-B53E4052ECA4}" dt="2024-07-23T12:34:37.290" v="1701"/>
        <pc:sldMkLst>
          <pc:docMk/>
          <pc:sldMk cId="1847992623" sldId="310"/>
        </pc:sldMkLst>
        <pc:spChg chg="mod">
          <ac:chgData name="huong tran" userId="7f75140a-3a30-4f5b-a1b7-b9b6ccce3fe4" providerId="ADAL" clId="{DB130A0A-0B9A-4E2C-9076-B53E4052ECA4}" dt="2024-07-23T09:01:22.261" v="879" actId="20577"/>
          <ac:spMkLst>
            <pc:docMk/>
            <pc:sldMk cId="1847992623" sldId="310"/>
            <ac:spMk id="12" creationId="{9B3DEB8C-CD2F-1A12-005D-F33B1A4E6022}"/>
          </ac:spMkLst>
        </pc:spChg>
        <pc:spChg chg="del">
          <ac:chgData name="huong tran" userId="7f75140a-3a30-4f5b-a1b7-b9b6ccce3fe4" providerId="ADAL" clId="{DB130A0A-0B9A-4E2C-9076-B53E4052ECA4}" dt="2024-07-23T08:50:09.570" v="820" actId="478"/>
          <ac:spMkLst>
            <pc:docMk/>
            <pc:sldMk cId="1847992623" sldId="310"/>
            <ac:spMk id="14" creationId="{00000000-0000-0000-0000-000000000000}"/>
          </ac:spMkLst>
        </pc:spChg>
      </pc:sldChg>
      <pc:sldChg chg="modSp add mod ord modAnim">
        <pc:chgData name="huong tran" userId="7f75140a-3a30-4f5b-a1b7-b9b6ccce3fe4" providerId="ADAL" clId="{DB130A0A-0B9A-4E2C-9076-B53E4052ECA4}" dt="2024-07-23T13:45:37.068" v="1720"/>
        <pc:sldMkLst>
          <pc:docMk/>
          <pc:sldMk cId="1782577242" sldId="311"/>
        </pc:sldMkLst>
        <pc:spChg chg="mod">
          <ac:chgData name="huong tran" userId="7f75140a-3a30-4f5b-a1b7-b9b6ccce3fe4" providerId="ADAL" clId="{DB130A0A-0B9A-4E2C-9076-B53E4052ECA4}" dt="2024-07-23T08:39:48.362" v="607" actId="122"/>
          <ac:spMkLst>
            <pc:docMk/>
            <pc:sldMk cId="1782577242" sldId="311"/>
            <ac:spMk id="6" creationId="{00000000-0000-0000-0000-000000000000}"/>
          </ac:spMkLst>
        </pc:spChg>
      </pc:sldChg>
      <pc:sldChg chg="add del setBg">
        <pc:chgData name="huong tran" userId="7f75140a-3a30-4f5b-a1b7-b9b6ccce3fe4" providerId="ADAL" clId="{DB130A0A-0B9A-4E2C-9076-B53E4052ECA4}" dt="2024-07-23T08:31:01.010" v="540" actId="47"/>
        <pc:sldMkLst>
          <pc:docMk/>
          <pc:sldMk cId="1798009833" sldId="311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740224596" sldId="311"/>
        </pc:sldMkLst>
      </pc:sldChg>
      <pc:sldChg chg="modSp add mod ord">
        <pc:chgData name="huong tran" userId="7f75140a-3a30-4f5b-a1b7-b9b6ccce3fe4" providerId="ADAL" clId="{DB130A0A-0B9A-4E2C-9076-B53E4052ECA4}" dt="2024-07-23T08:41:14.432" v="622" actId="1076"/>
        <pc:sldMkLst>
          <pc:docMk/>
          <pc:sldMk cId="890301298" sldId="312"/>
        </pc:sldMkLst>
        <pc:spChg chg="mod">
          <ac:chgData name="huong tran" userId="7f75140a-3a30-4f5b-a1b7-b9b6ccce3fe4" providerId="ADAL" clId="{DB130A0A-0B9A-4E2C-9076-B53E4052ECA4}" dt="2024-07-23T08:41:14.432" v="622" actId="1076"/>
          <ac:spMkLst>
            <pc:docMk/>
            <pc:sldMk cId="890301298" sldId="312"/>
            <ac:spMk id="6" creationId="{00000000-0000-0000-0000-000000000000}"/>
          </ac:spMkLst>
        </pc:spChg>
      </pc:sldChg>
      <pc:sldChg chg="add del setBg">
        <pc:chgData name="huong tran" userId="7f75140a-3a30-4f5b-a1b7-b9b6ccce3fe4" providerId="ADAL" clId="{DB130A0A-0B9A-4E2C-9076-B53E4052ECA4}" dt="2024-07-23T08:31:06.992" v="541" actId="47"/>
        <pc:sldMkLst>
          <pc:docMk/>
          <pc:sldMk cId="1224109332" sldId="312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425227608" sldId="312"/>
        </pc:sldMkLst>
      </pc:sldChg>
      <pc:sldChg chg="addSp delSp modSp add mod modAnim">
        <pc:chgData name="huong tran" userId="7f75140a-3a30-4f5b-a1b7-b9b6ccce3fe4" providerId="ADAL" clId="{DB130A0A-0B9A-4E2C-9076-B53E4052ECA4}" dt="2024-07-23T08:47:29.183" v="801" actId="255"/>
        <pc:sldMkLst>
          <pc:docMk/>
          <pc:sldMk cId="1462026936" sldId="313"/>
        </pc:sldMkLst>
        <pc:spChg chg="mod">
          <ac:chgData name="huong tran" userId="7f75140a-3a30-4f5b-a1b7-b9b6ccce3fe4" providerId="ADAL" clId="{DB130A0A-0B9A-4E2C-9076-B53E4052ECA4}" dt="2024-07-23T08:43:47.395" v="647" actId="1076"/>
          <ac:spMkLst>
            <pc:docMk/>
            <pc:sldMk cId="1462026936" sldId="313"/>
            <ac:spMk id="2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08:44:09.549" v="649" actId="208"/>
          <ac:spMkLst>
            <pc:docMk/>
            <pc:sldMk cId="1462026936" sldId="313"/>
            <ac:spMk id="4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08:44:09.549" v="649" actId="208"/>
          <ac:spMkLst>
            <pc:docMk/>
            <pc:sldMk cId="1462026936" sldId="313"/>
            <ac:spMk id="5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08:47:20.028" v="799" actId="1076"/>
          <ac:spMkLst>
            <pc:docMk/>
            <pc:sldMk cId="1462026936" sldId="313"/>
            <ac:spMk id="6" creationId="{00000000-0000-0000-0000-000000000000}"/>
          </ac:spMkLst>
        </pc:spChg>
        <pc:spChg chg="add del mod">
          <ac:chgData name="huong tran" userId="7f75140a-3a30-4f5b-a1b7-b9b6ccce3fe4" providerId="ADAL" clId="{DB130A0A-0B9A-4E2C-9076-B53E4052ECA4}" dt="2024-07-23T08:46:41.747" v="788" actId="478"/>
          <ac:spMkLst>
            <pc:docMk/>
            <pc:sldMk cId="1462026936" sldId="313"/>
            <ac:spMk id="16" creationId="{9590694C-71D5-820F-B9B8-8864B6B1EF40}"/>
          </ac:spMkLst>
        </pc:spChg>
        <pc:spChg chg="add mod">
          <ac:chgData name="huong tran" userId="7f75140a-3a30-4f5b-a1b7-b9b6ccce3fe4" providerId="ADAL" clId="{DB130A0A-0B9A-4E2C-9076-B53E4052ECA4}" dt="2024-07-23T08:47:29.183" v="801" actId="255"/>
          <ac:spMkLst>
            <pc:docMk/>
            <pc:sldMk cId="1462026936" sldId="313"/>
            <ac:spMk id="17" creationId="{752ADD55-B39F-2AEF-72B8-85E7217EF82D}"/>
          </ac:spMkLst>
        </pc:spChg>
        <pc:grpChg chg="mod">
          <ac:chgData name="huong tran" userId="7f75140a-3a30-4f5b-a1b7-b9b6ccce3fe4" providerId="ADAL" clId="{DB130A0A-0B9A-4E2C-9076-B53E4052ECA4}" dt="2024-07-23T08:46:49.619" v="792" actId="1076"/>
          <ac:grpSpMkLst>
            <pc:docMk/>
            <pc:sldMk cId="1462026936" sldId="313"/>
            <ac:grpSpMk id="3" creationId="{00000000-0000-0000-0000-000000000000}"/>
          </ac:grpSpMkLst>
        </pc:gr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920692005" sldId="313"/>
        </pc:sldMkLst>
      </pc:sldChg>
      <pc:sldChg chg="add del setBg">
        <pc:chgData name="huong tran" userId="7f75140a-3a30-4f5b-a1b7-b9b6ccce3fe4" providerId="ADAL" clId="{DB130A0A-0B9A-4E2C-9076-B53E4052ECA4}" dt="2024-07-23T08:30:45.422" v="534" actId="47"/>
        <pc:sldMkLst>
          <pc:docMk/>
          <pc:sldMk cId="3502603138" sldId="313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533418743" sldId="314"/>
        </pc:sldMkLst>
      </pc:sldChg>
      <pc:sldChg chg="addSp modSp add mod modAnim">
        <pc:chgData name="huong tran" userId="7f75140a-3a30-4f5b-a1b7-b9b6ccce3fe4" providerId="ADAL" clId="{DB130A0A-0B9A-4E2C-9076-B53E4052ECA4}" dt="2024-07-23T08:49:58.520" v="819" actId="1076"/>
        <pc:sldMkLst>
          <pc:docMk/>
          <pc:sldMk cId="3900563832" sldId="314"/>
        </pc:sldMkLst>
        <pc:spChg chg="mod">
          <ac:chgData name="huong tran" userId="7f75140a-3a30-4f5b-a1b7-b9b6ccce3fe4" providerId="ADAL" clId="{DB130A0A-0B9A-4E2C-9076-B53E4052ECA4}" dt="2024-07-23T08:47:51.327" v="804" actId="1076"/>
          <ac:spMkLst>
            <pc:docMk/>
            <pc:sldMk cId="3900563832" sldId="314"/>
            <ac:spMk id="2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08:48:14.944" v="810"/>
          <ac:spMkLst>
            <pc:docMk/>
            <pc:sldMk cId="3900563832" sldId="314"/>
            <ac:spMk id="6" creationId="{00000000-0000-0000-0000-000000000000}"/>
          </ac:spMkLst>
        </pc:spChg>
        <pc:spChg chg="add mod">
          <ac:chgData name="huong tran" userId="7f75140a-3a30-4f5b-a1b7-b9b6ccce3fe4" providerId="ADAL" clId="{DB130A0A-0B9A-4E2C-9076-B53E4052ECA4}" dt="2024-07-23T08:49:57.282" v="818" actId="114"/>
          <ac:spMkLst>
            <pc:docMk/>
            <pc:sldMk cId="3900563832" sldId="314"/>
            <ac:spMk id="10" creationId="{257115C6-EA6A-D709-025E-88568939F911}"/>
          </ac:spMkLst>
        </pc:spChg>
        <pc:grpChg chg="mod">
          <ac:chgData name="huong tran" userId="7f75140a-3a30-4f5b-a1b7-b9b6ccce3fe4" providerId="ADAL" clId="{DB130A0A-0B9A-4E2C-9076-B53E4052ECA4}" dt="2024-07-23T08:49:58.520" v="819" actId="1076"/>
          <ac:grpSpMkLst>
            <pc:docMk/>
            <pc:sldMk cId="3900563832" sldId="314"/>
            <ac:grpSpMk id="3" creationId="{00000000-0000-0000-0000-000000000000}"/>
          </ac:grpSpMkLst>
        </pc:grpChg>
      </pc:sldChg>
      <pc:sldChg chg="add del setBg">
        <pc:chgData name="huong tran" userId="7f75140a-3a30-4f5b-a1b7-b9b6ccce3fe4" providerId="ADAL" clId="{DB130A0A-0B9A-4E2C-9076-B53E4052ECA4}" dt="2024-07-23T08:30:51.675" v="537" actId="47"/>
        <pc:sldMkLst>
          <pc:docMk/>
          <pc:sldMk cId="4056837715" sldId="314"/>
        </pc:sldMkLst>
      </pc:sldChg>
      <pc:sldChg chg="add del setBg">
        <pc:chgData name="huong tran" userId="7f75140a-3a30-4f5b-a1b7-b9b6ccce3fe4" providerId="ADAL" clId="{DB130A0A-0B9A-4E2C-9076-B53E4052ECA4}" dt="2024-07-23T08:30:49.934" v="536" actId="47"/>
        <pc:sldMkLst>
          <pc:docMk/>
          <pc:sldMk cId="1746500156" sldId="315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908266974" sldId="315"/>
        </pc:sldMkLst>
      </pc:sldChg>
      <pc:sldChg chg="modSp add ord">
        <pc:chgData name="huong tran" userId="7f75140a-3a30-4f5b-a1b7-b9b6ccce3fe4" providerId="ADAL" clId="{DB130A0A-0B9A-4E2C-9076-B53E4052ECA4}" dt="2024-07-23T08:53:06.019" v="835" actId="20577"/>
        <pc:sldMkLst>
          <pc:docMk/>
          <pc:sldMk cId="3887968777" sldId="315"/>
        </pc:sldMkLst>
        <pc:spChg chg="mod">
          <ac:chgData name="huong tran" userId="7f75140a-3a30-4f5b-a1b7-b9b6ccce3fe4" providerId="ADAL" clId="{DB130A0A-0B9A-4E2C-9076-B53E4052ECA4}" dt="2024-07-23T08:53:06.019" v="835" actId="20577"/>
          <ac:spMkLst>
            <pc:docMk/>
            <pc:sldMk cId="3887968777" sldId="315"/>
            <ac:spMk id="6" creationId="{00000000-0000-0000-0000-000000000000}"/>
          </ac:spMkLst>
        </pc:spChg>
      </pc:sldChg>
      <pc:sldChg chg="add del setBg">
        <pc:chgData name="huong tran" userId="7f75140a-3a30-4f5b-a1b7-b9b6ccce3fe4" providerId="ADAL" clId="{DB130A0A-0B9A-4E2C-9076-B53E4052ECA4}" dt="2024-07-23T08:30:46.659" v="535" actId="47"/>
        <pc:sldMkLst>
          <pc:docMk/>
          <pc:sldMk cId="2026316543" sldId="316"/>
        </pc:sldMkLst>
      </pc:sldChg>
      <pc:sldChg chg="modSp add ord">
        <pc:chgData name="huong tran" userId="7f75140a-3a30-4f5b-a1b7-b9b6ccce3fe4" providerId="ADAL" clId="{DB130A0A-0B9A-4E2C-9076-B53E4052ECA4}" dt="2024-07-23T13:55:20.647" v="1881" actId="20577"/>
        <pc:sldMkLst>
          <pc:docMk/>
          <pc:sldMk cId="2910009858" sldId="316"/>
        </pc:sldMkLst>
        <pc:spChg chg="mod">
          <ac:chgData name="huong tran" userId="7f75140a-3a30-4f5b-a1b7-b9b6ccce3fe4" providerId="ADAL" clId="{DB130A0A-0B9A-4E2C-9076-B53E4052ECA4}" dt="2024-07-23T09:02:55.771" v="880" actId="20577"/>
          <ac:spMkLst>
            <pc:docMk/>
            <pc:sldMk cId="2910009858" sldId="316"/>
            <ac:spMk id="6" creationId="{00000000-0000-0000-0000-000000000000}"/>
          </ac:spMkLst>
        </pc:spChg>
        <pc:spChg chg="mod">
          <ac:chgData name="huong tran" userId="7f75140a-3a30-4f5b-a1b7-b9b6ccce3fe4" providerId="ADAL" clId="{DB130A0A-0B9A-4E2C-9076-B53E4052ECA4}" dt="2024-07-23T13:55:20.647" v="1881" actId="20577"/>
          <ac:spMkLst>
            <pc:docMk/>
            <pc:sldMk cId="2910009858" sldId="316"/>
            <ac:spMk id="10" creationId="{257115C6-EA6A-D709-025E-88568939F911}"/>
          </ac:spMkLst>
        </pc:s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4276644334" sldId="316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92514390" sldId="317"/>
        </pc:sldMkLst>
      </pc:sldChg>
      <pc:sldChg chg="add del ord">
        <pc:chgData name="huong tran" userId="7f75140a-3a30-4f5b-a1b7-b9b6ccce3fe4" providerId="ADAL" clId="{DB130A0A-0B9A-4E2C-9076-B53E4052ECA4}" dt="2024-07-23T09:06:42.729" v="982" actId="47"/>
        <pc:sldMkLst>
          <pc:docMk/>
          <pc:sldMk cId="2797842534" sldId="317"/>
        </pc:sldMkLst>
      </pc:sldChg>
      <pc:sldChg chg="modSp add mod modAnim">
        <pc:chgData name="huong tran" userId="7f75140a-3a30-4f5b-a1b7-b9b6ccce3fe4" providerId="ADAL" clId="{DB130A0A-0B9A-4E2C-9076-B53E4052ECA4}" dt="2024-07-23T09:17:38.479" v="1298" actId="1076"/>
        <pc:sldMkLst>
          <pc:docMk/>
          <pc:sldMk cId="437289129" sldId="318"/>
        </pc:sldMkLst>
        <pc:spChg chg="mod">
          <ac:chgData name="huong tran" userId="7f75140a-3a30-4f5b-a1b7-b9b6ccce3fe4" providerId="ADAL" clId="{DB130A0A-0B9A-4E2C-9076-B53E4052ECA4}" dt="2024-07-23T09:06:27.489" v="981" actId="207"/>
          <ac:spMkLst>
            <pc:docMk/>
            <pc:sldMk cId="437289129" sldId="318"/>
            <ac:spMk id="10" creationId="{257115C6-EA6A-D709-025E-88568939F911}"/>
          </ac:spMkLst>
        </pc:spChg>
        <pc:grpChg chg="mod">
          <ac:chgData name="huong tran" userId="7f75140a-3a30-4f5b-a1b7-b9b6ccce3fe4" providerId="ADAL" clId="{DB130A0A-0B9A-4E2C-9076-B53E4052ECA4}" dt="2024-07-23T09:17:38.479" v="1298" actId="1076"/>
          <ac:grpSpMkLst>
            <pc:docMk/>
            <pc:sldMk cId="437289129" sldId="318"/>
            <ac:grpSpMk id="3" creationId="{00000000-0000-0000-0000-000000000000}"/>
          </ac:grpSpMkLst>
        </pc:gr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864450895" sldId="318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529868824" sldId="319"/>
        </pc:sldMkLst>
      </pc:sldChg>
      <pc:sldChg chg="new del">
        <pc:chgData name="huong tran" userId="7f75140a-3a30-4f5b-a1b7-b9b6ccce3fe4" providerId="ADAL" clId="{DB130A0A-0B9A-4E2C-9076-B53E4052ECA4}" dt="2024-07-23T09:35:23.131" v="1359" actId="680"/>
        <pc:sldMkLst>
          <pc:docMk/>
          <pc:sldMk cId="3044074563" sldId="319"/>
        </pc:sldMkLst>
      </pc:sldChg>
      <pc:sldChg chg="modSp add mod modAnim">
        <pc:chgData name="huong tran" userId="7f75140a-3a30-4f5b-a1b7-b9b6ccce3fe4" providerId="ADAL" clId="{DB130A0A-0B9A-4E2C-9076-B53E4052ECA4}" dt="2024-07-23T12:30:13.236" v="1679"/>
        <pc:sldMkLst>
          <pc:docMk/>
          <pc:sldMk cId="3633385513" sldId="319"/>
        </pc:sldMkLst>
        <pc:spChg chg="mod">
          <ac:chgData name="huong tran" userId="7f75140a-3a30-4f5b-a1b7-b9b6ccce3fe4" providerId="ADAL" clId="{DB130A0A-0B9A-4E2C-9076-B53E4052ECA4}" dt="2024-07-23T09:48:32.847" v="1437" actId="255"/>
          <ac:spMkLst>
            <pc:docMk/>
            <pc:sldMk cId="3633385513" sldId="319"/>
            <ac:spMk id="5" creationId="{27A7DB0D-F52E-4EA8-8B57-CE9C319290FB}"/>
          </ac:spMkLst>
        </pc:spChg>
        <pc:spChg chg="mod">
          <ac:chgData name="huong tran" userId="7f75140a-3a30-4f5b-a1b7-b9b6ccce3fe4" providerId="ADAL" clId="{DB130A0A-0B9A-4E2C-9076-B53E4052ECA4}" dt="2024-07-23T09:48:51.550" v="1440" actId="20577"/>
          <ac:spMkLst>
            <pc:docMk/>
            <pc:sldMk cId="3633385513" sldId="319"/>
            <ac:spMk id="6" creationId="{DAFF3985-B70E-4F29-9B2B-8E74D965A386}"/>
          </ac:spMkLst>
        </pc:spChg>
        <pc:spChg chg="mod">
          <ac:chgData name="huong tran" userId="7f75140a-3a30-4f5b-a1b7-b9b6ccce3fe4" providerId="ADAL" clId="{DB130A0A-0B9A-4E2C-9076-B53E4052ECA4}" dt="2024-07-23T09:48:48.246" v="1439" actId="255"/>
          <ac:spMkLst>
            <pc:docMk/>
            <pc:sldMk cId="3633385513" sldId="319"/>
            <ac:spMk id="7" creationId="{BFF5F334-52F9-41E7-8D2E-5AA806EBEF5C}"/>
          </ac:spMkLst>
        </pc:spChg>
        <pc:spChg chg="mod">
          <ac:chgData name="huong tran" userId="7f75140a-3a30-4f5b-a1b7-b9b6ccce3fe4" providerId="ADAL" clId="{DB130A0A-0B9A-4E2C-9076-B53E4052ECA4}" dt="2024-07-23T09:48:27.783" v="1436" actId="255"/>
          <ac:spMkLst>
            <pc:docMk/>
            <pc:sldMk cId="3633385513" sldId="319"/>
            <ac:spMk id="8" creationId="{D7C9E28D-FFE1-46F3-9A9D-A80244A0129F}"/>
          </ac:spMkLst>
        </pc:spChg>
        <pc:spChg chg="mod">
          <ac:chgData name="huong tran" userId="7f75140a-3a30-4f5b-a1b7-b9b6ccce3fe4" providerId="ADAL" clId="{DB130A0A-0B9A-4E2C-9076-B53E4052ECA4}" dt="2024-07-23T09:48:14.095" v="1434" actId="255"/>
          <ac:spMkLst>
            <pc:docMk/>
            <pc:sldMk cId="3633385513" sldId="319"/>
            <ac:spMk id="9" creationId="{4CF9D1E6-1179-4E48-A495-91304BFFE195}"/>
          </ac:spMkLst>
        </pc:s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298636818" sldId="320"/>
        </pc:sldMkLst>
      </pc:sldChg>
      <pc:sldChg chg="modSp add mod ord modAnim">
        <pc:chgData name="huong tran" userId="7f75140a-3a30-4f5b-a1b7-b9b6ccce3fe4" providerId="ADAL" clId="{DB130A0A-0B9A-4E2C-9076-B53E4052ECA4}" dt="2024-07-23T13:31:53.096" v="1716" actId="1076"/>
        <pc:sldMkLst>
          <pc:docMk/>
          <pc:sldMk cId="4114220131" sldId="320"/>
        </pc:sldMkLst>
        <pc:spChg chg="mod">
          <ac:chgData name="huong tran" userId="7f75140a-3a30-4f5b-a1b7-b9b6ccce3fe4" providerId="ADAL" clId="{DB130A0A-0B9A-4E2C-9076-B53E4052ECA4}" dt="2024-07-23T09:56:28.979" v="1503" actId="20577"/>
          <ac:spMkLst>
            <pc:docMk/>
            <pc:sldMk cId="4114220131" sldId="320"/>
            <ac:spMk id="5" creationId="{27A7DB0D-F52E-4EA8-8B57-CE9C319290FB}"/>
          </ac:spMkLst>
        </pc:spChg>
        <pc:spChg chg="mod">
          <ac:chgData name="huong tran" userId="7f75140a-3a30-4f5b-a1b7-b9b6ccce3fe4" providerId="ADAL" clId="{DB130A0A-0B9A-4E2C-9076-B53E4052ECA4}" dt="2024-07-23T13:30:28.323" v="1711" actId="1076"/>
          <ac:spMkLst>
            <pc:docMk/>
            <pc:sldMk cId="4114220131" sldId="320"/>
            <ac:spMk id="6" creationId="{DAFF3985-B70E-4F29-9B2B-8E74D965A386}"/>
          </ac:spMkLst>
        </pc:spChg>
        <pc:spChg chg="mod">
          <ac:chgData name="huong tran" userId="7f75140a-3a30-4f5b-a1b7-b9b6ccce3fe4" providerId="ADAL" clId="{DB130A0A-0B9A-4E2C-9076-B53E4052ECA4}" dt="2024-07-23T13:31:02.933" v="1715" actId="1076"/>
          <ac:spMkLst>
            <pc:docMk/>
            <pc:sldMk cId="4114220131" sldId="320"/>
            <ac:spMk id="7" creationId="{BFF5F334-52F9-41E7-8D2E-5AA806EBEF5C}"/>
          </ac:spMkLst>
        </pc:spChg>
        <pc:spChg chg="mod">
          <ac:chgData name="huong tran" userId="7f75140a-3a30-4f5b-a1b7-b9b6ccce3fe4" providerId="ADAL" clId="{DB130A0A-0B9A-4E2C-9076-B53E4052ECA4}" dt="2024-07-23T13:31:53.096" v="1716" actId="1076"/>
          <ac:spMkLst>
            <pc:docMk/>
            <pc:sldMk cId="4114220131" sldId="320"/>
            <ac:spMk id="8" creationId="{D7C9E28D-FFE1-46F3-9A9D-A80244A0129F}"/>
          </ac:spMkLst>
        </pc:spChg>
        <pc:spChg chg="mod">
          <ac:chgData name="huong tran" userId="7f75140a-3a30-4f5b-a1b7-b9b6ccce3fe4" providerId="ADAL" clId="{DB130A0A-0B9A-4E2C-9076-B53E4052ECA4}" dt="2024-07-23T09:56:13.645" v="1497"/>
          <ac:spMkLst>
            <pc:docMk/>
            <pc:sldMk cId="4114220131" sldId="320"/>
            <ac:spMk id="9" creationId="{4CF9D1E6-1179-4E48-A495-91304BFFE195}"/>
          </ac:spMkLst>
        </pc:s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185864631" sldId="321"/>
        </pc:sldMkLst>
      </pc:sldChg>
      <pc:sldChg chg="modSp add mod ord">
        <pc:chgData name="huong tran" userId="7f75140a-3a30-4f5b-a1b7-b9b6ccce3fe4" providerId="ADAL" clId="{DB130A0A-0B9A-4E2C-9076-B53E4052ECA4}" dt="2024-07-23T13:29:46.987" v="1708" actId="113"/>
        <pc:sldMkLst>
          <pc:docMk/>
          <pc:sldMk cId="3400587185" sldId="321"/>
        </pc:sldMkLst>
        <pc:spChg chg="mod">
          <ac:chgData name="huong tran" userId="7f75140a-3a30-4f5b-a1b7-b9b6ccce3fe4" providerId="ADAL" clId="{DB130A0A-0B9A-4E2C-9076-B53E4052ECA4}" dt="2024-07-23T09:55:52.008" v="1492"/>
          <ac:spMkLst>
            <pc:docMk/>
            <pc:sldMk cId="3400587185" sldId="321"/>
            <ac:spMk id="5" creationId="{27A7DB0D-F52E-4EA8-8B57-CE9C319290FB}"/>
          </ac:spMkLst>
        </pc:spChg>
        <pc:spChg chg="mod">
          <ac:chgData name="huong tran" userId="7f75140a-3a30-4f5b-a1b7-b9b6ccce3fe4" providerId="ADAL" clId="{DB130A0A-0B9A-4E2C-9076-B53E4052ECA4}" dt="2024-07-23T09:56:02.876" v="1495" actId="20577"/>
          <ac:spMkLst>
            <pc:docMk/>
            <pc:sldMk cId="3400587185" sldId="321"/>
            <ac:spMk id="6" creationId="{DAFF3985-B70E-4F29-9B2B-8E74D965A386}"/>
          </ac:spMkLst>
        </pc:spChg>
        <pc:spChg chg="mod">
          <ac:chgData name="huong tran" userId="7f75140a-3a30-4f5b-a1b7-b9b6ccce3fe4" providerId="ADAL" clId="{DB130A0A-0B9A-4E2C-9076-B53E4052ECA4}" dt="2024-07-23T13:29:46.987" v="1708" actId="113"/>
          <ac:spMkLst>
            <pc:docMk/>
            <pc:sldMk cId="3400587185" sldId="321"/>
            <ac:spMk id="7" creationId="{BFF5F334-52F9-41E7-8D2E-5AA806EBEF5C}"/>
          </ac:spMkLst>
        </pc:spChg>
        <pc:spChg chg="mod">
          <ac:chgData name="huong tran" userId="7f75140a-3a30-4f5b-a1b7-b9b6ccce3fe4" providerId="ADAL" clId="{DB130A0A-0B9A-4E2C-9076-B53E4052ECA4}" dt="2024-07-23T09:55:44.050" v="1490" actId="20577"/>
          <ac:spMkLst>
            <pc:docMk/>
            <pc:sldMk cId="3400587185" sldId="321"/>
            <ac:spMk id="8" creationId="{D7C9E28D-FFE1-46F3-9A9D-A80244A0129F}"/>
          </ac:spMkLst>
        </pc:spChg>
        <pc:spChg chg="mod">
          <ac:chgData name="huong tran" userId="7f75140a-3a30-4f5b-a1b7-b9b6ccce3fe4" providerId="ADAL" clId="{DB130A0A-0B9A-4E2C-9076-B53E4052ECA4}" dt="2024-07-23T09:55:36.010" v="1487"/>
          <ac:spMkLst>
            <pc:docMk/>
            <pc:sldMk cId="3400587185" sldId="321"/>
            <ac:spMk id="9" creationId="{4CF9D1E6-1179-4E48-A495-91304BFFE195}"/>
          </ac:spMkLst>
        </pc:spChg>
      </pc:sldChg>
      <pc:sldChg chg="modSp add mod modAnim">
        <pc:chgData name="huong tran" userId="7f75140a-3a30-4f5b-a1b7-b9b6ccce3fe4" providerId="ADAL" clId="{DB130A0A-0B9A-4E2C-9076-B53E4052ECA4}" dt="2024-07-23T12:25:34.612" v="1666" actId="255"/>
        <pc:sldMkLst>
          <pc:docMk/>
          <pc:sldMk cId="1261613446" sldId="322"/>
        </pc:sldMkLst>
        <pc:spChg chg="mod">
          <ac:chgData name="huong tran" userId="7f75140a-3a30-4f5b-a1b7-b9b6ccce3fe4" providerId="ADAL" clId="{DB130A0A-0B9A-4E2C-9076-B53E4052ECA4}" dt="2024-07-23T12:24:32.432" v="1662"/>
          <ac:spMkLst>
            <pc:docMk/>
            <pc:sldMk cId="1261613446" sldId="322"/>
            <ac:spMk id="5" creationId="{27A7DB0D-F52E-4EA8-8B57-CE9C319290FB}"/>
          </ac:spMkLst>
        </pc:spChg>
        <pc:spChg chg="mod">
          <ac:chgData name="huong tran" userId="7f75140a-3a30-4f5b-a1b7-b9b6ccce3fe4" providerId="ADAL" clId="{DB130A0A-0B9A-4E2C-9076-B53E4052ECA4}" dt="2024-07-23T09:55:25.475" v="1485" actId="14100"/>
          <ac:spMkLst>
            <pc:docMk/>
            <pc:sldMk cId="1261613446" sldId="322"/>
            <ac:spMk id="6" creationId="{DAFF3985-B70E-4F29-9B2B-8E74D965A386}"/>
          </ac:spMkLst>
        </pc:spChg>
        <pc:spChg chg="mod">
          <ac:chgData name="huong tran" userId="7f75140a-3a30-4f5b-a1b7-b9b6ccce3fe4" providerId="ADAL" clId="{DB130A0A-0B9A-4E2C-9076-B53E4052ECA4}" dt="2024-07-23T12:23:31.917" v="1618" actId="20577"/>
          <ac:spMkLst>
            <pc:docMk/>
            <pc:sldMk cId="1261613446" sldId="322"/>
            <ac:spMk id="7" creationId="{BFF5F334-52F9-41E7-8D2E-5AA806EBEF5C}"/>
          </ac:spMkLst>
        </pc:spChg>
        <pc:spChg chg="mod">
          <ac:chgData name="huong tran" userId="7f75140a-3a30-4f5b-a1b7-b9b6ccce3fe4" providerId="ADAL" clId="{DB130A0A-0B9A-4E2C-9076-B53E4052ECA4}" dt="2024-07-23T12:24:17.955" v="1658" actId="20577"/>
          <ac:spMkLst>
            <pc:docMk/>
            <pc:sldMk cId="1261613446" sldId="322"/>
            <ac:spMk id="8" creationId="{D7C9E28D-FFE1-46F3-9A9D-A80244A0129F}"/>
          </ac:spMkLst>
        </pc:spChg>
        <pc:spChg chg="mod">
          <ac:chgData name="huong tran" userId="7f75140a-3a30-4f5b-a1b7-b9b6ccce3fe4" providerId="ADAL" clId="{DB130A0A-0B9A-4E2C-9076-B53E4052ECA4}" dt="2024-07-23T12:25:34.612" v="1666" actId="255"/>
          <ac:spMkLst>
            <pc:docMk/>
            <pc:sldMk cId="1261613446" sldId="322"/>
            <ac:spMk id="9" creationId="{4CF9D1E6-1179-4E48-A495-91304BFFE195}"/>
          </ac:spMkLst>
        </pc:s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280291022" sldId="322"/>
        </pc:sldMkLst>
      </pc:sldChg>
      <pc:sldChg chg="modSp add ord">
        <pc:chgData name="huong tran" userId="7f75140a-3a30-4f5b-a1b7-b9b6ccce3fe4" providerId="ADAL" clId="{DB130A0A-0B9A-4E2C-9076-B53E4052ECA4}" dt="2024-07-23T13:46:19.390" v="1766" actId="20577"/>
        <pc:sldMkLst>
          <pc:docMk/>
          <pc:sldMk cId="2061791701" sldId="323"/>
        </pc:sldMkLst>
        <pc:spChg chg="mod">
          <ac:chgData name="huong tran" userId="7f75140a-3a30-4f5b-a1b7-b9b6ccce3fe4" providerId="ADAL" clId="{DB130A0A-0B9A-4E2C-9076-B53E4052ECA4}" dt="2024-07-23T13:46:19.390" v="1766" actId="20577"/>
          <ac:spMkLst>
            <pc:docMk/>
            <pc:sldMk cId="2061791701" sldId="323"/>
            <ac:spMk id="6" creationId="{00000000-0000-0000-0000-000000000000}"/>
          </ac:spMkLst>
        </pc:spChg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646056285" sldId="323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179943682" sldId="324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411908376" sldId="325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290673763" sldId="326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13030373" sldId="327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638183917" sldId="328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1632342" sldId="329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056696998" sldId="330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810604986" sldId="331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917671318" sldId="332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4096879591" sldId="333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576311584" sldId="334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3502603138" sldId="335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026316543" sldId="336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746500156" sldId="337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4056837715" sldId="338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219422989" sldId="339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798009833" sldId="340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1224109332" sldId="341"/>
        </pc:sldMkLst>
      </pc:sldChg>
      <pc:sldChg chg="add del setBg">
        <pc:chgData name="huong tran" userId="7f75140a-3a30-4f5b-a1b7-b9b6ccce3fe4" providerId="ADAL" clId="{DB130A0A-0B9A-4E2C-9076-B53E4052ECA4}" dt="2024-07-23T07:47:48.256" v="60"/>
        <pc:sldMkLst>
          <pc:docMk/>
          <pc:sldMk cId="0" sldId="342"/>
        </pc:sldMkLst>
      </pc:sldChg>
      <pc:sldMasterChg chg="del delSldLayout">
        <pc:chgData name="huong tran" userId="7f75140a-3a30-4f5b-a1b7-b9b6ccce3fe4" providerId="ADAL" clId="{DB130A0A-0B9A-4E2C-9076-B53E4052ECA4}" dt="2024-07-23T07:47:58.142" v="61" actId="47"/>
        <pc:sldMasterMkLst>
          <pc:docMk/>
          <pc:sldMasterMk cId="3382984229" sldId="2147483660"/>
        </pc:sldMasterMkLst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3718024267" sldId="2147483661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1210330254" sldId="2147483662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1101424089" sldId="2147483663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1858950535" sldId="2147483664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3724830809" sldId="2147483665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2247537585" sldId="2147483666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3278331385" sldId="2147483667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4279614966" sldId="2147483668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2301560916" sldId="2147483669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684565877" sldId="2147483670"/>
          </pc:sldLayoutMkLst>
        </pc:sldLayoutChg>
        <pc:sldLayoutChg chg="del">
          <pc:chgData name="huong tran" userId="7f75140a-3a30-4f5b-a1b7-b9b6ccce3fe4" providerId="ADAL" clId="{DB130A0A-0B9A-4E2C-9076-B53E4052ECA4}" dt="2024-07-23T07:47:58.142" v="61" actId="47"/>
          <pc:sldLayoutMkLst>
            <pc:docMk/>
            <pc:sldMasterMk cId="3382984229" sldId="2147483660"/>
            <pc:sldLayoutMk cId="3852462036" sldId="2147483671"/>
          </pc:sldLayoutMkLst>
        </pc:sldLayoutChg>
      </pc:sldMasterChg>
    </pc:docChg>
  </pc:docChgLst>
  <pc:docChgLst>
    <pc:chgData name="huong tran" userId="7f75140a-3a30-4f5b-a1b7-b9b6ccce3fe4" providerId="ADAL" clId="{3ED4CEB6-9120-42A4-BA5E-4453677662DC}"/>
    <pc:docChg chg="modSld">
      <pc:chgData name="huong tran" userId="7f75140a-3a30-4f5b-a1b7-b9b6ccce3fe4" providerId="ADAL" clId="{3ED4CEB6-9120-42A4-BA5E-4453677662DC}" dt="2024-07-23T01:12:13.961" v="1" actId="14100"/>
      <pc:docMkLst>
        <pc:docMk/>
      </pc:docMkLst>
      <pc:sldChg chg="modSp mod">
        <pc:chgData name="huong tran" userId="7f75140a-3a30-4f5b-a1b7-b9b6ccce3fe4" providerId="ADAL" clId="{3ED4CEB6-9120-42A4-BA5E-4453677662DC}" dt="2024-07-23T01:12:13.961" v="1" actId="14100"/>
        <pc:sldMkLst>
          <pc:docMk/>
          <pc:sldMk cId="2469235345" sldId="275"/>
        </pc:sldMkLst>
        <pc:picChg chg="mod">
          <ac:chgData name="huong tran" userId="7f75140a-3a30-4f5b-a1b7-b9b6ccce3fe4" providerId="ADAL" clId="{3ED4CEB6-9120-42A4-BA5E-4453677662DC}" dt="2024-07-23T01:12:13.961" v="1" actId="14100"/>
          <ac:picMkLst>
            <pc:docMk/>
            <pc:sldMk cId="2469235345" sldId="275"/>
            <ac:picMk id="77" creationId="{38B224A7-0FB7-4E20-B122-4E8E59DF8F6D}"/>
          </ac:picMkLst>
        </pc:picChg>
      </pc:sldChg>
    </pc:docChg>
  </pc:docChgLst>
  <pc:docChgLst>
    <pc:chgData name="FNU LNU" userId="6058f0f4-446b-49b8-a297-d3f4745023b5" providerId="ADAL" clId="{34DD6FB8-0FAF-4E94-9533-395EBFF38BE1}"/>
    <pc:docChg chg="undo custSel modSld sldOrd">
      <pc:chgData name="FNU LNU" userId="6058f0f4-446b-49b8-a297-d3f4745023b5" providerId="ADAL" clId="{34DD6FB8-0FAF-4E94-9533-395EBFF38BE1}" dt="2023-12-31T09:12:37.406" v="772" actId="20577"/>
      <pc:docMkLst>
        <pc:docMk/>
      </pc:docMkLst>
      <pc:sldChg chg="ord">
        <pc:chgData name="FNU LNU" userId="6058f0f4-446b-49b8-a297-d3f4745023b5" providerId="ADAL" clId="{34DD6FB8-0FAF-4E94-9533-395EBFF38BE1}" dt="2023-12-29T03:03:22.623" v="1"/>
        <pc:sldMkLst>
          <pc:docMk/>
          <pc:sldMk cId="0" sldId="256"/>
        </pc:sldMkLst>
      </pc:sldChg>
      <pc:sldChg chg="delSp modSp mod delAnim">
        <pc:chgData name="FNU LNU" userId="6058f0f4-446b-49b8-a297-d3f4745023b5" providerId="ADAL" clId="{34DD6FB8-0FAF-4E94-9533-395EBFF38BE1}" dt="2023-12-31T09:06:18.158" v="472" actId="20577"/>
        <pc:sldMkLst>
          <pc:docMk/>
          <pc:sldMk cId="0" sldId="257"/>
        </pc:sldMkLst>
        <pc:spChg chg="mod">
          <ac:chgData name="FNU LNU" userId="6058f0f4-446b-49b8-a297-d3f4745023b5" providerId="ADAL" clId="{34DD6FB8-0FAF-4E94-9533-395EBFF38BE1}" dt="2023-12-31T09:06:10.286" v="471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1:56.978" v="224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3:52.050" v="266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4:26.122" v="393" actId="20577"/>
          <ac:spMkLst>
            <pc:docMk/>
            <pc:sldMk cId="0" sldId="257"/>
            <ac:spMk id="12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6:18.158" v="472" actId="20577"/>
          <ac:spMkLst>
            <pc:docMk/>
            <pc:sldMk cId="0" sldId="257"/>
            <ac:spMk id="15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5:33.654" v="465" actId="478"/>
          <ac:spMkLst>
            <pc:docMk/>
            <pc:sldMk cId="0" sldId="257"/>
            <ac:spMk id="16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5:31.830" v="464" actId="478"/>
          <ac:spMkLst>
            <pc:docMk/>
            <pc:sldMk cId="0" sldId="257"/>
            <ac:spMk id="17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5:19.337" v="460" actId="478"/>
          <ac:spMkLst>
            <pc:docMk/>
            <pc:sldMk cId="0" sldId="257"/>
            <ac:spMk id="18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5:23.566" v="461" actId="478"/>
          <ac:spMkLst>
            <pc:docMk/>
            <pc:sldMk cId="0" sldId="257"/>
            <ac:spMk id="19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5:53.318" v="469" actId="1076"/>
          <ac:spMkLst>
            <pc:docMk/>
            <pc:sldMk cId="0" sldId="257"/>
            <ac:spMk id="20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5:59.112" v="470" actId="14100"/>
          <ac:spMkLst>
            <pc:docMk/>
            <pc:sldMk cId="0" sldId="257"/>
            <ac:spMk id="21" creationId="{00000000-0000-0000-0000-000000000000}"/>
          </ac:spMkLst>
        </pc:spChg>
      </pc:sldChg>
      <pc:sldChg chg="delSp modSp mod delAnim">
        <pc:chgData name="FNU LNU" userId="6058f0f4-446b-49b8-a297-d3f4745023b5" providerId="ADAL" clId="{34DD6FB8-0FAF-4E94-9533-395EBFF38BE1}" dt="2023-12-31T09:07:12.108" v="481" actId="1076"/>
        <pc:sldMkLst>
          <pc:docMk/>
          <pc:sldMk cId="0" sldId="260"/>
        </pc:sldMkLst>
        <pc:spChg chg="mod">
          <ac:chgData name="FNU LNU" userId="6058f0f4-446b-49b8-a297-d3f4745023b5" providerId="ADAL" clId="{34DD6FB8-0FAF-4E94-9533-395EBFF38BE1}" dt="2023-12-31T09:07:09.347" v="480" actId="1076"/>
          <ac:spMkLst>
            <pc:docMk/>
            <pc:sldMk cId="0" sldId="260"/>
            <ac:spMk id="3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6:43.238" v="473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7:06.898" v="479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2:43.395" v="226" actId="20577"/>
          <ac:spMkLst>
            <pc:docMk/>
            <pc:sldMk cId="0" sldId="260"/>
            <ac:spMk id="7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6:45.726" v="474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FNU LNU" userId="6058f0f4-446b-49b8-a297-d3f4745023b5" providerId="ADAL" clId="{34DD6FB8-0FAF-4E94-9533-395EBFF38BE1}" dt="2023-12-31T09:06:48.209" v="475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7:12.108" v="481" actId="1076"/>
          <ac:spMkLst>
            <pc:docMk/>
            <pc:sldMk cId="0" sldId="260"/>
            <ac:spMk id="15" creationId="{00000000-0000-0000-0000-000000000000}"/>
          </ac:spMkLst>
        </pc:spChg>
      </pc:sldChg>
      <pc:sldChg chg="delSp modSp mod delAnim">
        <pc:chgData name="FNU LNU" userId="6058f0f4-446b-49b8-a297-d3f4745023b5" providerId="ADAL" clId="{34DD6FB8-0FAF-4E94-9533-395EBFF38BE1}" dt="2023-12-31T08:57:33.699" v="71" actId="20577"/>
        <pc:sldMkLst>
          <pc:docMk/>
          <pc:sldMk cId="0" sldId="261"/>
        </pc:sldMkLst>
        <pc:spChg chg="mod">
          <ac:chgData name="FNU LNU" userId="6058f0f4-446b-49b8-a297-d3f4745023b5" providerId="ADAL" clId="{34DD6FB8-0FAF-4E94-9533-395EBFF38BE1}" dt="2023-12-31T08:56:22.529" v="3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8:57:33.699" v="71" actId="20577"/>
          <ac:spMkLst>
            <pc:docMk/>
            <pc:sldMk cId="0" sldId="261"/>
            <ac:spMk id="3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8:56:40.857" v="5" actId="14100"/>
          <ac:spMkLst>
            <pc:docMk/>
            <pc:sldMk cId="0" sldId="261"/>
            <ac:spMk id="4" creationId="{00000000-0000-0000-0000-000000000000}"/>
          </ac:spMkLst>
        </pc:spChg>
        <pc:spChg chg="del mod">
          <ac:chgData name="FNU LNU" userId="6058f0f4-446b-49b8-a297-d3f4745023b5" providerId="ADAL" clId="{34DD6FB8-0FAF-4E94-9533-395EBFF38BE1}" dt="2023-12-31T08:56:46.218" v="6" actId="478"/>
          <ac:spMkLst>
            <pc:docMk/>
            <pc:sldMk cId="0" sldId="261"/>
            <ac:spMk id="11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8:56:51.312" v="7" actId="1076"/>
          <ac:spMkLst>
            <pc:docMk/>
            <pc:sldMk cId="0" sldId="261"/>
            <ac:spMk id="12" creationId="{00000000-0000-0000-0000-000000000000}"/>
          </ac:spMkLst>
        </pc:spChg>
      </pc:sldChg>
      <pc:sldChg chg="modSp">
        <pc:chgData name="FNU LNU" userId="6058f0f4-446b-49b8-a297-d3f4745023b5" providerId="ADAL" clId="{34DD6FB8-0FAF-4E94-9533-395EBFF38BE1}" dt="2023-12-31T09:12:37.406" v="772" actId="20577"/>
        <pc:sldMkLst>
          <pc:docMk/>
          <pc:sldMk cId="0" sldId="264"/>
        </pc:sldMkLst>
        <pc:spChg chg="mod">
          <ac:chgData name="FNU LNU" userId="6058f0f4-446b-49b8-a297-d3f4745023b5" providerId="ADAL" clId="{34DD6FB8-0FAF-4E94-9533-395EBFF38BE1}" dt="2023-12-31T09:12:37.406" v="772" actId="20577"/>
          <ac:spMkLst>
            <pc:docMk/>
            <pc:sldMk cId="0" sldId="264"/>
            <ac:spMk id="14" creationId="{00000000-0000-0000-0000-000000000000}"/>
          </ac:spMkLst>
        </pc:spChg>
      </pc:sldChg>
      <pc:sldChg chg="modSp mod">
        <pc:chgData name="FNU LNU" userId="6058f0f4-446b-49b8-a297-d3f4745023b5" providerId="ADAL" clId="{34DD6FB8-0FAF-4E94-9533-395EBFF38BE1}" dt="2023-12-31T09:10:25.372" v="762" actId="20577"/>
        <pc:sldMkLst>
          <pc:docMk/>
          <pc:sldMk cId="0" sldId="265"/>
        </pc:sldMkLst>
        <pc:spChg chg="mod">
          <ac:chgData name="FNU LNU" userId="6058f0f4-446b-49b8-a297-d3f4745023b5" providerId="ADAL" clId="{34DD6FB8-0FAF-4E94-9533-395EBFF38BE1}" dt="2023-12-31T09:09:16.377" v="564" actId="20577"/>
          <ac:spMkLst>
            <pc:docMk/>
            <pc:sldMk cId="0" sldId="265"/>
            <ac:spMk id="10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10:25.372" v="762" actId="20577"/>
          <ac:spMkLst>
            <pc:docMk/>
            <pc:sldMk cId="0" sldId="265"/>
            <ac:spMk id="11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09:37.106" v="582" actId="1076"/>
          <ac:spMkLst>
            <pc:docMk/>
            <pc:sldMk cId="0" sldId="265"/>
            <ac:spMk id="12" creationId="{00000000-0000-0000-0000-000000000000}"/>
          </ac:spMkLst>
        </pc:spChg>
      </pc:sldChg>
      <pc:sldChg chg="modSp">
        <pc:chgData name="FNU LNU" userId="6058f0f4-446b-49b8-a297-d3f4745023b5" providerId="ADAL" clId="{34DD6FB8-0FAF-4E94-9533-395EBFF38BE1}" dt="2023-12-31T08:57:19.333" v="35" actId="20577"/>
        <pc:sldMkLst>
          <pc:docMk/>
          <pc:sldMk cId="4247192567" sldId="285"/>
        </pc:sldMkLst>
        <pc:spChg chg="mod">
          <ac:chgData name="FNU LNU" userId="6058f0f4-446b-49b8-a297-d3f4745023b5" providerId="ADAL" clId="{34DD6FB8-0FAF-4E94-9533-395EBFF38BE1}" dt="2023-12-31T08:57:19.333" v="35" actId="20577"/>
          <ac:spMkLst>
            <pc:docMk/>
            <pc:sldMk cId="4247192567" sldId="285"/>
            <ac:spMk id="8" creationId="{00000000-0000-0000-0000-000000000000}"/>
          </ac:spMkLst>
        </pc:spChg>
      </pc:sldChg>
      <pc:sldChg chg="modSp">
        <pc:chgData name="FNU LNU" userId="6058f0f4-446b-49b8-a297-d3f4745023b5" providerId="ADAL" clId="{34DD6FB8-0FAF-4E94-9533-395EBFF38BE1}" dt="2023-12-31T08:57:47.853" v="74" actId="20577"/>
        <pc:sldMkLst>
          <pc:docMk/>
          <pc:sldMk cId="3059253764" sldId="287"/>
        </pc:sldMkLst>
        <pc:spChg chg="mod">
          <ac:chgData name="FNU LNU" userId="6058f0f4-446b-49b8-a297-d3f4745023b5" providerId="ADAL" clId="{34DD6FB8-0FAF-4E94-9533-395EBFF38BE1}" dt="2023-12-31T08:57:47.853" v="74" actId="20577"/>
          <ac:spMkLst>
            <pc:docMk/>
            <pc:sldMk cId="3059253764" sldId="287"/>
            <ac:spMk id="12" creationId="{00000000-0000-0000-0000-000000000000}"/>
          </ac:spMkLst>
        </pc:spChg>
      </pc:sldChg>
      <pc:sldChg chg="modSp mod">
        <pc:chgData name="FNU LNU" userId="6058f0f4-446b-49b8-a297-d3f4745023b5" providerId="ADAL" clId="{34DD6FB8-0FAF-4E94-9533-395EBFF38BE1}" dt="2023-12-31T08:58:19.910" v="77" actId="207"/>
        <pc:sldMkLst>
          <pc:docMk/>
          <pc:sldMk cId="2876022764" sldId="288"/>
        </pc:sldMkLst>
        <pc:graphicFrameChg chg="modGraphic">
          <ac:chgData name="FNU LNU" userId="6058f0f4-446b-49b8-a297-d3f4745023b5" providerId="ADAL" clId="{34DD6FB8-0FAF-4E94-9533-395EBFF38BE1}" dt="2023-12-31T08:58:19.910" v="77" actId="207"/>
          <ac:graphicFrameMkLst>
            <pc:docMk/>
            <pc:sldMk cId="2876022764" sldId="288"/>
            <ac:graphicFrameMk id="5" creationId="{00000000-0000-0000-0000-000000000000}"/>
          </ac:graphicFrameMkLst>
        </pc:graphicFrameChg>
      </pc:sldChg>
      <pc:sldChg chg="modSp mod">
        <pc:chgData name="FNU LNU" userId="6058f0f4-446b-49b8-a297-d3f4745023b5" providerId="ADAL" clId="{34DD6FB8-0FAF-4E94-9533-395EBFF38BE1}" dt="2023-12-31T08:58:44.270" v="81" actId="20577"/>
        <pc:sldMkLst>
          <pc:docMk/>
          <pc:sldMk cId="2141045093" sldId="290"/>
        </pc:sldMkLst>
        <pc:spChg chg="mod">
          <ac:chgData name="FNU LNU" userId="6058f0f4-446b-49b8-a297-d3f4745023b5" providerId="ADAL" clId="{34DD6FB8-0FAF-4E94-9533-395EBFF38BE1}" dt="2023-12-31T08:58:41.907" v="78" actId="1076"/>
          <ac:spMkLst>
            <pc:docMk/>
            <pc:sldMk cId="2141045093" sldId="290"/>
            <ac:spMk id="3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8:58:44.270" v="81" actId="20577"/>
          <ac:spMkLst>
            <pc:docMk/>
            <pc:sldMk cId="2141045093" sldId="290"/>
            <ac:spMk id="12" creationId="{00000000-0000-0000-0000-000000000000}"/>
          </ac:spMkLst>
        </pc:spChg>
      </pc:sldChg>
      <pc:sldChg chg="modSp mod">
        <pc:chgData name="FNU LNU" userId="6058f0f4-446b-49b8-a297-d3f4745023b5" providerId="ADAL" clId="{34DD6FB8-0FAF-4E94-9533-395EBFF38BE1}" dt="2023-12-31T09:01:43.660" v="219" actId="1076"/>
        <pc:sldMkLst>
          <pc:docMk/>
          <pc:sldMk cId="3305502681" sldId="291"/>
        </pc:sldMkLst>
        <pc:spChg chg="mod">
          <ac:chgData name="FNU LNU" userId="6058f0f4-446b-49b8-a297-d3f4745023b5" providerId="ADAL" clId="{34DD6FB8-0FAF-4E94-9533-395EBFF38BE1}" dt="2023-12-31T09:01:43.660" v="219" actId="1076"/>
          <ac:spMkLst>
            <pc:docMk/>
            <pc:sldMk cId="3305502681" sldId="291"/>
            <ac:spMk id="6" creationId="{00000000-0000-0000-0000-000000000000}"/>
          </ac:spMkLst>
        </pc:spChg>
        <pc:graphicFrameChg chg="mod modGraphic">
          <ac:chgData name="FNU LNU" userId="6058f0f4-446b-49b8-a297-d3f4745023b5" providerId="ADAL" clId="{34DD6FB8-0FAF-4E94-9533-395EBFF38BE1}" dt="2023-12-31T09:01:39.705" v="218" actId="14100"/>
          <ac:graphicFrameMkLst>
            <pc:docMk/>
            <pc:sldMk cId="3305502681" sldId="291"/>
            <ac:graphicFrameMk id="5" creationId="{00000000-0000-0000-0000-000000000000}"/>
          </ac:graphicFrameMkLst>
        </pc:graphicFrameChg>
      </pc:sldChg>
      <pc:sldChg chg="modSp">
        <pc:chgData name="FNU LNU" userId="6058f0f4-446b-49b8-a297-d3f4745023b5" providerId="ADAL" clId="{34DD6FB8-0FAF-4E94-9533-395EBFF38BE1}" dt="2023-12-31T09:01:50.738" v="222" actId="20577"/>
        <pc:sldMkLst>
          <pc:docMk/>
          <pc:sldMk cId="2607765442" sldId="292"/>
        </pc:sldMkLst>
        <pc:spChg chg="mod">
          <ac:chgData name="FNU LNU" userId="6058f0f4-446b-49b8-a297-d3f4745023b5" providerId="ADAL" clId="{34DD6FB8-0FAF-4E94-9533-395EBFF38BE1}" dt="2023-12-31T09:01:50.738" v="222" actId="20577"/>
          <ac:spMkLst>
            <pc:docMk/>
            <pc:sldMk cId="2607765442" sldId="292"/>
            <ac:spMk id="12" creationId="{00000000-0000-0000-0000-000000000000}"/>
          </ac:spMkLst>
        </pc:spChg>
      </pc:sldChg>
      <pc:sldChg chg="modSp">
        <pc:chgData name="FNU LNU" userId="6058f0f4-446b-49b8-a297-d3f4745023b5" providerId="ADAL" clId="{34DD6FB8-0FAF-4E94-9533-395EBFF38BE1}" dt="2023-12-31T09:07:24.626" v="484" actId="20577"/>
        <pc:sldMkLst>
          <pc:docMk/>
          <pc:sldMk cId="609181359" sldId="293"/>
        </pc:sldMkLst>
        <pc:spChg chg="mod">
          <ac:chgData name="FNU LNU" userId="6058f0f4-446b-49b8-a297-d3f4745023b5" providerId="ADAL" clId="{34DD6FB8-0FAF-4E94-9533-395EBFF38BE1}" dt="2023-12-31T09:07:24.626" v="484" actId="20577"/>
          <ac:spMkLst>
            <pc:docMk/>
            <pc:sldMk cId="609181359" sldId="293"/>
            <ac:spMk id="12" creationId="{00000000-0000-0000-0000-000000000000}"/>
          </ac:spMkLst>
        </pc:spChg>
      </pc:sldChg>
      <pc:sldChg chg="modSp mod">
        <pc:chgData name="FNU LNU" userId="6058f0f4-446b-49b8-a297-d3f4745023b5" providerId="ADAL" clId="{34DD6FB8-0FAF-4E94-9533-395EBFF38BE1}" dt="2023-12-31T09:10:56.516" v="769" actId="14100"/>
        <pc:sldMkLst>
          <pc:docMk/>
          <pc:sldMk cId="1676201081" sldId="294"/>
        </pc:sldMkLst>
        <pc:spChg chg="mod">
          <ac:chgData name="FNU LNU" userId="6058f0f4-446b-49b8-a297-d3f4745023b5" providerId="ADAL" clId="{34DD6FB8-0FAF-4E94-9533-395EBFF38BE1}" dt="2023-12-31T09:10:53.812" v="768" actId="14100"/>
          <ac:spMkLst>
            <pc:docMk/>
            <pc:sldMk cId="1676201081" sldId="294"/>
            <ac:spMk id="3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10:56.516" v="769" actId="14100"/>
          <ac:spMkLst>
            <pc:docMk/>
            <pc:sldMk cId="1676201081" sldId="294"/>
            <ac:spMk id="5" creationId="{00000000-0000-0000-0000-000000000000}"/>
          </ac:spMkLst>
        </pc:spChg>
        <pc:spChg chg="mod">
          <ac:chgData name="FNU LNU" userId="6058f0f4-446b-49b8-a297-d3f4745023b5" providerId="ADAL" clId="{34DD6FB8-0FAF-4E94-9533-395EBFF38BE1}" dt="2023-12-31T09:10:33.501" v="765" actId="20577"/>
          <ac:spMkLst>
            <pc:docMk/>
            <pc:sldMk cId="1676201081" sldId="294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C936A-F136-43DB-B4E5-D2DF48865AF9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69578-4ED3-4520-9AC7-C68639B0E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3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8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image" Target="../media/image5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5.svg"/><Relationship Id="rId4" Type="http://schemas.openxmlformats.org/officeDocument/2006/relationships/image" Target="../media/image7.png"/><Relationship Id="rId9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4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43581">
            <a:off x="2276238" y="1338599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43581">
            <a:off x="-3723619" y="1562739"/>
            <a:ext cx="5310462" cy="7722103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49877"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52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569428">
            <a:off x="16016488" y="1064762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70427">
            <a:off x="14238244" y="-927388"/>
            <a:ext cx="2909355" cy="2957386"/>
          </a:xfrm>
          <a:custGeom>
            <a:avLst/>
            <a:gdLst/>
            <a:ahLst/>
            <a:cxnLst/>
            <a:rect l="l" t="t" r="r" b="b"/>
            <a:pathLst>
              <a:path w="2909355" h="2957386">
                <a:moveTo>
                  <a:pt x="0" y="0"/>
                </a:moveTo>
                <a:lnTo>
                  <a:pt x="2909354" y="0"/>
                </a:lnTo>
                <a:lnTo>
                  <a:pt x="2909354" y="2957386"/>
                </a:lnTo>
                <a:lnTo>
                  <a:pt x="0" y="29573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24910">
            <a:off x="1298385" y="2321576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 rot="20989671">
            <a:off x="3118446" y="3470029"/>
            <a:ext cx="13519029" cy="3900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400" spc="-75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8000" b="1" i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ĐỐI TƯỢNG VÀ NHỮNG KHÓ KHĂN CỦA HÀI KỊCH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</a:t>
            </a:r>
            <a:r>
              <a:rPr lang="vi-V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Mo-li-e</a:t>
            </a:r>
            <a:r>
              <a:rPr lang="vi-V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6000" b="1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1D3F42CF-B974-8733-1D9F-A100E4EC44A5}"/>
              </a:ext>
            </a:extLst>
          </p:cNvPr>
          <p:cNvSpPr txBox="1"/>
          <p:nvPr/>
        </p:nvSpPr>
        <p:spPr>
          <a:xfrm rot="-348097">
            <a:off x="3214777" y="2268381"/>
            <a:ext cx="11466392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KẾT NỐI CHỦ ĐIỂM</a:t>
            </a:r>
            <a:endParaRPr lang="en-GB" sz="6000" b="1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16607" y="2432686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3781856" y="3327949"/>
            <a:ext cx="10263953" cy="29546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ĐỌC –TÌM HIỂU CHUNG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31234" y="126910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3885" y="45769"/>
            <a:ext cx="18684294" cy="10241231"/>
          </a:xfrm>
          <a:custGeom>
            <a:avLst/>
            <a:gdLst/>
            <a:ahLst/>
            <a:cxnLst/>
            <a:rect l="l" t="t" r="r" b="b"/>
            <a:pathLst>
              <a:path w="3857210" h="1652215">
                <a:moveTo>
                  <a:pt x="26960" y="0"/>
                </a:moveTo>
                <a:lnTo>
                  <a:pt x="3830250" y="0"/>
                </a:lnTo>
                <a:cubicBezTo>
                  <a:pt x="3845140" y="0"/>
                  <a:pt x="3857210" y="12070"/>
                  <a:pt x="3857210" y="26960"/>
                </a:cubicBezTo>
                <a:lnTo>
                  <a:pt x="3857210" y="1625255"/>
                </a:lnTo>
                <a:cubicBezTo>
                  <a:pt x="3857210" y="1640145"/>
                  <a:pt x="3845140" y="1652215"/>
                  <a:pt x="3830250" y="1652215"/>
                </a:cubicBezTo>
                <a:lnTo>
                  <a:pt x="26960" y="1652215"/>
                </a:lnTo>
                <a:cubicBezTo>
                  <a:pt x="12070" y="1652215"/>
                  <a:pt x="0" y="1640145"/>
                  <a:pt x="0" y="1625255"/>
                </a:cubicBezTo>
                <a:lnTo>
                  <a:pt x="0" y="26960"/>
                </a:lnTo>
                <a:cubicBezTo>
                  <a:pt x="0" y="12070"/>
                  <a:pt x="12070" y="0"/>
                  <a:pt x="26960" y="0"/>
                </a:cubicBezTo>
                <a:close/>
              </a:path>
            </a:pathLst>
          </a:custGeom>
          <a:solidFill>
            <a:srgbClr val="F7EFE2"/>
          </a:solidFill>
          <a:ln w="38100" cap="rnd">
            <a:solidFill>
              <a:srgbClr val="AEA36F"/>
            </a:solidFill>
            <a:prstDash val="dash"/>
            <a:round/>
          </a:ln>
        </p:spPr>
        <p:txBody>
          <a:bodyPr/>
          <a:lstStyle/>
          <a:p>
            <a:r>
              <a:rPr lang="en-US" sz="1800" b="1">
                <a:latin typeface="Times New Roman" panose="02020603050405020304" pitchFamily="18" charset="0"/>
                <a:ea typeface="Times New Roman" panose="02020603050405020304" pitchFamily="18" charset="0"/>
              </a:rPr>
              <a:t>Tác giả: </a:t>
            </a:r>
            <a:r>
              <a:rPr lang="en-US" sz="1800" b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(SGK</a:t>
            </a:r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398861" y="5757008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39574" flipH="1">
            <a:off x="17081213" y="1008994"/>
            <a:ext cx="1911136" cy="4378023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81109" y="1255744"/>
            <a:ext cx="609600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1. Đọc</a:t>
            </a:r>
            <a:endParaRPr lang="en-GB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5793" y="4354933"/>
            <a:ext cx="11970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Xuất xứ : </a:t>
            </a:r>
            <a:r>
              <a:rPr lang="en-US" sz="32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 từ tác phẩm: </a:t>
            </a:r>
            <a:r>
              <a:rPr lang="en-US" sz="3200" i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“Phê phán trường học làm vợ” </a:t>
            </a:r>
            <a:r>
              <a:rPr lang="en-US" sz="32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(1663)</a:t>
            </a:r>
            <a:endParaRPr lang="en-GB" sz="3200"/>
          </a:p>
        </p:txBody>
      </p:sp>
      <p:sp>
        <p:nvSpPr>
          <p:cNvPr id="26" name="Rectangle 25"/>
          <p:cNvSpPr/>
          <p:nvPr/>
        </p:nvSpPr>
        <p:spPr>
          <a:xfrm>
            <a:off x="5197864" y="5563109"/>
            <a:ext cx="11351878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 dung: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Mượn lời trò chuyện của hai nhân vật Đô-rang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(Dorante) và U-ra-ni-e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(Uranie) trong vở kịch "Phê phán trường học làm vợ" (1663), Mô-li-e đã trình bày quan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điểm này của mình.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7E9E3-A829-A52F-CD08-41694E301615}"/>
              </a:ext>
            </a:extLst>
          </p:cNvPr>
          <p:cNvSpPr/>
          <p:nvPr/>
        </p:nvSpPr>
        <p:spPr>
          <a:xfrm>
            <a:off x="5679989" y="475390"/>
            <a:ext cx="11042502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I. Đọc –tìm hiểu chung</a:t>
            </a:r>
            <a:endParaRPr lang="en-GB" sz="36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5B08C8-A303-3BFB-4562-BE7C7897A0FB}"/>
              </a:ext>
            </a:extLst>
          </p:cNvPr>
          <p:cNvSpPr/>
          <p:nvPr/>
        </p:nvSpPr>
        <p:spPr>
          <a:xfrm>
            <a:off x="5798091" y="2552764"/>
            <a:ext cx="1032803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a. Tác giả: </a:t>
            </a:r>
            <a:endParaRPr lang="en-GB" sz="36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24A5B-3210-6998-7C02-E5B3AE333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417598"/>
            <a:ext cx="4565918" cy="6729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1CB4A6-C8C9-A96A-B845-DD8D5C885A86}"/>
              </a:ext>
            </a:extLst>
          </p:cNvPr>
          <p:cNvSpPr/>
          <p:nvPr/>
        </p:nvSpPr>
        <p:spPr>
          <a:xfrm>
            <a:off x="5798091" y="1926163"/>
            <a:ext cx="609600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2 . Tìm hiểu chung</a:t>
            </a:r>
            <a:endParaRPr lang="en-GB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2E3FF-3809-D758-8F59-994366091E55}"/>
              </a:ext>
            </a:extLst>
          </p:cNvPr>
          <p:cNvSpPr/>
          <p:nvPr/>
        </p:nvSpPr>
        <p:spPr>
          <a:xfrm>
            <a:off x="5679989" y="3601118"/>
            <a:ext cx="609600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b. Văn bản </a:t>
            </a:r>
            <a:endParaRPr lang="en-GB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2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5" grpId="0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16607" y="2432686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3781856" y="3327947"/>
            <a:ext cx="10263953" cy="29546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7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517451" y="2312180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7176827" y="3772102"/>
            <a:ext cx="9271146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rtlCol="0" anchor="t">
            <a:spAutoFit/>
          </a:bodyPr>
          <a:lstStyle/>
          <a:p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8146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2925723" y="2210607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FBE0C4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ln>
              <a:solidFill>
                <a:srgbClr val="FBE0C4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3048074" y="2768660"/>
            <a:ext cx="2571939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GB" sz="6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52ADD55-B39F-2AEF-72B8-85E7217EF82D}"/>
              </a:ext>
            </a:extLst>
          </p:cNvPr>
          <p:cNvSpPr txBox="1"/>
          <p:nvPr/>
        </p:nvSpPr>
        <p:spPr>
          <a:xfrm rot="-348097">
            <a:off x="3085117" y="4157529"/>
            <a:ext cx="11335998" cy="18466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tác giả, đối tượng và những khó khan của hài kịch là gì?</a:t>
            </a:r>
            <a:endParaRPr lang="en-GB" sz="60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3294" y="342900"/>
            <a:ext cx="16727515" cy="908494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421" y="723206"/>
            <a:ext cx="15729857" cy="8270717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3DEB8C-CD2F-1A12-005D-F33B1A4E6022}"/>
              </a:ext>
            </a:extLst>
          </p:cNvPr>
          <p:cNvSpPr txBox="1"/>
          <p:nvPr/>
        </p:nvSpPr>
        <p:spPr>
          <a:xfrm>
            <a:off x="1066800" y="826034"/>
            <a:ext cx="15978883" cy="7102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điểm của Mô-li-e (thông qua nhân vật Đô-răng) về đối tượng và những khó khăn của hài kịch: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- Đối tượng của hài kịch: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 lố bịch, thói hư tật xấu của con người nói chung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Cái lố bịch, thói hư tật xấu của con người đương thời, là đối tượng tượng đặc biệt.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Những khó khăn của hài kịch: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 được những bức chân dung chân thật, tức phải thật sự giống, thật sự tự nhiên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Gây được cười cho những con người tử tế.</a:t>
            </a:r>
          </a:p>
        </p:txBody>
      </p:sp>
    </p:spTree>
    <p:extLst>
      <p:ext uri="{BB962C8B-B14F-4D97-AF65-F5344CB8AC3E}">
        <p14:creationId xmlns:p14="http://schemas.microsoft.com/office/powerpoint/2010/main" val="290826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16607" y="2432686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6690342" y="3661300"/>
            <a:ext cx="5359128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66598" y="2432686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3552436" y="2863159"/>
            <a:ext cx="5359128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57115C6-EA6A-D709-025E-88568939F911}"/>
              </a:ext>
            </a:extLst>
          </p:cNvPr>
          <p:cNvSpPr txBox="1"/>
          <p:nvPr/>
        </p:nvSpPr>
        <p:spPr>
          <a:xfrm rot="-348097">
            <a:off x="3724882" y="3750698"/>
            <a:ext cx="11335998" cy="31912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Vì sao Đô-răng cho rằng: </a:t>
            </a:r>
            <a:r>
              <a:rPr lang="vi-VN" sz="4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“Gây cười cho những con người tử tế đâu phải là chuyện</a:t>
            </a:r>
            <a:br>
              <a:rPr lang="vi-VN" sz="4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dàng”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3294" y="342900"/>
            <a:ext cx="16727515" cy="9084942"/>
            <a:chOff x="0" y="0"/>
            <a:chExt cx="4405601" cy="224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240293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723900"/>
            <a:ext cx="15729857" cy="8270717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3DEB8C-CD2F-1A12-005D-F33B1A4E6022}"/>
              </a:ext>
            </a:extLst>
          </p:cNvPr>
          <p:cNvSpPr txBox="1"/>
          <p:nvPr/>
        </p:nvSpPr>
        <p:spPr>
          <a:xfrm>
            <a:off x="1799057" y="1130565"/>
            <a:ext cx="14630400" cy="8185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“Con người tử tế”</a:t>
            </a:r>
            <a:r>
              <a:rPr lang="en-US" sz="3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người có lương tri, nhận thức đúng đắn về cuộc sống, biết phân biệt phải trái, sống đúng đạo đức.</a:t>
            </a:r>
          </a:p>
          <a:p>
            <a:pPr>
              <a:lnSpc>
                <a:spcPct val="150000"/>
              </a:lnSpc>
            </a:pPr>
            <a:r>
              <a:rPr lang="en-US" sz="36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Tiếng cười của “con người tử tế”</a:t>
            </a:r>
            <a:r>
              <a:rPr lang="en-US" sz="3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thường ở cấp độ cao hơn, không chỉ là cười giải trí, mà là cười trầm trồ, phản tỉnh trước cái phi lí, bất thiện, bất toàn trong đời sống.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Để gây cười cho </a:t>
            </a:r>
            <a:r>
              <a:rPr lang="en-US" sz="36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“con người tử tế”,</a:t>
            </a:r>
            <a:r>
              <a:rPr lang="en-US" sz="36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nhà soạn kịch phải biết sáng tạo cái mới (tình huống kịch, nhân vật, ngôn ngữ, thủ pháp,...), khơi sâu ý nghĩa xã hội và triết học của tiếng cười – điều này không dễ, đòi hỏi tài năng và tâm huyết của người sáng tạo.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40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16607" y="2432686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6690342" y="3661300"/>
            <a:ext cx="5359128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3413" y="974175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55625" y="5563064"/>
            <a:ext cx="2532375" cy="6390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382181" y="3611985"/>
            <a:ext cx="627514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KHỞI ĐỘNG </a:t>
            </a:r>
            <a:endParaRPr lang="en-GB" sz="6600" b="1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08707F-2CDC-DC41-F851-B42AE1BF55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13318">
            <a:off x="1857156" y="3032133"/>
            <a:ext cx="5291360" cy="31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66598" y="2432686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3552436" y="2863159"/>
            <a:ext cx="5359128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57115C6-EA6A-D709-025E-88568939F911}"/>
              </a:ext>
            </a:extLst>
          </p:cNvPr>
          <p:cNvSpPr txBox="1"/>
          <p:nvPr/>
        </p:nvSpPr>
        <p:spPr>
          <a:xfrm rot="-348097">
            <a:off x="3724882" y="4115221"/>
            <a:ext cx="11335998" cy="24622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U-ra-ni-e cho </a:t>
            </a:r>
            <a:r>
              <a:rPr lang="en-US" sz="40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 “hài kịch cũng có cái hay cái đẹp của nó”</a:t>
            </a: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hãy chỉ ra một/ một vài biểu hiện của cái hay, cái đẹp trong vở hài kịch bạn yêu thích.</a:t>
            </a:r>
            <a:endParaRPr lang="en-GB" sz="4000" b="1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0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559" y="1066245"/>
            <a:ext cx="16230600" cy="8154510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solidFill>
            <a:srgbClr val="AA917E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348097">
            <a:off x="3316606" y="2340233"/>
            <a:ext cx="11654786" cy="5346538"/>
            <a:chOff x="0" y="0"/>
            <a:chExt cx="3190453" cy="1463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0453" cy="1463594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rgbClr val="FBE0C4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 rot="-348097">
            <a:off x="3552436" y="2863159"/>
            <a:ext cx="5359128" cy="1477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GB" sz="96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317549">
            <a:off x="11407074" y="6260463"/>
            <a:ext cx="3086100" cy="2305357"/>
            <a:chOff x="0" y="0"/>
            <a:chExt cx="812800" cy="607172"/>
          </a:xfrm>
        </p:grpSpPr>
        <p:sp>
          <p:nvSpPr>
            <p:cNvPr id="8" name="Freeform 8"/>
            <p:cNvSpPr/>
            <p:nvPr/>
          </p:nvSpPr>
          <p:spPr>
            <a:xfrm>
              <a:off x="28300" y="19514"/>
              <a:ext cx="756200" cy="571328"/>
            </a:xfrm>
            <a:custGeom>
              <a:avLst/>
              <a:gdLst/>
              <a:ahLst/>
              <a:cxnLst/>
              <a:rect l="l" t="t" r="r" b="b"/>
              <a:pathLst>
                <a:path w="756200" h="571328">
                  <a:moveTo>
                    <a:pt x="408098" y="13191"/>
                  </a:moveTo>
                  <a:lnTo>
                    <a:pt x="408098" y="13191"/>
                  </a:lnTo>
                  <a:cubicBezTo>
                    <a:pt x="425821" y="32513"/>
                    <a:pt x="454263" y="37625"/>
                    <a:pt x="477605" y="25684"/>
                  </a:cubicBezTo>
                  <a:lnTo>
                    <a:pt x="489470" y="19614"/>
                  </a:lnTo>
                  <a:cubicBezTo>
                    <a:pt x="498447" y="15022"/>
                    <a:pt x="508990" y="14615"/>
                    <a:pt x="518295" y="18502"/>
                  </a:cubicBezTo>
                  <a:cubicBezTo>
                    <a:pt x="527599" y="22388"/>
                    <a:pt x="534720" y="30175"/>
                    <a:pt x="537762" y="39788"/>
                  </a:cubicBezTo>
                  <a:lnTo>
                    <a:pt x="537762" y="39788"/>
                  </a:lnTo>
                  <a:cubicBezTo>
                    <a:pt x="544762" y="61906"/>
                    <a:pt x="567044" y="75433"/>
                    <a:pt x="589896" y="71439"/>
                  </a:cubicBezTo>
                  <a:lnTo>
                    <a:pt x="613675" y="67283"/>
                  </a:lnTo>
                  <a:cubicBezTo>
                    <a:pt x="622650" y="65715"/>
                    <a:pt x="631824" y="68635"/>
                    <a:pt x="638240" y="75103"/>
                  </a:cubicBezTo>
                  <a:cubicBezTo>
                    <a:pt x="644657" y="81571"/>
                    <a:pt x="647503" y="90769"/>
                    <a:pt x="645863" y="99730"/>
                  </a:cubicBezTo>
                  <a:lnTo>
                    <a:pt x="645863" y="99730"/>
                  </a:lnTo>
                  <a:cubicBezTo>
                    <a:pt x="644005" y="109882"/>
                    <a:pt x="646460" y="120348"/>
                    <a:pt x="652639" y="128613"/>
                  </a:cubicBezTo>
                  <a:cubicBezTo>
                    <a:pt x="658818" y="136879"/>
                    <a:pt x="668162" y="142196"/>
                    <a:pt x="678424" y="143287"/>
                  </a:cubicBezTo>
                  <a:lnTo>
                    <a:pt x="700523" y="145635"/>
                  </a:lnTo>
                  <a:cubicBezTo>
                    <a:pt x="709339" y="146572"/>
                    <a:pt x="716978" y="152156"/>
                    <a:pt x="720547" y="160271"/>
                  </a:cubicBezTo>
                  <a:cubicBezTo>
                    <a:pt x="724116" y="168386"/>
                    <a:pt x="723068" y="177790"/>
                    <a:pt x="717800" y="184920"/>
                  </a:cubicBezTo>
                  <a:lnTo>
                    <a:pt x="717800" y="184920"/>
                  </a:lnTo>
                  <a:cubicBezTo>
                    <a:pt x="711615" y="193293"/>
                    <a:pt x="709616" y="204042"/>
                    <a:pt x="712377" y="214078"/>
                  </a:cubicBezTo>
                  <a:cubicBezTo>
                    <a:pt x="715138" y="224115"/>
                    <a:pt x="722354" y="232328"/>
                    <a:pt x="731952" y="236359"/>
                  </a:cubicBezTo>
                  <a:lnTo>
                    <a:pt x="740300" y="239865"/>
                  </a:lnTo>
                  <a:cubicBezTo>
                    <a:pt x="748860" y="243459"/>
                    <a:pt x="754702" y="251524"/>
                    <a:pt x="755451" y="260777"/>
                  </a:cubicBezTo>
                  <a:cubicBezTo>
                    <a:pt x="756200" y="270030"/>
                    <a:pt x="751730" y="278929"/>
                    <a:pt x="743860" y="283853"/>
                  </a:cubicBezTo>
                  <a:lnTo>
                    <a:pt x="741820" y="285130"/>
                  </a:lnTo>
                  <a:cubicBezTo>
                    <a:pt x="732669" y="290855"/>
                    <a:pt x="726728" y="300538"/>
                    <a:pt x="725770" y="311290"/>
                  </a:cubicBezTo>
                  <a:cubicBezTo>
                    <a:pt x="724811" y="322042"/>
                    <a:pt x="728946" y="332623"/>
                    <a:pt x="736940" y="339876"/>
                  </a:cubicBezTo>
                  <a:lnTo>
                    <a:pt x="736940" y="339876"/>
                  </a:lnTo>
                  <a:cubicBezTo>
                    <a:pt x="743606" y="345924"/>
                    <a:pt x="746406" y="355147"/>
                    <a:pt x="744228" y="363880"/>
                  </a:cubicBezTo>
                  <a:cubicBezTo>
                    <a:pt x="742050" y="372612"/>
                    <a:pt x="735246" y="379440"/>
                    <a:pt x="726522" y="381649"/>
                  </a:cubicBezTo>
                  <a:lnTo>
                    <a:pt x="710330" y="385749"/>
                  </a:lnTo>
                  <a:cubicBezTo>
                    <a:pt x="700400" y="388264"/>
                    <a:pt x="692086" y="395030"/>
                    <a:pt x="687607" y="404241"/>
                  </a:cubicBezTo>
                  <a:cubicBezTo>
                    <a:pt x="683127" y="413452"/>
                    <a:pt x="682939" y="424170"/>
                    <a:pt x="687093" y="433533"/>
                  </a:cubicBezTo>
                  <a:lnTo>
                    <a:pt x="687093" y="433533"/>
                  </a:lnTo>
                  <a:cubicBezTo>
                    <a:pt x="690700" y="441665"/>
                    <a:pt x="689872" y="451080"/>
                    <a:pt x="684899" y="458457"/>
                  </a:cubicBezTo>
                  <a:cubicBezTo>
                    <a:pt x="679926" y="465833"/>
                    <a:pt x="671509" y="470133"/>
                    <a:pt x="662618" y="469838"/>
                  </a:cubicBezTo>
                  <a:lnTo>
                    <a:pt x="637784" y="469016"/>
                  </a:lnTo>
                  <a:cubicBezTo>
                    <a:pt x="615653" y="468284"/>
                    <a:pt x="596939" y="485257"/>
                    <a:pt x="595514" y="507355"/>
                  </a:cubicBezTo>
                  <a:lnTo>
                    <a:pt x="595514" y="507355"/>
                  </a:lnTo>
                  <a:cubicBezTo>
                    <a:pt x="594902" y="516850"/>
                    <a:pt x="589929" y="525527"/>
                    <a:pt x="582044" y="530853"/>
                  </a:cubicBezTo>
                  <a:cubicBezTo>
                    <a:pt x="574160" y="536179"/>
                    <a:pt x="564254" y="537555"/>
                    <a:pt x="555217" y="534579"/>
                  </a:cubicBezTo>
                  <a:lnTo>
                    <a:pt x="536097" y="528281"/>
                  </a:lnTo>
                  <a:cubicBezTo>
                    <a:pt x="512711" y="520579"/>
                    <a:pt x="487115" y="530186"/>
                    <a:pt x="474573" y="551375"/>
                  </a:cubicBezTo>
                  <a:lnTo>
                    <a:pt x="474573" y="551375"/>
                  </a:lnTo>
                  <a:cubicBezTo>
                    <a:pt x="469098" y="560625"/>
                    <a:pt x="459949" y="567112"/>
                    <a:pt x="449409" y="569220"/>
                  </a:cubicBezTo>
                  <a:cubicBezTo>
                    <a:pt x="438869" y="571328"/>
                    <a:pt x="427929" y="568857"/>
                    <a:pt x="419318" y="562424"/>
                  </a:cubicBezTo>
                  <a:lnTo>
                    <a:pt x="415598" y="559646"/>
                  </a:lnTo>
                  <a:cubicBezTo>
                    <a:pt x="393359" y="543033"/>
                    <a:pt x="362841" y="543033"/>
                    <a:pt x="340602" y="559646"/>
                  </a:cubicBezTo>
                  <a:lnTo>
                    <a:pt x="336883" y="562424"/>
                  </a:lnTo>
                  <a:cubicBezTo>
                    <a:pt x="328271" y="568857"/>
                    <a:pt x="317331" y="571328"/>
                    <a:pt x="306791" y="569220"/>
                  </a:cubicBezTo>
                  <a:cubicBezTo>
                    <a:pt x="296251" y="567112"/>
                    <a:pt x="287102" y="560625"/>
                    <a:pt x="281627" y="551375"/>
                  </a:cubicBezTo>
                  <a:lnTo>
                    <a:pt x="281627" y="551375"/>
                  </a:lnTo>
                  <a:cubicBezTo>
                    <a:pt x="269085" y="530186"/>
                    <a:pt x="243489" y="520579"/>
                    <a:pt x="220103" y="528281"/>
                  </a:cubicBezTo>
                  <a:lnTo>
                    <a:pt x="200983" y="534579"/>
                  </a:lnTo>
                  <a:cubicBezTo>
                    <a:pt x="191946" y="537555"/>
                    <a:pt x="182040" y="536179"/>
                    <a:pt x="174156" y="530853"/>
                  </a:cubicBezTo>
                  <a:cubicBezTo>
                    <a:pt x="166271" y="525527"/>
                    <a:pt x="161298" y="516850"/>
                    <a:pt x="160686" y="507355"/>
                  </a:cubicBezTo>
                  <a:lnTo>
                    <a:pt x="160686" y="507355"/>
                  </a:lnTo>
                  <a:cubicBezTo>
                    <a:pt x="159261" y="485257"/>
                    <a:pt x="140547" y="468284"/>
                    <a:pt x="118416" y="469016"/>
                  </a:cubicBezTo>
                  <a:lnTo>
                    <a:pt x="93583" y="469838"/>
                  </a:lnTo>
                  <a:cubicBezTo>
                    <a:pt x="84691" y="470133"/>
                    <a:pt x="76274" y="465833"/>
                    <a:pt x="71301" y="458457"/>
                  </a:cubicBezTo>
                  <a:cubicBezTo>
                    <a:pt x="66329" y="451080"/>
                    <a:pt x="65500" y="441665"/>
                    <a:pt x="69107" y="433533"/>
                  </a:cubicBezTo>
                  <a:lnTo>
                    <a:pt x="69107" y="433533"/>
                  </a:lnTo>
                  <a:cubicBezTo>
                    <a:pt x="73261" y="424170"/>
                    <a:pt x="73072" y="413452"/>
                    <a:pt x="68593" y="404241"/>
                  </a:cubicBezTo>
                  <a:cubicBezTo>
                    <a:pt x="64114" y="395030"/>
                    <a:pt x="55799" y="388264"/>
                    <a:pt x="45870" y="385749"/>
                  </a:cubicBezTo>
                  <a:lnTo>
                    <a:pt x="29679" y="381649"/>
                  </a:lnTo>
                  <a:cubicBezTo>
                    <a:pt x="20954" y="379440"/>
                    <a:pt x="14150" y="372612"/>
                    <a:pt x="11972" y="363880"/>
                  </a:cubicBezTo>
                  <a:cubicBezTo>
                    <a:pt x="9794" y="355147"/>
                    <a:pt x="12594" y="345924"/>
                    <a:pt x="19260" y="339876"/>
                  </a:cubicBezTo>
                  <a:lnTo>
                    <a:pt x="19260" y="339876"/>
                  </a:lnTo>
                  <a:cubicBezTo>
                    <a:pt x="27254" y="332623"/>
                    <a:pt x="31389" y="322042"/>
                    <a:pt x="30430" y="311290"/>
                  </a:cubicBezTo>
                  <a:cubicBezTo>
                    <a:pt x="29472" y="300538"/>
                    <a:pt x="23531" y="290855"/>
                    <a:pt x="14380" y="285130"/>
                  </a:cubicBezTo>
                  <a:lnTo>
                    <a:pt x="12340" y="283853"/>
                  </a:lnTo>
                  <a:cubicBezTo>
                    <a:pt x="4470" y="278929"/>
                    <a:pt x="0" y="270030"/>
                    <a:pt x="749" y="260777"/>
                  </a:cubicBezTo>
                  <a:cubicBezTo>
                    <a:pt x="1497" y="251524"/>
                    <a:pt x="7340" y="243459"/>
                    <a:pt x="15900" y="239865"/>
                  </a:cubicBezTo>
                  <a:lnTo>
                    <a:pt x="24248" y="236359"/>
                  </a:lnTo>
                  <a:cubicBezTo>
                    <a:pt x="33846" y="232329"/>
                    <a:pt x="41062" y="224115"/>
                    <a:pt x="43823" y="214078"/>
                  </a:cubicBezTo>
                  <a:cubicBezTo>
                    <a:pt x="46584" y="204042"/>
                    <a:pt x="44585" y="193293"/>
                    <a:pt x="38399" y="184920"/>
                  </a:cubicBezTo>
                  <a:lnTo>
                    <a:pt x="38399" y="184920"/>
                  </a:lnTo>
                  <a:cubicBezTo>
                    <a:pt x="33132" y="177790"/>
                    <a:pt x="32084" y="168386"/>
                    <a:pt x="35653" y="160271"/>
                  </a:cubicBezTo>
                  <a:cubicBezTo>
                    <a:pt x="39221" y="152156"/>
                    <a:pt x="46861" y="146572"/>
                    <a:pt x="55676" y="145635"/>
                  </a:cubicBezTo>
                  <a:lnTo>
                    <a:pt x="77776" y="143287"/>
                  </a:lnTo>
                  <a:cubicBezTo>
                    <a:pt x="88038" y="142196"/>
                    <a:pt x="97382" y="136879"/>
                    <a:pt x="103561" y="128613"/>
                  </a:cubicBezTo>
                  <a:cubicBezTo>
                    <a:pt x="109740" y="120348"/>
                    <a:pt x="112195" y="109882"/>
                    <a:pt x="110337" y="99730"/>
                  </a:cubicBezTo>
                  <a:lnTo>
                    <a:pt x="110337" y="99730"/>
                  </a:lnTo>
                  <a:cubicBezTo>
                    <a:pt x="108697" y="90769"/>
                    <a:pt x="111543" y="81571"/>
                    <a:pt x="117960" y="75103"/>
                  </a:cubicBezTo>
                  <a:cubicBezTo>
                    <a:pt x="124376" y="68635"/>
                    <a:pt x="133550" y="65715"/>
                    <a:pt x="142525" y="67283"/>
                  </a:cubicBezTo>
                  <a:lnTo>
                    <a:pt x="166304" y="71439"/>
                  </a:lnTo>
                  <a:cubicBezTo>
                    <a:pt x="189156" y="75433"/>
                    <a:pt x="211438" y="61906"/>
                    <a:pt x="218438" y="39788"/>
                  </a:cubicBezTo>
                  <a:lnTo>
                    <a:pt x="218438" y="39788"/>
                  </a:lnTo>
                  <a:cubicBezTo>
                    <a:pt x="221480" y="30175"/>
                    <a:pt x="228601" y="22388"/>
                    <a:pt x="237905" y="18502"/>
                  </a:cubicBezTo>
                  <a:cubicBezTo>
                    <a:pt x="247210" y="14615"/>
                    <a:pt x="257753" y="15022"/>
                    <a:pt x="266730" y="19614"/>
                  </a:cubicBezTo>
                  <a:lnTo>
                    <a:pt x="278595" y="25684"/>
                  </a:lnTo>
                  <a:cubicBezTo>
                    <a:pt x="301937" y="37625"/>
                    <a:pt x="330379" y="32513"/>
                    <a:pt x="348102" y="13191"/>
                  </a:cubicBezTo>
                  <a:lnTo>
                    <a:pt x="348102" y="13191"/>
                  </a:lnTo>
                  <a:cubicBezTo>
                    <a:pt x="355812" y="4785"/>
                    <a:pt x="366694" y="0"/>
                    <a:pt x="378100" y="0"/>
                  </a:cubicBezTo>
                  <a:cubicBezTo>
                    <a:pt x="389506" y="0"/>
                    <a:pt x="400388" y="4785"/>
                    <a:pt x="408098" y="13191"/>
                  </a:cubicBezTo>
                  <a:close/>
                </a:path>
              </a:pathLst>
            </a:custGeom>
            <a:solidFill>
              <a:srgbClr val="4E7F1C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9947268" y="1608377"/>
            <a:ext cx="942193" cy="1393028"/>
          </a:xfrm>
          <a:custGeom>
            <a:avLst/>
            <a:gdLst/>
            <a:ahLst/>
            <a:cxnLst/>
            <a:rect l="l" t="t" r="r" b="b"/>
            <a:pathLst>
              <a:path w="942193" h="1393028">
                <a:moveTo>
                  <a:pt x="0" y="0"/>
                </a:moveTo>
                <a:lnTo>
                  <a:pt x="942194" y="0"/>
                </a:lnTo>
                <a:lnTo>
                  <a:pt x="942194" y="1393028"/>
                </a:lnTo>
                <a:lnTo>
                  <a:pt x="0" y="139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75552" y="8255696"/>
            <a:ext cx="1219588" cy="1436346"/>
          </a:xfrm>
          <a:custGeom>
            <a:avLst/>
            <a:gdLst/>
            <a:ahLst/>
            <a:cxnLst/>
            <a:rect l="l" t="t" r="r" b="b"/>
            <a:pathLst>
              <a:path w="1219588" h="1436346">
                <a:moveTo>
                  <a:pt x="0" y="0"/>
                </a:moveTo>
                <a:lnTo>
                  <a:pt x="1219588" y="0"/>
                </a:lnTo>
                <a:lnTo>
                  <a:pt x="1219588" y="1436346"/>
                </a:lnTo>
                <a:lnTo>
                  <a:pt x="0" y="1436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428693">
            <a:off x="15986450" y="1973772"/>
            <a:ext cx="1950256" cy="1244618"/>
          </a:xfrm>
          <a:custGeom>
            <a:avLst/>
            <a:gdLst/>
            <a:ahLst/>
            <a:cxnLst/>
            <a:rect l="l" t="t" r="r" b="b"/>
            <a:pathLst>
              <a:path w="1950256" h="1244618">
                <a:moveTo>
                  <a:pt x="0" y="0"/>
                </a:moveTo>
                <a:lnTo>
                  <a:pt x="1950256" y="0"/>
                </a:lnTo>
                <a:lnTo>
                  <a:pt x="1950256" y="1244617"/>
                </a:lnTo>
                <a:lnTo>
                  <a:pt x="0" y="124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3735" y="1608377"/>
            <a:ext cx="1344596" cy="1190579"/>
          </a:xfrm>
          <a:custGeom>
            <a:avLst/>
            <a:gdLst/>
            <a:ahLst/>
            <a:cxnLst/>
            <a:rect l="l" t="t" r="r" b="b"/>
            <a:pathLst>
              <a:path w="1344596" h="1190579">
                <a:moveTo>
                  <a:pt x="0" y="0"/>
                </a:moveTo>
                <a:lnTo>
                  <a:pt x="1344596" y="0"/>
                </a:lnTo>
                <a:lnTo>
                  <a:pt x="1344596" y="1190579"/>
                </a:lnTo>
                <a:lnTo>
                  <a:pt x="0" y="1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398741">
            <a:off x="14674811" y="8518153"/>
            <a:ext cx="2014214" cy="911432"/>
          </a:xfrm>
          <a:custGeom>
            <a:avLst/>
            <a:gdLst/>
            <a:ahLst/>
            <a:cxnLst/>
            <a:rect l="l" t="t" r="r" b="b"/>
            <a:pathLst>
              <a:path w="2014214" h="911432">
                <a:moveTo>
                  <a:pt x="0" y="0"/>
                </a:moveTo>
                <a:lnTo>
                  <a:pt x="2014215" y="0"/>
                </a:lnTo>
                <a:lnTo>
                  <a:pt x="2014215" y="911432"/>
                </a:lnTo>
                <a:lnTo>
                  <a:pt x="0" y="911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57115C6-EA6A-D709-025E-88568939F911}"/>
              </a:ext>
            </a:extLst>
          </p:cNvPr>
          <p:cNvSpPr txBox="1"/>
          <p:nvPr/>
        </p:nvSpPr>
        <p:spPr>
          <a:xfrm rot="-348097">
            <a:off x="3724882" y="5038551"/>
            <a:ext cx="11335998" cy="6155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trả lời theo trải nghiệm của bản thân </a:t>
            </a:r>
            <a:endParaRPr lang="en-GB" sz="4000" b="1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4113" y="1028700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55625" y="5563064"/>
            <a:ext cx="2532375" cy="6390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382181" y="3611985"/>
            <a:ext cx="627514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VẬN DỤNG</a:t>
            </a:r>
            <a:endParaRPr lang="en-GB" sz="6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A56266-6F59-85A7-50C3-A7C0791DDD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13318">
            <a:off x="1857156" y="3032133"/>
            <a:ext cx="5291360" cy="31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0656418">
            <a:off x="75346" y="922195"/>
            <a:ext cx="16005769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656418">
            <a:off x="16394250" y="457670"/>
            <a:ext cx="5310462" cy="7722103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675089">
            <a:off x="15664256" y="993865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49877">
            <a:off x="1820159" y="1534067"/>
            <a:ext cx="13237751" cy="6613591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rot="-6421755">
            <a:off x="14654025" y="345757"/>
            <a:ext cx="3837390" cy="2412518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3416" y="6112556"/>
            <a:ext cx="2398688" cy="4389821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0DF490-4DBB-A9F5-D723-756329D99B51}"/>
              </a:ext>
            </a:extLst>
          </p:cNvPr>
          <p:cNvSpPr txBox="1"/>
          <p:nvPr/>
        </p:nvSpPr>
        <p:spPr>
          <a:xfrm>
            <a:off x="1974828" y="1747157"/>
            <a:ext cx="12877523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</a:p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em để viết một kịch bản hài được công chúng đón nhận là khó hay dễ ?</a:t>
            </a:r>
          </a:p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- Một tác phẩm kịch nổi tếng cần đảm bảo những yêu cầu nào? </a:t>
            </a:r>
          </a:p>
        </p:txBody>
      </p:sp>
    </p:spTree>
    <p:extLst>
      <p:ext uri="{BB962C8B-B14F-4D97-AF65-F5344CB8AC3E}">
        <p14:creationId xmlns:p14="http://schemas.microsoft.com/office/powerpoint/2010/main" val="40968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585910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r>
                <a:rPr lang="en-US"/>
                <a:t>H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1FB0C43-0864-55AC-CD51-4E6806D6961B}"/>
              </a:ext>
            </a:extLst>
          </p:cNvPr>
          <p:cNvSpPr txBox="1"/>
          <p:nvPr/>
        </p:nvSpPr>
        <p:spPr>
          <a:xfrm>
            <a:off x="3520246" y="4887434"/>
            <a:ext cx="11524793" cy="6155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trả lời theo trải nghiệm của bản thân </a:t>
            </a:r>
            <a:endParaRPr lang="en-GB" sz="4000" b="1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83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 rot="174069">
            <a:off x="4605908" y="3911086"/>
            <a:ext cx="10509822" cy="220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59"/>
              </a:lnSpc>
            </a:pPr>
            <a:r>
              <a:rPr lang="en-US" sz="12828" spc="1552">
                <a:solidFill>
                  <a:srgbClr val="000000"/>
                </a:solidFill>
                <a:latin typeface="Better Together Script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4358733"/>
            <a:ext cx="18288000" cy="5928267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5064024" y="2900876"/>
            <a:ext cx="11990142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vi-VN" sz="12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12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6496" y="1833308"/>
            <a:ext cx="2414588" cy="23469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9" y="475583"/>
            <a:ext cx="2414588" cy="22600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86" y="3481630"/>
            <a:ext cx="1567158" cy="1242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02" y="244883"/>
            <a:ext cx="2414588" cy="2385612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8058152"/>
            <a:ext cx="18288000" cy="2219240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prstClr val="white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3" y="8953500"/>
            <a:ext cx="3068726" cy="162247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05" y="6744337"/>
            <a:ext cx="1117704" cy="162247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658" y="3397759"/>
            <a:ext cx="5857893" cy="29289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05" y="2767550"/>
            <a:ext cx="3966296" cy="52016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42" y="6753244"/>
            <a:ext cx="837434" cy="66396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600" y="6539845"/>
            <a:ext cx="837434" cy="66396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639" y="7417208"/>
            <a:ext cx="837434" cy="66396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84" y="7617066"/>
            <a:ext cx="2175487" cy="184079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6888" y="-1306896"/>
            <a:ext cx="914400" cy="9144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086" y="169844"/>
            <a:ext cx="6904466" cy="30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3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47117" y="4697671"/>
            <a:ext cx="13138417" cy="1823833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những tình huống khôi hài, sự đối lập giữa vẻ ngoài đẹp đẽ với cái bên trong xấu xa làm bật lên tiếng cười chế giễu, mỉa mai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86953" y="332442"/>
            <a:ext cx="17254329" cy="182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 kịch phản ánh đời sống bằng: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11898" y="2542961"/>
            <a:ext cx="12932701" cy="1851351"/>
          </a:xfrm>
          <a:prstGeom prst="snip2Diag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xung đột giữa những nhân vật cao thượng, tốt đẹp với những thế lực đen tối, độc ác; sự thảm bại hay cái chết của những nhân vật ấy gợi nên sự xót xa, thương cảm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47117" y="7008016"/>
            <a:ext cx="12910930" cy="1590261"/>
          </a:xfrm>
          <a:prstGeom prst="snip2Diag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mâu thuẫn, xung đột trong cuộc sống hằng ngày  với bi hài, vui buồn lẫn lộn.</a:t>
            </a:r>
            <a:endParaRPr lang="en-GB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11898" y="8901636"/>
            <a:ext cx="12910930" cy="1377333"/>
          </a:xfrm>
          <a:prstGeom prst="snip2Diag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cảm xúc và cử chỉ của nhân vật kịch.</a:t>
            </a:r>
          </a:p>
          <a:p>
            <a:endParaRPr lang="en-GB" sz="36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1787" y="640988"/>
            <a:ext cx="2384778" cy="23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11899" y="4697671"/>
            <a:ext cx="12910930" cy="1808916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 bộ gây cười, gây hiểu lầm.</a:t>
            </a:r>
            <a:endParaRPr 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86953" y="332442"/>
            <a:ext cx="17254329" cy="182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sau đây không nói lên thủ pháp trào phúng trong hài kịch?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990127" y="2489671"/>
            <a:ext cx="12932701" cy="1381339"/>
          </a:xfrm>
          <a:prstGeom prst="snip2Diag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tình huống kịch tính; thoại bỏ lửng, nhại.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47117" y="7008016"/>
            <a:ext cx="12910930" cy="1590261"/>
          </a:xfrm>
          <a:prstGeom prst="snip2Diag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 thuẫn nội dung với hình thức.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11898" y="8901636"/>
            <a:ext cx="12910930" cy="1377333"/>
          </a:xfrm>
          <a:prstGeom prst="snip2Diag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phóng đại, chơi chữ.</a:t>
            </a:r>
          </a:p>
          <a:p>
            <a:endParaRPr lang="en-GB" sz="36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1787" y="640988"/>
            <a:ext cx="2384778" cy="23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11899" y="4697671"/>
            <a:ext cx="12910930" cy="1808916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 hư, tật xấu.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5800" y="249585"/>
            <a:ext cx="17254329" cy="182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của nhân vật hài kịch được thể hiện qua: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47117" y="2784559"/>
            <a:ext cx="12932701" cy="1381339"/>
          </a:xfrm>
          <a:prstGeom prst="snip2Diag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thoại.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86817" y="6908981"/>
            <a:ext cx="12910930" cy="1590261"/>
          </a:xfrm>
          <a:prstGeom prst="snip2Diag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biến cố.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11898" y="8901636"/>
            <a:ext cx="12910930" cy="1377333"/>
          </a:xfrm>
          <a:prstGeom prst="snip2Diag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với nhân vật khác.</a:t>
            </a:r>
          </a:p>
          <a:p>
            <a:endParaRPr lang="en-GB" sz="36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1787" y="640988"/>
            <a:ext cx="2384778" cy="23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11899" y="4697671"/>
            <a:ext cx="12910930" cy="1808916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 truyện.</a:t>
            </a:r>
          </a:p>
          <a:p>
            <a:endParaRPr lang="en-GB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5800" y="317458"/>
            <a:ext cx="17254329" cy="182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của tác phẩm hài kịch được thể hiện qua: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990127" y="2489671"/>
            <a:ext cx="12932701" cy="1381339"/>
          </a:xfrm>
          <a:prstGeom prst="snip2Diag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sự kiện.</a:t>
            </a:r>
          </a:p>
          <a:p>
            <a:pPr lvl="0"/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47117" y="7008016"/>
            <a:ext cx="12910930" cy="1590261"/>
          </a:xfrm>
          <a:prstGeom prst="snip2Diag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đột và giải quyết xung đột.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11898" y="8901636"/>
            <a:ext cx="12910930" cy="1377333"/>
          </a:xfrm>
          <a:prstGeom prst="snip2Diag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hành động kịch.</a:t>
            </a:r>
          </a:p>
          <a:p>
            <a:endParaRPr lang="en-GB" sz="36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1787" y="640988"/>
            <a:ext cx="2384778" cy="23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8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11899" y="4697671"/>
            <a:ext cx="12910930" cy="1808916"/>
          </a:xfrm>
          <a:prstGeom prst="snip2Diag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Phản ánh</a:t>
            </a:r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28600" y="139559"/>
            <a:ext cx="17254329" cy="268192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thích hợp để điền vào dấu ba chấm trong móc vuông sau đây: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 kịch là một thể loại kịch dùng biện pháp gây cười để […] các tính cách và hành động xấu xa, lố bịch, lỗi thời của con người.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838200" y="2821481"/>
            <a:ext cx="12932701" cy="1381339"/>
          </a:xfrm>
          <a:prstGeom prst="snip2Diag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ngợi.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47117" y="7008016"/>
            <a:ext cx="12910930" cy="1590261"/>
          </a:xfrm>
          <a:prstGeom prst="snip2Diag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vinh.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11898" y="8901636"/>
            <a:ext cx="12910930" cy="1377333"/>
          </a:xfrm>
          <a:prstGeom prst="snip2Diag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án, phê phán.</a:t>
            </a:r>
          </a:p>
          <a:p>
            <a:endParaRPr lang="en-GB" sz="36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11787" y="640988"/>
            <a:ext cx="2384778" cy="23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70499" y="1028700"/>
            <a:ext cx="7888801" cy="8229600"/>
            <a:chOff x="0" y="0"/>
            <a:chExt cx="2077709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4951" y="920204"/>
            <a:ext cx="7888801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12161" y="1528510"/>
            <a:ext cx="634546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8604446" y="1627622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55625" y="5563064"/>
            <a:ext cx="2532375" cy="6390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89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382181" y="3611985"/>
            <a:ext cx="6275147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2</a:t>
            </a:r>
          </a:p>
          <a:p>
            <a:pPr algn="ctr"/>
            <a:r>
              <a:rPr lang="vi-VN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  <a:p>
            <a:pPr algn="ctr"/>
            <a:endParaRPr lang="en-GB" sz="6600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B7BA2-1734-8972-5DA0-22323C902D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13318">
            <a:off x="1857156" y="3032133"/>
            <a:ext cx="5291360" cy="31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5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ài 5.5. Âm mưu và tình yêu" id="{AB5D617A-1E7D-4917-83C6-F88D7A6CD809}" vid="{6F6E7FEC-84F1-48B0-BC0F-C7365C2FFE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885</Words>
  <Application>Microsoft Office PowerPoint</Application>
  <PresentationFormat>Custom</PresentationFormat>
  <Paragraphs>71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Better Together Script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 Illustration Today's Group Activity Presentation</dc:title>
  <dc:creator>PC</dc:creator>
  <cp:lastModifiedBy>Admin</cp:lastModifiedBy>
  <cp:revision>80</cp:revision>
  <dcterms:created xsi:type="dcterms:W3CDTF">2006-08-16T00:00:00Z</dcterms:created>
  <dcterms:modified xsi:type="dcterms:W3CDTF">2024-07-30T10:25:40Z</dcterms:modified>
  <dc:identifier>DAFsjsKcvNQ</dc:identifier>
</cp:coreProperties>
</file>